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2"/>
  </p:sldMasterIdLst>
  <p:notesMasterIdLst>
    <p:notesMasterId r:id="rId10"/>
  </p:notesMasterIdLst>
  <p:handoutMasterIdLst>
    <p:handoutMasterId r:id="rId11"/>
  </p:handoutMasterIdLst>
  <p:sldIdLst>
    <p:sldId id="6817" r:id="rId3"/>
    <p:sldId id="6818" r:id="rId4"/>
    <p:sldId id="6820" r:id="rId5"/>
    <p:sldId id="6769" r:id="rId6"/>
    <p:sldId id="6765" r:id="rId7"/>
    <p:sldId id="6768" r:id="rId8"/>
    <p:sldId id="6816" r:id="rId9"/>
  </p:sldIdLst>
  <p:sldSz cx="18288000" cy="10287000"/>
  <p:notesSz cx="6858000" cy="9144000"/>
  <p:defaultTextStyle>
    <a:defPPr>
      <a:defRPr lang="zh-CN"/>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defaultTextStyle>
  <p:extLst>
    <p:ext uri="{521415D9-36F7-43E2-AB2F-B90AF26B5E84}">
      <p14:sectionLst xmlns:p14="http://schemas.microsoft.com/office/powerpoint/2010/main">
        <p14:section name="Infographic" id="{C0FC92DD-DC26-443F-A45A-9A03E6898BBA}">
          <p14:sldIdLst>
            <p14:sldId id="6817"/>
            <p14:sldId id="6818"/>
            <p14:sldId id="6820"/>
            <p14:sldId id="6769"/>
            <p14:sldId id="6765"/>
          </p14:sldIdLst>
        </p14:section>
        <p14:section name="fonts" id="{30B04940-5570-4B92-805D-E5F200E06909}">
          <p14:sldIdLst>
            <p14:sldId id="6768"/>
          </p14:sldIdLst>
        </p14:section>
        <p14:section name="mslides" id="{41A76518-510F-4FC9-B6FB-15EA9B58F189}">
          <p14:sldIdLst>
            <p14:sldId id="681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6DD"/>
    <a:srgbClr val="E1DED9"/>
    <a:srgbClr val="E0DDD8"/>
    <a:srgbClr val="00B0EF"/>
    <a:srgbClr val="F0EFEB"/>
    <a:srgbClr val="EEEDE9"/>
    <a:srgbClr val="EAE6E2"/>
    <a:srgbClr val="000000"/>
    <a:srgbClr val="E7E7E7"/>
    <a:srgbClr val="7D2CF9"/>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28" autoAdjust="0"/>
    <p:restoredTop sz="94980" autoAdjust="0"/>
  </p:normalViewPr>
  <p:slideViewPr>
    <p:cSldViewPr snapToGrid="0" showGuides="1">
      <p:cViewPr varScale="1">
        <p:scale>
          <a:sx n="49" d="100"/>
          <a:sy n="49" d="100"/>
        </p:scale>
        <p:origin x="749" y="58"/>
      </p:cViewPr>
      <p:guideLst/>
    </p:cSldViewPr>
  </p:slideViewPr>
  <p:outlineViewPr>
    <p:cViewPr>
      <p:scale>
        <a:sx n="100" d="100"/>
        <a:sy n="100" d="100"/>
      </p:scale>
      <p:origin x="0" y="-5280"/>
    </p:cViewPr>
  </p:outlineViewPr>
  <p:notesTextViewPr>
    <p:cViewPr>
      <p:scale>
        <a:sx n="100" d="100"/>
        <a:sy n="100" d="100"/>
      </p:scale>
      <p:origin x="0" y="0"/>
    </p:cViewPr>
  </p:notesTextViewPr>
  <p:sorterViewPr>
    <p:cViewPr>
      <p:scale>
        <a:sx n="50" d="100"/>
        <a:sy n="50" d="100"/>
      </p:scale>
      <p:origin x="0" y="-55037"/>
    </p:cViewPr>
  </p:sorterViewPr>
  <p:notesViewPr>
    <p:cSldViewPr snapToGrid="0" showGuides="1">
      <p:cViewPr varScale="1">
        <p:scale>
          <a:sx n="58" d="100"/>
          <a:sy n="58" d="100"/>
        </p:scale>
        <p:origin x="32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1F343E-A4B4-4945-A289-F71CC24FF5E2}" type="datetimeFigureOut">
              <a:rPr lang="zh-CN" altLang="en-US" smtClean="0">
                <a:latin typeface="Montserrat Light" panose="00000400000000000000" pitchFamily="50" charset="0"/>
                <a:ea typeface="Microsoft YaHei Light" panose="020B0502040204020203" pitchFamily="34" charset="-122"/>
              </a:rPr>
              <a:t>2021/11/8</a:t>
            </a:fld>
            <a:endParaRPr lang="zh-CN" altLang="en-US">
              <a:latin typeface="Montserrat Light" panose="00000400000000000000" pitchFamily="50" charset="0"/>
              <a:ea typeface="Microsoft YaHei Light" panose="020B0502040204020203"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ontserrat Light" panose="00000400000000000000" pitchFamily="50" charset="0"/>
              <a:ea typeface="Microsoft YaHei Light" panose="020B0502040204020203"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E3BE7-4887-454D-AC07-8146F5385083}" type="slidenum">
              <a:rPr lang="zh-CN" altLang="en-US" smtClean="0">
                <a:latin typeface="Montserrat Light" panose="00000400000000000000" pitchFamily="50" charset="0"/>
                <a:ea typeface="Microsoft YaHei Light" panose="020B0502040204020203" pitchFamily="34" charset="-122"/>
              </a:rPr>
              <a:t>‹#›</a:t>
            </a:fld>
            <a:endParaRPr lang="zh-CN" altLang="en-US">
              <a:latin typeface="Montserrat Light" panose="00000400000000000000" pitchFamily="50" charset="0"/>
              <a:ea typeface="Microsoft YaHei Light" panose="020B0502040204020203" pitchFamily="34" charset="-122"/>
            </a:endParaRPr>
          </a:p>
        </p:txBody>
      </p:sp>
    </p:spTree>
    <p:extLst>
      <p:ext uri="{BB962C8B-B14F-4D97-AF65-F5344CB8AC3E}">
        <p14:creationId xmlns:p14="http://schemas.microsoft.com/office/powerpoint/2010/main" val="18258060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ontserrat Light" panose="00000400000000000000" pitchFamily="50" charset="0"/>
                <a:ea typeface="Microsoft YaHei Light" panose="020B0502040204020203" pitchFamily="34" charset="-122"/>
              </a:defRPr>
            </a:lvl1pPr>
          </a:lstStyle>
          <a:p>
            <a:fld id="{184EC83E-688E-43DA-BB76-712D53DE601D}" type="datetimeFigureOut">
              <a:rPr lang="zh-CN" altLang="en-US" smtClean="0"/>
              <a:pPr/>
              <a:t>2021/11/8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ontserrat Light" panose="00000400000000000000" pitchFamily="50" charset="0"/>
                <a:ea typeface="Microsoft YaHei Light" panose="020B0502040204020203"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ontserrat Light" panose="00000400000000000000" pitchFamily="50" charset="0"/>
                <a:ea typeface="Microsoft YaHei Light" panose="020B0502040204020203" pitchFamily="34" charset="-122"/>
              </a:defRPr>
            </a:lvl1pPr>
          </a:lstStyle>
          <a:p>
            <a:fld id="{BFEC4DAE-4541-43CA-A4FF-DC618A162F89}" type="slidenum">
              <a:rPr lang="zh-CN" altLang="en-US" smtClean="0"/>
              <a:pPr/>
              <a:t>‹#›</a:t>
            </a:fld>
            <a:endParaRPr lang="zh-CN" altLang="en-US"/>
          </a:p>
        </p:txBody>
      </p:sp>
    </p:spTree>
    <p:extLst>
      <p:ext uri="{BB962C8B-B14F-4D97-AF65-F5344CB8AC3E}">
        <p14:creationId xmlns:p14="http://schemas.microsoft.com/office/powerpoint/2010/main" val="3668933436"/>
      </p:ext>
    </p:extLst>
  </p:cSld>
  <p:clrMap bg1="lt1" tx1="dk1" bg2="lt2" tx2="dk2" accent1="accent1" accent2="accent2" accent3="accent3" accent4="accent4" accent5="accent5" accent6="accent6" hlink="hlink" folHlink="folHlink"/>
  <p:notesStyle>
    <a:lvl1pPr marL="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1pPr>
    <a:lvl2pPr marL="6858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2pPr>
    <a:lvl3pPr marL="13716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3pPr>
    <a:lvl4pPr marL="20574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4pPr>
    <a:lvl5pPr marL="2743200" algn="l" defTabSz="1371600" rtl="0" eaLnBrk="1" latinLnBrk="0" hangingPunct="1">
      <a:defRPr sz="1800" kern="1200">
        <a:solidFill>
          <a:schemeClr val="tx1"/>
        </a:solidFill>
        <a:latin typeface="Montserrat Light" panose="00000400000000000000" pitchFamily="50" charset="0"/>
        <a:ea typeface="Microsoft YaHei Light" panose="020B0502040204020203" pitchFamily="34" charset="-122"/>
        <a:cs typeface="+mn-cs"/>
      </a:defRPr>
    </a:lvl5pPr>
    <a:lvl6pPr marL="3429000" algn="l" defTabSz="1371600" rtl="0" eaLnBrk="1" latinLnBrk="0" hangingPunct="1">
      <a:defRPr sz="1800" kern="1200">
        <a:solidFill>
          <a:schemeClr val="tx1"/>
        </a:solidFill>
        <a:latin typeface="+mn-lt"/>
        <a:ea typeface="+mn-ea"/>
        <a:cs typeface="+mn-cs"/>
      </a:defRPr>
    </a:lvl6pPr>
    <a:lvl7pPr marL="4114800" algn="l" defTabSz="1371600" rtl="0" eaLnBrk="1" latinLnBrk="0" hangingPunct="1">
      <a:defRPr sz="1800" kern="1200">
        <a:solidFill>
          <a:schemeClr val="tx1"/>
        </a:solidFill>
        <a:latin typeface="+mn-lt"/>
        <a:ea typeface="+mn-ea"/>
        <a:cs typeface="+mn-cs"/>
      </a:defRPr>
    </a:lvl7pPr>
    <a:lvl8pPr marL="4800600" algn="l" defTabSz="1371600" rtl="0" eaLnBrk="1" latinLnBrk="0" hangingPunct="1">
      <a:defRPr sz="1800" kern="1200">
        <a:solidFill>
          <a:schemeClr val="tx1"/>
        </a:solidFill>
        <a:latin typeface="+mn-lt"/>
        <a:ea typeface="+mn-ea"/>
        <a:cs typeface="+mn-cs"/>
      </a:defRPr>
    </a:lvl8pPr>
    <a:lvl9pPr marL="5486400" algn="l" defTabSz="13716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88624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1_3-Conten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B987CE2-3E2E-4EC2-8382-2614761DF7A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326241" y="742827"/>
            <a:ext cx="932769" cy="243861"/>
          </a:xfrm>
          <a:prstGeom prst="rect">
            <a:avLst/>
          </a:prstGeom>
        </p:spPr>
      </p:pic>
      <p:sp>
        <p:nvSpPr>
          <p:cNvPr id="16" name="TextBox 15">
            <a:extLst>
              <a:ext uri="{FF2B5EF4-FFF2-40B4-BE49-F238E27FC236}">
                <a16:creationId xmlns:a16="http://schemas.microsoft.com/office/drawing/2014/main" id="{6EC47C08-B758-452A-95B1-9E2563FD3112}"/>
              </a:ext>
            </a:extLst>
          </p:cNvPr>
          <p:cNvSpPr txBox="1"/>
          <p:nvPr userDrawn="1"/>
        </p:nvSpPr>
        <p:spPr>
          <a:xfrm>
            <a:off x="14935200" y="742827"/>
            <a:ext cx="2153438" cy="246221"/>
          </a:xfrm>
          <a:prstGeom prst="rect">
            <a:avLst/>
          </a:prstGeom>
          <a:noFill/>
        </p:spPr>
        <p:txBody>
          <a:bodyPr wrap="square" rtlCol="0">
            <a:spAutoFit/>
          </a:bodyPr>
          <a:lstStyle/>
          <a:p>
            <a:pPr algn="r"/>
            <a:r>
              <a:rPr lang="en-US" altLang="zh-CN" sz="1000" spc="300">
                <a:solidFill>
                  <a:schemeClr val="tx1">
                    <a:lumMod val="65000"/>
                  </a:schemeClr>
                </a:solidFill>
                <a:latin typeface="+mn-lt"/>
              </a:rPr>
              <a:t>INFOGRAPHICS</a:t>
            </a:r>
            <a:endParaRPr lang="en-US" sz="1000" spc="300">
              <a:solidFill>
                <a:schemeClr val="tx1">
                  <a:lumMod val="65000"/>
                </a:schemeClr>
              </a:solidFill>
              <a:latin typeface="+mn-lt"/>
            </a:endParaRPr>
          </a:p>
        </p:txBody>
      </p:sp>
    </p:spTree>
    <p:extLst>
      <p:ext uri="{BB962C8B-B14F-4D97-AF65-F5344CB8AC3E}">
        <p14:creationId xmlns:p14="http://schemas.microsoft.com/office/powerpoint/2010/main" val="1461068469"/>
      </p:ext>
    </p:extLst>
  </p:cSld>
  <p:clrMapOvr>
    <a:masterClrMapping/>
  </p:clrMapOvr>
  <p:extLst>
    <p:ext uri="{DCECCB84-F9BA-43D5-87BE-67443E8EF086}">
      <p15:sldGuideLst xmlns:p15="http://schemas.microsoft.com/office/powerpoint/2012/main">
        <p15:guide id="1" orient="horz" pos="1032">
          <p15:clr>
            <a:srgbClr val="FBAE40"/>
          </p15:clr>
        </p15:guide>
        <p15:guide id="2" orient="horz" pos="2064">
          <p15:clr>
            <a:srgbClr val="FBAE40"/>
          </p15:clr>
        </p15:guide>
        <p15:guide id="3" pos="67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567051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slides.com" TargetMode="Externa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594DAA-CD5A-4B6A-9BEB-6819D004C6F7}"/>
              </a:ext>
            </a:extLst>
          </p:cNvPr>
          <p:cNvSpPr txBox="1"/>
          <p:nvPr userDrawn="1"/>
        </p:nvSpPr>
        <p:spPr>
          <a:xfrm>
            <a:off x="0" y="11588234"/>
            <a:ext cx="4991100" cy="369332"/>
          </a:xfrm>
          <a:prstGeom prst="rect">
            <a:avLst/>
          </a:prstGeom>
          <a:noFill/>
        </p:spPr>
        <p:txBody>
          <a:bodyPr wrap="square" rtlCol="0">
            <a:spAutoFit/>
          </a:bodyPr>
          <a:lstStyle/>
          <a:p>
            <a:r>
              <a:rPr lang="en-US" altLang="zh-CN" sz="1800">
                <a:solidFill>
                  <a:schemeClr val="tx1">
                    <a:lumMod val="65000"/>
                  </a:schemeClr>
                </a:solidFill>
              </a:rPr>
              <a:t>© mslides 2021. All Right Reserved.</a:t>
            </a:r>
          </a:p>
        </p:txBody>
      </p:sp>
      <p:sp>
        <p:nvSpPr>
          <p:cNvPr id="3" name="TextBox 2">
            <a:extLst>
              <a:ext uri="{FF2B5EF4-FFF2-40B4-BE49-F238E27FC236}">
                <a16:creationId xmlns:a16="http://schemas.microsoft.com/office/drawing/2014/main" id="{E5876C71-E926-4454-89A3-9AA4D2E7AF5E}"/>
              </a:ext>
            </a:extLst>
          </p:cNvPr>
          <p:cNvSpPr txBox="1"/>
          <p:nvPr userDrawn="1"/>
        </p:nvSpPr>
        <p:spPr>
          <a:xfrm>
            <a:off x="0" y="-1670566"/>
            <a:ext cx="4991100" cy="369332"/>
          </a:xfrm>
          <a:prstGeom prst="rect">
            <a:avLst/>
          </a:prstGeom>
          <a:noFill/>
        </p:spPr>
        <p:txBody>
          <a:bodyPr wrap="square" rtlCol="0">
            <a:spAutoFit/>
          </a:bodyPr>
          <a:lstStyle/>
          <a:p>
            <a:pPr algn="l"/>
            <a:r>
              <a:rPr lang="en-US" altLang="zh-CN" sz="1800">
                <a:solidFill>
                  <a:schemeClr val="tx1">
                    <a:lumMod val="65000"/>
                  </a:schemeClr>
                </a:solidFill>
              </a:rPr>
              <a:t>This template is from </a:t>
            </a:r>
            <a:r>
              <a:rPr lang="en-US" altLang="zh-CN" sz="1800">
                <a:hlinkClick r:id="rId5" action="ppaction://hlinkfile"/>
              </a:rPr>
              <a:t>mslides.com</a:t>
            </a:r>
            <a:endParaRPr lang="en-US" altLang="zh-CN" sz="1800"/>
          </a:p>
        </p:txBody>
      </p:sp>
      <p:sp>
        <p:nvSpPr>
          <p:cNvPr id="4" name="TextBox 3">
            <a:extLst>
              <a:ext uri="{FF2B5EF4-FFF2-40B4-BE49-F238E27FC236}">
                <a16:creationId xmlns:a16="http://schemas.microsoft.com/office/drawing/2014/main" id="{998F3BBD-1F95-40A6-A3A5-B4B636753D73}"/>
              </a:ext>
            </a:extLst>
          </p:cNvPr>
          <p:cNvSpPr txBox="1"/>
          <p:nvPr userDrawn="1"/>
        </p:nvSpPr>
        <p:spPr>
          <a:xfrm rot="16200000">
            <a:off x="16883679" y="7645705"/>
            <a:ext cx="4774759" cy="507831"/>
          </a:xfrm>
          <a:prstGeom prst="rect">
            <a:avLst/>
          </a:prstGeom>
          <a:noFill/>
        </p:spPr>
        <p:txBody>
          <a:bodyPr wrap="square" rtlCol="0">
            <a:spAutoFit/>
          </a:bodyPr>
          <a:lstStyle/>
          <a:p>
            <a:r>
              <a:rPr lang="en-US" altLang="zh-CN">
                <a:solidFill>
                  <a:srgbClr val="E6E6E6"/>
                </a:solidFill>
              </a:rPr>
              <a:t>Mslides.com</a:t>
            </a:r>
            <a:endParaRPr lang="en-US">
              <a:solidFill>
                <a:srgbClr val="E6E6E6"/>
              </a:solidFill>
            </a:endParaRPr>
          </a:p>
        </p:txBody>
      </p:sp>
    </p:spTree>
    <p:extLst>
      <p:ext uri="{BB962C8B-B14F-4D97-AF65-F5344CB8AC3E}">
        <p14:creationId xmlns:p14="http://schemas.microsoft.com/office/powerpoint/2010/main" val="864947786"/>
      </p:ext>
    </p:extLst>
  </p:cSld>
  <p:clrMap bg1="lt1" tx1="dk1" bg2="lt2" tx2="dk2" accent1="accent1" accent2="accent2" accent3="accent3" accent4="accent4" accent5="accent5" accent6="accent6" hlink="hlink" folHlink="folHlink"/>
  <p:sldLayoutIdLst>
    <p:sldLayoutId id="2147483667" r:id="rId1"/>
    <p:sldLayoutId id="2147483863" r:id="rId2"/>
    <p:sldLayoutId id="2147483864" r:id="rId3"/>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0" userDrawn="1">
          <p15:clr>
            <a:srgbClr val="F26B43"/>
          </p15:clr>
        </p15:guide>
        <p15:guide id="2" orient="horz" pos="3240" userDrawn="1">
          <p15:clr>
            <a:srgbClr val="F26B43"/>
          </p15:clr>
        </p15:guide>
        <p15:guide id="3" orient="horz" pos="519" userDrawn="1">
          <p15:clr>
            <a:srgbClr val="9FCC3B"/>
          </p15:clr>
        </p15:guide>
        <p15:guide id="4" pos="521" userDrawn="1">
          <p15:clr>
            <a:srgbClr val="9FCC3B"/>
          </p15:clr>
        </p15:guide>
        <p15:guide id="5" orient="horz" pos="5961" userDrawn="1">
          <p15:clr>
            <a:srgbClr val="9FCC3B"/>
          </p15:clr>
        </p15:guide>
        <p15:guide id="6" pos="11000" userDrawn="1">
          <p15:clr>
            <a:srgbClr val="9FCC3B"/>
          </p15:clr>
        </p15:guide>
        <p15:guide id="7" orient="horz" pos="864" userDrawn="1">
          <p15:clr>
            <a:srgbClr val="FDE53C"/>
          </p15:clr>
        </p15:guide>
        <p15:guide id="8" orient="horz" pos="1200" userDrawn="1">
          <p15:clr>
            <a:srgbClr val="FDE53C"/>
          </p15:clr>
        </p15:guide>
        <p15:guide id="9" orient="horz" pos="1536" userDrawn="1">
          <p15:clr>
            <a:srgbClr val="FDE53C"/>
          </p15:clr>
        </p15:guide>
        <p15:guide id="10" orient="horz" pos="1872" userDrawn="1">
          <p15:clr>
            <a:srgbClr val="FDE53C"/>
          </p15:clr>
        </p15:guide>
        <p15:guide id="11" orient="horz" pos="2904" userDrawn="1">
          <p15:clr>
            <a:srgbClr val="FDE53C"/>
          </p15:clr>
        </p15:guide>
        <p15:guide id="12" orient="horz" pos="2568" userDrawn="1">
          <p15:clr>
            <a:srgbClr val="FDE53C"/>
          </p15:clr>
        </p15:guide>
        <p15:guide id="13" orient="horz" pos="2232" userDrawn="1">
          <p15:clr>
            <a:srgbClr val="FDE53C"/>
          </p15:clr>
        </p15:guide>
        <p15:guide id="14" orient="horz" pos="3576" userDrawn="1">
          <p15:clr>
            <a:srgbClr val="FDE53C"/>
          </p15:clr>
        </p15:guide>
        <p15:guide id="15" orient="horz" pos="3936" userDrawn="1">
          <p15:clr>
            <a:srgbClr val="FDE53C"/>
          </p15:clr>
        </p15:guide>
        <p15:guide id="16" orient="horz" pos="5280" userDrawn="1">
          <p15:clr>
            <a:srgbClr val="FDE53C"/>
          </p15:clr>
        </p15:guide>
        <p15:guide id="17" orient="horz" pos="4608" userDrawn="1">
          <p15:clr>
            <a:srgbClr val="FDE53C"/>
          </p15:clr>
        </p15:guide>
        <p15:guide id="18" orient="horz" pos="4944" userDrawn="1">
          <p15:clr>
            <a:srgbClr val="FDE53C"/>
          </p15:clr>
        </p15:guide>
        <p15:guide id="19" orient="horz" pos="4272" userDrawn="1">
          <p15:clr>
            <a:srgbClr val="FDE53C"/>
          </p15:clr>
        </p15:guide>
        <p15:guide id="20" orient="horz" pos="5616" userDrawn="1">
          <p15:clr>
            <a:srgbClr val="FDE53C"/>
          </p15:clr>
        </p15:guide>
        <p15:guide id="21" pos="1176" userDrawn="1">
          <p15:clr>
            <a:srgbClr val="FDE53C"/>
          </p15:clr>
        </p15:guide>
        <p15:guide id="22" pos="1824" userDrawn="1">
          <p15:clr>
            <a:srgbClr val="FDE53C"/>
          </p15:clr>
        </p15:guide>
        <p15:guide id="23" pos="2472" userDrawn="1">
          <p15:clr>
            <a:srgbClr val="FDE53C"/>
          </p15:clr>
        </p15:guide>
        <p15:guide id="24" pos="3144" userDrawn="1">
          <p15:clr>
            <a:srgbClr val="FDE53C"/>
          </p15:clr>
        </p15:guide>
        <p15:guide id="25" pos="3792" userDrawn="1">
          <p15:clr>
            <a:srgbClr val="FDE53C"/>
          </p15:clr>
        </p15:guide>
        <p15:guide id="26" pos="4440" userDrawn="1">
          <p15:clr>
            <a:srgbClr val="FDE53C"/>
          </p15:clr>
        </p15:guide>
        <p15:guide id="27" pos="5112" userDrawn="1">
          <p15:clr>
            <a:srgbClr val="FDE53C"/>
          </p15:clr>
        </p15:guide>
        <p15:guide id="28" pos="6408" userDrawn="1">
          <p15:clr>
            <a:srgbClr val="FDE53C"/>
          </p15:clr>
        </p15:guide>
        <p15:guide id="29" pos="7080" userDrawn="1">
          <p15:clr>
            <a:srgbClr val="FDE53C"/>
          </p15:clr>
        </p15:guide>
        <p15:guide id="30" pos="7728" userDrawn="1">
          <p15:clr>
            <a:srgbClr val="FDE53C"/>
          </p15:clr>
        </p15:guide>
        <p15:guide id="31" pos="8376" userDrawn="1">
          <p15:clr>
            <a:srgbClr val="FDE53C"/>
          </p15:clr>
        </p15:guide>
        <p15:guide id="32" pos="9024" userDrawn="1">
          <p15:clr>
            <a:srgbClr val="FDE53C"/>
          </p15:clr>
        </p15:guide>
        <p15:guide id="34" pos="10344" userDrawn="1">
          <p15:clr>
            <a:srgbClr val="FDE53C"/>
          </p15:clr>
        </p15:guide>
        <p15:guide id="35" pos="9672" userDrawn="1">
          <p15:clr>
            <a:srgbClr val="FDE53C"/>
          </p15:clr>
        </p15:guide>
        <p15:guide id="36" pos="840" userDrawn="1">
          <p15:clr>
            <a:srgbClr val="F26B43"/>
          </p15:clr>
        </p15:guide>
        <p15:guide id="37" pos="106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slides.com"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raphic 2">
            <a:extLst>
              <a:ext uri="{FF2B5EF4-FFF2-40B4-BE49-F238E27FC236}">
                <a16:creationId xmlns:a16="http://schemas.microsoft.com/office/drawing/2014/main" id="{888AB084-DDB0-4308-91DF-374DDBF7799E}"/>
              </a:ext>
            </a:extLst>
          </p:cNvPr>
          <p:cNvSpPr/>
          <p:nvPr/>
        </p:nvSpPr>
        <p:spPr>
          <a:xfrm>
            <a:off x="2207172" y="1782419"/>
            <a:ext cx="6708141" cy="6709894"/>
          </a:xfrm>
          <a:custGeom>
            <a:avLst/>
            <a:gdLst>
              <a:gd name="connsiteX0" fmla="*/ 5024500 w 5024499"/>
              <a:gd name="connsiteY0" fmla="*/ 2512906 h 5025811"/>
              <a:gd name="connsiteX1" fmla="*/ 2512250 w 5024499"/>
              <a:gd name="connsiteY1" fmla="*/ 5025812 h 5025811"/>
              <a:gd name="connsiteX2" fmla="*/ 0 w 5024499"/>
              <a:gd name="connsiteY2" fmla="*/ 2512906 h 5025811"/>
              <a:gd name="connsiteX3" fmla="*/ 2512250 w 5024499"/>
              <a:gd name="connsiteY3" fmla="*/ 0 h 5025811"/>
              <a:gd name="connsiteX4" fmla="*/ 5024500 w 5024499"/>
              <a:gd name="connsiteY4" fmla="*/ 2512906 h 5025811"/>
              <a:gd name="connsiteX5" fmla="*/ 5024500 w 5024499"/>
              <a:gd name="connsiteY5" fmla="*/ 2512906 h 5025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499" h="5025811">
                <a:moveTo>
                  <a:pt x="5024500" y="2512906"/>
                </a:moveTo>
                <a:cubicBezTo>
                  <a:pt x="5024500" y="3900724"/>
                  <a:pt x="3899741" y="5025812"/>
                  <a:pt x="2512250" y="5025812"/>
                </a:cubicBezTo>
                <a:cubicBezTo>
                  <a:pt x="1124759" y="5025812"/>
                  <a:pt x="0" y="3900724"/>
                  <a:pt x="0" y="2512906"/>
                </a:cubicBezTo>
                <a:cubicBezTo>
                  <a:pt x="0" y="1125087"/>
                  <a:pt x="1124759" y="0"/>
                  <a:pt x="2512250" y="0"/>
                </a:cubicBezTo>
                <a:cubicBezTo>
                  <a:pt x="3899741" y="0"/>
                  <a:pt x="5024500" y="1125087"/>
                  <a:pt x="5024500" y="2512906"/>
                </a:cubicBezTo>
                <a:lnTo>
                  <a:pt x="5024500" y="2512906"/>
                </a:lnTo>
                <a:close/>
              </a:path>
            </a:pathLst>
          </a:custGeom>
          <a:solidFill>
            <a:schemeClr val="bg2">
              <a:lumMod val="75000"/>
              <a:lumOff val="25000"/>
            </a:schemeClr>
          </a:solidFill>
          <a:ln w="10934" cap="flat">
            <a:noFill/>
            <a:prstDash val="solid"/>
            <a:miter/>
          </a:ln>
        </p:spPr>
        <p:txBody>
          <a:bodyPr rtlCol="0" anchor="ctr"/>
          <a:lstStyle/>
          <a:p>
            <a:endParaRPr lang="en-US"/>
          </a:p>
        </p:txBody>
      </p:sp>
      <p:sp>
        <p:nvSpPr>
          <p:cNvPr id="3" name="Graphic 2">
            <a:extLst>
              <a:ext uri="{FF2B5EF4-FFF2-40B4-BE49-F238E27FC236}">
                <a16:creationId xmlns:a16="http://schemas.microsoft.com/office/drawing/2014/main" id="{30DB2DF3-76F6-43F9-821D-DF6BBFAE960C}"/>
              </a:ext>
            </a:extLst>
          </p:cNvPr>
          <p:cNvSpPr/>
          <p:nvPr/>
        </p:nvSpPr>
        <p:spPr>
          <a:xfrm>
            <a:off x="9435822" y="4067679"/>
            <a:ext cx="6645006" cy="2151786"/>
          </a:xfrm>
          <a:custGeom>
            <a:avLst/>
            <a:gdLst>
              <a:gd name="connsiteX0" fmla="*/ 4660117 w 4977210"/>
              <a:gd name="connsiteY0" fmla="*/ 1611720 h 1611720"/>
              <a:gd name="connsiteX1" fmla="*/ 233163 w 4977210"/>
              <a:gd name="connsiteY1" fmla="*/ 1611720 h 1611720"/>
              <a:gd name="connsiteX2" fmla="*/ 53888 w 4977210"/>
              <a:gd name="connsiteY2" fmla="*/ 1527716 h 1611720"/>
              <a:gd name="connsiteX3" fmla="*/ 3792 w 4977210"/>
              <a:gd name="connsiteY3" fmla="*/ 1337285 h 1611720"/>
              <a:gd name="connsiteX4" fmla="*/ 52357 w 4977210"/>
              <a:gd name="connsiteY4" fmla="*/ 801649 h 1611720"/>
              <a:gd name="connsiteX5" fmla="*/ 5323 w 4977210"/>
              <a:gd name="connsiteY5" fmla="*/ 273998 h 1611720"/>
              <a:gd name="connsiteX6" fmla="*/ 68217 w 4977210"/>
              <a:gd name="connsiteY6" fmla="*/ 69894 h 1611720"/>
              <a:gd name="connsiteX7" fmla="*/ 238741 w 4977210"/>
              <a:gd name="connsiteY7" fmla="*/ 0 h 1611720"/>
              <a:gd name="connsiteX8" fmla="*/ 4660117 w 4977210"/>
              <a:gd name="connsiteY8" fmla="*/ 0 h 1611720"/>
              <a:gd name="connsiteX9" fmla="*/ 4977211 w 4977210"/>
              <a:gd name="connsiteY9" fmla="*/ 317203 h 1611720"/>
              <a:gd name="connsiteX10" fmla="*/ 4977211 w 4977210"/>
              <a:gd name="connsiteY10" fmla="*/ 1294736 h 1611720"/>
              <a:gd name="connsiteX11" fmla="*/ 4660117 w 4977210"/>
              <a:gd name="connsiteY11" fmla="*/ 1611720 h 1611720"/>
              <a:gd name="connsiteX12" fmla="*/ 4660117 w 4977210"/>
              <a:gd name="connsiteY12" fmla="*/ 1611720 h 1611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77210" h="1611720">
                <a:moveTo>
                  <a:pt x="4660117" y="1611720"/>
                </a:moveTo>
                <a:lnTo>
                  <a:pt x="233163" y="1611720"/>
                </a:lnTo>
                <a:cubicBezTo>
                  <a:pt x="163706" y="1611720"/>
                  <a:pt x="98406" y="1581094"/>
                  <a:pt x="53888" y="1527716"/>
                </a:cubicBezTo>
                <a:cubicBezTo>
                  <a:pt x="9589" y="1474557"/>
                  <a:pt x="-8568" y="1405101"/>
                  <a:pt x="3792" y="1337285"/>
                </a:cubicBezTo>
                <a:cubicBezTo>
                  <a:pt x="35950" y="1161730"/>
                  <a:pt x="52357" y="981470"/>
                  <a:pt x="52357" y="801649"/>
                </a:cubicBezTo>
                <a:cubicBezTo>
                  <a:pt x="52357" y="624343"/>
                  <a:pt x="36496" y="446819"/>
                  <a:pt x="5323" y="273998"/>
                </a:cubicBezTo>
                <a:cubicBezTo>
                  <a:pt x="-8022" y="200057"/>
                  <a:pt x="14949" y="124256"/>
                  <a:pt x="68217" y="69894"/>
                </a:cubicBezTo>
                <a:cubicBezTo>
                  <a:pt x="112844" y="24282"/>
                  <a:pt x="174972" y="0"/>
                  <a:pt x="238741" y="0"/>
                </a:cubicBezTo>
                <a:lnTo>
                  <a:pt x="4660117" y="0"/>
                </a:lnTo>
                <a:cubicBezTo>
                  <a:pt x="4835235" y="0"/>
                  <a:pt x="4977211" y="141976"/>
                  <a:pt x="4977211" y="317203"/>
                </a:cubicBezTo>
                <a:lnTo>
                  <a:pt x="4977211" y="1294736"/>
                </a:lnTo>
                <a:cubicBezTo>
                  <a:pt x="4977211" y="1469745"/>
                  <a:pt x="4835235" y="1611720"/>
                  <a:pt x="4660117" y="1611720"/>
                </a:cubicBezTo>
                <a:lnTo>
                  <a:pt x="4660117" y="1611720"/>
                </a:lnTo>
                <a:close/>
              </a:path>
            </a:pathLst>
          </a:custGeom>
          <a:solidFill>
            <a:schemeClr val="accent2"/>
          </a:solidFill>
          <a:ln w="10934" cap="flat">
            <a:noFill/>
            <a:prstDash val="solid"/>
            <a:miter/>
          </a:ln>
        </p:spPr>
        <p:txBody>
          <a:bodyPr rtlCol="0" anchor="ctr"/>
          <a:lstStyle/>
          <a:p>
            <a:endParaRPr lang="en-US"/>
          </a:p>
        </p:txBody>
      </p:sp>
      <p:sp>
        <p:nvSpPr>
          <p:cNvPr id="4" name="Graphic 2">
            <a:extLst>
              <a:ext uri="{FF2B5EF4-FFF2-40B4-BE49-F238E27FC236}">
                <a16:creationId xmlns:a16="http://schemas.microsoft.com/office/drawing/2014/main" id="{A6F07C8A-EB05-44C7-8375-E83672BF8EB6}"/>
              </a:ext>
            </a:extLst>
          </p:cNvPr>
          <p:cNvSpPr/>
          <p:nvPr/>
        </p:nvSpPr>
        <p:spPr>
          <a:xfrm>
            <a:off x="8088194" y="6517226"/>
            <a:ext cx="7992634" cy="2152079"/>
          </a:xfrm>
          <a:custGeom>
            <a:avLst/>
            <a:gdLst>
              <a:gd name="connsiteX0" fmla="*/ 5669511 w 5986604"/>
              <a:gd name="connsiteY0" fmla="*/ 1611939 h 1611939"/>
              <a:gd name="connsiteX1" fmla="*/ 260976 w 5986604"/>
              <a:gd name="connsiteY1" fmla="*/ 1611939 h 1611939"/>
              <a:gd name="connsiteX2" fmla="*/ 18152 w 5986604"/>
              <a:gd name="connsiteY2" fmla="*/ 1445353 h 1611939"/>
              <a:gd name="connsiteX3" fmla="*/ 87389 w 5986604"/>
              <a:gd name="connsiteY3" fmla="*/ 1157026 h 1611939"/>
              <a:gd name="connsiteX4" fmla="*/ 764673 w 5986604"/>
              <a:gd name="connsiteY4" fmla="*/ 258028 h 1611939"/>
              <a:gd name="connsiteX5" fmla="*/ 1174959 w 5986604"/>
              <a:gd name="connsiteY5" fmla="*/ 0 h 1611939"/>
              <a:gd name="connsiteX6" fmla="*/ 5669511 w 5986604"/>
              <a:gd name="connsiteY6" fmla="*/ 0 h 1611939"/>
              <a:gd name="connsiteX7" fmla="*/ 5986605 w 5986604"/>
              <a:gd name="connsiteY7" fmla="*/ 317203 h 1611939"/>
              <a:gd name="connsiteX8" fmla="*/ 5986605 w 5986604"/>
              <a:gd name="connsiteY8" fmla="*/ 1294736 h 1611939"/>
              <a:gd name="connsiteX9" fmla="*/ 5669511 w 5986604"/>
              <a:gd name="connsiteY9" fmla="*/ 1611939 h 1611939"/>
              <a:gd name="connsiteX10" fmla="*/ 5669511 w 5986604"/>
              <a:gd name="connsiteY10" fmla="*/ 1611939 h 161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86604" h="1611939">
                <a:moveTo>
                  <a:pt x="5669511" y="1611939"/>
                </a:moveTo>
                <a:lnTo>
                  <a:pt x="260976" y="1611939"/>
                </a:lnTo>
                <a:cubicBezTo>
                  <a:pt x="150721" y="1611939"/>
                  <a:pt x="57748" y="1548061"/>
                  <a:pt x="18152" y="1445353"/>
                </a:cubicBezTo>
                <a:cubicBezTo>
                  <a:pt x="-21553" y="1341988"/>
                  <a:pt x="4917" y="1231405"/>
                  <a:pt x="87389" y="1157026"/>
                </a:cubicBezTo>
                <a:cubicBezTo>
                  <a:pt x="370356" y="901732"/>
                  <a:pt x="598196" y="599295"/>
                  <a:pt x="764673" y="258028"/>
                </a:cubicBezTo>
                <a:cubicBezTo>
                  <a:pt x="842333" y="98880"/>
                  <a:pt x="999513" y="0"/>
                  <a:pt x="1174959" y="0"/>
                </a:cubicBezTo>
                <a:lnTo>
                  <a:pt x="5669511" y="0"/>
                </a:lnTo>
                <a:cubicBezTo>
                  <a:pt x="5844629" y="0"/>
                  <a:pt x="5986605" y="141976"/>
                  <a:pt x="5986605" y="317203"/>
                </a:cubicBezTo>
                <a:lnTo>
                  <a:pt x="5986605" y="1294736"/>
                </a:lnTo>
                <a:cubicBezTo>
                  <a:pt x="5986605" y="1469963"/>
                  <a:pt x="5844629" y="1611939"/>
                  <a:pt x="5669511" y="1611939"/>
                </a:cubicBezTo>
                <a:lnTo>
                  <a:pt x="5669511" y="1611939"/>
                </a:lnTo>
                <a:close/>
              </a:path>
            </a:pathLst>
          </a:custGeom>
          <a:solidFill>
            <a:schemeClr val="accent3"/>
          </a:solidFill>
          <a:ln w="10934" cap="flat">
            <a:noFill/>
            <a:prstDash val="solid"/>
            <a:miter/>
          </a:ln>
        </p:spPr>
        <p:txBody>
          <a:bodyPr rtlCol="0" anchor="ctr"/>
          <a:lstStyle/>
          <a:p>
            <a:endParaRPr lang="en-US"/>
          </a:p>
        </p:txBody>
      </p:sp>
      <p:sp>
        <p:nvSpPr>
          <p:cNvPr id="5" name="Graphic 2">
            <a:extLst>
              <a:ext uri="{FF2B5EF4-FFF2-40B4-BE49-F238E27FC236}">
                <a16:creationId xmlns:a16="http://schemas.microsoft.com/office/drawing/2014/main" id="{B4A55C62-A44D-4830-B97D-295DFD66E45C}"/>
              </a:ext>
            </a:extLst>
          </p:cNvPr>
          <p:cNvSpPr/>
          <p:nvPr/>
        </p:nvSpPr>
        <p:spPr>
          <a:xfrm>
            <a:off x="8100612" y="1617695"/>
            <a:ext cx="7980216" cy="2151932"/>
          </a:xfrm>
          <a:custGeom>
            <a:avLst/>
            <a:gdLst>
              <a:gd name="connsiteX0" fmla="*/ 5660210 w 5977303"/>
              <a:gd name="connsiteY0" fmla="*/ 1611830 h 1611829"/>
              <a:gd name="connsiteX1" fmla="*/ 1167846 w 5977303"/>
              <a:gd name="connsiteY1" fmla="*/ 1611830 h 1611829"/>
              <a:gd name="connsiteX2" fmla="*/ 759638 w 5977303"/>
              <a:gd name="connsiteY2" fmla="*/ 1354130 h 1611829"/>
              <a:gd name="connsiteX3" fmla="*/ 86511 w 5977303"/>
              <a:gd name="connsiteY3" fmla="*/ 453929 h 1611829"/>
              <a:gd name="connsiteX4" fmla="*/ 18367 w 5977303"/>
              <a:gd name="connsiteY4" fmla="*/ 166258 h 1611829"/>
              <a:gd name="connsiteX5" fmla="*/ 260863 w 5977303"/>
              <a:gd name="connsiteY5" fmla="*/ 0 h 1611829"/>
              <a:gd name="connsiteX6" fmla="*/ 5660210 w 5977303"/>
              <a:gd name="connsiteY6" fmla="*/ 0 h 1611829"/>
              <a:gd name="connsiteX7" fmla="*/ 5977304 w 5977303"/>
              <a:gd name="connsiteY7" fmla="*/ 317203 h 1611829"/>
              <a:gd name="connsiteX8" fmla="*/ 5977304 w 5977303"/>
              <a:gd name="connsiteY8" fmla="*/ 1294736 h 1611829"/>
              <a:gd name="connsiteX9" fmla="*/ 5660210 w 5977303"/>
              <a:gd name="connsiteY9" fmla="*/ 1611830 h 1611829"/>
              <a:gd name="connsiteX10" fmla="*/ 5660210 w 5977303"/>
              <a:gd name="connsiteY10" fmla="*/ 1611830 h 161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77303" h="1611829">
                <a:moveTo>
                  <a:pt x="5660210" y="1611830"/>
                </a:moveTo>
                <a:lnTo>
                  <a:pt x="1167846" y="1611830"/>
                </a:lnTo>
                <a:cubicBezTo>
                  <a:pt x="995572" y="1611830"/>
                  <a:pt x="835330" y="1510653"/>
                  <a:pt x="759638" y="1354130"/>
                </a:cubicBezTo>
                <a:cubicBezTo>
                  <a:pt x="594474" y="1012753"/>
                  <a:pt x="368056" y="709879"/>
                  <a:pt x="86511" y="453929"/>
                </a:cubicBezTo>
                <a:cubicBezTo>
                  <a:pt x="4695" y="379441"/>
                  <a:pt x="-21557" y="269185"/>
                  <a:pt x="18367" y="166258"/>
                </a:cubicBezTo>
                <a:cubicBezTo>
                  <a:pt x="57853" y="63659"/>
                  <a:pt x="150827" y="0"/>
                  <a:pt x="260863" y="0"/>
                </a:cubicBezTo>
                <a:lnTo>
                  <a:pt x="5660210" y="0"/>
                </a:lnTo>
                <a:cubicBezTo>
                  <a:pt x="5835328" y="0"/>
                  <a:pt x="5977304" y="141976"/>
                  <a:pt x="5977304" y="317203"/>
                </a:cubicBezTo>
                <a:lnTo>
                  <a:pt x="5977304" y="1294736"/>
                </a:lnTo>
                <a:cubicBezTo>
                  <a:pt x="5977304" y="1469854"/>
                  <a:pt x="5835328" y="1611830"/>
                  <a:pt x="5660210" y="1611830"/>
                </a:cubicBezTo>
                <a:lnTo>
                  <a:pt x="5660210" y="1611830"/>
                </a:lnTo>
                <a:close/>
              </a:path>
            </a:pathLst>
          </a:custGeom>
          <a:solidFill>
            <a:schemeClr val="accent1"/>
          </a:solidFill>
          <a:ln w="10934" cap="flat">
            <a:noFill/>
            <a:prstDash val="solid"/>
            <a:miter/>
          </a:ln>
        </p:spPr>
        <p:txBody>
          <a:bodyPr rtlCol="0" anchor="ctr"/>
          <a:lstStyle/>
          <a:p>
            <a:endParaRPr lang="en-US"/>
          </a:p>
        </p:txBody>
      </p:sp>
      <p:sp>
        <p:nvSpPr>
          <p:cNvPr id="7" name="TextBox 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BBBA3471-129B-4462-8501-5850EAF24D28}"/>
              </a:ext>
            </a:extLst>
          </p:cNvPr>
          <p:cNvSpPr txBox="1"/>
          <p:nvPr/>
        </p:nvSpPr>
        <p:spPr>
          <a:xfrm>
            <a:off x="2953814" y="3399679"/>
            <a:ext cx="5214856" cy="1446550"/>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8" name="Rectangle 7"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C56574F1-C400-45BC-812E-49CA67C01A67}"/>
              </a:ext>
            </a:extLst>
          </p:cNvPr>
          <p:cNvSpPr/>
          <p:nvPr/>
        </p:nvSpPr>
        <p:spPr>
          <a:xfrm>
            <a:off x="2770964" y="5670101"/>
            <a:ext cx="5580556" cy="1449756"/>
          </a:xfrm>
          <a:prstGeom prst="rect">
            <a:avLst/>
          </a:prstGeom>
        </p:spPr>
        <p:txBody>
          <a:bodyPr wrap="square">
            <a:spAutoFit/>
          </a:bodyPr>
          <a:lstStyle/>
          <a:p>
            <a:pPr algn="ct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sp>
        <p:nvSpPr>
          <p:cNvPr id="9" name="Rectangle 8"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3C7EB6EC-69DB-4998-86B4-C3C1407D7368}"/>
              </a:ext>
            </a:extLst>
          </p:cNvPr>
          <p:cNvSpPr/>
          <p:nvPr/>
        </p:nvSpPr>
        <p:spPr>
          <a:xfrm>
            <a:off x="11504229" y="2007255"/>
            <a:ext cx="4055812" cy="1372812"/>
          </a:xfrm>
          <a:prstGeom prst="rect">
            <a:avLst/>
          </a:prstGeom>
        </p:spPr>
        <p:txBody>
          <a:bodyPr wrap="square">
            <a:spAutoFit/>
          </a:bodyPr>
          <a:lstStyle/>
          <a:p>
            <a:r>
              <a:rPr lang="es-ES" altLang="zh-CN" sz="2000">
                <a:latin typeface="+mj-lt"/>
                <a:ea typeface="Lato Light" panose="020F0502020204030203" pitchFamily="34" charset="0"/>
                <a:cs typeface="Lato Light" panose="020F0502020204030203" pitchFamily="34" charset="0"/>
              </a:rPr>
              <a:t>Simple</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10" name="Rectangle 9"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A8CB452B-8441-44DB-8E96-2092CC0023CD}"/>
              </a:ext>
            </a:extLst>
          </p:cNvPr>
          <p:cNvSpPr/>
          <p:nvPr/>
        </p:nvSpPr>
        <p:spPr>
          <a:xfrm>
            <a:off x="11504229" y="4457166"/>
            <a:ext cx="4059936" cy="1372812"/>
          </a:xfrm>
          <a:prstGeom prst="rect">
            <a:avLst/>
          </a:prstGeom>
        </p:spPr>
        <p:txBody>
          <a:bodyPr wrap="square">
            <a:spAutoFit/>
          </a:bodyPr>
          <a:lstStyle/>
          <a:p>
            <a:r>
              <a:rPr lang="es-ES" altLang="zh-CN" sz="2000">
                <a:latin typeface="+mj-lt"/>
                <a:ea typeface="Lato Light" panose="020F0502020204030203" pitchFamily="34" charset="0"/>
                <a:cs typeface="Lato Light" panose="020F0502020204030203" pitchFamily="34" charset="0"/>
              </a:rPr>
              <a:t>Creative </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11" name="Rectangle 1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4F2DA15C-4C9A-46EC-AC9D-553BCA4E09A1}"/>
              </a:ext>
            </a:extLst>
          </p:cNvPr>
          <p:cNvSpPr/>
          <p:nvPr/>
        </p:nvSpPr>
        <p:spPr>
          <a:xfrm>
            <a:off x="11504229" y="6906859"/>
            <a:ext cx="4055812" cy="1372812"/>
          </a:xfrm>
          <a:prstGeom prst="rect">
            <a:avLst/>
          </a:prstGeom>
        </p:spPr>
        <p:txBody>
          <a:bodyPr wrap="square">
            <a:spAutoFit/>
          </a:bodyPr>
          <a:lstStyle/>
          <a:p>
            <a:r>
              <a:rPr lang="es-ES" altLang="zh-CN" sz="2000">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12" name="Freeform: Shape 11">
            <a:extLst>
              <a:ext uri="{FF2B5EF4-FFF2-40B4-BE49-F238E27FC236}">
                <a16:creationId xmlns:a16="http://schemas.microsoft.com/office/drawing/2014/main" id="{35D20017-1CC0-46DE-B706-9CF1851D389A}"/>
              </a:ext>
            </a:extLst>
          </p:cNvPr>
          <p:cNvSpPr/>
          <p:nvPr/>
        </p:nvSpPr>
        <p:spPr>
          <a:xfrm>
            <a:off x="10144559" y="7090860"/>
            <a:ext cx="761174" cy="1004810"/>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tx1"/>
          </a:solidFill>
          <a:ln w="8365" cap="flat">
            <a:noFill/>
            <a:prstDash val="solid"/>
            <a:miter/>
          </a:ln>
        </p:spPr>
        <p:txBody>
          <a:bodyPr rtlCol="0" anchor="ctr"/>
          <a:lstStyle/>
          <a:p>
            <a:endParaRPr lang="en-US" sz="1200"/>
          </a:p>
        </p:txBody>
      </p:sp>
      <p:sp>
        <p:nvSpPr>
          <p:cNvPr id="13" name="Freeform: Shape 12">
            <a:extLst>
              <a:ext uri="{FF2B5EF4-FFF2-40B4-BE49-F238E27FC236}">
                <a16:creationId xmlns:a16="http://schemas.microsoft.com/office/drawing/2014/main" id="{9B067AA2-2CD0-43C0-BE2E-E98ED7B15E93}"/>
              </a:ext>
            </a:extLst>
          </p:cNvPr>
          <p:cNvSpPr/>
          <p:nvPr/>
        </p:nvSpPr>
        <p:spPr>
          <a:xfrm>
            <a:off x="10022706" y="2191213"/>
            <a:ext cx="1004884" cy="1004896"/>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14" name="Graphic 4">
            <a:extLst>
              <a:ext uri="{FF2B5EF4-FFF2-40B4-BE49-F238E27FC236}">
                <a16:creationId xmlns:a16="http://schemas.microsoft.com/office/drawing/2014/main" id="{B137228B-B646-4E3E-8F2F-8C9676646E74}"/>
              </a:ext>
            </a:extLst>
          </p:cNvPr>
          <p:cNvGrpSpPr/>
          <p:nvPr/>
        </p:nvGrpSpPr>
        <p:grpSpPr>
          <a:xfrm>
            <a:off x="10022629" y="4641031"/>
            <a:ext cx="1005036" cy="1005082"/>
            <a:chOff x="10884230" y="3442838"/>
            <a:chExt cx="1234377" cy="1234439"/>
          </a:xfrm>
          <a:solidFill>
            <a:schemeClr val="tx1"/>
          </a:solidFill>
        </p:grpSpPr>
        <p:sp>
          <p:nvSpPr>
            <p:cNvPr id="15" name="Freeform: Shape 14">
              <a:extLst>
                <a:ext uri="{FF2B5EF4-FFF2-40B4-BE49-F238E27FC236}">
                  <a16:creationId xmlns:a16="http://schemas.microsoft.com/office/drawing/2014/main" id="{306EC2E0-5B5D-4C5A-A3C6-51E4676BD587}"/>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16" name="Freeform: Shape 15">
              <a:extLst>
                <a:ext uri="{FF2B5EF4-FFF2-40B4-BE49-F238E27FC236}">
                  <a16:creationId xmlns:a16="http://schemas.microsoft.com/office/drawing/2014/main" id="{9713926B-9450-48C6-A0C4-0C0DA669D959}"/>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17" name="Freeform: Shape 16">
              <a:extLst>
                <a:ext uri="{FF2B5EF4-FFF2-40B4-BE49-F238E27FC236}">
                  <a16:creationId xmlns:a16="http://schemas.microsoft.com/office/drawing/2014/main" id="{9C9490BB-2D90-48B4-A23A-A5609FC62E0B}"/>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18" name="Freeform: Shape 17">
              <a:extLst>
                <a:ext uri="{FF2B5EF4-FFF2-40B4-BE49-F238E27FC236}">
                  <a16:creationId xmlns:a16="http://schemas.microsoft.com/office/drawing/2014/main" id="{4F0244AC-9DA4-4C28-84EB-BE70195A0D0A}"/>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19" name="Freeform: Shape 18">
              <a:extLst>
                <a:ext uri="{FF2B5EF4-FFF2-40B4-BE49-F238E27FC236}">
                  <a16:creationId xmlns:a16="http://schemas.microsoft.com/office/drawing/2014/main" id="{3B99DDC0-4F38-4DB6-8DE9-5EA34725E71D}"/>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20" name="Freeform: Shape 19">
              <a:extLst>
                <a:ext uri="{FF2B5EF4-FFF2-40B4-BE49-F238E27FC236}">
                  <a16:creationId xmlns:a16="http://schemas.microsoft.com/office/drawing/2014/main" id="{5D8F485D-E046-4E33-BEC4-CDC8B209CC6C}"/>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spTree>
    <p:extLst>
      <p:ext uri="{BB962C8B-B14F-4D97-AF65-F5344CB8AC3E}">
        <p14:creationId xmlns:p14="http://schemas.microsoft.com/office/powerpoint/2010/main" val="1745938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00" fill="hold"/>
                                        <p:tgtEl>
                                          <p:spTgt spid="2"/>
                                        </p:tgtEl>
                                        <p:attrNameLst>
                                          <p:attrName>ppt_x</p:attrName>
                                        </p:attrNameLst>
                                      </p:cBhvr>
                                      <p:tavLst>
                                        <p:tav tm="0">
                                          <p:val>
                                            <p:strVal val="0-#ppt_w/2"/>
                                          </p:val>
                                        </p:tav>
                                        <p:tav tm="100000">
                                          <p:val>
                                            <p:strVal val="#ppt_x"/>
                                          </p:val>
                                        </p:tav>
                                      </p:tavLst>
                                    </p:anim>
                                    <p:anim calcmode="lin" valueType="num">
                                      <p:cBhvr additive="base">
                                        <p:cTn id="8" dur="7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700" fill="hold"/>
                                        <p:tgtEl>
                                          <p:spTgt spid="5"/>
                                        </p:tgtEl>
                                        <p:attrNameLst>
                                          <p:attrName>ppt_x</p:attrName>
                                        </p:attrNameLst>
                                      </p:cBhvr>
                                      <p:tavLst>
                                        <p:tav tm="0">
                                          <p:val>
                                            <p:strVal val="1+#ppt_w/2"/>
                                          </p:val>
                                        </p:tav>
                                        <p:tav tm="100000">
                                          <p:val>
                                            <p:strVal val="#ppt_x"/>
                                          </p:val>
                                        </p:tav>
                                      </p:tavLst>
                                    </p:anim>
                                    <p:anim calcmode="lin" valueType="num">
                                      <p:cBhvr additive="base">
                                        <p:cTn id="12" dur="700" fill="hold"/>
                                        <p:tgtEl>
                                          <p:spTgt spid="5"/>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700" fill="hold"/>
                                        <p:tgtEl>
                                          <p:spTgt spid="3"/>
                                        </p:tgtEl>
                                        <p:attrNameLst>
                                          <p:attrName>ppt_x</p:attrName>
                                        </p:attrNameLst>
                                      </p:cBhvr>
                                      <p:tavLst>
                                        <p:tav tm="0">
                                          <p:val>
                                            <p:strVal val="1+#ppt_w/2"/>
                                          </p:val>
                                        </p:tav>
                                        <p:tav tm="100000">
                                          <p:val>
                                            <p:strVal val="#ppt_x"/>
                                          </p:val>
                                        </p:tav>
                                      </p:tavLst>
                                    </p:anim>
                                    <p:anim calcmode="lin" valueType="num">
                                      <p:cBhvr additive="base">
                                        <p:cTn id="16" dur="700" fill="hold"/>
                                        <p:tgtEl>
                                          <p:spTgt spid="3"/>
                                        </p:tgtEl>
                                        <p:attrNameLst>
                                          <p:attrName>ppt_y</p:attrName>
                                        </p:attrNameLst>
                                      </p:cBhvr>
                                      <p:tavLst>
                                        <p:tav tm="0">
                                          <p:val>
                                            <p:strVal val="#ppt_y"/>
                                          </p:val>
                                        </p:tav>
                                        <p:tav tm="100000">
                                          <p:val>
                                            <p:strVal val="#ppt_y"/>
                                          </p:val>
                                        </p:tav>
                                      </p:tavLst>
                                    </p:anim>
                                  </p:childTnLst>
                                </p:cTn>
                              </p:par>
                              <p:par>
                                <p:cTn id="17" presetID="2" presetClass="entr" presetSubtype="2" decel="10000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700" fill="hold"/>
                                        <p:tgtEl>
                                          <p:spTgt spid="4"/>
                                        </p:tgtEl>
                                        <p:attrNameLst>
                                          <p:attrName>ppt_x</p:attrName>
                                        </p:attrNameLst>
                                      </p:cBhvr>
                                      <p:tavLst>
                                        <p:tav tm="0">
                                          <p:val>
                                            <p:strVal val="1+#ppt_w/2"/>
                                          </p:val>
                                        </p:tav>
                                        <p:tav tm="100000">
                                          <p:val>
                                            <p:strVal val="#ppt_x"/>
                                          </p:val>
                                        </p:tav>
                                      </p:tavLst>
                                    </p:anim>
                                    <p:anim calcmode="lin" valueType="num">
                                      <p:cBhvr additive="base">
                                        <p:cTn id="20" dur="7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700"/>
                            </p:stCondLst>
                            <p:childTnLst>
                              <p:par>
                                <p:cTn id="22" presetID="0" presetClass="entr" presetSubtype="0" fill="hold" grpId="0" nodeType="afterEffect">
                                  <p:stCondLst>
                                    <p:cond delay="0"/>
                                  </p:stCondLst>
                                  <p:iterate type="lt">
                                    <p:tmPct val="3000"/>
                                  </p:iterate>
                                  <p:childTnLst>
                                    <p:set>
                                      <p:cBhvr>
                                        <p:cTn id="23" dur="750" fill="hold">
                                          <p:stCondLst>
                                            <p:cond delay="0"/>
                                          </p:stCondLst>
                                        </p:cTn>
                                        <p:tgtEl>
                                          <p:spTgt spid="7"/>
                                        </p:tgtEl>
                                        <p:attrNameLst>
                                          <p:attrName>style.visibility</p:attrName>
                                        </p:attrNameLst>
                                      </p:cBhvr>
                                      <p:to>
                                        <p:strVal val="visible"/>
                                      </p:to>
                                    </p:set>
                                    <p:anim to="" calcmode="lin" valueType="num">
                                      <p:cBhvr>
                                        <p:cTn id="24" dur="750" fill="hold">
                                          <p:stCondLst>
                                            <p:cond delay="0"/>
                                          </p:stCondLst>
                                        </p:cTn>
                                        <p:tgtEl>
                                          <p:spTgt spid="7"/>
                                        </p:tgtEl>
                                        <p:attrNameLst>
                                          <p:attrName>ppt_x</p:attrName>
                                        </p:attrNameLst>
                                      </p:cBhvr>
                                      <p:tavLst>
                                        <p:tav tm="0" fmla="#ppt_x+#ppt_w*((1.5-1.5*$)^3-(1.5-1.5*$)^2)">
                                          <p:val>
                                            <p:strVal val="0"/>
                                          </p:val>
                                        </p:tav>
                                        <p:tav tm="100000">
                                          <p:val>
                                            <p:strVal val="1"/>
                                          </p:val>
                                        </p:tav>
                                      </p:tavLst>
                                    </p:anim>
                                    <p:animEffect filter="fade">
                                      <p:cBhvr>
                                        <p:cTn id="25" dur="750">
                                          <p:stCondLst>
                                            <p:cond delay="0"/>
                                          </p:stCondLst>
                                        </p:cTn>
                                        <p:tgtEl>
                                          <p:spTgt spid="7"/>
                                        </p:tgtEl>
                                      </p:cBhvr>
                                    </p:animEffect>
                                  </p:childTnLst>
                                </p:cTn>
                              </p:par>
                            </p:childTnLst>
                          </p:cTn>
                        </p:par>
                        <p:par>
                          <p:cTn id="26" fill="hold">
                            <p:stCondLst>
                              <p:cond delay="1855"/>
                            </p:stCondLst>
                            <p:childTnLst>
                              <p:par>
                                <p:cTn id="27" presetID="10" presetClass="entr" presetSubtype="0" fill="hold" grpId="0" nodeType="after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par>
                          <p:cTn id="30" fill="hold">
                            <p:stCondLst>
                              <p:cond delay="2355"/>
                            </p:stCondLst>
                            <p:childTnLst>
                              <p:par>
                                <p:cTn id="31" presetID="0" presetClass="entr" presetSubtype="0" fill="hold" grpId="0" nodeType="afterEffect">
                                  <p:stCondLst>
                                    <p:cond delay="0"/>
                                  </p:stCondLst>
                                  <p:childTnLst>
                                    <p:set>
                                      <p:cBhvr>
                                        <p:cTn id="32" dur="700" fill="hold">
                                          <p:stCondLst>
                                            <p:cond delay="0"/>
                                          </p:stCondLst>
                                        </p:cTn>
                                        <p:tgtEl>
                                          <p:spTgt spid="13"/>
                                        </p:tgtEl>
                                        <p:attrNameLst>
                                          <p:attrName>style.visibility</p:attrName>
                                        </p:attrNameLst>
                                      </p:cBhvr>
                                      <p:to>
                                        <p:strVal val="visible"/>
                                      </p:to>
                                    </p:set>
                                    <p:anim to="" calcmode="lin" valueType="num">
                                      <p:cBhvr>
                                        <p:cTn id="33" dur="700" fill="hold">
                                          <p:stCondLst>
                                            <p:cond delay="0"/>
                                          </p:stCondLst>
                                        </p:cTn>
                                        <p:tgtEl>
                                          <p:spTgt spid="13"/>
                                        </p:tgtEl>
                                        <p:attrNameLst>
                                          <p:attrName>ppt_h</p:attrName>
                                        </p:attrNameLst>
                                      </p:cBhvr>
                                      <p:tavLst>
                                        <p:tav tm="0" fmla="#ppt_h-#ppt_h*((1.5-1.5*$)^3-(1.5-1.5*$)^2)">
                                          <p:val>
                                            <p:strVal val="0"/>
                                          </p:val>
                                        </p:tav>
                                        <p:tav tm="100000">
                                          <p:val>
                                            <p:strVal val="1"/>
                                          </p:val>
                                        </p:tav>
                                      </p:tavLst>
                                    </p:anim>
                                    <p:anim to="" calcmode="lin" valueType="num">
                                      <p:cBhvr>
                                        <p:cTn id="34" dur="700" fill="hold">
                                          <p:stCondLst>
                                            <p:cond delay="0"/>
                                          </p:stCondLst>
                                        </p:cTn>
                                        <p:tgtEl>
                                          <p:spTgt spid="13"/>
                                        </p:tgtEl>
                                        <p:attrNameLst>
                                          <p:attrName>ppt_w</p:attrName>
                                        </p:attrNameLst>
                                      </p:cBhvr>
                                      <p:tavLst>
                                        <p:tav tm="0" fmla="#ppt_w-#ppt_w*((1.5-1.5*$)^3-(1.5-1.5*$)^2)">
                                          <p:val>
                                            <p:strVal val="0"/>
                                          </p:val>
                                        </p:tav>
                                        <p:tav tm="100000">
                                          <p:val>
                                            <p:strVal val="1"/>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700" fill="hold"/>
                                        <p:tgtEl>
                                          <p:spTgt spid="9"/>
                                        </p:tgtEl>
                                        <p:attrNameLst>
                                          <p:attrName>ppt_x</p:attrName>
                                        </p:attrNameLst>
                                      </p:cBhvr>
                                      <p:tavLst>
                                        <p:tav tm="0">
                                          <p:val>
                                            <p:strVal val="1+#ppt_w/2"/>
                                          </p:val>
                                        </p:tav>
                                        <p:tav tm="100000">
                                          <p:val>
                                            <p:strVal val="#ppt_x"/>
                                          </p:val>
                                        </p:tav>
                                      </p:tavLst>
                                    </p:anim>
                                    <p:anim calcmode="lin" valueType="num">
                                      <p:cBhvr additive="base">
                                        <p:cTn id="38" dur="700" fill="hold"/>
                                        <p:tgtEl>
                                          <p:spTgt spid="9"/>
                                        </p:tgtEl>
                                        <p:attrNameLst>
                                          <p:attrName>ppt_y</p:attrName>
                                        </p:attrNameLst>
                                      </p:cBhvr>
                                      <p:tavLst>
                                        <p:tav tm="0">
                                          <p:val>
                                            <p:strVal val="#ppt_y"/>
                                          </p:val>
                                        </p:tav>
                                        <p:tav tm="100000">
                                          <p:val>
                                            <p:strVal val="#ppt_y"/>
                                          </p:val>
                                        </p:tav>
                                      </p:tavLst>
                                    </p:anim>
                                  </p:childTnLst>
                                </p:cTn>
                              </p:par>
                            </p:childTnLst>
                          </p:cTn>
                        </p:par>
                        <p:par>
                          <p:cTn id="39" fill="hold">
                            <p:stCondLst>
                              <p:cond delay="3055"/>
                            </p:stCondLst>
                            <p:childTnLst>
                              <p:par>
                                <p:cTn id="40" presetID="0" presetClass="entr" presetSubtype="0" fill="hold" nodeType="afterEffect">
                                  <p:stCondLst>
                                    <p:cond delay="0"/>
                                  </p:stCondLst>
                                  <p:childTnLst>
                                    <p:set>
                                      <p:cBhvr>
                                        <p:cTn id="41" dur="700" fill="hold">
                                          <p:stCondLst>
                                            <p:cond delay="0"/>
                                          </p:stCondLst>
                                        </p:cTn>
                                        <p:tgtEl>
                                          <p:spTgt spid="14"/>
                                        </p:tgtEl>
                                        <p:attrNameLst>
                                          <p:attrName>style.visibility</p:attrName>
                                        </p:attrNameLst>
                                      </p:cBhvr>
                                      <p:to>
                                        <p:strVal val="visible"/>
                                      </p:to>
                                    </p:set>
                                    <p:anim to="" calcmode="lin" valueType="num">
                                      <p:cBhvr>
                                        <p:cTn id="42" dur="700" fill="hold">
                                          <p:stCondLst>
                                            <p:cond delay="0"/>
                                          </p:stCondLst>
                                        </p:cTn>
                                        <p:tgtEl>
                                          <p:spTgt spid="14"/>
                                        </p:tgtEl>
                                        <p:attrNameLst>
                                          <p:attrName>ppt_h</p:attrName>
                                        </p:attrNameLst>
                                      </p:cBhvr>
                                      <p:tavLst>
                                        <p:tav tm="0" fmla="#ppt_h-#ppt_h*((1.5-1.5*$)^3-(1.5-1.5*$)^2)">
                                          <p:val>
                                            <p:strVal val="0"/>
                                          </p:val>
                                        </p:tav>
                                        <p:tav tm="100000">
                                          <p:val>
                                            <p:strVal val="1"/>
                                          </p:val>
                                        </p:tav>
                                      </p:tavLst>
                                    </p:anim>
                                    <p:anim to="" calcmode="lin" valueType="num">
                                      <p:cBhvr>
                                        <p:cTn id="43" dur="700" fill="hold">
                                          <p:stCondLst>
                                            <p:cond delay="0"/>
                                          </p:stCondLst>
                                        </p:cTn>
                                        <p:tgtEl>
                                          <p:spTgt spid="14"/>
                                        </p:tgtEl>
                                        <p:attrNameLst>
                                          <p:attrName>ppt_w</p:attrName>
                                        </p:attrNameLst>
                                      </p:cBhvr>
                                      <p:tavLst>
                                        <p:tav tm="0" fmla="#ppt_w-#ppt_w*((1.5-1.5*$)^3-(1.5-1.5*$)^2)">
                                          <p:val>
                                            <p:strVal val="0"/>
                                          </p:val>
                                        </p:tav>
                                        <p:tav tm="100000">
                                          <p:val>
                                            <p:strVal val="1"/>
                                          </p:val>
                                        </p:tav>
                                      </p:tavLst>
                                    </p:anim>
                                  </p:childTnLst>
                                </p:cTn>
                              </p:par>
                              <p:par>
                                <p:cTn id="44" presetID="2" presetClass="entr" presetSubtype="2" decel="100000" fill="hold" grpId="0" nodeType="with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700" fill="hold"/>
                                        <p:tgtEl>
                                          <p:spTgt spid="10"/>
                                        </p:tgtEl>
                                        <p:attrNameLst>
                                          <p:attrName>ppt_x</p:attrName>
                                        </p:attrNameLst>
                                      </p:cBhvr>
                                      <p:tavLst>
                                        <p:tav tm="0">
                                          <p:val>
                                            <p:strVal val="1+#ppt_w/2"/>
                                          </p:val>
                                        </p:tav>
                                        <p:tav tm="100000">
                                          <p:val>
                                            <p:strVal val="#ppt_x"/>
                                          </p:val>
                                        </p:tav>
                                      </p:tavLst>
                                    </p:anim>
                                    <p:anim calcmode="lin" valueType="num">
                                      <p:cBhvr additive="base">
                                        <p:cTn id="47" dur="700" fill="hold"/>
                                        <p:tgtEl>
                                          <p:spTgt spid="10"/>
                                        </p:tgtEl>
                                        <p:attrNameLst>
                                          <p:attrName>ppt_y</p:attrName>
                                        </p:attrNameLst>
                                      </p:cBhvr>
                                      <p:tavLst>
                                        <p:tav tm="0">
                                          <p:val>
                                            <p:strVal val="#ppt_y"/>
                                          </p:val>
                                        </p:tav>
                                        <p:tav tm="100000">
                                          <p:val>
                                            <p:strVal val="#ppt_y"/>
                                          </p:val>
                                        </p:tav>
                                      </p:tavLst>
                                    </p:anim>
                                  </p:childTnLst>
                                </p:cTn>
                              </p:par>
                            </p:childTnLst>
                          </p:cTn>
                        </p:par>
                        <p:par>
                          <p:cTn id="48" fill="hold">
                            <p:stCondLst>
                              <p:cond delay="3755"/>
                            </p:stCondLst>
                            <p:childTnLst>
                              <p:par>
                                <p:cTn id="49" presetID="0" presetClass="entr" presetSubtype="0" fill="hold" grpId="0" nodeType="afterEffect">
                                  <p:stCondLst>
                                    <p:cond delay="0"/>
                                  </p:stCondLst>
                                  <p:childTnLst>
                                    <p:set>
                                      <p:cBhvr>
                                        <p:cTn id="50" dur="700" fill="hold">
                                          <p:stCondLst>
                                            <p:cond delay="0"/>
                                          </p:stCondLst>
                                        </p:cTn>
                                        <p:tgtEl>
                                          <p:spTgt spid="12"/>
                                        </p:tgtEl>
                                        <p:attrNameLst>
                                          <p:attrName>style.visibility</p:attrName>
                                        </p:attrNameLst>
                                      </p:cBhvr>
                                      <p:to>
                                        <p:strVal val="visible"/>
                                      </p:to>
                                    </p:set>
                                    <p:anim to="" calcmode="lin" valueType="num">
                                      <p:cBhvr>
                                        <p:cTn id="51" dur="700" fill="hold">
                                          <p:stCondLst>
                                            <p:cond delay="0"/>
                                          </p:stCondLst>
                                        </p:cTn>
                                        <p:tgtEl>
                                          <p:spTgt spid="12"/>
                                        </p:tgtEl>
                                        <p:attrNameLst>
                                          <p:attrName>ppt_h</p:attrName>
                                        </p:attrNameLst>
                                      </p:cBhvr>
                                      <p:tavLst>
                                        <p:tav tm="0" fmla="#ppt_h-#ppt_h*((1.5-1.5*$)^3-(1.5-1.5*$)^2)">
                                          <p:val>
                                            <p:strVal val="0"/>
                                          </p:val>
                                        </p:tav>
                                        <p:tav tm="100000">
                                          <p:val>
                                            <p:strVal val="1"/>
                                          </p:val>
                                        </p:tav>
                                      </p:tavLst>
                                    </p:anim>
                                    <p:anim to="" calcmode="lin" valueType="num">
                                      <p:cBhvr>
                                        <p:cTn id="52" dur="700" fill="hold">
                                          <p:stCondLst>
                                            <p:cond delay="0"/>
                                          </p:stCondLst>
                                        </p:cTn>
                                        <p:tgtEl>
                                          <p:spTgt spid="12"/>
                                        </p:tgtEl>
                                        <p:attrNameLst>
                                          <p:attrName>ppt_w</p:attrName>
                                        </p:attrNameLst>
                                      </p:cBhvr>
                                      <p:tavLst>
                                        <p:tav tm="0" fmla="#ppt_w-#ppt_w*((1.5-1.5*$)^3-(1.5-1.5*$)^2)">
                                          <p:val>
                                            <p:strVal val="0"/>
                                          </p:val>
                                        </p:tav>
                                        <p:tav tm="100000">
                                          <p:val>
                                            <p:strVal val="1"/>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 calcmode="lin" valueType="num">
                                      <p:cBhvr additive="base">
                                        <p:cTn id="55" dur="700" fill="hold"/>
                                        <p:tgtEl>
                                          <p:spTgt spid="11"/>
                                        </p:tgtEl>
                                        <p:attrNameLst>
                                          <p:attrName>ppt_x</p:attrName>
                                        </p:attrNameLst>
                                      </p:cBhvr>
                                      <p:tavLst>
                                        <p:tav tm="0">
                                          <p:val>
                                            <p:strVal val="1+#ppt_w/2"/>
                                          </p:val>
                                        </p:tav>
                                        <p:tav tm="100000">
                                          <p:val>
                                            <p:strVal val="#ppt_x"/>
                                          </p:val>
                                        </p:tav>
                                      </p:tavLst>
                                    </p:anim>
                                    <p:anim calcmode="lin" valueType="num">
                                      <p:cBhvr additive="base">
                                        <p:cTn id="56" dur="7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p:bldP spid="8" grpId="0"/>
      <p:bldP spid="9" grpId="0"/>
      <p:bldP spid="10" grpId="0"/>
      <p:bldP spid="11" grpId="0"/>
      <p:bldP spid="12"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Freeform: Shape 73">
            <a:extLst>
              <a:ext uri="{FF2B5EF4-FFF2-40B4-BE49-F238E27FC236}">
                <a16:creationId xmlns:a16="http://schemas.microsoft.com/office/drawing/2014/main" id="{9D2D7DDE-9DB0-4AE6-BBEC-ECF61EF8EFFD}"/>
              </a:ext>
            </a:extLst>
          </p:cNvPr>
          <p:cNvSpPr/>
          <p:nvPr/>
        </p:nvSpPr>
        <p:spPr>
          <a:xfrm flipV="1">
            <a:off x="8020002" y="7017719"/>
            <a:ext cx="8059940" cy="1653687"/>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Shape 71">
            <a:extLst>
              <a:ext uri="{FF2B5EF4-FFF2-40B4-BE49-F238E27FC236}">
                <a16:creationId xmlns:a16="http://schemas.microsoft.com/office/drawing/2014/main" id="{0C3C49B6-CB3C-4F54-ABFC-453633BC907D}"/>
              </a:ext>
            </a:extLst>
          </p:cNvPr>
          <p:cNvSpPr/>
          <p:nvPr/>
        </p:nvSpPr>
        <p:spPr>
          <a:xfrm flipV="1">
            <a:off x="9197885" y="5212080"/>
            <a:ext cx="6882946" cy="1668351"/>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accent3"/>
          </a:solidFill>
          <a:ln w="12712"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B5AAF01E-C872-428D-AD96-1FCD83B011F9}"/>
              </a:ext>
            </a:extLst>
          </p:cNvPr>
          <p:cNvSpPr/>
          <p:nvPr/>
        </p:nvSpPr>
        <p:spPr>
          <a:xfrm>
            <a:off x="8020890" y="1617628"/>
            <a:ext cx="8059940" cy="1653687"/>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Graphic 2">
            <a:extLst>
              <a:ext uri="{FF2B5EF4-FFF2-40B4-BE49-F238E27FC236}">
                <a16:creationId xmlns:a16="http://schemas.microsoft.com/office/drawing/2014/main" id="{5B8DC521-3206-426A-AD3F-39492E3B93BB}"/>
              </a:ext>
            </a:extLst>
          </p:cNvPr>
          <p:cNvSpPr/>
          <p:nvPr/>
        </p:nvSpPr>
        <p:spPr>
          <a:xfrm>
            <a:off x="2207172" y="1782419"/>
            <a:ext cx="6708141" cy="6709894"/>
          </a:xfrm>
          <a:custGeom>
            <a:avLst/>
            <a:gdLst>
              <a:gd name="connsiteX0" fmla="*/ 5024500 w 5024499"/>
              <a:gd name="connsiteY0" fmla="*/ 2512906 h 5025811"/>
              <a:gd name="connsiteX1" fmla="*/ 2512250 w 5024499"/>
              <a:gd name="connsiteY1" fmla="*/ 5025812 h 5025811"/>
              <a:gd name="connsiteX2" fmla="*/ 0 w 5024499"/>
              <a:gd name="connsiteY2" fmla="*/ 2512906 h 5025811"/>
              <a:gd name="connsiteX3" fmla="*/ 2512250 w 5024499"/>
              <a:gd name="connsiteY3" fmla="*/ 0 h 5025811"/>
              <a:gd name="connsiteX4" fmla="*/ 5024500 w 5024499"/>
              <a:gd name="connsiteY4" fmla="*/ 2512906 h 5025811"/>
              <a:gd name="connsiteX5" fmla="*/ 5024500 w 5024499"/>
              <a:gd name="connsiteY5" fmla="*/ 2512906 h 5025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499" h="5025811">
                <a:moveTo>
                  <a:pt x="5024500" y="2512906"/>
                </a:moveTo>
                <a:cubicBezTo>
                  <a:pt x="5024500" y="3900724"/>
                  <a:pt x="3899741" y="5025812"/>
                  <a:pt x="2512250" y="5025812"/>
                </a:cubicBezTo>
                <a:cubicBezTo>
                  <a:pt x="1124759" y="5025812"/>
                  <a:pt x="0" y="3900724"/>
                  <a:pt x="0" y="2512906"/>
                </a:cubicBezTo>
                <a:cubicBezTo>
                  <a:pt x="0" y="1125087"/>
                  <a:pt x="1124759" y="0"/>
                  <a:pt x="2512250" y="0"/>
                </a:cubicBezTo>
                <a:cubicBezTo>
                  <a:pt x="3899741" y="0"/>
                  <a:pt x="5024500" y="1125087"/>
                  <a:pt x="5024500" y="2512906"/>
                </a:cubicBezTo>
                <a:lnTo>
                  <a:pt x="5024500" y="2512906"/>
                </a:lnTo>
                <a:close/>
              </a:path>
            </a:pathLst>
          </a:custGeom>
          <a:solidFill>
            <a:schemeClr val="bg2">
              <a:lumMod val="75000"/>
              <a:lumOff val="25000"/>
            </a:schemeClr>
          </a:solidFill>
          <a:ln w="10934" cap="flat">
            <a:noFill/>
            <a:prstDash val="solid"/>
            <a:miter/>
          </a:ln>
        </p:spPr>
        <p:txBody>
          <a:bodyPr rtlCol="0" anchor="ctr"/>
          <a:lstStyle/>
          <a:p>
            <a:endParaRPr lang="en-US"/>
          </a:p>
        </p:txBody>
      </p:sp>
      <p:sp>
        <p:nvSpPr>
          <p:cNvPr id="6" name="TextBox 5"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600BAB27-E2D1-4DFE-93DB-275209B84B41}"/>
              </a:ext>
            </a:extLst>
          </p:cNvPr>
          <p:cNvSpPr txBox="1"/>
          <p:nvPr/>
        </p:nvSpPr>
        <p:spPr>
          <a:xfrm>
            <a:off x="2953814" y="3399679"/>
            <a:ext cx="5214856" cy="1446550"/>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
        <p:nvSpPr>
          <p:cNvPr id="7" name="Rectangle 6"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BB271248-9E28-4081-A945-BE7739D54FB6}"/>
              </a:ext>
            </a:extLst>
          </p:cNvPr>
          <p:cNvSpPr/>
          <p:nvPr/>
        </p:nvSpPr>
        <p:spPr>
          <a:xfrm>
            <a:off x="2770964" y="5670101"/>
            <a:ext cx="5580556" cy="1449756"/>
          </a:xfrm>
          <a:prstGeom prst="rect">
            <a:avLst/>
          </a:prstGeom>
        </p:spPr>
        <p:txBody>
          <a:bodyPr wrap="square">
            <a:spAutoFit/>
          </a:bodyPr>
          <a:lstStyle/>
          <a:p>
            <a:pPr algn="ct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sp>
        <p:nvSpPr>
          <p:cNvPr id="70" name="Freeform: Shape 69">
            <a:extLst>
              <a:ext uri="{FF2B5EF4-FFF2-40B4-BE49-F238E27FC236}">
                <a16:creationId xmlns:a16="http://schemas.microsoft.com/office/drawing/2014/main" id="{656C63B7-D443-4ED1-9C3C-13C8E6BF3497}"/>
              </a:ext>
            </a:extLst>
          </p:cNvPr>
          <p:cNvSpPr/>
          <p:nvPr/>
        </p:nvSpPr>
        <p:spPr>
          <a:xfrm>
            <a:off x="9198774" y="3408604"/>
            <a:ext cx="6882946" cy="1668351"/>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accent2"/>
          </a:solidFill>
          <a:ln w="12712" cap="flat">
            <a:noFill/>
            <a:prstDash val="solid"/>
            <a:miter/>
          </a:ln>
        </p:spPr>
        <p:txBody>
          <a:bodyPr rtlCol="0" anchor="ctr"/>
          <a:lstStyle/>
          <a:p>
            <a:endParaRPr lang="en-US"/>
          </a:p>
        </p:txBody>
      </p:sp>
      <p:grpSp>
        <p:nvGrpSpPr>
          <p:cNvPr id="75" name="Graphic 2">
            <a:extLst>
              <a:ext uri="{FF2B5EF4-FFF2-40B4-BE49-F238E27FC236}">
                <a16:creationId xmlns:a16="http://schemas.microsoft.com/office/drawing/2014/main" id="{4961EC3A-D07B-48C1-9A02-08EDA0C6D02C}"/>
              </a:ext>
            </a:extLst>
          </p:cNvPr>
          <p:cNvGrpSpPr/>
          <p:nvPr/>
        </p:nvGrpSpPr>
        <p:grpSpPr>
          <a:xfrm>
            <a:off x="9961230" y="2037224"/>
            <a:ext cx="814494" cy="814494"/>
            <a:chOff x="6240468" y="3424552"/>
            <a:chExt cx="1234527" cy="1234527"/>
          </a:xfrm>
          <a:solidFill>
            <a:schemeClr val="tx1"/>
          </a:solidFill>
        </p:grpSpPr>
        <p:sp>
          <p:nvSpPr>
            <p:cNvPr id="76" name="Freeform: Shape 75">
              <a:extLst>
                <a:ext uri="{FF2B5EF4-FFF2-40B4-BE49-F238E27FC236}">
                  <a16:creationId xmlns:a16="http://schemas.microsoft.com/office/drawing/2014/main" id="{DCC2454D-3F17-4E05-9D01-CD78DB36FD1A}"/>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77" name="Freeform: Shape 76">
              <a:extLst>
                <a:ext uri="{FF2B5EF4-FFF2-40B4-BE49-F238E27FC236}">
                  <a16:creationId xmlns:a16="http://schemas.microsoft.com/office/drawing/2014/main" id="{E99246DF-0C29-413E-9200-3DAAF0A5D744}"/>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78" name="Freeform: Shape 77">
              <a:extLst>
                <a:ext uri="{FF2B5EF4-FFF2-40B4-BE49-F238E27FC236}">
                  <a16:creationId xmlns:a16="http://schemas.microsoft.com/office/drawing/2014/main" id="{57FBCB3B-0503-4686-AE6A-AE0F614AF9E4}"/>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79" name="Freeform: Shape 78">
              <a:extLst>
                <a:ext uri="{FF2B5EF4-FFF2-40B4-BE49-F238E27FC236}">
                  <a16:creationId xmlns:a16="http://schemas.microsoft.com/office/drawing/2014/main" id="{999FF219-ED03-407A-97E7-A48E3A472423}"/>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80" name="Freeform: Shape 79">
              <a:extLst>
                <a:ext uri="{FF2B5EF4-FFF2-40B4-BE49-F238E27FC236}">
                  <a16:creationId xmlns:a16="http://schemas.microsoft.com/office/drawing/2014/main" id="{B7CC685F-EAA3-4736-8749-450A81B2A386}"/>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81" name="Freeform: Shape 80">
              <a:extLst>
                <a:ext uri="{FF2B5EF4-FFF2-40B4-BE49-F238E27FC236}">
                  <a16:creationId xmlns:a16="http://schemas.microsoft.com/office/drawing/2014/main" id="{DBC3891F-37D0-443E-9749-16FB45B492E5}"/>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82" name="Freeform: Shape 81">
            <a:extLst>
              <a:ext uri="{FF2B5EF4-FFF2-40B4-BE49-F238E27FC236}">
                <a16:creationId xmlns:a16="http://schemas.microsoft.com/office/drawing/2014/main" id="{5DAF31AF-BCBA-4338-9331-E19C401138B1}"/>
              </a:ext>
            </a:extLst>
          </p:cNvPr>
          <p:cNvSpPr/>
          <p:nvPr/>
        </p:nvSpPr>
        <p:spPr>
          <a:xfrm>
            <a:off x="9953251" y="5631023"/>
            <a:ext cx="830453" cy="83046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83" name="Graphic 4">
            <a:extLst>
              <a:ext uri="{FF2B5EF4-FFF2-40B4-BE49-F238E27FC236}">
                <a16:creationId xmlns:a16="http://schemas.microsoft.com/office/drawing/2014/main" id="{A7F83B4E-DACC-4910-9AD7-881E983B93FF}"/>
              </a:ext>
            </a:extLst>
          </p:cNvPr>
          <p:cNvGrpSpPr/>
          <p:nvPr/>
        </p:nvGrpSpPr>
        <p:grpSpPr>
          <a:xfrm>
            <a:off x="9953188" y="7429253"/>
            <a:ext cx="830579" cy="830619"/>
            <a:chOff x="10884230" y="3442838"/>
            <a:chExt cx="1234377" cy="1234439"/>
          </a:xfrm>
          <a:solidFill>
            <a:schemeClr val="tx1"/>
          </a:solidFill>
        </p:grpSpPr>
        <p:sp>
          <p:nvSpPr>
            <p:cNvPr id="84" name="Freeform: Shape 83">
              <a:extLst>
                <a:ext uri="{FF2B5EF4-FFF2-40B4-BE49-F238E27FC236}">
                  <a16:creationId xmlns:a16="http://schemas.microsoft.com/office/drawing/2014/main" id="{E73B81AD-4C3E-4AAF-8566-3668853FC313}"/>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85" name="Freeform: Shape 84">
              <a:extLst>
                <a:ext uri="{FF2B5EF4-FFF2-40B4-BE49-F238E27FC236}">
                  <a16:creationId xmlns:a16="http://schemas.microsoft.com/office/drawing/2014/main" id="{A122138F-9F52-4DD7-A1BD-2DFA618A1CC2}"/>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86" name="Freeform: Shape 85">
              <a:extLst>
                <a:ext uri="{FF2B5EF4-FFF2-40B4-BE49-F238E27FC236}">
                  <a16:creationId xmlns:a16="http://schemas.microsoft.com/office/drawing/2014/main" id="{6600A2DB-61CB-4C19-AAF4-8FEC878206B8}"/>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87" name="Freeform: Shape 86">
              <a:extLst>
                <a:ext uri="{FF2B5EF4-FFF2-40B4-BE49-F238E27FC236}">
                  <a16:creationId xmlns:a16="http://schemas.microsoft.com/office/drawing/2014/main" id="{6A88D81E-7311-4B05-810A-1503A0B02EEC}"/>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88" name="Freeform: Shape 87">
              <a:extLst>
                <a:ext uri="{FF2B5EF4-FFF2-40B4-BE49-F238E27FC236}">
                  <a16:creationId xmlns:a16="http://schemas.microsoft.com/office/drawing/2014/main" id="{C503DA0C-E046-4A6E-B83F-E628FF98858B}"/>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89" name="Freeform: Shape 88">
              <a:extLst>
                <a:ext uri="{FF2B5EF4-FFF2-40B4-BE49-F238E27FC236}">
                  <a16:creationId xmlns:a16="http://schemas.microsoft.com/office/drawing/2014/main" id="{6185B191-09B0-405E-9A4A-28156B3BE41C}"/>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90" name="Graphic 4">
            <a:extLst>
              <a:ext uri="{FF2B5EF4-FFF2-40B4-BE49-F238E27FC236}">
                <a16:creationId xmlns:a16="http://schemas.microsoft.com/office/drawing/2014/main" id="{2DEA86D7-8200-489C-A0AC-9B3BC3A2BB72}"/>
              </a:ext>
            </a:extLst>
          </p:cNvPr>
          <p:cNvGrpSpPr/>
          <p:nvPr/>
        </p:nvGrpSpPr>
        <p:grpSpPr>
          <a:xfrm>
            <a:off x="9953155" y="3827519"/>
            <a:ext cx="830644" cy="830520"/>
            <a:chOff x="13194714" y="5688212"/>
            <a:chExt cx="1234475" cy="1234293"/>
          </a:xfrm>
          <a:solidFill>
            <a:schemeClr val="tx1"/>
          </a:solidFill>
        </p:grpSpPr>
        <p:sp>
          <p:nvSpPr>
            <p:cNvPr id="91" name="Freeform: Shape 90">
              <a:extLst>
                <a:ext uri="{FF2B5EF4-FFF2-40B4-BE49-F238E27FC236}">
                  <a16:creationId xmlns:a16="http://schemas.microsoft.com/office/drawing/2014/main" id="{0B93AB30-74BE-4728-8E9E-E5537F12CCF1}"/>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92" name="Freeform: Shape 91">
              <a:extLst>
                <a:ext uri="{FF2B5EF4-FFF2-40B4-BE49-F238E27FC236}">
                  <a16:creationId xmlns:a16="http://schemas.microsoft.com/office/drawing/2014/main" id="{FC8E3E7F-51CE-4FB7-8E9B-9E3633742878}"/>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93" name="Rectangle 9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F621AA64-8BAF-4616-9147-B5CD316EDF1F}"/>
              </a:ext>
            </a:extLst>
          </p:cNvPr>
          <p:cNvSpPr/>
          <p:nvPr/>
        </p:nvSpPr>
        <p:spPr>
          <a:xfrm>
            <a:off x="11133858" y="1873482"/>
            <a:ext cx="4624302" cy="1141979"/>
          </a:xfrm>
          <a:prstGeom prst="rect">
            <a:avLst/>
          </a:prstGeom>
        </p:spPr>
        <p:txBody>
          <a:bodyPr wrap="square">
            <a:spAutoFit/>
          </a:bodyPr>
          <a:lstStyle/>
          <a:p>
            <a:r>
              <a:rPr lang="es-ES" altLang="zh-CN" sz="2000">
                <a:latin typeface="+mj-lt"/>
                <a:ea typeface="Lato Light" panose="020F0502020204030203" pitchFamily="34" charset="0"/>
                <a:cs typeface="Lato Light" panose="020F0502020204030203" pitchFamily="34" charset="0"/>
              </a:rPr>
              <a:t>Simple</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 nd ex mea. His at soluta. </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94" name="Rectangle 93"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A82C7B7A-C862-43E3-8D3B-E79EE438411A}"/>
              </a:ext>
            </a:extLst>
          </p:cNvPr>
          <p:cNvSpPr/>
          <p:nvPr/>
        </p:nvSpPr>
        <p:spPr>
          <a:xfrm>
            <a:off x="11133858" y="3673512"/>
            <a:ext cx="4624302" cy="1141979"/>
          </a:xfrm>
          <a:prstGeom prst="rect">
            <a:avLst/>
          </a:prstGeom>
        </p:spPr>
        <p:txBody>
          <a:bodyPr wrap="square">
            <a:spAutoFit/>
          </a:bodyPr>
          <a:lstStyle/>
          <a:p>
            <a:r>
              <a:rPr lang="es-ES" altLang="zh-CN" sz="2000">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 nd ex mea. His at soluta. </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95" name="Rectangle 9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5FC286E9-ED24-469A-A8E9-7B432AD08047}"/>
              </a:ext>
            </a:extLst>
          </p:cNvPr>
          <p:cNvSpPr/>
          <p:nvPr/>
        </p:nvSpPr>
        <p:spPr>
          <a:xfrm>
            <a:off x="11133858" y="5473542"/>
            <a:ext cx="4624302" cy="1141979"/>
          </a:xfrm>
          <a:prstGeom prst="rect">
            <a:avLst/>
          </a:prstGeom>
        </p:spPr>
        <p:txBody>
          <a:bodyPr wrap="square">
            <a:spAutoFit/>
          </a:bodyPr>
          <a:lstStyle/>
          <a:p>
            <a:r>
              <a:rPr lang="es-ES" altLang="zh-CN" sz="2000">
                <a:latin typeface="+mj-lt"/>
                <a:ea typeface="Lato Light" panose="020F0502020204030203" pitchFamily="34" charset="0"/>
                <a:cs typeface="Lato Light" panose="020F0502020204030203" pitchFamily="34" charset="0"/>
              </a:rPr>
              <a:t>Creative</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 nd ex mea. His at soluta. </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96" name="Rectangle 9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20A4352D-3D87-4BEF-B487-21F061A49E76}"/>
              </a:ext>
            </a:extLst>
          </p:cNvPr>
          <p:cNvSpPr/>
          <p:nvPr/>
        </p:nvSpPr>
        <p:spPr>
          <a:xfrm>
            <a:off x="11133858" y="7273573"/>
            <a:ext cx="4624302" cy="1141979"/>
          </a:xfrm>
          <a:prstGeom prst="rect">
            <a:avLst/>
          </a:prstGeom>
        </p:spPr>
        <p:txBody>
          <a:bodyPr wrap="square">
            <a:spAutoFit/>
          </a:bodyPr>
          <a:lstStyle/>
          <a:p>
            <a:r>
              <a:rPr lang="es-ES" altLang="zh-CN" sz="2000">
                <a:latin typeface="+mj-lt"/>
                <a:ea typeface="Lato Light" panose="020F0502020204030203" pitchFamily="34" charset="0"/>
                <a:cs typeface="Lato Light" panose="020F0502020204030203" pitchFamily="34" charset="0"/>
              </a:rPr>
              <a:t>Useful</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alpha val="70000"/>
                  </a:schemeClr>
                </a:solidFill>
                <a:ea typeface="Lato Light" panose="020F0502020204030203" pitchFamily="34" charset="0"/>
                <a:cs typeface="Lato Light" panose="020F0502020204030203" pitchFamily="34" charset="0"/>
              </a:rPr>
              <a:t>. </a:t>
            </a:r>
            <a:r>
              <a:rPr lang="es-ES" altLang="zh-CN" sz="100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 nd ex mea. His at soluta. </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Tree>
    <p:extLst>
      <p:ext uri="{BB962C8B-B14F-4D97-AF65-F5344CB8AC3E}">
        <p14:creationId xmlns:p14="http://schemas.microsoft.com/office/powerpoint/2010/main" val="1107050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00" fill="hold"/>
                                        <p:tgtEl>
                                          <p:spTgt spid="2"/>
                                        </p:tgtEl>
                                        <p:attrNameLst>
                                          <p:attrName>ppt_x</p:attrName>
                                        </p:attrNameLst>
                                      </p:cBhvr>
                                      <p:tavLst>
                                        <p:tav tm="0">
                                          <p:val>
                                            <p:strVal val="0-#ppt_w/2"/>
                                          </p:val>
                                        </p:tav>
                                        <p:tav tm="100000">
                                          <p:val>
                                            <p:strVal val="#ppt_x"/>
                                          </p:val>
                                        </p:tav>
                                      </p:tavLst>
                                    </p:anim>
                                    <p:anim calcmode="lin" valueType="num">
                                      <p:cBhvr additive="base">
                                        <p:cTn id="8" dur="7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2" decel="10000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anim calcmode="lin" valueType="num">
                                      <p:cBhvr additive="base">
                                        <p:cTn id="11" dur="700" fill="hold"/>
                                        <p:tgtEl>
                                          <p:spTgt spid="59"/>
                                        </p:tgtEl>
                                        <p:attrNameLst>
                                          <p:attrName>ppt_x</p:attrName>
                                        </p:attrNameLst>
                                      </p:cBhvr>
                                      <p:tavLst>
                                        <p:tav tm="0">
                                          <p:val>
                                            <p:strVal val="1+#ppt_w/2"/>
                                          </p:val>
                                        </p:tav>
                                        <p:tav tm="100000">
                                          <p:val>
                                            <p:strVal val="#ppt_x"/>
                                          </p:val>
                                        </p:tav>
                                      </p:tavLst>
                                    </p:anim>
                                    <p:anim calcmode="lin" valueType="num">
                                      <p:cBhvr additive="base">
                                        <p:cTn id="12" dur="700" fill="hold"/>
                                        <p:tgtEl>
                                          <p:spTgt spid="59"/>
                                        </p:tgtEl>
                                        <p:attrNameLst>
                                          <p:attrName>ppt_y</p:attrName>
                                        </p:attrNameLst>
                                      </p:cBhvr>
                                      <p:tavLst>
                                        <p:tav tm="0">
                                          <p:val>
                                            <p:strVal val="#ppt_y"/>
                                          </p:val>
                                        </p:tav>
                                        <p:tav tm="100000">
                                          <p:val>
                                            <p:strVal val="#ppt_y"/>
                                          </p:val>
                                        </p:tav>
                                      </p:tavLst>
                                    </p:anim>
                                  </p:childTnLst>
                                </p:cTn>
                              </p:par>
                              <p:par>
                                <p:cTn id="13" presetID="2" presetClass="entr" presetSubtype="2" decel="10000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anim calcmode="lin" valueType="num">
                                      <p:cBhvr additive="base">
                                        <p:cTn id="15" dur="700" fill="hold"/>
                                        <p:tgtEl>
                                          <p:spTgt spid="70"/>
                                        </p:tgtEl>
                                        <p:attrNameLst>
                                          <p:attrName>ppt_x</p:attrName>
                                        </p:attrNameLst>
                                      </p:cBhvr>
                                      <p:tavLst>
                                        <p:tav tm="0">
                                          <p:val>
                                            <p:strVal val="1+#ppt_w/2"/>
                                          </p:val>
                                        </p:tav>
                                        <p:tav tm="100000">
                                          <p:val>
                                            <p:strVal val="#ppt_x"/>
                                          </p:val>
                                        </p:tav>
                                      </p:tavLst>
                                    </p:anim>
                                    <p:anim calcmode="lin" valueType="num">
                                      <p:cBhvr additive="base">
                                        <p:cTn id="16" dur="700" fill="hold"/>
                                        <p:tgtEl>
                                          <p:spTgt spid="70"/>
                                        </p:tgtEl>
                                        <p:attrNameLst>
                                          <p:attrName>ppt_y</p:attrName>
                                        </p:attrNameLst>
                                      </p:cBhvr>
                                      <p:tavLst>
                                        <p:tav tm="0">
                                          <p:val>
                                            <p:strVal val="#ppt_y"/>
                                          </p:val>
                                        </p:tav>
                                        <p:tav tm="100000">
                                          <p:val>
                                            <p:strVal val="#ppt_y"/>
                                          </p:val>
                                        </p:tav>
                                      </p:tavLst>
                                    </p:anim>
                                  </p:childTnLst>
                                </p:cTn>
                              </p:par>
                              <p:par>
                                <p:cTn id="17" presetID="2" presetClass="entr" presetSubtype="2" decel="10000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 calcmode="lin" valueType="num">
                                      <p:cBhvr additive="base">
                                        <p:cTn id="19" dur="700" fill="hold"/>
                                        <p:tgtEl>
                                          <p:spTgt spid="72"/>
                                        </p:tgtEl>
                                        <p:attrNameLst>
                                          <p:attrName>ppt_x</p:attrName>
                                        </p:attrNameLst>
                                      </p:cBhvr>
                                      <p:tavLst>
                                        <p:tav tm="0">
                                          <p:val>
                                            <p:strVal val="1+#ppt_w/2"/>
                                          </p:val>
                                        </p:tav>
                                        <p:tav tm="100000">
                                          <p:val>
                                            <p:strVal val="#ppt_x"/>
                                          </p:val>
                                        </p:tav>
                                      </p:tavLst>
                                    </p:anim>
                                    <p:anim calcmode="lin" valueType="num">
                                      <p:cBhvr additive="base">
                                        <p:cTn id="20" dur="700" fill="hold"/>
                                        <p:tgtEl>
                                          <p:spTgt spid="72"/>
                                        </p:tgtEl>
                                        <p:attrNameLst>
                                          <p:attrName>ppt_y</p:attrName>
                                        </p:attrNameLst>
                                      </p:cBhvr>
                                      <p:tavLst>
                                        <p:tav tm="0">
                                          <p:val>
                                            <p:strVal val="#ppt_y"/>
                                          </p:val>
                                        </p:tav>
                                        <p:tav tm="100000">
                                          <p:val>
                                            <p:strVal val="#ppt_y"/>
                                          </p:val>
                                        </p:tav>
                                      </p:tavLst>
                                    </p:anim>
                                  </p:childTnLst>
                                </p:cTn>
                              </p:par>
                              <p:par>
                                <p:cTn id="21" presetID="2" presetClass="entr" presetSubtype="2" decel="100000" fill="hold" grpId="0" nodeType="withEffect">
                                  <p:stCondLst>
                                    <p:cond delay="0"/>
                                  </p:stCondLst>
                                  <p:childTnLst>
                                    <p:set>
                                      <p:cBhvr>
                                        <p:cTn id="22" dur="1" fill="hold">
                                          <p:stCondLst>
                                            <p:cond delay="0"/>
                                          </p:stCondLst>
                                        </p:cTn>
                                        <p:tgtEl>
                                          <p:spTgt spid="74"/>
                                        </p:tgtEl>
                                        <p:attrNameLst>
                                          <p:attrName>style.visibility</p:attrName>
                                        </p:attrNameLst>
                                      </p:cBhvr>
                                      <p:to>
                                        <p:strVal val="visible"/>
                                      </p:to>
                                    </p:set>
                                    <p:anim calcmode="lin" valueType="num">
                                      <p:cBhvr additive="base">
                                        <p:cTn id="23" dur="700" fill="hold"/>
                                        <p:tgtEl>
                                          <p:spTgt spid="74"/>
                                        </p:tgtEl>
                                        <p:attrNameLst>
                                          <p:attrName>ppt_x</p:attrName>
                                        </p:attrNameLst>
                                      </p:cBhvr>
                                      <p:tavLst>
                                        <p:tav tm="0">
                                          <p:val>
                                            <p:strVal val="1+#ppt_w/2"/>
                                          </p:val>
                                        </p:tav>
                                        <p:tav tm="100000">
                                          <p:val>
                                            <p:strVal val="#ppt_x"/>
                                          </p:val>
                                        </p:tav>
                                      </p:tavLst>
                                    </p:anim>
                                    <p:anim calcmode="lin" valueType="num">
                                      <p:cBhvr additive="base">
                                        <p:cTn id="24" dur="700" fill="hold"/>
                                        <p:tgtEl>
                                          <p:spTgt spid="74"/>
                                        </p:tgtEl>
                                        <p:attrNameLst>
                                          <p:attrName>ppt_y</p:attrName>
                                        </p:attrNameLst>
                                      </p:cBhvr>
                                      <p:tavLst>
                                        <p:tav tm="0">
                                          <p:val>
                                            <p:strVal val="#ppt_y"/>
                                          </p:val>
                                        </p:tav>
                                        <p:tav tm="100000">
                                          <p:val>
                                            <p:strVal val="#ppt_y"/>
                                          </p:val>
                                        </p:tav>
                                      </p:tavLst>
                                    </p:anim>
                                  </p:childTnLst>
                                </p:cTn>
                              </p:par>
                            </p:childTnLst>
                          </p:cTn>
                        </p:par>
                        <p:par>
                          <p:cTn id="25" fill="hold">
                            <p:stCondLst>
                              <p:cond delay="700"/>
                            </p:stCondLst>
                            <p:childTnLst>
                              <p:par>
                                <p:cTn id="26" presetID="0" presetClass="entr" presetSubtype="0" fill="hold" grpId="0" nodeType="afterEffect">
                                  <p:stCondLst>
                                    <p:cond delay="0"/>
                                  </p:stCondLst>
                                  <p:iterate type="lt">
                                    <p:tmPct val="3000"/>
                                  </p:iterate>
                                  <p:childTnLst>
                                    <p:set>
                                      <p:cBhvr>
                                        <p:cTn id="27" dur="750" fill="hold">
                                          <p:stCondLst>
                                            <p:cond delay="0"/>
                                          </p:stCondLst>
                                        </p:cTn>
                                        <p:tgtEl>
                                          <p:spTgt spid="6"/>
                                        </p:tgtEl>
                                        <p:attrNameLst>
                                          <p:attrName>style.visibility</p:attrName>
                                        </p:attrNameLst>
                                      </p:cBhvr>
                                      <p:to>
                                        <p:strVal val="visible"/>
                                      </p:to>
                                    </p:set>
                                    <p:anim to="" calcmode="lin" valueType="num">
                                      <p:cBhvr>
                                        <p:cTn id="28" dur="750" fill="hold">
                                          <p:stCondLst>
                                            <p:cond delay="0"/>
                                          </p:stCondLst>
                                        </p:cTn>
                                        <p:tgtEl>
                                          <p:spTgt spid="6"/>
                                        </p:tgtEl>
                                        <p:attrNameLst>
                                          <p:attrName>ppt_x</p:attrName>
                                        </p:attrNameLst>
                                      </p:cBhvr>
                                      <p:tavLst>
                                        <p:tav tm="0" fmla="#ppt_x+#ppt_w*((1.5-1.5*$)^3-(1.5-1.5*$)^2)">
                                          <p:val>
                                            <p:strVal val="0"/>
                                          </p:val>
                                        </p:tav>
                                        <p:tav tm="100000">
                                          <p:val>
                                            <p:strVal val="1"/>
                                          </p:val>
                                        </p:tav>
                                      </p:tavLst>
                                    </p:anim>
                                    <p:animEffect filter="fade">
                                      <p:cBhvr>
                                        <p:cTn id="29" dur="750">
                                          <p:stCondLst>
                                            <p:cond delay="0"/>
                                          </p:stCondLst>
                                        </p:cTn>
                                        <p:tgtEl>
                                          <p:spTgt spid="6"/>
                                        </p:tgtEl>
                                      </p:cBhvr>
                                    </p:animEffect>
                                  </p:childTnLst>
                                </p:cTn>
                              </p:par>
                            </p:childTnLst>
                          </p:cTn>
                        </p:par>
                        <p:par>
                          <p:cTn id="30" fill="hold">
                            <p:stCondLst>
                              <p:cond delay="1855"/>
                            </p:stCondLst>
                            <p:childTnLst>
                              <p:par>
                                <p:cTn id="31" presetID="10" presetClass="entr" presetSubtype="0"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500"/>
                                        <p:tgtEl>
                                          <p:spTgt spid="7"/>
                                        </p:tgtEl>
                                      </p:cBhvr>
                                    </p:animEffect>
                                  </p:childTnLst>
                                </p:cTn>
                              </p:par>
                            </p:childTnLst>
                          </p:cTn>
                        </p:par>
                        <p:par>
                          <p:cTn id="34" fill="hold">
                            <p:stCondLst>
                              <p:cond delay="2355"/>
                            </p:stCondLst>
                            <p:childTnLst>
                              <p:par>
                                <p:cTn id="35" presetID="0" presetClass="entr" presetSubtype="0" fill="hold" nodeType="afterEffect">
                                  <p:stCondLst>
                                    <p:cond delay="0"/>
                                  </p:stCondLst>
                                  <p:childTnLst>
                                    <p:set>
                                      <p:cBhvr>
                                        <p:cTn id="36" dur="700" fill="hold">
                                          <p:stCondLst>
                                            <p:cond delay="0"/>
                                          </p:stCondLst>
                                        </p:cTn>
                                        <p:tgtEl>
                                          <p:spTgt spid="75"/>
                                        </p:tgtEl>
                                        <p:attrNameLst>
                                          <p:attrName>style.visibility</p:attrName>
                                        </p:attrNameLst>
                                      </p:cBhvr>
                                      <p:to>
                                        <p:strVal val="visible"/>
                                      </p:to>
                                    </p:set>
                                    <p:anim to="" calcmode="lin" valueType="num">
                                      <p:cBhvr>
                                        <p:cTn id="37" dur="700" fill="hold">
                                          <p:stCondLst>
                                            <p:cond delay="0"/>
                                          </p:stCondLst>
                                        </p:cTn>
                                        <p:tgtEl>
                                          <p:spTgt spid="75"/>
                                        </p:tgtEl>
                                        <p:attrNameLst>
                                          <p:attrName>ppt_h</p:attrName>
                                        </p:attrNameLst>
                                      </p:cBhvr>
                                      <p:tavLst>
                                        <p:tav tm="0" fmla="#ppt_h-#ppt_h*((1.5-1.5*$)^3-(1.5-1.5*$)^2)">
                                          <p:val>
                                            <p:strVal val="0"/>
                                          </p:val>
                                        </p:tav>
                                        <p:tav tm="100000">
                                          <p:val>
                                            <p:strVal val="1"/>
                                          </p:val>
                                        </p:tav>
                                      </p:tavLst>
                                    </p:anim>
                                    <p:anim to="" calcmode="lin" valueType="num">
                                      <p:cBhvr>
                                        <p:cTn id="38" dur="700" fill="hold">
                                          <p:stCondLst>
                                            <p:cond delay="0"/>
                                          </p:stCondLst>
                                        </p:cTn>
                                        <p:tgtEl>
                                          <p:spTgt spid="75"/>
                                        </p:tgtEl>
                                        <p:attrNameLst>
                                          <p:attrName>ppt_w</p:attrName>
                                        </p:attrNameLst>
                                      </p:cBhvr>
                                      <p:tavLst>
                                        <p:tav tm="0" fmla="#ppt_w-#ppt_w*((1.5-1.5*$)^3-(1.5-1.5*$)^2)">
                                          <p:val>
                                            <p:strVal val="0"/>
                                          </p:val>
                                        </p:tav>
                                        <p:tav tm="100000">
                                          <p:val>
                                            <p:strVal val="1"/>
                                          </p:val>
                                        </p:tav>
                                      </p:tavLst>
                                    </p:anim>
                                  </p:childTnLst>
                                </p:cTn>
                              </p:par>
                              <p:par>
                                <p:cTn id="39" presetID="2" presetClass="entr" presetSubtype="2" decel="100000" fill="hold" grpId="0" nodeType="withEffect">
                                  <p:stCondLst>
                                    <p:cond delay="0"/>
                                  </p:stCondLst>
                                  <p:childTnLst>
                                    <p:set>
                                      <p:cBhvr>
                                        <p:cTn id="40" dur="1" fill="hold">
                                          <p:stCondLst>
                                            <p:cond delay="0"/>
                                          </p:stCondLst>
                                        </p:cTn>
                                        <p:tgtEl>
                                          <p:spTgt spid="93"/>
                                        </p:tgtEl>
                                        <p:attrNameLst>
                                          <p:attrName>style.visibility</p:attrName>
                                        </p:attrNameLst>
                                      </p:cBhvr>
                                      <p:to>
                                        <p:strVal val="visible"/>
                                      </p:to>
                                    </p:set>
                                    <p:anim calcmode="lin" valueType="num">
                                      <p:cBhvr additive="base">
                                        <p:cTn id="41" dur="700" fill="hold"/>
                                        <p:tgtEl>
                                          <p:spTgt spid="93"/>
                                        </p:tgtEl>
                                        <p:attrNameLst>
                                          <p:attrName>ppt_x</p:attrName>
                                        </p:attrNameLst>
                                      </p:cBhvr>
                                      <p:tavLst>
                                        <p:tav tm="0">
                                          <p:val>
                                            <p:strVal val="1+#ppt_w/2"/>
                                          </p:val>
                                        </p:tav>
                                        <p:tav tm="100000">
                                          <p:val>
                                            <p:strVal val="#ppt_x"/>
                                          </p:val>
                                        </p:tav>
                                      </p:tavLst>
                                    </p:anim>
                                    <p:anim calcmode="lin" valueType="num">
                                      <p:cBhvr additive="base">
                                        <p:cTn id="42" dur="700" fill="hold"/>
                                        <p:tgtEl>
                                          <p:spTgt spid="93"/>
                                        </p:tgtEl>
                                        <p:attrNameLst>
                                          <p:attrName>ppt_y</p:attrName>
                                        </p:attrNameLst>
                                      </p:cBhvr>
                                      <p:tavLst>
                                        <p:tav tm="0">
                                          <p:val>
                                            <p:strVal val="#ppt_y"/>
                                          </p:val>
                                        </p:tav>
                                        <p:tav tm="100000">
                                          <p:val>
                                            <p:strVal val="#ppt_y"/>
                                          </p:val>
                                        </p:tav>
                                      </p:tavLst>
                                    </p:anim>
                                  </p:childTnLst>
                                </p:cTn>
                              </p:par>
                            </p:childTnLst>
                          </p:cTn>
                        </p:par>
                        <p:par>
                          <p:cTn id="43" fill="hold">
                            <p:stCondLst>
                              <p:cond delay="3055"/>
                            </p:stCondLst>
                            <p:childTnLst>
                              <p:par>
                                <p:cTn id="44" presetID="0" presetClass="entr" presetSubtype="0" fill="hold" nodeType="afterEffect">
                                  <p:stCondLst>
                                    <p:cond delay="0"/>
                                  </p:stCondLst>
                                  <p:childTnLst>
                                    <p:set>
                                      <p:cBhvr>
                                        <p:cTn id="45" dur="700" fill="hold">
                                          <p:stCondLst>
                                            <p:cond delay="0"/>
                                          </p:stCondLst>
                                        </p:cTn>
                                        <p:tgtEl>
                                          <p:spTgt spid="90"/>
                                        </p:tgtEl>
                                        <p:attrNameLst>
                                          <p:attrName>style.visibility</p:attrName>
                                        </p:attrNameLst>
                                      </p:cBhvr>
                                      <p:to>
                                        <p:strVal val="visible"/>
                                      </p:to>
                                    </p:set>
                                    <p:anim to="" calcmode="lin" valueType="num">
                                      <p:cBhvr>
                                        <p:cTn id="46" dur="700" fill="hold">
                                          <p:stCondLst>
                                            <p:cond delay="0"/>
                                          </p:stCondLst>
                                        </p:cTn>
                                        <p:tgtEl>
                                          <p:spTgt spid="90"/>
                                        </p:tgtEl>
                                        <p:attrNameLst>
                                          <p:attrName>ppt_h</p:attrName>
                                        </p:attrNameLst>
                                      </p:cBhvr>
                                      <p:tavLst>
                                        <p:tav tm="0" fmla="#ppt_h-#ppt_h*((1.5-1.5*$)^3-(1.5-1.5*$)^2)">
                                          <p:val>
                                            <p:strVal val="0"/>
                                          </p:val>
                                        </p:tav>
                                        <p:tav tm="100000">
                                          <p:val>
                                            <p:strVal val="1"/>
                                          </p:val>
                                        </p:tav>
                                      </p:tavLst>
                                    </p:anim>
                                    <p:anim to="" calcmode="lin" valueType="num">
                                      <p:cBhvr>
                                        <p:cTn id="47" dur="700" fill="hold">
                                          <p:stCondLst>
                                            <p:cond delay="0"/>
                                          </p:stCondLst>
                                        </p:cTn>
                                        <p:tgtEl>
                                          <p:spTgt spid="90"/>
                                        </p:tgtEl>
                                        <p:attrNameLst>
                                          <p:attrName>ppt_w</p:attrName>
                                        </p:attrNameLst>
                                      </p:cBhvr>
                                      <p:tavLst>
                                        <p:tav tm="0" fmla="#ppt_w-#ppt_w*((1.5-1.5*$)^3-(1.5-1.5*$)^2)">
                                          <p:val>
                                            <p:strVal val="0"/>
                                          </p:val>
                                        </p:tav>
                                        <p:tav tm="100000">
                                          <p:val>
                                            <p:strVal val="1"/>
                                          </p:val>
                                        </p:tav>
                                      </p:tavLst>
                                    </p:anim>
                                  </p:childTnLst>
                                </p:cTn>
                              </p:par>
                              <p:par>
                                <p:cTn id="48" presetID="2" presetClass="entr" presetSubtype="2" decel="100000" fill="hold" grpId="0" nodeType="withEffect">
                                  <p:stCondLst>
                                    <p:cond delay="0"/>
                                  </p:stCondLst>
                                  <p:childTnLst>
                                    <p:set>
                                      <p:cBhvr>
                                        <p:cTn id="49" dur="1" fill="hold">
                                          <p:stCondLst>
                                            <p:cond delay="0"/>
                                          </p:stCondLst>
                                        </p:cTn>
                                        <p:tgtEl>
                                          <p:spTgt spid="94"/>
                                        </p:tgtEl>
                                        <p:attrNameLst>
                                          <p:attrName>style.visibility</p:attrName>
                                        </p:attrNameLst>
                                      </p:cBhvr>
                                      <p:to>
                                        <p:strVal val="visible"/>
                                      </p:to>
                                    </p:set>
                                    <p:anim calcmode="lin" valueType="num">
                                      <p:cBhvr additive="base">
                                        <p:cTn id="50" dur="700" fill="hold"/>
                                        <p:tgtEl>
                                          <p:spTgt spid="94"/>
                                        </p:tgtEl>
                                        <p:attrNameLst>
                                          <p:attrName>ppt_x</p:attrName>
                                        </p:attrNameLst>
                                      </p:cBhvr>
                                      <p:tavLst>
                                        <p:tav tm="0">
                                          <p:val>
                                            <p:strVal val="1+#ppt_w/2"/>
                                          </p:val>
                                        </p:tav>
                                        <p:tav tm="100000">
                                          <p:val>
                                            <p:strVal val="#ppt_x"/>
                                          </p:val>
                                        </p:tav>
                                      </p:tavLst>
                                    </p:anim>
                                    <p:anim calcmode="lin" valueType="num">
                                      <p:cBhvr additive="base">
                                        <p:cTn id="51" dur="700" fill="hold"/>
                                        <p:tgtEl>
                                          <p:spTgt spid="94"/>
                                        </p:tgtEl>
                                        <p:attrNameLst>
                                          <p:attrName>ppt_y</p:attrName>
                                        </p:attrNameLst>
                                      </p:cBhvr>
                                      <p:tavLst>
                                        <p:tav tm="0">
                                          <p:val>
                                            <p:strVal val="#ppt_y"/>
                                          </p:val>
                                        </p:tav>
                                        <p:tav tm="100000">
                                          <p:val>
                                            <p:strVal val="#ppt_y"/>
                                          </p:val>
                                        </p:tav>
                                      </p:tavLst>
                                    </p:anim>
                                  </p:childTnLst>
                                </p:cTn>
                              </p:par>
                            </p:childTnLst>
                          </p:cTn>
                        </p:par>
                        <p:par>
                          <p:cTn id="52" fill="hold">
                            <p:stCondLst>
                              <p:cond delay="3755"/>
                            </p:stCondLst>
                            <p:childTnLst>
                              <p:par>
                                <p:cTn id="53" presetID="0" presetClass="entr" presetSubtype="0" fill="hold" grpId="0" nodeType="afterEffect">
                                  <p:stCondLst>
                                    <p:cond delay="0"/>
                                  </p:stCondLst>
                                  <p:childTnLst>
                                    <p:set>
                                      <p:cBhvr>
                                        <p:cTn id="54" dur="700" fill="hold">
                                          <p:stCondLst>
                                            <p:cond delay="0"/>
                                          </p:stCondLst>
                                        </p:cTn>
                                        <p:tgtEl>
                                          <p:spTgt spid="82"/>
                                        </p:tgtEl>
                                        <p:attrNameLst>
                                          <p:attrName>style.visibility</p:attrName>
                                        </p:attrNameLst>
                                      </p:cBhvr>
                                      <p:to>
                                        <p:strVal val="visible"/>
                                      </p:to>
                                    </p:set>
                                    <p:anim to="" calcmode="lin" valueType="num">
                                      <p:cBhvr>
                                        <p:cTn id="55" dur="700" fill="hold">
                                          <p:stCondLst>
                                            <p:cond delay="0"/>
                                          </p:stCondLst>
                                        </p:cTn>
                                        <p:tgtEl>
                                          <p:spTgt spid="82"/>
                                        </p:tgtEl>
                                        <p:attrNameLst>
                                          <p:attrName>ppt_h</p:attrName>
                                        </p:attrNameLst>
                                      </p:cBhvr>
                                      <p:tavLst>
                                        <p:tav tm="0" fmla="#ppt_h-#ppt_h*((1.5-1.5*$)^3-(1.5-1.5*$)^2)">
                                          <p:val>
                                            <p:strVal val="0"/>
                                          </p:val>
                                        </p:tav>
                                        <p:tav tm="100000">
                                          <p:val>
                                            <p:strVal val="1"/>
                                          </p:val>
                                        </p:tav>
                                      </p:tavLst>
                                    </p:anim>
                                    <p:anim to="" calcmode="lin" valueType="num">
                                      <p:cBhvr>
                                        <p:cTn id="56" dur="700" fill="hold">
                                          <p:stCondLst>
                                            <p:cond delay="0"/>
                                          </p:stCondLst>
                                        </p:cTn>
                                        <p:tgtEl>
                                          <p:spTgt spid="82"/>
                                        </p:tgtEl>
                                        <p:attrNameLst>
                                          <p:attrName>ppt_w</p:attrName>
                                        </p:attrNameLst>
                                      </p:cBhvr>
                                      <p:tavLst>
                                        <p:tav tm="0" fmla="#ppt_w-#ppt_w*((1.5-1.5*$)^3-(1.5-1.5*$)^2)">
                                          <p:val>
                                            <p:strVal val="0"/>
                                          </p:val>
                                        </p:tav>
                                        <p:tav tm="100000">
                                          <p:val>
                                            <p:strVal val="1"/>
                                          </p:val>
                                        </p:tav>
                                      </p:tavLst>
                                    </p:anim>
                                  </p:childTnLst>
                                </p:cTn>
                              </p:par>
                              <p:par>
                                <p:cTn id="57" presetID="2" presetClass="entr" presetSubtype="2" decel="100000" fill="hold" grpId="0" nodeType="withEffect">
                                  <p:stCondLst>
                                    <p:cond delay="0"/>
                                  </p:stCondLst>
                                  <p:childTnLst>
                                    <p:set>
                                      <p:cBhvr>
                                        <p:cTn id="58" dur="1" fill="hold">
                                          <p:stCondLst>
                                            <p:cond delay="0"/>
                                          </p:stCondLst>
                                        </p:cTn>
                                        <p:tgtEl>
                                          <p:spTgt spid="95"/>
                                        </p:tgtEl>
                                        <p:attrNameLst>
                                          <p:attrName>style.visibility</p:attrName>
                                        </p:attrNameLst>
                                      </p:cBhvr>
                                      <p:to>
                                        <p:strVal val="visible"/>
                                      </p:to>
                                    </p:set>
                                    <p:anim calcmode="lin" valueType="num">
                                      <p:cBhvr additive="base">
                                        <p:cTn id="59" dur="700" fill="hold"/>
                                        <p:tgtEl>
                                          <p:spTgt spid="95"/>
                                        </p:tgtEl>
                                        <p:attrNameLst>
                                          <p:attrName>ppt_x</p:attrName>
                                        </p:attrNameLst>
                                      </p:cBhvr>
                                      <p:tavLst>
                                        <p:tav tm="0">
                                          <p:val>
                                            <p:strVal val="1+#ppt_w/2"/>
                                          </p:val>
                                        </p:tav>
                                        <p:tav tm="100000">
                                          <p:val>
                                            <p:strVal val="#ppt_x"/>
                                          </p:val>
                                        </p:tav>
                                      </p:tavLst>
                                    </p:anim>
                                    <p:anim calcmode="lin" valueType="num">
                                      <p:cBhvr additive="base">
                                        <p:cTn id="60" dur="700" fill="hold"/>
                                        <p:tgtEl>
                                          <p:spTgt spid="95"/>
                                        </p:tgtEl>
                                        <p:attrNameLst>
                                          <p:attrName>ppt_y</p:attrName>
                                        </p:attrNameLst>
                                      </p:cBhvr>
                                      <p:tavLst>
                                        <p:tav tm="0">
                                          <p:val>
                                            <p:strVal val="#ppt_y"/>
                                          </p:val>
                                        </p:tav>
                                        <p:tav tm="100000">
                                          <p:val>
                                            <p:strVal val="#ppt_y"/>
                                          </p:val>
                                        </p:tav>
                                      </p:tavLst>
                                    </p:anim>
                                  </p:childTnLst>
                                </p:cTn>
                              </p:par>
                            </p:childTnLst>
                          </p:cTn>
                        </p:par>
                        <p:par>
                          <p:cTn id="61" fill="hold">
                            <p:stCondLst>
                              <p:cond delay="4455"/>
                            </p:stCondLst>
                            <p:childTnLst>
                              <p:par>
                                <p:cTn id="62" presetID="0" presetClass="entr" presetSubtype="0" fill="hold" nodeType="afterEffect">
                                  <p:stCondLst>
                                    <p:cond delay="0"/>
                                  </p:stCondLst>
                                  <p:childTnLst>
                                    <p:set>
                                      <p:cBhvr>
                                        <p:cTn id="63" dur="700" fill="hold">
                                          <p:stCondLst>
                                            <p:cond delay="0"/>
                                          </p:stCondLst>
                                        </p:cTn>
                                        <p:tgtEl>
                                          <p:spTgt spid="83"/>
                                        </p:tgtEl>
                                        <p:attrNameLst>
                                          <p:attrName>style.visibility</p:attrName>
                                        </p:attrNameLst>
                                      </p:cBhvr>
                                      <p:to>
                                        <p:strVal val="visible"/>
                                      </p:to>
                                    </p:set>
                                    <p:anim to="" calcmode="lin" valueType="num">
                                      <p:cBhvr>
                                        <p:cTn id="64" dur="700" fill="hold">
                                          <p:stCondLst>
                                            <p:cond delay="0"/>
                                          </p:stCondLst>
                                        </p:cTn>
                                        <p:tgtEl>
                                          <p:spTgt spid="83"/>
                                        </p:tgtEl>
                                        <p:attrNameLst>
                                          <p:attrName>ppt_h</p:attrName>
                                        </p:attrNameLst>
                                      </p:cBhvr>
                                      <p:tavLst>
                                        <p:tav tm="0" fmla="#ppt_h-#ppt_h*((1.5-1.5*$)^3-(1.5-1.5*$)^2)">
                                          <p:val>
                                            <p:strVal val="0"/>
                                          </p:val>
                                        </p:tav>
                                        <p:tav tm="100000">
                                          <p:val>
                                            <p:strVal val="1"/>
                                          </p:val>
                                        </p:tav>
                                      </p:tavLst>
                                    </p:anim>
                                    <p:anim to="" calcmode="lin" valueType="num">
                                      <p:cBhvr>
                                        <p:cTn id="65" dur="700" fill="hold">
                                          <p:stCondLst>
                                            <p:cond delay="0"/>
                                          </p:stCondLst>
                                        </p:cTn>
                                        <p:tgtEl>
                                          <p:spTgt spid="83"/>
                                        </p:tgtEl>
                                        <p:attrNameLst>
                                          <p:attrName>ppt_w</p:attrName>
                                        </p:attrNameLst>
                                      </p:cBhvr>
                                      <p:tavLst>
                                        <p:tav tm="0" fmla="#ppt_w-#ppt_w*((1.5-1.5*$)^3-(1.5-1.5*$)^2)">
                                          <p:val>
                                            <p:strVal val="0"/>
                                          </p:val>
                                        </p:tav>
                                        <p:tav tm="100000">
                                          <p:val>
                                            <p:strVal val="1"/>
                                          </p:val>
                                        </p:tav>
                                      </p:tavLst>
                                    </p:anim>
                                  </p:childTnLst>
                                </p:cTn>
                              </p:par>
                              <p:par>
                                <p:cTn id="66" presetID="2" presetClass="entr" presetSubtype="2" decel="100000" fill="hold" grpId="0" nodeType="withEffect">
                                  <p:stCondLst>
                                    <p:cond delay="0"/>
                                  </p:stCondLst>
                                  <p:childTnLst>
                                    <p:set>
                                      <p:cBhvr>
                                        <p:cTn id="67" dur="1" fill="hold">
                                          <p:stCondLst>
                                            <p:cond delay="0"/>
                                          </p:stCondLst>
                                        </p:cTn>
                                        <p:tgtEl>
                                          <p:spTgt spid="96"/>
                                        </p:tgtEl>
                                        <p:attrNameLst>
                                          <p:attrName>style.visibility</p:attrName>
                                        </p:attrNameLst>
                                      </p:cBhvr>
                                      <p:to>
                                        <p:strVal val="visible"/>
                                      </p:to>
                                    </p:set>
                                    <p:anim calcmode="lin" valueType="num">
                                      <p:cBhvr additive="base">
                                        <p:cTn id="68" dur="700" fill="hold"/>
                                        <p:tgtEl>
                                          <p:spTgt spid="96"/>
                                        </p:tgtEl>
                                        <p:attrNameLst>
                                          <p:attrName>ppt_x</p:attrName>
                                        </p:attrNameLst>
                                      </p:cBhvr>
                                      <p:tavLst>
                                        <p:tav tm="0">
                                          <p:val>
                                            <p:strVal val="1+#ppt_w/2"/>
                                          </p:val>
                                        </p:tav>
                                        <p:tav tm="100000">
                                          <p:val>
                                            <p:strVal val="#ppt_x"/>
                                          </p:val>
                                        </p:tav>
                                      </p:tavLst>
                                    </p:anim>
                                    <p:anim calcmode="lin" valueType="num">
                                      <p:cBhvr additive="base">
                                        <p:cTn id="69" dur="7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2" grpId="0" animBg="1"/>
      <p:bldP spid="59" grpId="0" animBg="1"/>
      <p:bldP spid="2" grpId="0" animBg="1"/>
      <p:bldP spid="6" grpId="0"/>
      <p:bldP spid="7" grpId="0"/>
      <p:bldP spid="70" grpId="0" animBg="1"/>
      <p:bldP spid="82" grpId="0" animBg="1"/>
      <p:bldP spid="93" grpId="0"/>
      <p:bldP spid="94" grpId="0"/>
      <p:bldP spid="95" grpId="0"/>
      <p:bldP spid="9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Graphic 2">
            <a:extLst>
              <a:ext uri="{FF2B5EF4-FFF2-40B4-BE49-F238E27FC236}">
                <a16:creationId xmlns:a16="http://schemas.microsoft.com/office/drawing/2014/main" id="{95ED1077-0D17-4220-A2D7-DB6C8D90A1E3}"/>
              </a:ext>
            </a:extLst>
          </p:cNvPr>
          <p:cNvSpPr/>
          <p:nvPr/>
        </p:nvSpPr>
        <p:spPr>
          <a:xfrm>
            <a:off x="6819766" y="3094505"/>
            <a:ext cx="4642403" cy="4643616"/>
          </a:xfrm>
          <a:custGeom>
            <a:avLst/>
            <a:gdLst>
              <a:gd name="connsiteX0" fmla="*/ 5024500 w 5024499"/>
              <a:gd name="connsiteY0" fmla="*/ 2512906 h 5025811"/>
              <a:gd name="connsiteX1" fmla="*/ 2512250 w 5024499"/>
              <a:gd name="connsiteY1" fmla="*/ 5025812 h 5025811"/>
              <a:gd name="connsiteX2" fmla="*/ 0 w 5024499"/>
              <a:gd name="connsiteY2" fmla="*/ 2512906 h 5025811"/>
              <a:gd name="connsiteX3" fmla="*/ 2512250 w 5024499"/>
              <a:gd name="connsiteY3" fmla="*/ 0 h 5025811"/>
              <a:gd name="connsiteX4" fmla="*/ 5024500 w 5024499"/>
              <a:gd name="connsiteY4" fmla="*/ 2512906 h 5025811"/>
              <a:gd name="connsiteX5" fmla="*/ 5024500 w 5024499"/>
              <a:gd name="connsiteY5" fmla="*/ 2512906 h 5025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499" h="5025811">
                <a:moveTo>
                  <a:pt x="5024500" y="2512906"/>
                </a:moveTo>
                <a:cubicBezTo>
                  <a:pt x="5024500" y="3900724"/>
                  <a:pt x="3899741" y="5025812"/>
                  <a:pt x="2512250" y="5025812"/>
                </a:cubicBezTo>
                <a:cubicBezTo>
                  <a:pt x="1124759" y="5025812"/>
                  <a:pt x="0" y="3900724"/>
                  <a:pt x="0" y="2512906"/>
                </a:cubicBezTo>
                <a:cubicBezTo>
                  <a:pt x="0" y="1125087"/>
                  <a:pt x="1124759" y="0"/>
                  <a:pt x="2512250" y="0"/>
                </a:cubicBezTo>
                <a:cubicBezTo>
                  <a:pt x="3899741" y="0"/>
                  <a:pt x="5024500" y="1125087"/>
                  <a:pt x="5024500" y="2512906"/>
                </a:cubicBezTo>
                <a:lnTo>
                  <a:pt x="5024500" y="2512906"/>
                </a:lnTo>
                <a:close/>
              </a:path>
            </a:pathLst>
          </a:custGeom>
          <a:solidFill>
            <a:schemeClr val="bg2">
              <a:lumMod val="75000"/>
              <a:lumOff val="25000"/>
            </a:schemeClr>
          </a:solidFill>
          <a:ln w="10934" cap="flat">
            <a:noFill/>
            <a:prstDash val="solid"/>
            <a:miter/>
          </a:ln>
        </p:spPr>
        <p:txBody>
          <a:bodyPr rtlCol="0" anchor="ctr"/>
          <a:lstStyle/>
          <a:p>
            <a:endParaRPr lang="en-US"/>
          </a:p>
        </p:txBody>
      </p:sp>
      <p:sp>
        <p:nvSpPr>
          <p:cNvPr id="89" name="Graphic 2">
            <a:extLst>
              <a:ext uri="{FF2B5EF4-FFF2-40B4-BE49-F238E27FC236}">
                <a16:creationId xmlns:a16="http://schemas.microsoft.com/office/drawing/2014/main" id="{F15542AD-09C3-4775-8C7B-4E841AE1DEA0}"/>
              </a:ext>
            </a:extLst>
          </p:cNvPr>
          <p:cNvSpPr/>
          <p:nvPr/>
        </p:nvSpPr>
        <p:spPr>
          <a:xfrm>
            <a:off x="11822390" y="4676031"/>
            <a:ext cx="4598710" cy="1489154"/>
          </a:xfrm>
          <a:custGeom>
            <a:avLst/>
            <a:gdLst>
              <a:gd name="connsiteX0" fmla="*/ 4660117 w 4977210"/>
              <a:gd name="connsiteY0" fmla="*/ 1611720 h 1611720"/>
              <a:gd name="connsiteX1" fmla="*/ 233163 w 4977210"/>
              <a:gd name="connsiteY1" fmla="*/ 1611720 h 1611720"/>
              <a:gd name="connsiteX2" fmla="*/ 53888 w 4977210"/>
              <a:gd name="connsiteY2" fmla="*/ 1527716 h 1611720"/>
              <a:gd name="connsiteX3" fmla="*/ 3792 w 4977210"/>
              <a:gd name="connsiteY3" fmla="*/ 1337285 h 1611720"/>
              <a:gd name="connsiteX4" fmla="*/ 52357 w 4977210"/>
              <a:gd name="connsiteY4" fmla="*/ 801649 h 1611720"/>
              <a:gd name="connsiteX5" fmla="*/ 5323 w 4977210"/>
              <a:gd name="connsiteY5" fmla="*/ 273998 h 1611720"/>
              <a:gd name="connsiteX6" fmla="*/ 68217 w 4977210"/>
              <a:gd name="connsiteY6" fmla="*/ 69894 h 1611720"/>
              <a:gd name="connsiteX7" fmla="*/ 238741 w 4977210"/>
              <a:gd name="connsiteY7" fmla="*/ 0 h 1611720"/>
              <a:gd name="connsiteX8" fmla="*/ 4660117 w 4977210"/>
              <a:gd name="connsiteY8" fmla="*/ 0 h 1611720"/>
              <a:gd name="connsiteX9" fmla="*/ 4977211 w 4977210"/>
              <a:gd name="connsiteY9" fmla="*/ 317203 h 1611720"/>
              <a:gd name="connsiteX10" fmla="*/ 4977211 w 4977210"/>
              <a:gd name="connsiteY10" fmla="*/ 1294736 h 1611720"/>
              <a:gd name="connsiteX11" fmla="*/ 4660117 w 4977210"/>
              <a:gd name="connsiteY11" fmla="*/ 1611720 h 1611720"/>
              <a:gd name="connsiteX12" fmla="*/ 4660117 w 4977210"/>
              <a:gd name="connsiteY12" fmla="*/ 1611720 h 1611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77210" h="1611720">
                <a:moveTo>
                  <a:pt x="4660117" y="1611720"/>
                </a:moveTo>
                <a:lnTo>
                  <a:pt x="233163" y="1611720"/>
                </a:lnTo>
                <a:cubicBezTo>
                  <a:pt x="163706" y="1611720"/>
                  <a:pt x="98406" y="1581094"/>
                  <a:pt x="53888" y="1527716"/>
                </a:cubicBezTo>
                <a:cubicBezTo>
                  <a:pt x="9589" y="1474557"/>
                  <a:pt x="-8568" y="1405101"/>
                  <a:pt x="3792" y="1337285"/>
                </a:cubicBezTo>
                <a:cubicBezTo>
                  <a:pt x="35950" y="1161730"/>
                  <a:pt x="52357" y="981470"/>
                  <a:pt x="52357" y="801649"/>
                </a:cubicBezTo>
                <a:cubicBezTo>
                  <a:pt x="52357" y="624343"/>
                  <a:pt x="36496" y="446819"/>
                  <a:pt x="5323" y="273998"/>
                </a:cubicBezTo>
                <a:cubicBezTo>
                  <a:pt x="-8022" y="200057"/>
                  <a:pt x="14949" y="124256"/>
                  <a:pt x="68217" y="69894"/>
                </a:cubicBezTo>
                <a:cubicBezTo>
                  <a:pt x="112844" y="24282"/>
                  <a:pt x="174972" y="0"/>
                  <a:pt x="238741" y="0"/>
                </a:cubicBezTo>
                <a:lnTo>
                  <a:pt x="4660117" y="0"/>
                </a:lnTo>
                <a:cubicBezTo>
                  <a:pt x="4835235" y="0"/>
                  <a:pt x="4977211" y="141976"/>
                  <a:pt x="4977211" y="317203"/>
                </a:cubicBezTo>
                <a:lnTo>
                  <a:pt x="4977211" y="1294736"/>
                </a:lnTo>
                <a:cubicBezTo>
                  <a:pt x="4977211" y="1469745"/>
                  <a:pt x="4835235" y="1611720"/>
                  <a:pt x="4660117" y="1611720"/>
                </a:cubicBezTo>
                <a:lnTo>
                  <a:pt x="4660117" y="1611720"/>
                </a:lnTo>
                <a:close/>
              </a:path>
            </a:pathLst>
          </a:custGeom>
          <a:solidFill>
            <a:schemeClr val="accent5"/>
          </a:solidFill>
          <a:ln w="10934" cap="flat">
            <a:noFill/>
            <a:prstDash val="solid"/>
            <a:miter/>
          </a:ln>
        </p:spPr>
        <p:txBody>
          <a:bodyPr rtlCol="0" anchor="ctr"/>
          <a:lstStyle/>
          <a:p>
            <a:endParaRPr lang="en-US"/>
          </a:p>
        </p:txBody>
      </p:sp>
      <p:sp>
        <p:nvSpPr>
          <p:cNvPr id="90" name="Graphic 2">
            <a:extLst>
              <a:ext uri="{FF2B5EF4-FFF2-40B4-BE49-F238E27FC236}">
                <a16:creationId xmlns:a16="http://schemas.microsoft.com/office/drawing/2014/main" id="{0BBEFFC0-0F53-4E8F-B865-741F8B53F362}"/>
              </a:ext>
            </a:extLst>
          </p:cNvPr>
          <p:cNvSpPr/>
          <p:nvPr/>
        </p:nvSpPr>
        <p:spPr>
          <a:xfrm>
            <a:off x="10889757" y="6371252"/>
            <a:ext cx="5531343" cy="1489357"/>
          </a:xfrm>
          <a:custGeom>
            <a:avLst/>
            <a:gdLst>
              <a:gd name="connsiteX0" fmla="*/ 5669511 w 5986604"/>
              <a:gd name="connsiteY0" fmla="*/ 1611939 h 1611939"/>
              <a:gd name="connsiteX1" fmla="*/ 260976 w 5986604"/>
              <a:gd name="connsiteY1" fmla="*/ 1611939 h 1611939"/>
              <a:gd name="connsiteX2" fmla="*/ 18152 w 5986604"/>
              <a:gd name="connsiteY2" fmla="*/ 1445353 h 1611939"/>
              <a:gd name="connsiteX3" fmla="*/ 87389 w 5986604"/>
              <a:gd name="connsiteY3" fmla="*/ 1157026 h 1611939"/>
              <a:gd name="connsiteX4" fmla="*/ 764673 w 5986604"/>
              <a:gd name="connsiteY4" fmla="*/ 258028 h 1611939"/>
              <a:gd name="connsiteX5" fmla="*/ 1174959 w 5986604"/>
              <a:gd name="connsiteY5" fmla="*/ 0 h 1611939"/>
              <a:gd name="connsiteX6" fmla="*/ 5669511 w 5986604"/>
              <a:gd name="connsiteY6" fmla="*/ 0 h 1611939"/>
              <a:gd name="connsiteX7" fmla="*/ 5986605 w 5986604"/>
              <a:gd name="connsiteY7" fmla="*/ 317203 h 1611939"/>
              <a:gd name="connsiteX8" fmla="*/ 5986605 w 5986604"/>
              <a:gd name="connsiteY8" fmla="*/ 1294736 h 1611939"/>
              <a:gd name="connsiteX9" fmla="*/ 5669511 w 5986604"/>
              <a:gd name="connsiteY9" fmla="*/ 1611939 h 1611939"/>
              <a:gd name="connsiteX10" fmla="*/ 5669511 w 5986604"/>
              <a:gd name="connsiteY10" fmla="*/ 1611939 h 161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86604" h="1611939">
                <a:moveTo>
                  <a:pt x="5669511" y="1611939"/>
                </a:moveTo>
                <a:lnTo>
                  <a:pt x="260976" y="1611939"/>
                </a:lnTo>
                <a:cubicBezTo>
                  <a:pt x="150721" y="1611939"/>
                  <a:pt x="57748" y="1548061"/>
                  <a:pt x="18152" y="1445353"/>
                </a:cubicBezTo>
                <a:cubicBezTo>
                  <a:pt x="-21553" y="1341988"/>
                  <a:pt x="4917" y="1231405"/>
                  <a:pt x="87389" y="1157026"/>
                </a:cubicBezTo>
                <a:cubicBezTo>
                  <a:pt x="370356" y="901732"/>
                  <a:pt x="598196" y="599295"/>
                  <a:pt x="764673" y="258028"/>
                </a:cubicBezTo>
                <a:cubicBezTo>
                  <a:pt x="842333" y="98880"/>
                  <a:pt x="999513" y="0"/>
                  <a:pt x="1174959" y="0"/>
                </a:cubicBezTo>
                <a:lnTo>
                  <a:pt x="5669511" y="0"/>
                </a:lnTo>
                <a:cubicBezTo>
                  <a:pt x="5844629" y="0"/>
                  <a:pt x="5986605" y="141976"/>
                  <a:pt x="5986605" y="317203"/>
                </a:cubicBezTo>
                <a:lnTo>
                  <a:pt x="5986605" y="1294736"/>
                </a:lnTo>
                <a:cubicBezTo>
                  <a:pt x="5986605" y="1469963"/>
                  <a:pt x="5844629" y="1611939"/>
                  <a:pt x="5669511" y="1611939"/>
                </a:cubicBezTo>
                <a:lnTo>
                  <a:pt x="5669511" y="1611939"/>
                </a:lnTo>
                <a:close/>
              </a:path>
            </a:pathLst>
          </a:custGeom>
          <a:solidFill>
            <a:schemeClr val="accent4"/>
          </a:solidFill>
          <a:ln w="10934" cap="flat">
            <a:noFill/>
            <a:prstDash val="solid"/>
            <a:miter/>
          </a:ln>
        </p:spPr>
        <p:txBody>
          <a:bodyPr rtlCol="0" anchor="ctr"/>
          <a:lstStyle/>
          <a:p>
            <a:endParaRPr lang="en-US"/>
          </a:p>
        </p:txBody>
      </p:sp>
      <p:sp>
        <p:nvSpPr>
          <p:cNvPr id="91" name="Graphic 2">
            <a:extLst>
              <a:ext uri="{FF2B5EF4-FFF2-40B4-BE49-F238E27FC236}">
                <a16:creationId xmlns:a16="http://schemas.microsoft.com/office/drawing/2014/main" id="{3824CEED-CB05-4A63-84BF-696F773380FA}"/>
              </a:ext>
            </a:extLst>
          </p:cNvPr>
          <p:cNvSpPr/>
          <p:nvPr/>
        </p:nvSpPr>
        <p:spPr>
          <a:xfrm>
            <a:off x="1866900" y="4675829"/>
            <a:ext cx="4598750" cy="1489154"/>
          </a:xfrm>
          <a:custGeom>
            <a:avLst/>
            <a:gdLst>
              <a:gd name="connsiteX0" fmla="*/ 0 w 4977253"/>
              <a:gd name="connsiteY0" fmla="*/ 1294736 h 1611720"/>
              <a:gd name="connsiteX1" fmla="*/ 0 w 4977253"/>
              <a:gd name="connsiteY1" fmla="*/ 317203 h 1611720"/>
              <a:gd name="connsiteX2" fmla="*/ 317094 w 4977253"/>
              <a:gd name="connsiteY2" fmla="*/ 0 h 1611720"/>
              <a:gd name="connsiteX3" fmla="*/ 4738470 w 4977253"/>
              <a:gd name="connsiteY3" fmla="*/ 0 h 1611720"/>
              <a:gd name="connsiteX4" fmla="*/ 4908994 w 4977253"/>
              <a:gd name="connsiteY4" fmla="*/ 69894 h 1611720"/>
              <a:gd name="connsiteX5" fmla="*/ 4971888 w 4977253"/>
              <a:gd name="connsiteY5" fmla="*/ 273998 h 1611720"/>
              <a:gd name="connsiteX6" fmla="*/ 4924854 w 4977253"/>
              <a:gd name="connsiteY6" fmla="*/ 801649 h 1611720"/>
              <a:gd name="connsiteX7" fmla="*/ 4973419 w 4977253"/>
              <a:gd name="connsiteY7" fmla="*/ 1337285 h 1611720"/>
              <a:gd name="connsiteX8" fmla="*/ 4923323 w 4977253"/>
              <a:gd name="connsiteY8" fmla="*/ 1527716 h 1611720"/>
              <a:gd name="connsiteX9" fmla="*/ 4744048 w 4977253"/>
              <a:gd name="connsiteY9" fmla="*/ 1611721 h 1611720"/>
              <a:gd name="connsiteX10" fmla="*/ 317094 w 4977253"/>
              <a:gd name="connsiteY10" fmla="*/ 1611721 h 1611720"/>
              <a:gd name="connsiteX11" fmla="*/ 0 w 4977253"/>
              <a:gd name="connsiteY11" fmla="*/ 1294736 h 1611720"/>
              <a:gd name="connsiteX12" fmla="*/ 0 w 4977253"/>
              <a:gd name="connsiteY12" fmla="*/ 1294736 h 1611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77253" h="1611720">
                <a:moveTo>
                  <a:pt x="0" y="1294736"/>
                </a:moveTo>
                <a:lnTo>
                  <a:pt x="0" y="317203"/>
                </a:lnTo>
                <a:cubicBezTo>
                  <a:pt x="0" y="142085"/>
                  <a:pt x="141976" y="0"/>
                  <a:pt x="317094" y="0"/>
                </a:cubicBezTo>
                <a:lnTo>
                  <a:pt x="4738470" y="0"/>
                </a:lnTo>
                <a:cubicBezTo>
                  <a:pt x="4802239" y="0"/>
                  <a:pt x="4864367" y="24282"/>
                  <a:pt x="4908994" y="69894"/>
                </a:cubicBezTo>
                <a:cubicBezTo>
                  <a:pt x="4962262" y="124365"/>
                  <a:pt x="4985232" y="200057"/>
                  <a:pt x="4971888" y="273998"/>
                </a:cubicBezTo>
                <a:cubicBezTo>
                  <a:pt x="4940714" y="446819"/>
                  <a:pt x="4924854" y="624343"/>
                  <a:pt x="4924854" y="801649"/>
                </a:cubicBezTo>
                <a:cubicBezTo>
                  <a:pt x="4924854" y="981580"/>
                  <a:pt x="4941152" y="1161839"/>
                  <a:pt x="4973419" y="1337285"/>
                </a:cubicBezTo>
                <a:cubicBezTo>
                  <a:pt x="4985888" y="1405210"/>
                  <a:pt x="4967622" y="1474667"/>
                  <a:pt x="4923323" y="1527716"/>
                </a:cubicBezTo>
                <a:cubicBezTo>
                  <a:pt x="4878914" y="1581094"/>
                  <a:pt x="4813505" y="1611721"/>
                  <a:pt x="4744048" y="1611721"/>
                </a:cubicBezTo>
                <a:lnTo>
                  <a:pt x="317094" y="1611721"/>
                </a:lnTo>
                <a:cubicBezTo>
                  <a:pt x="141976" y="1611939"/>
                  <a:pt x="0" y="1469964"/>
                  <a:pt x="0" y="1294736"/>
                </a:cubicBezTo>
                <a:lnTo>
                  <a:pt x="0" y="1294736"/>
                </a:lnTo>
                <a:close/>
              </a:path>
            </a:pathLst>
          </a:custGeom>
          <a:solidFill>
            <a:schemeClr val="accent2"/>
          </a:solidFill>
          <a:ln w="10934" cap="flat">
            <a:noFill/>
            <a:prstDash val="solid"/>
            <a:miter/>
          </a:ln>
        </p:spPr>
        <p:txBody>
          <a:bodyPr rtlCol="0" anchor="ctr"/>
          <a:lstStyle/>
          <a:p>
            <a:endParaRPr lang="en-US"/>
          </a:p>
        </p:txBody>
      </p:sp>
      <p:sp>
        <p:nvSpPr>
          <p:cNvPr id="92" name="Graphic 2">
            <a:extLst>
              <a:ext uri="{FF2B5EF4-FFF2-40B4-BE49-F238E27FC236}">
                <a16:creationId xmlns:a16="http://schemas.microsoft.com/office/drawing/2014/main" id="{C758817B-0F63-4F80-B3D2-5C76699C84A9}"/>
              </a:ext>
            </a:extLst>
          </p:cNvPr>
          <p:cNvSpPr/>
          <p:nvPr/>
        </p:nvSpPr>
        <p:spPr>
          <a:xfrm>
            <a:off x="1887969" y="6372465"/>
            <a:ext cx="5531343" cy="1488144"/>
          </a:xfrm>
          <a:custGeom>
            <a:avLst/>
            <a:gdLst>
              <a:gd name="connsiteX0" fmla="*/ 0 w 5986604"/>
              <a:gd name="connsiteY0" fmla="*/ 1293533 h 1610626"/>
              <a:gd name="connsiteX1" fmla="*/ 0 w 5986604"/>
              <a:gd name="connsiteY1" fmla="*/ 316875 h 1610626"/>
              <a:gd name="connsiteX2" fmla="*/ 317094 w 5986604"/>
              <a:gd name="connsiteY2" fmla="*/ 0 h 1610626"/>
              <a:gd name="connsiteX3" fmla="*/ 4811645 w 5986604"/>
              <a:gd name="connsiteY3" fmla="*/ 0 h 1610626"/>
              <a:gd name="connsiteX4" fmla="*/ 5221931 w 5986604"/>
              <a:gd name="connsiteY4" fmla="*/ 257809 h 1610626"/>
              <a:gd name="connsiteX5" fmla="*/ 5899215 w 5986604"/>
              <a:gd name="connsiteY5" fmla="*/ 1156041 h 1610626"/>
              <a:gd name="connsiteX6" fmla="*/ 5968453 w 5986604"/>
              <a:gd name="connsiteY6" fmla="*/ 1444150 h 1610626"/>
              <a:gd name="connsiteX7" fmla="*/ 5725629 w 5986604"/>
              <a:gd name="connsiteY7" fmla="*/ 1610627 h 1610626"/>
              <a:gd name="connsiteX8" fmla="*/ 317094 w 5986604"/>
              <a:gd name="connsiteY8" fmla="*/ 1610627 h 1610626"/>
              <a:gd name="connsiteX9" fmla="*/ 0 w 5986604"/>
              <a:gd name="connsiteY9" fmla="*/ 1293533 h 1610626"/>
              <a:gd name="connsiteX10" fmla="*/ 0 w 5986604"/>
              <a:gd name="connsiteY10" fmla="*/ 1293533 h 1610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86604" h="1610626">
                <a:moveTo>
                  <a:pt x="0" y="1293533"/>
                </a:moveTo>
                <a:lnTo>
                  <a:pt x="0" y="316875"/>
                </a:lnTo>
                <a:cubicBezTo>
                  <a:pt x="0" y="141866"/>
                  <a:pt x="141976" y="0"/>
                  <a:pt x="317094" y="0"/>
                </a:cubicBezTo>
                <a:lnTo>
                  <a:pt x="4811645" y="0"/>
                </a:lnTo>
                <a:cubicBezTo>
                  <a:pt x="4987092" y="0"/>
                  <a:pt x="5144271" y="98771"/>
                  <a:pt x="5221931" y="257809"/>
                </a:cubicBezTo>
                <a:cubicBezTo>
                  <a:pt x="5388408" y="598748"/>
                  <a:pt x="5616248" y="900966"/>
                  <a:pt x="5899215" y="1156041"/>
                </a:cubicBezTo>
                <a:cubicBezTo>
                  <a:pt x="5981688" y="1230420"/>
                  <a:pt x="6008158" y="1340785"/>
                  <a:pt x="5968453" y="1444150"/>
                </a:cubicBezTo>
                <a:cubicBezTo>
                  <a:pt x="5928966" y="1546748"/>
                  <a:pt x="5835993" y="1610627"/>
                  <a:pt x="5725629" y="1610627"/>
                </a:cubicBezTo>
                <a:lnTo>
                  <a:pt x="317094" y="1610627"/>
                </a:lnTo>
                <a:cubicBezTo>
                  <a:pt x="141976" y="1610408"/>
                  <a:pt x="0" y="1468541"/>
                  <a:pt x="0" y="1293533"/>
                </a:cubicBezTo>
                <a:lnTo>
                  <a:pt x="0" y="1293533"/>
                </a:lnTo>
                <a:close/>
              </a:path>
            </a:pathLst>
          </a:custGeom>
          <a:solidFill>
            <a:schemeClr val="accent3"/>
          </a:solidFill>
          <a:ln w="10934" cap="flat">
            <a:noFill/>
            <a:prstDash val="solid"/>
            <a:miter/>
          </a:ln>
        </p:spPr>
        <p:txBody>
          <a:bodyPr rtlCol="0" anchor="ctr"/>
          <a:lstStyle/>
          <a:p>
            <a:endParaRPr lang="en-US"/>
          </a:p>
        </p:txBody>
      </p:sp>
      <p:sp>
        <p:nvSpPr>
          <p:cNvPr id="93" name="Graphic 2">
            <a:extLst>
              <a:ext uri="{FF2B5EF4-FFF2-40B4-BE49-F238E27FC236}">
                <a16:creationId xmlns:a16="http://schemas.microsoft.com/office/drawing/2014/main" id="{1C953707-E2DE-41D9-AE82-A5AE8A225F7D}"/>
              </a:ext>
            </a:extLst>
          </p:cNvPr>
          <p:cNvSpPr/>
          <p:nvPr/>
        </p:nvSpPr>
        <p:spPr>
          <a:xfrm>
            <a:off x="1866900" y="2980507"/>
            <a:ext cx="5522805" cy="1489255"/>
          </a:xfrm>
          <a:custGeom>
            <a:avLst/>
            <a:gdLst>
              <a:gd name="connsiteX0" fmla="*/ 0 w 5977364"/>
              <a:gd name="connsiteY0" fmla="*/ 1294627 h 1611829"/>
              <a:gd name="connsiteX1" fmla="*/ 0 w 5977364"/>
              <a:gd name="connsiteY1" fmla="*/ 317203 h 1611829"/>
              <a:gd name="connsiteX2" fmla="*/ 317094 w 5977364"/>
              <a:gd name="connsiteY2" fmla="*/ 0 h 1611829"/>
              <a:gd name="connsiteX3" fmla="*/ 5716440 w 5977364"/>
              <a:gd name="connsiteY3" fmla="*/ 0 h 1611829"/>
              <a:gd name="connsiteX4" fmla="*/ 5959046 w 5977364"/>
              <a:gd name="connsiteY4" fmla="*/ 166258 h 1611829"/>
              <a:gd name="connsiteX5" fmla="*/ 5890902 w 5977364"/>
              <a:gd name="connsiteY5" fmla="*/ 453929 h 1611829"/>
              <a:gd name="connsiteX6" fmla="*/ 5217665 w 5977364"/>
              <a:gd name="connsiteY6" fmla="*/ 1354130 h 1611829"/>
              <a:gd name="connsiteX7" fmla="*/ 4809458 w 5977364"/>
              <a:gd name="connsiteY7" fmla="*/ 1611830 h 1611829"/>
              <a:gd name="connsiteX8" fmla="*/ 317094 w 5977364"/>
              <a:gd name="connsiteY8" fmla="*/ 1611830 h 1611829"/>
              <a:gd name="connsiteX9" fmla="*/ 0 w 5977364"/>
              <a:gd name="connsiteY9" fmla="*/ 1294627 h 1611829"/>
              <a:gd name="connsiteX10" fmla="*/ 0 w 5977364"/>
              <a:gd name="connsiteY10" fmla="*/ 1294627 h 161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77364" h="1611829">
                <a:moveTo>
                  <a:pt x="0" y="1294627"/>
                </a:moveTo>
                <a:lnTo>
                  <a:pt x="0" y="317203"/>
                </a:lnTo>
                <a:cubicBezTo>
                  <a:pt x="0" y="141976"/>
                  <a:pt x="141976" y="0"/>
                  <a:pt x="317094" y="0"/>
                </a:cubicBezTo>
                <a:lnTo>
                  <a:pt x="5716440" y="0"/>
                </a:lnTo>
                <a:cubicBezTo>
                  <a:pt x="5826477" y="0"/>
                  <a:pt x="5919450" y="63659"/>
                  <a:pt x="5959046" y="166258"/>
                </a:cubicBezTo>
                <a:cubicBezTo>
                  <a:pt x="5998861" y="269295"/>
                  <a:pt x="5972719" y="379550"/>
                  <a:pt x="5890902" y="453929"/>
                </a:cubicBezTo>
                <a:cubicBezTo>
                  <a:pt x="5609357" y="709879"/>
                  <a:pt x="5382830" y="1012753"/>
                  <a:pt x="5217665" y="1354130"/>
                </a:cubicBezTo>
                <a:cubicBezTo>
                  <a:pt x="5141974" y="1510653"/>
                  <a:pt x="4981732" y="1611830"/>
                  <a:pt x="4809458" y="1611830"/>
                </a:cubicBezTo>
                <a:lnTo>
                  <a:pt x="317094" y="1611830"/>
                </a:lnTo>
                <a:cubicBezTo>
                  <a:pt x="141976" y="1611830"/>
                  <a:pt x="0" y="1469854"/>
                  <a:pt x="0" y="1294627"/>
                </a:cubicBezTo>
                <a:lnTo>
                  <a:pt x="0" y="1294627"/>
                </a:lnTo>
                <a:close/>
              </a:path>
            </a:pathLst>
          </a:custGeom>
          <a:solidFill>
            <a:schemeClr val="accent1"/>
          </a:solidFill>
          <a:ln w="10934" cap="flat">
            <a:noFill/>
            <a:prstDash val="solid"/>
            <a:miter/>
          </a:ln>
        </p:spPr>
        <p:txBody>
          <a:bodyPr rtlCol="0" anchor="ctr"/>
          <a:lstStyle/>
          <a:p>
            <a:endParaRPr lang="en-US"/>
          </a:p>
        </p:txBody>
      </p:sp>
      <p:sp>
        <p:nvSpPr>
          <p:cNvPr id="94" name="Graphic 2">
            <a:extLst>
              <a:ext uri="{FF2B5EF4-FFF2-40B4-BE49-F238E27FC236}">
                <a16:creationId xmlns:a16="http://schemas.microsoft.com/office/drawing/2014/main" id="{2A165369-A601-4BF2-A3E5-F03E3A3AC489}"/>
              </a:ext>
            </a:extLst>
          </p:cNvPr>
          <p:cNvSpPr/>
          <p:nvPr/>
        </p:nvSpPr>
        <p:spPr>
          <a:xfrm>
            <a:off x="10898351" y="2980507"/>
            <a:ext cx="5522749" cy="1489255"/>
          </a:xfrm>
          <a:custGeom>
            <a:avLst/>
            <a:gdLst>
              <a:gd name="connsiteX0" fmla="*/ 5660210 w 5977303"/>
              <a:gd name="connsiteY0" fmla="*/ 1611830 h 1611829"/>
              <a:gd name="connsiteX1" fmla="*/ 1167846 w 5977303"/>
              <a:gd name="connsiteY1" fmla="*/ 1611830 h 1611829"/>
              <a:gd name="connsiteX2" fmla="*/ 759638 w 5977303"/>
              <a:gd name="connsiteY2" fmla="*/ 1354130 h 1611829"/>
              <a:gd name="connsiteX3" fmla="*/ 86511 w 5977303"/>
              <a:gd name="connsiteY3" fmla="*/ 453929 h 1611829"/>
              <a:gd name="connsiteX4" fmla="*/ 18367 w 5977303"/>
              <a:gd name="connsiteY4" fmla="*/ 166258 h 1611829"/>
              <a:gd name="connsiteX5" fmla="*/ 260863 w 5977303"/>
              <a:gd name="connsiteY5" fmla="*/ 0 h 1611829"/>
              <a:gd name="connsiteX6" fmla="*/ 5660210 w 5977303"/>
              <a:gd name="connsiteY6" fmla="*/ 0 h 1611829"/>
              <a:gd name="connsiteX7" fmla="*/ 5977304 w 5977303"/>
              <a:gd name="connsiteY7" fmla="*/ 317203 h 1611829"/>
              <a:gd name="connsiteX8" fmla="*/ 5977304 w 5977303"/>
              <a:gd name="connsiteY8" fmla="*/ 1294736 h 1611829"/>
              <a:gd name="connsiteX9" fmla="*/ 5660210 w 5977303"/>
              <a:gd name="connsiteY9" fmla="*/ 1611830 h 1611829"/>
              <a:gd name="connsiteX10" fmla="*/ 5660210 w 5977303"/>
              <a:gd name="connsiteY10" fmla="*/ 1611830 h 1611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977303" h="1611829">
                <a:moveTo>
                  <a:pt x="5660210" y="1611830"/>
                </a:moveTo>
                <a:lnTo>
                  <a:pt x="1167846" y="1611830"/>
                </a:lnTo>
                <a:cubicBezTo>
                  <a:pt x="995572" y="1611830"/>
                  <a:pt x="835330" y="1510653"/>
                  <a:pt x="759638" y="1354130"/>
                </a:cubicBezTo>
                <a:cubicBezTo>
                  <a:pt x="594474" y="1012753"/>
                  <a:pt x="368056" y="709879"/>
                  <a:pt x="86511" y="453929"/>
                </a:cubicBezTo>
                <a:cubicBezTo>
                  <a:pt x="4695" y="379441"/>
                  <a:pt x="-21557" y="269185"/>
                  <a:pt x="18367" y="166258"/>
                </a:cubicBezTo>
                <a:cubicBezTo>
                  <a:pt x="57853" y="63659"/>
                  <a:pt x="150827" y="0"/>
                  <a:pt x="260863" y="0"/>
                </a:cubicBezTo>
                <a:lnTo>
                  <a:pt x="5660210" y="0"/>
                </a:lnTo>
                <a:cubicBezTo>
                  <a:pt x="5835328" y="0"/>
                  <a:pt x="5977304" y="141976"/>
                  <a:pt x="5977304" y="317203"/>
                </a:cubicBezTo>
                <a:lnTo>
                  <a:pt x="5977304" y="1294736"/>
                </a:lnTo>
                <a:cubicBezTo>
                  <a:pt x="5977304" y="1469854"/>
                  <a:pt x="5835328" y="1611830"/>
                  <a:pt x="5660210" y="1611830"/>
                </a:cubicBezTo>
                <a:lnTo>
                  <a:pt x="5660210" y="1611830"/>
                </a:lnTo>
                <a:close/>
              </a:path>
            </a:pathLst>
          </a:custGeom>
          <a:solidFill>
            <a:schemeClr val="accent6"/>
          </a:solidFill>
          <a:ln w="10934" cap="flat">
            <a:noFill/>
            <a:prstDash val="solid"/>
            <a:miter/>
          </a:ln>
        </p:spPr>
        <p:txBody>
          <a:bodyPr rtlCol="0" anchor="ctr"/>
          <a:lstStyle/>
          <a:p>
            <a:endParaRPr lang="en-US"/>
          </a:p>
        </p:txBody>
      </p:sp>
      <p:sp>
        <p:nvSpPr>
          <p:cNvPr id="95" name="Rectangle 94"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7E749A56-FC27-4BAE-85A1-7202218C65BD}"/>
              </a:ext>
            </a:extLst>
          </p:cNvPr>
          <p:cNvSpPr/>
          <p:nvPr/>
        </p:nvSpPr>
        <p:spPr>
          <a:xfrm>
            <a:off x="2914650" y="8251355"/>
            <a:ext cx="12458700" cy="757259"/>
          </a:xfrm>
          <a:prstGeom prst="rect">
            <a:avLst/>
          </a:prstGeom>
        </p:spPr>
        <p:txBody>
          <a:bodyPr wrap="square">
            <a:spAutoFit/>
          </a:bodyPr>
          <a:lstStyle/>
          <a:p>
            <a:pPr algn="ct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grpSp>
        <p:nvGrpSpPr>
          <p:cNvPr id="96" name="Graphic 4">
            <a:extLst>
              <a:ext uri="{FF2B5EF4-FFF2-40B4-BE49-F238E27FC236}">
                <a16:creationId xmlns:a16="http://schemas.microsoft.com/office/drawing/2014/main" id="{611F2F44-522D-4275-BF8E-F7357B728D48}"/>
              </a:ext>
            </a:extLst>
          </p:cNvPr>
          <p:cNvGrpSpPr/>
          <p:nvPr/>
        </p:nvGrpSpPr>
        <p:grpSpPr>
          <a:xfrm>
            <a:off x="8654653" y="4336853"/>
            <a:ext cx="978694" cy="978690"/>
            <a:chOff x="10884251" y="7930615"/>
            <a:chExt cx="1234272" cy="1234272"/>
          </a:xfrm>
          <a:solidFill>
            <a:schemeClr val="tx1">
              <a:lumMod val="85000"/>
              <a:lumOff val="15000"/>
            </a:schemeClr>
          </a:solidFill>
        </p:grpSpPr>
        <p:sp>
          <p:nvSpPr>
            <p:cNvPr id="97" name="Freeform: Shape 96">
              <a:extLst>
                <a:ext uri="{FF2B5EF4-FFF2-40B4-BE49-F238E27FC236}">
                  <a16:creationId xmlns:a16="http://schemas.microsoft.com/office/drawing/2014/main" id="{1878351C-4E02-4B7C-AEFB-07CFDD58B8EE}"/>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98" name="Freeform: Shape 97">
              <a:extLst>
                <a:ext uri="{FF2B5EF4-FFF2-40B4-BE49-F238E27FC236}">
                  <a16:creationId xmlns:a16="http://schemas.microsoft.com/office/drawing/2014/main" id="{3F77DE1E-D90F-4630-943F-7670C74E6811}"/>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99" name="Freeform: Shape 98">
              <a:extLst>
                <a:ext uri="{FF2B5EF4-FFF2-40B4-BE49-F238E27FC236}">
                  <a16:creationId xmlns:a16="http://schemas.microsoft.com/office/drawing/2014/main" id="{B1790458-92F5-4549-B175-7296AECAE150}"/>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100" name="Freeform: Shape 99">
              <a:extLst>
                <a:ext uri="{FF2B5EF4-FFF2-40B4-BE49-F238E27FC236}">
                  <a16:creationId xmlns:a16="http://schemas.microsoft.com/office/drawing/2014/main" id="{0721EB30-9CC1-458E-BC85-EC8DF12BEE60}"/>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101" name="Freeform: Shape 100">
              <a:extLst>
                <a:ext uri="{FF2B5EF4-FFF2-40B4-BE49-F238E27FC236}">
                  <a16:creationId xmlns:a16="http://schemas.microsoft.com/office/drawing/2014/main" id="{3CCDCED9-BEF5-4AA4-8BCB-80A481753EFA}"/>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102" name="Freeform: Shape 101">
              <a:extLst>
                <a:ext uri="{FF2B5EF4-FFF2-40B4-BE49-F238E27FC236}">
                  <a16:creationId xmlns:a16="http://schemas.microsoft.com/office/drawing/2014/main" id="{0C0385CF-9B1A-426B-8979-FE85809921C6}"/>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103" name="TextBox 102">
            <a:extLst>
              <a:ext uri="{FF2B5EF4-FFF2-40B4-BE49-F238E27FC236}">
                <a16:creationId xmlns:a16="http://schemas.microsoft.com/office/drawing/2014/main" id="{73E96B1C-EBBF-40FB-976D-2E139D081055}"/>
              </a:ext>
            </a:extLst>
          </p:cNvPr>
          <p:cNvSpPr txBox="1"/>
          <p:nvPr/>
        </p:nvSpPr>
        <p:spPr>
          <a:xfrm>
            <a:off x="7559042" y="5757679"/>
            <a:ext cx="3169918" cy="940257"/>
          </a:xfrm>
          <a:prstGeom prst="rect">
            <a:avLst/>
          </a:prstGeom>
          <a:noFill/>
        </p:spPr>
        <p:txBody>
          <a:bodyPr wrap="square" rtlCol="0">
            <a:spAutoFit/>
          </a:bodyPr>
          <a:lstStyle/>
          <a:p>
            <a:pPr algn="ctr">
              <a:lnSpc>
                <a:spcPct val="120000"/>
              </a:lnSpc>
            </a:pPr>
            <a:r>
              <a:rPr lang="en-US" altLang="zh-CN" sz="2400">
                <a:solidFill>
                  <a:schemeClr val="tx1">
                    <a:lumMod val="85000"/>
                    <a:lumOff val="15000"/>
                  </a:schemeClr>
                </a:solidFill>
                <a:latin typeface="+mj-lt"/>
              </a:rPr>
              <a:t>Please add your subtitle here</a:t>
            </a:r>
            <a:endParaRPr lang="en-US" sz="2400">
              <a:solidFill>
                <a:schemeClr val="tx1">
                  <a:lumMod val="85000"/>
                  <a:lumOff val="15000"/>
                </a:schemeClr>
              </a:solidFill>
              <a:latin typeface="+mj-lt"/>
            </a:endParaRPr>
          </a:p>
        </p:txBody>
      </p:sp>
      <p:sp>
        <p:nvSpPr>
          <p:cNvPr id="104" name="Rectangle 103"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42D970DA-4A8F-4E4B-A121-DB42E78826B1}"/>
              </a:ext>
            </a:extLst>
          </p:cNvPr>
          <p:cNvSpPr/>
          <p:nvPr/>
        </p:nvSpPr>
        <p:spPr>
          <a:xfrm>
            <a:off x="2173861" y="3147216"/>
            <a:ext cx="4399659" cy="1141979"/>
          </a:xfrm>
          <a:prstGeom prst="rect">
            <a:avLst/>
          </a:prstGeom>
        </p:spPr>
        <p:txBody>
          <a:bodyPr wrap="square">
            <a:spAutoFit/>
          </a:bodyPr>
          <a:lstStyle/>
          <a:p>
            <a:r>
              <a:rPr lang="es-ES" altLang="zh-CN" sz="2000">
                <a:latin typeface="+mj-lt"/>
                <a:ea typeface="Lato Light" panose="020F0502020204030203" pitchFamily="34" charset="0"/>
                <a:cs typeface="Lato Light" panose="020F0502020204030203" pitchFamily="34" charset="0"/>
              </a:rPr>
              <a:t>Simple</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a:t>
            </a:r>
            <a:r>
              <a:rPr lang="es-ES" altLang="zh-CN" sz="1000" dirty="0">
                <a:solidFill>
                  <a:schemeClr val="tx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alpha val="70000"/>
                  </a:schemeClr>
                </a:solidFill>
                <a:ea typeface="Lato Light" panose="020F0502020204030203" pitchFamily="34" charset="0"/>
                <a:cs typeface="Lato Light" panose="020F0502020204030203" pitchFamily="34" charset="0"/>
              </a:rPr>
              <a:t>. </a:t>
            </a:r>
            <a:r>
              <a:rPr lang="es-ES" altLang="zh-CN" sz="1000" dirty="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alpha val="70000"/>
                  </a:schemeClr>
                </a:solidFill>
                <a:ea typeface="Lato Light" panose="020F0502020204030203" pitchFamily="34" charset="0"/>
                <a:cs typeface="Lato Light" panose="020F0502020204030203" pitchFamily="34" charset="0"/>
              </a:rPr>
              <a:t>. cum.</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105" name="Rectangle 10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F9147470-FEB3-4991-92C9-6DCF029B1561}"/>
              </a:ext>
            </a:extLst>
          </p:cNvPr>
          <p:cNvSpPr/>
          <p:nvPr/>
        </p:nvSpPr>
        <p:spPr>
          <a:xfrm>
            <a:off x="2173861" y="4846382"/>
            <a:ext cx="4087957" cy="1141979"/>
          </a:xfrm>
          <a:prstGeom prst="rect">
            <a:avLst/>
          </a:prstGeom>
        </p:spPr>
        <p:txBody>
          <a:bodyPr wrap="square">
            <a:spAutoFit/>
          </a:bodyPr>
          <a:lstStyle/>
          <a:p>
            <a:r>
              <a:rPr lang="es-ES" altLang="zh-CN" sz="2000">
                <a:latin typeface="+mj-lt"/>
                <a:ea typeface="Lato Light" panose="020F0502020204030203" pitchFamily="34" charset="0"/>
                <a:cs typeface="Lato Light" panose="020F0502020204030203" pitchFamily="34" charset="0"/>
              </a:rPr>
              <a:t>Creative </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a:t>
            </a:r>
            <a:r>
              <a:rPr lang="es-ES" altLang="zh-CN" sz="1000" dirty="0">
                <a:solidFill>
                  <a:schemeClr val="tx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alpha val="70000"/>
                  </a:schemeClr>
                </a:solidFill>
                <a:ea typeface="Lato Light" panose="020F0502020204030203" pitchFamily="34" charset="0"/>
                <a:cs typeface="Lato Light" panose="020F0502020204030203" pitchFamily="34" charset="0"/>
              </a:rPr>
              <a:t>. </a:t>
            </a:r>
            <a:r>
              <a:rPr lang="es-ES" altLang="zh-CN" sz="1000" dirty="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alpha val="70000"/>
                  </a:schemeClr>
                </a:solidFill>
                <a:ea typeface="Lato Light" panose="020F0502020204030203" pitchFamily="34" charset="0"/>
                <a:cs typeface="Lato Light" panose="020F0502020204030203" pitchFamily="34" charset="0"/>
              </a:rPr>
              <a:t>. cum.</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106" name="Rectangle 10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2524455C-B252-4520-9E44-8398E58386E9}"/>
              </a:ext>
            </a:extLst>
          </p:cNvPr>
          <p:cNvSpPr/>
          <p:nvPr/>
        </p:nvSpPr>
        <p:spPr>
          <a:xfrm>
            <a:off x="2173861" y="6545548"/>
            <a:ext cx="4399659" cy="1141979"/>
          </a:xfrm>
          <a:prstGeom prst="rect">
            <a:avLst/>
          </a:prstGeom>
        </p:spPr>
        <p:txBody>
          <a:bodyPr wrap="square">
            <a:spAutoFit/>
          </a:bodyPr>
          <a:lstStyle/>
          <a:p>
            <a:r>
              <a:rPr lang="es-ES" altLang="zh-CN" sz="2000">
                <a:latin typeface="+mj-lt"/>
                <a:ea typeface="Lato Light" panose="020F0502020204030203" pitchFamily="34" charset="0"/>
                <a:cs typeface="Lato Light" panose="020F0502020204030203" pitchFamily="34" charset="0"/>
              </a:rPr>
              <a:t>Powerful</a:t>
            </a:r>
          </a:p>
          <a:p>
            <a:pP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a:t>
            </a:r>
            <a:r>
              <a:rPr lang="es-ES" altLang="zh-CN" sz="1000" dirty="0">
                <a:solidFill>
                  <a:schemeClr val="tx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alpha val="70000"/>
                  </a:schemeClr>
                </a:solidFill>
                <a:ea typeface="Lato Light" panose="020F0502020204030203" pitchFamily="34" charset="0"/>
                <a:cs typeface="Lato Light" panose="020F0502020204030203" pitchFamily="34" charset="0"/>
              </a:rPr>
              <a:t>. </a:t>
            </a:r>
            <a:r>
              <a:rPr lang="es-ES" altLang="zh-CN" sz="1000" dirty="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alpha val="70000"/>
                  </a:schemeClr>
                </a:solidFill>
                <a:ea typeface="Lato Light" panose="020F0502020204030203" pitchFamily="34" charset="0"/>
                <a:cs typeface="Lato Light" panose="020F0502020204030203" pitchFamily="34" charset="0"/>
              </a:rPr>
              <a:t>. cum.</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107" name="Rectangle 106"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F1CF5926-647A-4B36-8B39-0EB27DDC5B82}"/>
              </a:ext>
            </a:extLst>
          </p:cNvPr>
          <p:cNvSpPr/>
          <p:nvPr/>
        </p:nvSpPr>
        <p:spPr>
          <a:xfrm flipH="1">
            <a:off x="11708415" y="3147216"/>
            <a:ext cx="4399659" cy="1141979"/>
          </a:xfrm>
          <a:prstGeom prst="rect">
            <a:avLst/>
          </a:prstGeom>
        </p:spPr>
        <p:txBody>
          <a:bodyPr wrap="square">
            <a:spAutoFit/>
          </a:bodyPr>
          <a:lstStyle/>
          <a:p>
            <a:pPr algn="r"/>
            <a:r>
              <a:rPr lang="es-ES" altLang="zh-CN" sz="2000">
                <a:latin typeface="+mj-lt"/>
                <a:ea typeface="Lato Light" panose="020F0502020204030203" pitchFamily="34" charset="0"/>
                <a:cs typeface="Lato Light" panose="020F0502020204030203" pitchFamily="34" charset="0"/>
              </a:rPr>
              <a:t>Business </a:t>
            </a:r>
          </a:p>
          <a:p>
            <a:pPr algn="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a:t>
            </a:r>
            <a:r>
              <a:rPr lang="es-ES" altLang="zh-CN" sz="1000" dirty="0">
                <a:solidFill>
                  <a:schemeClr val="tx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alpha val="70000"/>
                  </a:schemeClr>
                </a:solidFill>
                <a:ea typeface="Lato Light" panose="020F0502020204030203" pitchFamily="34" charset="0"/>
                <a:cs typeface="Lato Light" panose="020F0502020204030203" pitchFamily="34" charset="0"/>
              </a:rPr>
              <a:t>. </a:t>
            </a:r>
            <a:r>
              <a:rPr lang="es-ES" altLang="zh-CN" sz="1000" dirty="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alpha val="70000"/>
                  </a:schemeClr>
                </a:solidFill>
                <a:ea typeface="Lato Light" panose="020F0502020204030203" pitchFamily="34" charset="0"/>
                <a:cs typeface="Lato Light" panose="020F0502020204030203" pitchFamily="34" charset="0"/>
              </a:rPr>
              <a:t>. cum.</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108" name="Rectangle 107"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39E71BA0-493B-4506-BE97-F54FDF09C8F5}"/>
              </a:ext>
            </a:extLst>
          </p:cNvPr>
          <p:cNvSpPr/>
          <p:nvPr/>
        </p:nvSpPr>
        <p:spPr>
          <a:xfrm flipH="1">
            <a:off x="12020117" y="4846382"/>
            <a:ext cx="4087957" cy="1141979"/>
          </a:xfrm>
          <a:prstGeom prst="rect">
            <a:avLst/>
          </a:prstGeom>
        </p:spPr>
        <p:txBody>
          <a:bodyPr wrap="square">
            <a:spAutoFit/>
          </a:bodyPr>
          <a:lstStyle/>
          <a:p>
            <a:pPr algn="r"/>
            <a:r>
              <a:rPr lang="es-ES" altLang="zh-CN" sz="2000">
                <a:latin typeface="+mj-lt"/>
                <a:ea typeface="Lato Light" panose="020F0502020204030203" pitchFamily="34" charset="0"/>
                <a:cs typeface="Lato Light" panose="020F0502020204030203" pitchFamily="34" charset="0"/>
              </a:rPr>
              <a:t>Flexible </a:t>
            </a:r>
          </a:p>
          <a:p>
            <a:pPr algn="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a:t>
            </a:r>
            <a:r>
              <a:rPr lang="es-ES" altLang="zh-CN" sz="1000" dirty="0">
                <a:solidFill>
                  <a:schemeClr val="tx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alpha val="70000"/>
                  </a:schemeClr>
                </a:solidFill>
                <a:ea typeface="Lato Light" panose="020F0502020204030203" pitchFamily="34" charset="0"/>
                <a:cs typeface="Lato Light" panose="020F0502020204030203" pitchFamily="34" charset="0"/>
              </a:rPr>
              <a:t>. </a:t>
            </a:r>
            <a:r>
              <a:rPr lang="es-ES" altLang="zh-CN" sz="1000" dirty="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alpha val="70000"/>
                  </a:schemeClr>
                </a:solidFill>
                <a:ea typeface="Lato Light" panose="020F0502020204030203" pitchFamily="34" charset="0"/>
                <a:cs typeface="Lato Light" panose="020F0502020204030203" pitchFamily="34" charset="0"/>
              </a:rPr>
              <a:t>. cum.</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109" name="Rectangle 108"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C9D9C3B2-F33B-4588-8549-60C8A2D9B5FA}"/>
              </a:ext>
            </a:extLst>
          </p:cNvPr>
          <p:cNvSpPr/>
          <p:nvPr/>
        </p:nvSpPr>
        <p:spPr>
          <a:xfrm flipH="1">
            <a:off x="11708415" y="6545548"/>
            <a:ext cx="4399659" cy="1141979"/>
          </a:xfrm>
          <a:prstGeom prst="rect">
            <a:avLst/>
          </a:prstGeom>
        </p:spPr>
        <p:txBody>
          <a:bodyPr wrap="square">
            <a:spAutoFit/>
          </a:bodyPr>
          <a:lstStyle/>
          <a:p>
            <a:pPr algn="r"/>
            <a:r>
              <a:rPr lang="es-ES" altLang="zh-CN" sz="2000">
                <a:latin typeface="+mj-lt"/>
                <a:ea typeface="Lato Light" panose="020F0502020204030203" pitchFamily="34" charset="0"/>
                <a:cs typeface="Lato Light" panose="020F0502020204030203" pitchFamily="34" charset="0"/>
              </a:rPr>
              <a:t>Useful </a:t>
            </a:r>
          </a:p>
          <a:p>
            <a:pPr algn="r">
              <a:lnSpc>
                <a:spcPct val="150000"/>
              </a:lnSpc>
              <a:spcBef>
                <a:spcPts val="600"/>
              </a:spcBef>
            </a:pPr>
            <a:r>
              <a:rPr lang="es-ES" altLang="zh-CN" sz="1000">
                <a:solidFill>
                  <a:schemeClr val="tx1">
                    <a:alpha val="70000"/>
                  </a:schemeClr>
                </a:solidFill>
                <a:ea typeface="Lato Light" panose="020F0502020204030203" pitchFamily="34" charset="0"/>
                <a:cs typeface="Lato Light" panose="020F0502020204030203" pitchFamily="34" charset="0"/>
              </a:rPr>
              <a:t>Lorem </a:t>
            </a:r>
            <a:r>
              <a:rPr lang="es-ES" altLang="zh-CN" sz="1000" dirty="0">
                <a:solidFill>
                  <a:schemeClr val="tx1">
                    <a:alpha val="70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alpha val="70000"/>
                  </a:schemeClr>
                </a:solidFill>
                <a:ea typeface="Lato Light" panose="020F0502020204030203" pitchFamily="34" charset="0"/>
                <a:cs typeface="Lato Light" panose="020F0502020204030203" pitchFamily="34" charset="0"/>
              </a:rPr>
              <a:t>. </a:t>
            </a:r>
            <a:r>
              <a:rPr lang="es-ES" altLang="zh-CN" sz="1000" dirty="0">
                <a:solidFill>
                  <a:schemeClr val="tx1">
                    <a:alpha val="70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alpha val="70000"/>
                  </a:schemeClr>
                </a:solidFill>
                <a:ea typeface="Lato Light" panose="020F0502020204030203" pitchFamily="34" charset="0"/>
                <a:cs typeface="Lato Light" panose="020F0502020204030203" pitchFamily="34" charset="0"/>
              </a:rPr>
              <a:t>. cum.</a:t>
            </a:r>
            <a:endParaRPr lang="es-ES" altLang="zh-CN" sz="1000" dirty="0">
              <a:solidFill>
                <a:schemeClr val="tx1">
                  <a:alpha val="70000"/>
                </a:schemeClr>
              </a:solidFill>
              <a:ea typeface="Lato Light" panose="020F0502020204030203" pitchFamily="34" charset="0"/>
              <a:cs typeface="Lato Light" panose="020F0502020204030203" pitchFamily="34" charset="0"/>
            </a:endParaRPr>
          </a:p>
        </p:txBody>
      </p:sp>
      <p:sp>
        <p:nvSpPr>
          <p:cNvPr id="27" name="TextBox 2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CCCB3E6-2049-4FB0-AC3E-2BE3FDE078CB}"/>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Tree>
    <p:extLst>
      <p:ext uri="{BB962C8B-B14F-4D97-AF65-F5344CB8AC3E}">
        <p14:creationId xmlns:p14="http://schemas.microsoft.com/office/powerpoint/2010/main" val="21602679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7"/>
                                        </p:tgtEl>
                                        <p:attrNameLst>
                                          <p:attrName>style.visibility</p:attrName>
                                        </p:attrNameLst>
                                      </p:cBhvr>
                                      <p:to>
                                        <p:strVal val="visible"/>
                                      </p:to>
                                    </p:set>
                                    <p:anim to="" calcmode="lin" valueType="num">
                                      <p:cBhvr>
                                        <p:cTn id="7" dur="750" fill="hold">
                                          <p:stCondLst>
                                            <p:cond delay="0"/>
                                          </p:stCondLst>
                                        </p:cTn>
                                        <p:tgtEl>
                                          <p:spTgt spid="2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7"/>
                                        </p:tgtEl>
                                      </p:cBhvr>
                                    </p:animEffect>
                                  </p:childTnLst>
                                </p:cTn>
                              </p:par>
                            </p:childTnLst>
                          </p:cTn>
                        </p:par>
                        <p:par>
                          <p:cTn id="9" fill="hold">
                            <p:stCondLst>
                              <p:cond delay="1155"/>
                            </p:stCondLst>
                            <p:childTnLst>
                              <p:par>
                                <p:cTn id="10" presetID="53" presetClass="entr" presetSubtype="16"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p:cTn id="12" dur="1000" fill="hold"/>
                                        <p:tgtEl>
                                          <p:spTgt spid="45"/>
                                        </p:tgtEl>
                                        <p:attrNameLst>
                                          <p:attrName>ppt_w</p:attrName>
                                        </p:attrNameLst>
                                      </p:cBhvr>
                                      <p:tavLst>
                                        <p:tav tm="0">
                                          <p:val>
                                            <p:fltVal val="0"/>
                                          </p:val>
                                        </p:tav>
                                        <p:tav tm="100000">
                                          <p:val>
                                            <p:strVal val="#ppt_w"/>
                                          </p:val>
                                        </p:tav>
                                      </p:tavLst>
                                    </p:anim>
                                    <p:anim calcmode="lin" valueType="num">
                                      <p:cBhvr>
                                        <p:cTn id="13" dur="1000" fill="hold"/>
                                        <p:tgtEl>
                                          <p:spTgt spid="45"/>
                                        </p:tgtEl>
                                        <p:attrNameLst>
                                          <p:attrName>ppt_h</p:attrName>
                                        </p:attrNameLst>
                                      </p:cBhvr>
                                      <p:tavLst>
                                        <p:tav tm="0">
                                          <p:val>
                                            <p:fltVal val="0"/>
                                          </p:val>
                                        </p:tav>
                                        <p:tav tm="100000">
                                          <p:val>
                                            <p:strVal val="#ppt_h"/>
                                          </p:val>
                                        </p:tav>
                                      </p:tavLst>
                                    </p:anim>
                                    <p:animEffect transition="in" filter="fade">
                                      <p:cBhvr>
                                        <p:cTn id="14" dur="1000"/>
                                        <p:tgtEl>
                                          <p:spTgt spid="45"/>
                                        </p:tgtEl>
                                      </p:cBhvr>
                                    </p:animEffect>
                                  </p:childTnLst>
                                </p:cTn>
                              </p:par>
                              <p:par>
                                <p:cTn id="15" presetID="2" presetClass="entr" presetSubtype="8" decel="100000" fill="hold" grpId="0" nodeType="withEffect">
                                  <p:stCondLst>
                                    <p:cond delay="0"/>
                                  </p:stCondLst>
                                  <p:childTnLst>
                                    <p:set>
                                      <p:cBhvr>
                                        <p:cTn id="16" dur="1" fill="hold">
                                          <p:stCondLst>
                                            <p:cond delay="0"/>
                                          </p:stCondLst>
                                        </p:cTn>
                                        <p:tgtEl>
                                          <p:spTgt spid="93"/>
                                        </p:tgtEl>
                                        <p:attrNameLst>
                                          <p:attrName>style.visibility</p:attrName>
                                        </p:attrNameLst>
                                      </p:cBhvr>
                                      <p:to>
                                        <p:strVal val="visible"/>
                                      </p:to>
                                    </p:set>
                                    <p:anim calcmode="lin" valueType="num">
                                      <p:cBhvr additive="base">
                                        <p:cTn id="17" dur="1000" fill="hold"/>
                                        <p:tgtEl>
                                          <p:spTgt spid="93"/>
                                        </p:tgtEl>
                                        <p:attrNameLst>
                                          <p:attrName>ppt_x</p:attrName>
                                        </p:attrNameLst>
                                      </p:cBhvr>
                                      <p:tavLst>
                                        <p:tav tm="0">
                                          <p:val>
                                            <p:strVal val="0-#ppt_w/2"/>
                                          </p:val>
                                        </p:tav>
                                        <p:tav tm="100000">
                                          <p:val>
                                            <p:strVal val="#ppt_x"/>
                                          </p:val>
                                        </p:tav>
                                      </p:tavLst>
                                    </p:anim>
                                    <p:anim calcmode="lin" valueType="num">
                                      <p:cBhvr additive="base">
                                        <p:cTn id="18" dur="1000" fill="hold"/>
                                        <p:tgtEl>
                                          <p:spTgt spid="93"/>
                                        </p:tgtEl>
                                        <p:attrNameLst>
                                          <p:attrName>ppt_y</p:attrName>
                                        </p:attrNameLst>
                                      </p:cBhvr>
                                      <p:tavLst>
                                        <p:tav tm="0">
                                          <p:val>
                                            <p:strVal val="#ppt_y"/>
                                          </p:val>
                                        </p:tav>
                                        <p:tav tm="100000">
                                          <p:val>
                                            <p:strVal val="#ppt_y"/>
                                          </p:val>
                                        </p:tav>
                                      </p:tavLst>
                                    </p:anim>
                                  </p:childTnLst>
                                </p:cTn>
                              </p:par>
                              <p:par>
                                <p:cTn id="19" presetID="2" presetClass="entr" presetSubtype="8" decel="100000" fill="hold" grpId="0" nodeType="withEffect">
                                  <p:stCondLst>
                                    <p:cond delay="0"/>
                                  </p:stCondLst>
                                  <p:childTnLst>
                                    <p:set>
                                      <p:cBhvr>
                                        <p:cTn id="20" dur="1" fill="hold">
                                          <p:stCondLst>
                                            <p:cond delay="0"/>
                                          </p:stCondLst>
                                        </p:cTn>
                                        <p:tgtEl>
                                          <p:spTgt spid="91"/>
                                        </p:tgtEl>
                                        <p:attrNameLst>
                                          <p:attrName>style.visibility</p:attrName>
                                        </p:attrNameLst>
                                      </p:cBhvr>
                                      <p:to>
                                        <p:strVal val="visible"/>
                                      </p:to>
                                    </p:set>
                                    <p:anim calcmode="lin" valueType="num">
                                      <p:cBhvr additive="base">
                                        <p:cTn id="21" dur="1000" fill="hold"/>
                                        <p:tgtEl>
                                          <p:spTgt spid="91"/>
                                        </p:tgtEl>
                                        <p:attrNameLst>
                                          <p:attrName>ppt_x</p:attrName>
                                        </p:attrNameLst>
                                      </p:cBhvr>
                                      <p:tavLst>
                                        <p:tav tm="0">
                                          <p:val>
                                            <p:strVal val="0-#ppt_w/2"/>
                                          </p:val>
                                        </p:tav>
                                        <p:tav tm="100000">
                                          <p:val>
                                            <p:strVal val="#ppt_x"/>
                                          </p:val>
                                        </p:tav>
                                      </p:tavLst>
                                    </p:anim>
                                    <p:anim calcmode="lin" valueType="num">
                                      <p:cBhvr additive="base">
                                        <p:cTn id="22" dur="1000" fill="hold"/>
                                        <p:tgtEl>
                                          <p:spTgt spid="91"/>
                                        </p:tgtEl>
                                        <p:attrNameLst>
                                          <p:attrName>ppt_y</p:attrName>
                                        </p:attrNameLst>
                                      </p:cBhvr>
                                      <p:tavLst>
                                        <p:tav tm="0">
                                          <p:val>
                                            <p:strVal val="#ppt_y"/>
                                          </p:val>
                                        </p:tav>
                                        <p:tav tm="100000">
                                          <p:val>
                                            <p:strVal val="#ppt_y"/>
                                          </p:val>
                                        </p:tav>
                                      </p:tavLst>
                                    </p:anim>
                                  </p:childTnLst>
                                </p:cTn>
                              </p:par>
                              <p:par>
                                <p:cTn id="23" presetID="2" presetClass="entr" presetSubtype="8" decel="100000" fill="hold" grpId="0" nodeType="withEffect">
                                  <p:stCondLst>
                                    <p:cond delay="0"/>
                                  </p:stCondLst>
                                  <p:childTnLst>
                                    <p:set>
                                      <p:cBhvr>
                                        <p:cTn id="24" dur="1" fill="hold">
                                          <p:stCondLst>
                                            <p:cond delay="0"/>
                                          </p:stCondLst>
                                        </p:cTn>
                                        <p:tgtEl>
                                          <p:spTgt spid="92"/>
                                        </p:tgtEl>
                                        <p:attrNameLst>
                                          <p:attrName>style.visibility</p:attrName>
                                        </p:attrNameLst>
                                      </p:cBhvr>
                                      <p:to>
                                        <p:strVal val="visible"/>
                                      </p:to>
                                    </p:set>
                                    <p:anim calcmode="lin" valueType="num">
                                      <p:cBhvr additive="base">
                                        <p:cTn id="25" dur="1000" fill="hold"/>
                                        <p:tgtEl>
                                          <p:spTgt spid="92"/>
                                        </p:tgtEl>
                                        <p:attrNameLst>
                                          <p:attrName>ppt_x</p:attrName>
                                        </p:attrNameLst>
                                      </p:cBhvr>
                                      <p:tavLst>
                                        <p:tav tm="0">
                                          <p:val>
                                            <p:strVal val="0-#ppt_w/2"/>
                                          </p:val>
                                        </p:tav>
                                        <p:tav tm="100000">
                                          <p:val>
                                            <p:strVal val="#ppt_x"/>
                                          </p:val>
                                        </p:tav>
                                      </p:tavLst>
                                    </p:anim>
                                    <p:anim calcmode="lin" valueType="num">
                                      <p:cBhvr additive="base">
                                        <p:cTn id="26" dur="1000" fill="hold"/>
                                        <p:tgtEl>
                                          <p:spTgt spid="92"/>
                                        </p:tgtEl>
                                        <p:attrNameLst>
                                          <p:attrName>ppt_y</p:attrName>
                                        </p:attrNameLst>
                                      </p:cBhvr>
                                      <p:tavLst>
                                        <p:tav tm="0">
                                          <p:val>
                                            <p:strVal val="#ppt_y"/>
                                          </p:val>
                                        </p:tav>
                                        <p:tav tm="100000">
                                          <p:val>
                                            <p:strVal val="#ppt_y"/>
                                          </p:val>
                                        </p:tav>
                                      </p:tavLst>
                                    </p:anim>
                                  </p:childTnLst>
                                </p:cTn>
                              </p:par>
                              <p:par>
                                <p:cTn id="27" presetID="2" presetClass="entr" presetSubtype="2" decel="100000" fill="hold" grpId="0" nodeType="withEffect">
                                  <p:stCondLst>
                                    <p:cond delay="0"/>
                                  </p:stCondLst>
                                  <p:childTnLst>
                                    <p:set>
                                      <p:cBhvr>
                                        <p:cTn id="28" dur="1" fill="hold">
                                          <p:stCondLst>
                                            <p:cond delay="0"/>
                                          </p:stCondLst>
                                        </p:cTn>
                                        <p:tgtEl>
                                          <p:spTgt spid="90"/>
                                        </p:tgtEl>
                                        <p:attrNameLst>
                                          <p:attrName>style.visibility</p:attrName>
                                        </p:attrNameLst>
                                      </p:cBhvr>
                                      <p:to>
                                        <p:strVal val="visible"/>
                                      </p:to>
                                    </p:set>
                                    <p:anim calcmode="lin" valueType="num">
                                      <p:cBhvr additive="base">
                                        <p:cTn id="29" dur="1000" fill="hold"/>
                                        <p:tgtEl>
                                          <p:spTgt spid="90"/>
                                        </p:tgtEl>
                                        <p:attrNameLst>
                                          <p:attrName>ppt_x</p:attrName>
                                        </p:attrNameLst>
                                      </p:cBhvr>
                                      <p:tavLst>
                                        <p:tav tm="0">
                                          <p:val>
                                            <p:strVal val="1+#ppt_w/2"/>
                                          </p:val>
                                        </p:tav>
                                        <p:tav tm="100000">
                                          <p:val>
                                            <p:strVal val="#ppt_x"/>
                                          </p:val>
                                        </p:tav>
                                      </p:tavLst>
                                    </p:anim>
                                    <p:anim calcmode="lin" valueType="num">
                                      <p:cBhvr additive="base">
                                        <p:cTn id="30" dur="1000" fill="hold"/>
                                        <p:tgtEl>
                                          <p:spTgt spid="90"/>
                                        </p:tgtEl>
                                        <p:attrNameLst>
                                          <p:attrName>ppt_y</p:attrName>
                                        </p:attrNameLst>
                                      </p:cBhvr>
                                      <p:tavLst>
                                        <p:tav tm="0">
                                          <p:val>
                                            <p:strVal val="#ppt_y"/>
                                          </p:val>
                                        </p:tav>
                                        <p:tav tm="100000">
                                          <p:val>
                                            <p:strVal val="#ppt_y"/>
                                          </p:val>
                                        </p:tav>
                                      </p:tavLst>
                                    </p:anim>
                                  </p:childTnLst>
                                </p:cTn>
                              </p:par>
                              <p:par>
                                <p:cTn id="31" presetID="2" presetClass="entr" presetSubtype="2" decel="100000" fill="hold" grpId="0" nodeType="withEffect">
                                  <p:stCondLst>
                                    <p:cond delay="0"/>
                                  </p:stCondLst>
                                  <p:childTnLst>
                                    <p:set>
                                      <p:cBhvr>
                                        <p:cTn id="32" dur="1" fill="hold">
                                          <p:stCondLst>
                                            <p:cond delay="0"/>
                                          </p:stCondLst>
                                        </p:cTn>
                                        <p:tgtEl>
                                          <p:spTgt spid="89"/>
                                        </p:tgtEl>
                                        <p:attrNameLst>
                                          <p:attrName>style.visibility</p:attrName>
                                        </p:attrNameLst>
                                      </p:cBhvr>
                                      <p:to>
                                        <p:strVal val="visible"/>
                                      </p:to>
                                    </p:set>
                                    <p:anim calcmode="lin" valueType="num">
                                      <p:cBhvr additive="base">
                                        <p:cTn id="33" dur="1000" fill="hold"/>
                                        <p:tgtEl>
                                          <p:spTgt spid="89"/>
                                        </p:tgtEl>
                                        <p:attrNameLst>
                                          <p:attrName>ppt_x</p:attrName>
                                        </p:attrNameLst>
                                      </p:cBhvr>
                                      <p:tavLst>
                                        <p:tav tm="0">
                                          <p:val>
                                            <p:strVal val="1+#ppt_w/2"/>
                                          </p:val>
                                        </p:tav>
                                        <p:tav tm="100000">
                                          <p:val>
                                            <p:strVal val="#ppt_x"/>
                                          </p:val>
                                        </p:tav>
                                      </p:tavLst>
                                    </p:anim>
                                    <p:anim calcmode="lin" valueType="num">
                                      <p:cBhvr additive="base">
                                        <p:cTn id="34" dur="1000" fill="hold"/>
                                        <p:tgtEl>
                                          <p:spTgt spid="89"/>
                                        </p:tgtEl>
                                        <p:attrNameLst>
                                          <p:attrName>ppt_y</p:attrName>
                                        </p:attrNameLst>
                                      </p:cBhvr>
                                      <p:tavLst>
                                        <p:tav tm="0">
                                          <p:val>
                                            <p:strVal val="#ppt_y"/>
                                          </p:val>
                                        </p:tav>
                                        <p:tav tm="100000">
                                          <p:val>
                                            <p:strVal val="#ppt_y"/>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94"/>
                                        </p:tgtEl>
                                        <p:attrNameLst>
                                          <p:attrName>style.visibility</p:attrName>
                                        </p:attrNameLst>
                                      </p:cBhvr>
                                      <p:to>
                                        <p:strVal val="visible"/>
                                      </p:to>
                                    </p:set>
                                    <p:anim calcmode="lin" valueType="num">
                                      <p:cBhvr additive="base">
                                        <p:cTn id="37" dur="1000" fill="hold"/>
                                        <p:tgtEl>
                                          <p:spTgt spid="94"/>
                                        </p:tgtEl>
                                        <p:attrNameLst>
                                          <p:attrName>ppt_x</p:attrName>
                                        </p:attrNameLst>
                                      </p:cBhvr>
                                      <p:tavLst>
                                        <p:tav tm="0">
                                          <p:val>
                                            <p:strVal val="1+#ppt_w/2"/>
                                          </p:val>
                                        </p:tav>
                                        <p:tav tm="100000">
                                          <p:val>
                                            <p:strVal val="#ppt_x"/>
                                          </p:val>
                                        </p:tav>
                                      </p:tavLst>
                                    </p:anim>
                                    <p:anim calcmode="lin" valueType="num">
                                      <p:cBhvr additive="base">
                                        <p:cTn id="38" dur="1000" fill="hold"/>
                                        <p:tgtEl>
                                          <p:spTgt spid="94"/>
                                        </p:tgtEl>
                                        <p:attrNameLst>
                                          <p:attrName>ppt_y</p:attrName>
                                        </p:attrNameLst>
                                      </p:cBhvr>
                                      <p:tavLst>
                                        <p:tav tm="0">
                                          <p:val>
                                            <p:strVal val="#ppt_y"/>
                                          </p:val>
                                        </p:tav>
                                        <p:tav tm="100000">
                                          <p:val>
                                            <p:strVal val="#ppt_y"/>
                                          </p:val>
                                        </p:tav>
                                      </p:tavLst>
                                    </p:anim>
                                  </p:childTnLst>
                                </p:cTn>
                              </p:par>
                            </p:childTnLst>
                          </p:cTn>
                        </p:par>
                        <p:par>
                          <p:cTn id="39" fill="hold">
                            <p:stCondLst>
                              <p:cond delay="2155"/>
                            </p:stCondLst>
                            <p:childTnLst>
                              <p:par>
                                <p:cTn id="40" presetID="53" presetClass="entr" presetSubtype="16" fill="hold" nodeType="afterEffect">
                                  <p:stCondLst>
                                    <p:cond delay="0"/>
                                  </p:stCondLst>
                                  <p:childTnLst>
                                    <p:set>
                                      <p:cBhvr>
                                        <p:cTn id="41" dur="1" fill="hold">
                                          <p:stCondLst>
                                            <p:cond delay="0"/>
                                          </p:stCondLst>
                                        </p:cTn>
                                        <p:tgtEl>
                                          <p:spTgt spid="96"/>
                                        </p:tgtEl>
                                        <p:attrNameLst>
                                          <p:attrName>style.visibility</p:attrName>
                                        </p:attrNameLst>
                                      </p:cBhvr>
                                      <p:to>
                                        <p:strVal val="visible"/>
                                      </p:to>
                                    </p:set>
                                    <p:anim calcmode="lin" valueType="num">
                                      <p:cBhvr>
                                        <p:cTn id="42" dur="500" fill="hold"/>
                                        <p:tgtEl>
                                          <p:spTgt spid="96"/>
                                        </p:tgtEl>
                                        <p:attrNameLst>
                                          <p:attrName>ppt_w</p:attrName>
                                        </p:attrNameLst>
                                      </p:cBhvr>
                                      <p:tavLst>
                                        <p:tav tm="0">
                                          <p:val>
                                            <p:fltVal val="0"/>
                                          </p:val>
                                        </p:tav>
                                        <p:tav tm="100000">
                                          <p:val>
                                            <p:strVal val="#ppt_w"/>
                                          </p:val>
                                        </p:tav>
                                      </p:tavLst>
                                    </p:anim>
                                    <p:anim calcmode="lin" valueType="num">
                                      <p:cBhvr>
                                        <p:cTn id="43" dur="500" fill="hold"/>
                                        <p:tgtEl>
                                          <p:spTgt spid="96"/>
                                        </p:tgtEl>
                                        <p:attrNameLst>
                                          <p:attrName>ppt_h</p:attrName>
                                        </p:attrNameLst>
                                      </p:cBhvr>
                                      <p:tavLst>
                                        <p:tav tm="0">
                                          <p:val>
                                            <p:fltVal val="0"/>
                                          </p:val>
                                        </p:tav>
                                        <p:tav tm="100000">
                                          <p:val>
                                            <p:strVal val="#ppt_h"/>
                                          </p:val>
                                        </p:tav>
                                      </p:tavLst>
                                    </p:anim>
                                    <p:animEffect transition="in" filter="fade">
                                      <p:cBhvr>
                                        <p:cTn id="44" dur="500"/>
                                        <p:tgtEl>
                                          <p:spTgt spid="96"/>
                                        </p:tgtEl>
                                      </p:cBhvr>
                                    </p:animEffect>
                                  </p:childTnLst>
                                </p:cTn>
                              </p:par>
                              <p:par>
                                <p:cTn id="45" presetID="0" presetClass="entr" presetSubtype="0" fill="hold" grpId="0" nodeType="withEffect">
                                  <p:stCondLst>
                                    <p:cond delay="0"/>
                                  </p:stCondLst>
                                  <p:iterate type="lt">
                                    <p:tmPct val="2000"/>
                                  </p:iterate>
                                  <p:childTnLst>
                                    <p:set>
                                      <p:cBhvr>
                                        <p:cTn id="46" dur="750" fill="hold">
                                          <p:stCondLst>
                                            <p:cond delay="0"/>
                                          </p:stCondLst>
                                        </p:cTn>
                                        <p:tgtEl>
                                          <p:spTgt spid="103"/>
                                        </p:tgtEl>
                                        <p:attrNameLst>
                                          <p:attrName>style.visibility</p:attrName>
                                        </p:attrNameLst>
                                      </p:cBhvr>
                                      <p:to>
                                        <p:strVal val="visible"/>
                                      </p:to>
                                    </p:set>
                                    <p:anim to="" calcmode="lin" valueType="num">
                                      <p:cBhvr>
                                        <p:cTn id="47" dur="750" fill="hold">
                                          <p:stCondLst>
                                            <p:cond delay="0"/>
                                          </p:stCondLst>
                                        </p:cTn>
                                        <p:tgtEl>
                                          <p:spTgt spid="103"/>
                                        </p:tgtEl>
                                        <p:attrNameLst>
                                          <p:attrName>ppt_x</p:attrName>
                                        </p:attrNameLst>
                                      </p:cBhvr>
                                      <p:tavLst>
                                        <p:tav tm="0" fmla="#ppt_x+#ppt_w*((1.5-1.5*$)^3-(1.5-1.5*$)^2)">
                                          <p:val>
                                            <p:strVal val="0"/>
                                          </p:val>
                                        </p:tav>
                                        <p:tav tm="100000">
                                          <p:val>
                                            <p:strVal val="1"/>
                                          </p:val>
                                        </p:tav>
                                      </p:tavLst>
                                    </p:anim>
                                    <p:animEffect filter="fade">
                                      <p:cBhvr>
                                        <p:cTn id="48" dur="750">
                                          <p:stCondLst>
                                            <p:cond delay="0"/>
                                          </p:stCondLst>
                                        </p:cTn>
                                        <p:tgtEl>
                                          <p:spTgt spid="103"/>
                                        </p:tgtEl>
                                      </p:cBhvr>
                                    </p:animEffect>
                                  </p:childTnLst>
                                </p:cTn>
                              </p:par>
                            </p:childTnLst>
                          </p:cTn>
                        </p:par>
                        <p:par>
                          <p:cTn id="49" fill="hold">
                            <p:stCondLst>
                              <p:cond delay="3265"/>
                            </p:stCondLst>
                            <p:childTnLst>
                              <p:par>
                                <p:cTn id="50" presetID="10" presetClass="entr" presetSubtype="0" fill="hold" grpId="0" nodeType="afterEffect">
                                  <p:stCondLst>
                                    <p:cond delay="0"/>
                                  </p:stCondLst>
                                  <p:childTnLst>
                                    <p:set>
                                      <p:cBhvr>
                                        <p:cTn id="51" dur="1" fill="hold">
                                          <p:stCondLst>
                                            <p:cond delay="0"/>
                                          </p:stCondLst>
                                        </p:cTn>
                                        <p:tgtEl>
                                          <p:spTgt spid="104"/>
                                        </p:tgtEl>
                                        <p:attrNameLst>
                                          <p:attrName>style.visibility</p:attrName>
                                        </p:attrNameLst>
                                      </p:cBhvr>
                                      <p:to>
                                        <p:strVal val="visible"/>
                                      </p:to>
                                    </p:set>
                                    <p:animEffect transition="in" filter="fade">
                                      <p:cBhvr>
                                        <p:cTn id="52" dur="500"/>
                                        <p:tgtEl>
                                          <p:spTgt spid="104"/>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105"/>
                                        </p:tgtEl>
                                        <p:attrNameLst>
                                          <p:attrName>style.visibility</p:attrName>
                                        </p:attrNameLst>
                                      </p:cBhvr>
                                      <p:to>
                                        <p:strVal val="visible"/>
                                      </p:to>
                                    </p:set>
                                    <p:animEffect transition="in" filter="fade">
                                      <p:cBhvr>
                                        <p:cTn id="55" dur="500"/>
                                        <p:tgtEl>
                                          <p:spTgt spid="10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06"/>
                                        </p:tgtEl>
                                        <p:attrNameLst>
                                          <p:attrName>style.visibility</p:attrName>
                                        </p:attrNameLst>
                                      </p:cBhvr>
                                      <p:to>
                                        <p:strVal val="visible"/>
                                      </p:to>
                                    </p:set>
                                    <p:animEffect transition="in" filter="fade">
                                      <p:cBhvr>
                                        <p:cTn id="58" dur="500"/>
                                        <p:tgtEl>
                                          <p:spTgt spid="106"/>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107"/>
                                        </p:tgtEl>
                                        <p:attrNameLst>
                                          <p:attrName>style.visibility</p:attrName>
                                        </p:attrNameLst>
                                      </p:cBhvr>
                                      <p:to>
                                        <p:strVal val="visible"/>
                                      </p:to>
                                    </p:set>
                                    <p:animEffect transition="in" filter="fade">
                                      <p:cBhvr>
                                        <p:cTn id="61" dur="500"/>
                                        <p:tgtEl>
                                          <p:spTgt spid="107"/>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08"/>
                                        </p:tgtEl>
                                        <p:attrNameLst>
                                          <p:attrName>style.visibility</p:attrName>
                                        </p:attrNameLst>
                                      </p:cBhvr>
                                      <p:to>
                                        <p:strVal val="visible"/>
                                      </p:to>
                                    </p:set>
                                    <p:animEffect transition="in" filter="fade">
                                      <p:cBhvr>
                                        <p:cTn id="64" dur="500"/>
                                        <p:tgtEl>
                                          <p:spTgt spid="108"/>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09"/>
                                        </p:tgtEl>
                                        <p:attrNameLst>
                                          <p:attrName>style.visibility</p:attrName>
                                        </p:attrNameLst>
                                      </p:cBhvr>
                                      <p:to>
                                        <p:strVal val="visible"/>
                                      </p:to>
                                    </p:set>
                                    <p:animEffect transition="in" filter="fade">
                                      <p:cBhvr>
                                        <p:cTn id="67" dur="500"/>
                                        <p:tgtEl>
                                          <p:spTgt spid="109"/>
                                        </p:tgtEl>
                                      </p:cBhvr>
                                    </p:animEffect>
                                  </p:childTnLst>
                                </p:cTn>
                              </p:par>
                            </p:childTnLst>
                          </p:cTn>
                        </p:par>
                        <p:par>
                          <p:cTn id="68" fill="hold">
                            <p:stCondLst>
                              <p:cond delay="3765"/>
                            </p:stCondLst>
                            <p:childTnLst>
                              <p:par>
                                <p:cTn id="69" presetID="10" presetClass="entr" presetSubtype="0" fill="hold" grpId="0" nodeType="afterEffect">
                                  <p:stCondLst>
                                    <p:cond delay="0"/>
                                  </p:stCondLst>
                                  <p:childTnLst>
                                    <p:set>
                                      <p:cBhvr>
                                        <p:cTn id="70" dur="1" fill="hold">
                                          <p:stCondLst>
                                            <p:cond delay="0"/>
                                          </p:stCondLst>
                                        </p:cTn>
                                        <p:tgtEl>
                                          <p:spTgt spid="95"/>
                                        </p:tgtEl>
                                        <p:attrNameLst>
                                          <p:attrName>style.visibility</p:attrName>
                                        </p:attrNameLst>
                                      </p:cBhvr>
                                      <p:to>
                                        <p:strVal val="visible"/>
                                      </p:to>
                                    </p:set>
                                    <p:animEffect transition="in" filter="fade">
                                      <p:cBhvr>
                                        <p:cTn id="71"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89" grpId="0" animBg="1"/>
      <p:bldP spid="90" grpId="0" animBg="1"/>
      <p:bldP spid="91" grpId="0" animBg="1"/>
      <p:bldP spid="92" grpId="0" animBg="1"/>
      <p:bldP spid="93" grpId="0" animBg="1"/>
      <p:bldP spid="94" grpId="0" animBg="1"/>
      <p:bldP spid="95" grpId="0"/>
      <p:bldP spid="103" grpId="0"/>
      <p:bldP spid="104" grpId="0"/>
      <p:bldP spid="105" grpId="0"/>
      <p:bldP spid="106" grpId="0"/>
      <p:bldP spid="107" grpId="0"/>
      <p:bldP spid="108" grpId="0"/>
      <p:bldP spid="109" grpId="0"/>
      <p:bldP spid="2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Graphic 2">
            <a:extLst>
              <a:ext uri="{FF2B5EF4-FFF2-40B4-BE49-F238E27FC236}">
                <a16:creationId xmlns:a16="http://schemas.microsoft.com/office/drawing/2014/main" id="{95ED1077-0D17-4220-A2D7-DB6C8D90A1E3}"/>
              </a:ext>
            </a:extLst>
          </p:cNvPr>
          <p:cNvSpPr/>
          <p:nvPr/>
        </p:nvSpPr>
        <p:spPr>
          <a:xfrm>
            <a:off x="6544773" y="3343293"/>
            <a:ext cx="5198454" cy="5199812"/>
          </a:xfrm>
          <a:custGeom>
            <a:avLst/>
            <a:gdLst>
              <a:gd name="connsiteX0" fmla="*/ 5024500 w 5024499"/>
              <a:gd name="connsiteY0" fmla="*/ 2512906 h 5025811"/>
              <a:gd name="connsiteX1" fmla="*/ 2512250 w 5024499"/>
              <a:gd name="connsiteY1" fmla="*/ 5025812 h 5025811"/>
              <a:gd name="connsiteX2" fmla="*/ 0 w 5024499"/>
              <a:gd name="connsiteY2" fmla="*/ 2512906 h 5025811"/>
              <a:gd name="connsiteX3" fmla="*/ 2512250 w 5024499"/>
              <a:gd name="connsiteY3" fmla="*/ 0 h 5025811"/>
              <a:gd name="connsiteX4" fmla="*/ 5024500 w 5024499"/>
              <a:gd name="connsiteY4" fmla="*/ 2512906 h 5025811"/>
              <a:gd name="connsiteX5" fmla="*/ 5024500 w 5024499"/>
              <a:gd name="connsiteY5" fmla="*/ 2512906 h 5025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499" h="5025811">
                <a:moveTo>
                  <a:pt x="5024500" y="2512906"/>
                </a:moveTo>
                <a:cubicBezTo>
                  <a:pt x="5024500" y="3900724"/>
                  <a:pt x="3899741" y="5025812"/>
                  <a:pt x="2512250" y="5025812"/>
                </a:cubicBezTo>
                <a:cubicBezTo>
                  <a:pt x="1124759" y="5025812"/>
                  <a:pt x="0" y="3900724"/>
                  <a:pt x="0" y="2512906"/>
                </a:cubicBezTo>
                <a:cubicBezTo>
                  <a:pt x="0" y="1125087"/>
                  <a:pt x="1124759" y="0"/>
                  <a:pt x="2512250" y="0"/>
                </a:cubicBezTo>
                <a:cubicBezTo>
                  <a:pt x="3899741" y="0"/>
                  <a:pt x="5024500" y="1125087"/>
                  <a:pt x="5024500" y="2512906"/>
                </a:cubicBezTo>
                <a:lnTo>
                  <a:pt x="5024500" y="2512906"/>
                </a:lnTo>
                <a:close/>
              </a:path>
            </a:pathLst>
          </a:custGeom>
          <a:solidFill>
            <a:schemeClr val="bg2">
              <a:lumMod val="75000"/>
              <a:lumOff val="25000"/>
            </a:schemeClr>
          </a:solidFill>
          <a:ln w="10934" cap="flat">
            <a:noFill/>
            <a:prstDash val="solid"/>
            <a:miter/>
          </a:ln>
        </p:spPr>
        <p:txBody>
          <a:bodyPr rtlCol="0" anchor="ctr"/>
          <a:lstStyle/>
          <a:p>
            <a:endParaRPr lang="en-US"/>
          </a:p>
        </p:txBody>
      </p:sp>
      <p:grpSp>
        <p:nvGrpSpPr>
          <p:cNvPr id="96" name="Graphic 4">
            <a:extLst>
              <a:ext uri="{FF2B5EF4-FFF2-40B4-BE49-F238E27FC236}">
                <a16:creationId xmlns:a16="http://schemas.microsoft.com/office/drawing/2014/main" id="{611F2F44-522D-4275-BF8E-F7357B728D48}"/>
              </a:ext>
            </a:extLst>
          </p:cNvPr>
          <p:cNvGrpSpPr/>
          <p:nvPr/>
        </p:nvGrpSpPr>
        <p:grpSpPr>
          <a:xfrm>
            <a:off x="8596041" y="4734446"/>
            <a:ext cx="1095919" cy="1095914"/>
            <a:chOff x="10884251" y="7930615"/>
            <a:chExt cx="1234272" cy="1234272"/>
          </a:xfrm>
          <a:solidFill>
            <a:schemeClr val="tx1">
              <a:lumMod val="85000"/>
              <a:lumOff val="15000"/>
            </a:schemeClr>
          </a:solidFill>
        </p:grpSpPr>
        <p:sp>
          <p:nvSpPr>
            <p:cNvPr id="97" name="Freeform: Shape 96">
              <a:extLst>
                <a:ext uri="{FF2B5EF4-FFF2-40B4-BE49-F238E27FC236}">
                  <a16:creationId xmlns:a16="http://schemas.microsoft.com/office/drawing/2014/main" id="{1878351C-4E02-4B7C-AEFB-07CFDD58B8EE}"/>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98" name="Freeform: Shape 97">
              <a:extLst>
                <a:ext uri="{FF2B5EF4-FFF2-40B4-BE49-F238E27FC236}">
                  <a16:creationId xmlns:a16="http://schemas.microsoft.com/office/drawing/2014/main" id="{3F77DE1E-D90F-4630-943F-7670C74E6811}"/>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99" name="Freeform: Shape 98">
              <a:extLst>
                <a:ext uri="{FF2B5EF4-FFF2-40B4-BE49-F238E27FC236}">
                  <a16:creationId xmlns:a16="http://schemas.microsoft.com/office/drawing/2014/main" id="{B1790458-92F5-4549-B175-7296AECAE150}"/>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100" name="Freeform: Shape 99">
              <a:extLst>
                <a:ext uri="{FF2B5EF4-FFF2-40B4-BE49-F238E27FC236}">
                  <a16:creationId xmlns:a16="http://schemas.microsoft.com/office/drawing/2014/main" id="{0721EB30-9CC1-458E-BC85-EC8DF12BEE60}"/>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101" name="Freeform: Shape 100">
              <a:extLst>
                <a:ext uri="{FF2B5EF4-FFF2-40B4-BE49-F238E27FC236}">
                  <a16:creationId xmlns:a16="http://schemas.microsoft.com/office/drawing/2014/main" id="{3CCDCED9-BEF5-4AA4-8BCB-80A481753EFA}"/>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102" name="Freeform: Shape 101">
              <a:extLst>
                <a:ext uri="{FF2B5EF4-FFF2-40B4-BE49-F238E27FC236}">
                  <a16:creationId xmlns:a16="http://schemas.microsoft.com/office/drawing/2014/main" id="{0C0385CF-9B1A-426B-8979-FE85809921C6}"/>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103" name="TextBox 102">
            <a:extLst>
              <a:ext uri="{FF2B5EF4-FFF2-40B4-BE49-F238E27FC236}">
                <a16:creationId xmlns:a16="http://schemas.microsoft.com/office/drawing/2014/main" id="{73E96B1C-EBBF-40FB-976D-2E139D081055}"/>
              </a:ext>
            </a:extLst>
          </p:cNvPr>
          <p:cNvSpPr txBox="1"/>
          <p:nvPr/>
        </p:nvSpPr>
        <p:spPr>
          <a:xfrm>
            <a:off x="7513322" y="6325453"/>
            <a:ext cx="3261358" cy="940257"/>
          </a:xfrm>
          <a:prstGeom prst="rect">
            <a:avLst/>
          </a:prstGeom>
          <a:noFill/>
        </p:spPr>
        <p:txBody>
          <a:bodyPr wrap="square" rtlCol="0">
            <a:spAutoFit/>
          </a:bodyPr>
          <a:lstStyle/>
          <a:p>
            <a:pPr algn="ctr">
              <a:lnSpc>
                <a:spcPct val="120000"/>
              </a:lnSpc>
            </a:pPr>
            <a:r>
              <a:rPr lang="en-US" altLang="zh-CN" sz="2400">
                <a:solidFill>
                  <a:schemeClr val="tx1">
                    <a:lumMod val="85000"/>
                    <a:lumOff val="15000"/>
                  </a:schemeClr>
                </a:solidFill>
                <a:latin typeface="+mj-lt"/>
              </a:rPr>
              <a:t>Please add your subtitle here</a:t>
            </a:r>
            <a:endParaRPr lang="en-US" sz="2400">
              <a:solidFill>
                <a:schemeClr val="tx1">
                  <a:lumMod val="85000"/>
                  <a:lumOff val="15000"/>
                </a:schemeClr>
              </a:solidFill>
              <a:latin typeface="+mj-lt"/>
            </a:endParaRPr>
          </a:p>
        </p:txBody>
      </p:sp>
      <p:sp>
        <p:nvSpPr>
          <p:cNvPr id="40" name="Freeform: Shape 39">
            <a:extLst>
              <a:ext uri="{FF2B5EF4-FFF2-40B4-BE49-F238E27FC236}">
                <a16:creationId xmlns:a16="http://schemas.microsoft.com/office/drawing/2014/main" id="{4B78B7BB-A137-4D78-AE39-C7836C22B352}"/>
              </a:ext>
            </a:extLst>
          </p:cNvPr>
          <p:cNvSpPr/>
          <p:nvPr/>
        </p:nvSpPr>
        <p:spPr>
          <a:xfrm>
            <a:off x="4494725" y="3215640"/>
            <a:ext cx="2815931" cy="1667634"/>
          </a:xfrm>
          <a:custGeom>
            <a:avLst/>
            <a:gdLst>
              <a:gd name="connsiteX0" fmla="*/ 292980 w 2514726"/>
              <a:gd name="connsiteY0" fmla="*/ 0 h 1489256"/>
              <a:gd name="connsiteX1" fmla="*/ 448776 w 2514726"/>
              <a:gd name="connsiteY1" fmla="*/ 0 h 1489256"/>
              <a:gd name="connsiteX2" fmla="*/ 1028700 w 2514726"/>
              <a:gd name="connsiteY2" fmla="*/ 0 h 1489256"/>
              <a:gd name="connsiteX3" fmla="*/ 2273645 w 2514726"/>
              <a:gd name="connsiteY3" fmla="*/ 0 h 1489256"/>
              <a:gd name="connsiteX4" fmla="*/ 2497801 w 2514726"/>
              <a:gd name="connsiteY4" fmla="*/ 153615 h 1489256"/>
              <a:gd name="connsiteX5" fmla="*/ 2434839 w 2514726"/>
              <a:gd name="connsiteY5" fmla="*/ 419409 h 1489256"/>
              <a:gd name="connsiteX6" fmla="*/ 1812800 w 2514726"/>
              <a:gd name="connsiteY6" fmla="*/ 1251153 h 1489256"/>
              <a:gd name="connsiteX7" fmla="*/ 1435636 w 2514726"/>
              <a:gd name="connsiteY7" fmla="*/ 1489256 h 1489256"/>
              <a:gd name="connsiteX8" fmla="*/ 1028700 w 2514726"/>
              <a:gd name="connsiteY8" fmla="*/ 1489256 h 1489256"/>
              <a:gd name="connsiteX9" fmla="*/ 448776 w 2514726"/>
              <a:gd name="connsiteY9" fmla="*/ 1489256 h 1489256"/>
              <a:gd name="connsiteX10" fmla="*/ 292980 w 2514726"/>
              <a:gd name="connsiteY10" fmla="*/ 1489256 h 1489256"/>
              <a:gd name="connsiteX11" fmla="*/ 0 w 2514726"/>
              <a:gd name="connsiteY11" fmla="*/ 1196175 h 1489256"/>
              <a:gd name="connsiteX12" fmla="*/ 0 w 2514726"/>
              <a:gd name="connsiteY12" fmla="*/ 293081 h 1489256"/>
              <a:gd name="connsiteX13" fmla="*/ 292980 w 2514726"/>
              <a:gd name="connsiteY13" fmla="*/ 0 h 1489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14726" h="1489256">
                <a:moveTo>
                  <a:pt x="292980" y="0"/>
                </a:moveTo>
                <a:lnTo>
                  <a:pt x="448776" y="0"/>
                </a:lnTo>
                <a:lnTo>
                  <a:pt x="1028700" y="0"/>
                </a:lnTo>
                <a:lnTo>
                  <a:pt x="2273645" y="0"/>
                </a:lnTo>
                <a:cubicBezTo>
                  <a:pt x="2375314" y="0"/>
                  <a:pt x="2461216" y="58818"/>
                  <a:pt x="2497801" y="153615"/>
                </a:cubicBezTo>
                <a:cubicBezTo>
                  <a:pt x="2534588" y="248816"/>
                  <a:pt x="2510434" y="350687"/>
                  <a:pt x="2434839" y="419409"/>
                </a:cubicBezTo>
                <a:cubicBezTo>
                  <a:pt x="2174705" y="655895"/>
                  <a:pt x="1965405" y="935737"/>
                  <a:pt x="1812800" y="1251153"/>
                </a:cubicBezTo>
                <a:cubicBezTo>
                  <a:pt x="1742865" y="1395773"/>
                  <a:pt x="1594809" y="1489256"/>
                  <a:pt x="1435636" y="1489256"/>
                </a:cubicBezTo>
                <a:lnTo>
                  <a:pt x="1028700" y="1489256"/>
                </a:lnTo>
                <a:lnTo>
                  <a:pt x="448776" y="1489256"/>
                </a:lnTo>
                <a:lnTo>
                  <a:pt x="292980" y="1489256"/>
                </a:lnTo>
                <a:cubicBezTo>
                  <a:pt x="131179" y="1489256"/>
                  <a:pt x="0" y="1358077"/>
                  <a:pt x="0" y="1196175"/>
                </a:cubicBezTo>
                <a:lnTo>
                  <a:pt x="0" y="293081"/>
                </a:lnTo>
                <a:cubicBezTo>
                  <a:pt x="0" y="131179"/>
                  <a:pt x="131179" y="0"/>
                  <a:pt x="292980" y="0"/>
                </a:cubicBezTo>
                <a:close/>
              </a:path>
            </a:pathLst>
          </a:custGeom>
          <a:solidFill>
            <a:schemeClr val="accent1"/>
          </a:solidFill>
          <a:ln w="10934" cap="flat">
            <a:noFill/>
            <a:prstDash val="solid"/>
            <a:miter/>
          </a:ln>
        </p:spPr>
        <p:txBody>
          <a:bodyPr wrap="square" rtlCol="0" anchor="ctr">
            <a:noAutofit/>
          </a:bodyPr>
          <a:lstStyle/>
          <a:p>
            <a:endParaRPr lang="en-US"/>
          </a:p>
        </p:txBody>
      </p:sp>
      <p:sp>
        <p:nvSpPr>
          <p:cNvPr id="41" name="Freeform: Shape 40">
            <a:extLst>
              <a:ext uri="{FF2B5EF4-FFF2-40B4-BE49-F238E27FC236}">
                <a16:creationId xmlns:a16="http://schemas.microsoft.com/office/drawing/2014/main" id="{7EDCB348-326F-4583-8797-EE7FE689F56D}"/>
              </a:ext>
            </a:extLst>
          </p:cNvPr>
          <p:cNvSpPr/>
          <p:nvPr/>
        </p:nvSpPr>
        <p:spPr>
          <a:xfrm>
            <a:off x="4494725" y="5114023"/>
            <a:ext cx="1781196" cy="1667521"/>
          </a:xfrm>
          <a:custGeom>
            <a:avLst/>
            <a:gdLst>
              <a:gd name="connsiteX0" fmla="*/ 292980 w 1590671"/>
              <a:gd name="connsiteY0" fmla="*/ 0 h 1489155"/>
              <a:gd name="connsiteX1" fmla="*/ 448776 w 1590671"/>
              <a:gd name="connsiteY1" fmla="*/ 0 h 1489155"/>
              <a:gd name="connsiteX2" fmla="*/ 1028700 w 1590671"/>
              <a:gd name="connsiteY2" fmla="*/ 0 h 1489155"/>
              <a:gd name="connsiteX3" fmla="*/ 1370047 w 1590671"/>
              <a:gd name="connsiteY3" fmla="*/ 0 h 1489155"/>
              <a:gd name="connsiteX4" fmla="*/ 1527603 w 1590671"/>
              <a:gd name="connsiteY4" fmla="*/ 64579 h 1489155"/>
              <a:gd name="connsiteX5" fmla="*/ 1585714 w 1590671"/>
              <a:gd name="connsiteY5" fmla="*/ 253162 h 1489155"/>
              <a:gd name="connsiteX6" fmla="*/ 1542257 w 1590671"/>
              <a:gd name="connsiteY6" fmla="*/ 740686 h 1489155"/>
              <a:gd name="connsiteX7" fmla="*/ 1587129 w 1590671"/>
              <a:gd name="connsiteY7" fmla="*/ 1235589 h 1489155"/>
              <a:gd name="connsiteX8" fmla="*/ 1540842 w 1590671"/>
              <a:gd name="connsiteY8" fmla="*/ 1411538 h 1489155"/>
              <a:gd name="connsiteX9" fmla="*/ 1375201 w 1590671"/>
              <a:gd name="connsiteY9" fmla="*/ 1489155 h 1489155"/>
              <a:gd name="connsiteX10" fmla="*/ 1028700 w 1590671"/>
              <a:gd name="connsiteY10" fmla="*/ 1489155 h 1489155"/>
              <a:gd name="connsiteX11" fmla="*/ 448776 w 1590671"/>
              <a:gd name="connsiteY11" fmla="*/ 1489155 h 1489155"/>
              <a:gd name="connsiteX12" fmla="*/ 292980 w 1590671"/>
              <a:gd name="connsiteY12" fmla="*/ 1489155 h 1489155"/>
              <a:gd name="connsiteX13" fmla="*/ 0 w 1590671"/>
              <a:gd name="connsiteY13" fmla="*/ 1196276 h 1489155"/>
              <a:gd name="connsiteX14" fmla="*/ 0 w 1590671"/>
              <a:gd name="connsiteY14" fmla="*/ 293081 h 1489155"/>
              <a:gd name="connsiteX15" fmla="*/ 292980 w 1590671"/>
              <a:gd name="connsiteY15" fmla="*/ 0 h 1489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90671" h="1489155">
                <a:moveTo>
                  <a:pt x="292980" y="0"/>
                </a:moveTo>
                <a:lnTo>
                  <a:pt x="448776" y="0"/>
                </a:lnTo>
                <a:lnTo>
                  <a:pt x="1028700" y="0"/>
                </a:lnTo>
                <a:lnTo>
                  <a:pt x="1370047" y="0"/>
                </a:lnTo>
                <a:cubicBezTo>
                  <a:pt x="1428966" y="0"/>
                  <a:pt x="1486370" y="22436"/>
                  <a:pt x="1527603" y="64579"/>
                </a:cubicBezTo>
                <a:cubicBezTo>
                  <a:pt x="1576820" y="114908"/>
                  <a:pt x="1598043" y="184844"/>
                  <a:pt x="1585714" y="253162"/>
                </a:cubicBezTo>
                <a:cubicBezTo>
                  <a:pt x="1556911" y="412840"/>
                  <a:pt x="1542257" y="576864"/>
                  <a:pt x="1542257" y="740686"/>
                </a:cubicBezTo>
                <a:cubicBezTo>
                  <a:pt x="1542257" y="906934"/>
                  <a:pt x="1557316" y="1073485"/>
                  <a:pt x="1587129" y="1235589"/>
                </a:cubicBezTo>
                <a:cubicBezTo>
                  <a:pt x="1598650" y="1298349"/>
                  <a:pt x="1581773" y="1362524"/>
                  <a:pt x="1540842" y="1411538"/>
                </a:cubicBezTo>
                <a:cubicBezTo>
                  <a:pt x="1499811" y="1460857"/>
                  <a:pt x="1439376" y="1489155"/>
                  <a:pt x="1375201" y="1489155"/>
                </a:cubicBezTo>
                <a:lnTo>
                  <a:pt x="1028700" y="1489155"/>
                </a:lnTo>
                <a:lnTo>
                  <a:pt x="448776" y="1489155"/>
                </a:lnTo>
                <a:lnTo>
                  <a:pt x="292980" y="1489155"/>
                </a:lnTo>
                <a:cubicBezTo>
                  <a:pt x="131179" y="1489357"/>
                  <a:pt x="0" y="1358178"/>
                  <a:pt x="0" y="1196276"/>
                </a:cubicBezTo>
                <a:lnTo>
                  <a:pt x="0" y="293081"/>
                </a:lnTo>
                <a:cubicBezTo>
                  <a:pt x="0" y="131280"/>
                  <a:pt x="131179" y="0"/>
                  <a:pt x="292980" y="0"/>
                </a:cubicBezTo>
                <a:close/>
              </a:path>
            </a:pathLst>
          </a:custGeom>
          <a:solidFill>
            <a:schemeClr val="accent2"/>
          </a:solidFill>
          <a:ln w="10934" cap="flat">
            <a:noFill/>
            <a:prstDash val="solid"/>
            <a:miter/>
          </a:ln>
        </p:spPr>
        <p:txBody>
          <a:bodyPr wrap="square" rtlCol="0" anchor="ctr">
            <a:noAutofit/>
          </a:bodyPr>
          <a:lstStyle/>
          <a:p>
            <a:endParaRPr lang="en-US"/>
          </a:p>
        </p:txBody>
      </p:sp>
      <p:sp>
        <p:nvSpPr>
          <p:cNvPr id="42" name="Freeform: Shape 41">
            <a:extLst>
              <a:ext uri="{FF2B5EF4-FFF2-40B4-BE49-F238E27FC236}">
                <a16:creationId xmlns:a16="http://schemas.microsoft.com/office/drawing/2014/main" id="{E2FB01F4-1096-447D-9BB0-FF155000348A}"/>
              </a:ext>
            </a:extLst>
          </p:cNvPr>
          <p:cNvSpPr/>
          <p:nvPr/>
        </p:nvSpPr>
        <p:spPr>
          <a:xfrm>
            <a:off x="4518318" y="7013876"/>
            <a:ext cx="2825493" cy="1666390"/>
          </a:xfrm>
          <a:custGeom>
            <a:avLst/>
            <a:gdLst>
              <a:gd name="connsiteX0" fmla="*/ 292980 w 2523265"/>
              <a:gd name="connsiteY0" fmla="*/ 0 h 1488145"/>
              <a:gd name="connsiteX1" fmla="*/ 427707 w 2523265"/>
              <a:gd name="connsiteY1" fmla="*/ 0 h 1488145"/>
              <a:gd name="connsiteX2" fmla="*/ 1007631 w 2523265"/>
              <a:gd name="connsiteY2" fmla="*/ 0 h 1488145"/>
              <a:gd name="connsiteX3" fmla="*/ 1437657 w 2523265"/>
              <a:gd name="connsiteY3" fmla="*/ 0 h 1488145"/>
              <a:gd name="connsiteX4" fmla="*/ 1816742 w 2523265"/>
              <a:gd name="connsiteY4" fmla="*/ 238204 h 1488145"/>
              <a:gd name="connsiteX5" fmla="*/ 2442521 w 2523265"/>
              <a:gd name="connsiteY5" fmla="*/ 1068129 h 1488145"/>
              <a:gd name="connsiteX6" fmla="*/ 2506494 w 2523265"/>
              <a:gd name="connsiteY6" fmla="*/ 1334328 h 1488145"/>
              <a:gd name="connsiteX7" fmla="*/ 2282136 w 2523265"/>
              <a:gd name="connsiteY7" fmla="*/ 1488145 h 1488145"/>
              <a:gd name="connsiteX8" fmla="*/ 1007631 w 2523265"/>
              <a:gd name="connsiteY8" fmla="*/ 1488145 h 1488145"/>
              <a:gd name="connsiteX9" fmla="*/ 427707 w 2523265"/>
              <a:gd name="connsiteY9" fmla="*/ 1488145 h 1488145"/>
              <a:gd name="connsiteX10" fmla="*/ 292980 w 2523265"/>
              <a:gd name="connsiteY10" fmla="*/ 1488145 h 1488145"/>
              <a:gd name="connsiteX11" fmla="*/ 0 w 2523265"/>
              <a:gd name="connsiteY11" fmla="*/ 1195165 h 1488145"/>
              <a:gd name="connsiteX12" fmla="*/ 0 w 2523265"/>
              <a:gd name="connsiteY12" fmla="*/ 292778 h 1488145"/>
              <a:gd name="connsiteX13" fmla="*/ 292980 w 2523265"/>
              <a:gd name="connsiteY13" fmla="*/ 0 h 1488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23265" h="1488145">
                <a:moveTo>
                  <a:pt x="292980" y="0"/>
                </a:moveTo>
                <a:lnTo>
                  <a:pt x="427707" y="0"/>
                </a:lnTo>
                <a:lnTo>
                  <a:pt x="1007631" y="0"/>
                </a:lnTo>
                <a:lnTo>
                  <a:pt x="1437657" y="0"/>
                </a:lnTo>
                <a:cubicBezTo>
                  <a:pt x="1599762" y="0"/>
                  <a:pt x="1744988" y="91260"/>
                  <a:pt x="1816742" y="238204"/>
                </a:cubicBezTo>
                <a:cubicBezTo>
                  <a:pt x="1970559" y="553216"/>
                  <a:pt x="2181073" y="832451"/>
                  <a:pt x="2442521" y="1068129"/>
                </a:cubicBezTo>
                <a:cubicBezTo>
                  <a:pt x="2518722" y="1136851"/>
                  <a:pt x="2543179" y="1238824"/>
                  <a:pt x="2506494" y="1334328"/>
                </a:cubicBezTo>
                <a:cubicBezTo>
                  <a:pt x="2470009" y="1429124"/>
                  <a:pt x="2384107" y="1488145"/>
                  <a:pt x="2282136" y="1488145"/>
                </a:cubicBezTo>
                <a:lnTo>
                  <a:pt x="1007631" y="1488145"/>
                </a:lnTo>
                <a:lnTo>
                  <a:pt x="427707" y="1488145"/>
                </a:lnTo>
                <a:lnTo>
                  <a:pt x="292980" y="1488145"/>
                </a:lnTo>
                <a:cubicBezTo>
                  <a:pt x="131179" y="1487943"/>
                  <a:pt x="0" y="1356864"/>
                  <a:pt x="0" y="1195165"/>
                </a:cubicBezTo>
                <a:lnTo>
                  <a:pt x="0" y="292778"/>
                </a:lnTo>
                <a:cubicBezTo>
                  <a:pt x="0" y="131078"/>
                  <a:pt x="131179" y="0"/>
                  <a:pt x="292980" y="0"/>
                </a:cubicBezTo>
                <a:close/>
              </a:path>
            </a:pathLst>
          </a:custGeom>
          <a:solidFill>
            <a:schemeClr val="accent3"/>
          </a:solidFill>
          <a:ln w="10934" cap="flat">
            <a:noFill/>
            <a:prstDash val="solid"/>
            <a:miter/>
          </a:ln>
        </p:spPr>
        <p:txBody>
          <a:bodyPr wrap="square" rtlCol="0" anchor="ctr">
            <a:noAutofit/>
          </a:bodyPr>
          <a:lstStyle/>
          <a:p>
            <a:endParaRPr lang="en-US"/>
          </a:p>
        </p:txBody>
      </p:sp>
      <p:sp>
        <p:nvSpPr>
          <p:cNvPr id="46" name="Freeform: Shape 45">
            <a:extLst>
              <a:ext uri="{FF2B5EF4-FFF2-40B4-BE49-F238E27FC236}">
                <a16:creationId xmlns:a16="http://schemas.microsoft.com/office/drawing/2014/main" id="{6EC47B1B-60C4-4A97-B0F6-D1902B957EE8}"/>
              </a:ext>
            </a:extLst>
          </p:cNvPr>
          <p:cNvSpPr/>
          <p:nvPr/>
        </p:nvSpPr>
        <p:spPr>
          <a:xfrm flipH="1">
            <a:off x="10977346" y="3215640"/>
            <a:ext cx="2815931" cy="1667634"/>
          </a:xfrm>
          <a:custGeom>
            <a:avLst/>
            <a:gdLst>
              <a:gd name="connsiteX0" fmla="*/ 292980 w 2514726"/>
              <a:gd name="connsiteY0" fmla="*/ 0 h 1489256"/>
              <a:gd name="connsiteX1" fmla="*/ 448776 w 2514726"/>
              <a:gd name="connsiteY1" fmla="*/ 0 h 1489256"/>
              <a:gd name="connsiteX2" fmla="*/ 1028700 w 2514726"/>
              <a:gd name="connsiteY2" fmla="*/ 0 h 1489256"/>
              <a:gd name="connsiteX3" fmla="*/ 2273645 w 2514726"/>
              <a:gd name="connsiteY3" fmla="*/ 0 h 1489256"/>
              <a:gd name="connsiteX4" fmla="*/ 2497801 w 2514726"/>
              <a:gd name="connsiteY4" fmla="*/ 153615 h 1489256"/>
              <a:gd name="connsiteX5" fmla="*/ 2434839 w 2514726"/>
              <a:gd name="connsiteY5" fmla="*/ 419409 h 1489256"/>
              <a:gd name="connsiteX6" fmla="*/ 1812800 w 2514726"/>
              <a:gd name="connsiteY6" fmla="*/ 1251153 h 1489256"/>
              <a:gd name="connsiteX7" fmla="*/ 1435636 w 2514726"/>
              <a:gd name="connsiteY7" fmla="*/ 1489256 h 1489256"/>
              <a:gd name="connsiteX8" fmla="*/ 1028700 w 2514726"/>
              <a:gd name="connsiteY8" fmla="*/ 1489256 h 1489256"/>
              <a:gd name="connsiteX9" fmla="*/ 448776 w 2514726"/>
              <a:gd name="connsiteY9" fmla="*/ 1489256 h 1489256"/>
              <a:gd name="connsiteX10" fmla="*/ 292980 w 2514726"/>
              <a:gd name="connsiteY10" fmla="*/ 1489256 h 1489256"/>
              <a:gd name="connsiteX11" fmla="*/ 0 w 2514726"/>
              <a:gd name="connsiteY11" fmla="*/ 1196175 h 1489256"/>
              <a:gd name="connsiteX12" fmla="*/ 0 w 2514726"/>
              <a:gd name="connsiteY12" fmla="*/ 293081 h 1489256"/>
              <a:gd name="connsiteX13" fmla="*/ 292980 w 2514726"/>
              <a:gd name="connsiteY13" fmla="*/ 0 h 1489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14726" h="1489256">
                <a:moveTo>
                  <a:pt x="292980" y="0"/>
                </a:moveTo>
                <a:lnTo>
                  <a:pt x="448776" y="0"/>
                </a:lnTo>
                <a:lnTo>
                  <a:pt x="1028700" y="0"/>
                </a:lnTo>
                <a:lnTo>
                  <a:pt x="2273645" y="0"/>
                </a:lnTo>
                <a:cubicBezTo>
                  <a:pt x="2375314" y="0"/>
                  <a:pt x="2461216" y="58818"/>
                  <a:pt x="2497801" y="153615"/>
                </a:cubicBezTo>
                <a:cubicBezTo>
                  <a:pt x="2534588" y="248816"/>
                  <a:pt x="2510434" y="350687"/>
                  <a:pt x="2434839" y="419409"/>
                </a:cubicBezTo>
                <a:cubicBezTo>
                  <a:pt x="2174705" y="655895"/>
                  <a:pt x="1965405" y="935737"/>
                  <a:pt x="1812800" y="1251153"/>
                </a:cubicBezTo>
                <a:cubicBezTo>
                  <a:pt x="1742865" y="1395773"/>
                  <a:pt x="1594809" y="1489256"/>
                  <a:pt x="1435636" y="1489256"/>
                </a:cubicBezTo>
                <a:lnTo>
                  <a:pt x="1028700" y="1489256"/>
                </a:lnTo>
                <a:lnTo>
                  <a:pt x="448776" y="1489256"/>
                </a:lnTo>
                <a:lnTo>
                  <a:pt x="292980" y="1489256"/>
                </a:lnTo>
                <a:cubicBezTo>
                  <a:pt x="131179" y="1489256"/>
                  <a:pt x="0" y="1358077"/>
                  <a:pt x="0" y="1196175"/>
                </a:cubicBezTo>
                <a:lnTo>
                  <a:pt x="0" y="293081"/>
                </a:lnTo>
                <a:cubicBezTo>
                  <a:pt x="0" y="131179"/>
                  <a:pt x="131179" y="0"/>
                  <a:pt x="292980" y="0"/>
                </a:cubicBezTo>
                <a:close/>
              </a:path>
            </a:pathLst>
          </a:custGeom>
          <a:solidFill>
            <a:schemeClr val="accent6"/>
          </a:solidFill>
          <a:ln w="10934" cap="flat">
            <a:noFill/>
            <a:prstDash val="solid"/>
            <a:miter/>
          </a:ln>
        </p:spPr>
        <p:txBody>
          <a:bodyPr wrap="square" rtlCol="0" anchor="ctr">
            <a:noAutofit/>
          </a:bodyPr>
          <a:lstStyle/>
          <a:p>
            <a:endParaRPr lang="en-US"/>
          </a:p>
        </p:txBody>
      </p:sp>
      <p:sp>
        <p:nvSpPr>
          <p:cNvPr id="47" name="Freeform: Shape 46">
            <a:extLst>
              <a:ext uri="{FF2B5EF4-FFF2-40B4-BE49-F238E27FC236}">
                <a16:creationId xmlns:a16="http://schemas.microsoft.com/office/drawing/2014/main" id="{529382F2-7A81-4989-8C9E-811414A4A3B0}"/>
              </a:ext>
            </a:extLst>
          </p:cNvPr>
          <p:cNvSpPr/>
          <p:nvPr/>
        </p:nvSpPr>
        <p:spPr>
          <a:xfrm flipH="1">
            <a:off x="12012081" y="5114023"/>
            <a:ext cx="1781196" cy="1667521"/>
          </a:xfrm>
          <a:custGeom>
            <a:avLst/>
            <a:gdLst>
              <a:gd name="connsiteX0" fmla="*/ 292980 w 1590671"/>
              <a:gd name="connsiteY0" fmla="*/ 0 h 1489155"/>
              <a:gd name="connsiteX1" fmla="*/ 448776 w 1590671"/>
              <a:gd name="connsiteY1" fmla="*/ 0 h 1489155"/>
              <a:gd name="connsiteX2" fmla="*/ 1028700 w 1590671"/>
              <a:gd name="connsiteY2" fmla="*/ 0 h 1489155"/>
              <a:gd name="connsiteX3" fmla="*/ 1370047 w 1590671"/>
              <a:gd name="connsiteY3" fmla="*/ 0 h 1489155"/>
              <a:gd name="connsiteX4" fmla="*/ 1527603 w 1590671"/>
              <a:gd name="connsiteY4" fmla="*/ 64579 h 1489155"/>
              <a:gd name="connsiteX5" fmla="*/ 1585714 w 1590671"/>
              <a:gd name="connsiteY5" fmla="*/ 253162 h 1489155"/>
              <a:gd name="connsiteX6" fmla="*/ 1542257 w 1590671"/>
              <a:gd name="connsiteY6" fmla="*/ 740686 h 1489155"/>
              <a:gd name="connsiteX7" fmla="*/ 1587129 w 1590671"/>
              <a:gd name="connsiteY7" fmla="*/ 1235589 h 1489155"/>
              <a:gd name="connsiteX8" fmla="*/ 1540842 w 1590671"/>
              <a:gd name="connsiteY8" fmla="*/ 1411538 h 1489155"/>
              <a:gd name="connsiteX9" fmla="*/ 1375201 w 1590671"/>
              <a:gd name="connsiteY9" fmla="*/ 1489155 h 1489155"/>
              <a:gd name="connsiteX10" fmla="*/ 1028700 w 1590671"/>
              <a:gd name="connsiteY10" fmla="*/ 1489155 h 1489155"/>
              <a:gd name="connsiteX11" fmla="*/ 448776 w 1590671"/>
              <a:gd name="connsiteY11" fmla="*/ 1489155 h 1489155"/>
              <a:gd name="connsiteX12" fmla="*/ 292980 w 1590671"/>
              <a:gd name="connsiteY12" fmla="*/ 1489155 h 1489155"/>
              <a:gd name="connsiteX13" fmla="*/ 0 w 1590671"/>
              <a:gd name="connsiteY13" fmla="*/ 1196276 h 1489155"/>
              <a:gd name="connsiteX14" fmla="*/ 0 w 1590671"/>
              <a:gd name="connsiteY14" fmla="*/ 293081 h 1489155"/>
              <a:gd name="connsiteX15" fmla="*/ 292980 w 1590671"/>
              <a:gd name="connsiteY15" fmla="*/ 0 h 1489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590671" h="1489155">
                <a:moveTo>
                  <a:pt x="292980" y="0"/>
                </a:moveTo>
                <a:lnTo>
                  <a:pt x="448776" y="0"/>
                </a:lnTo>
                <a:lnTo>
                  <a:pt x="1028700" y="0"/>
                </a:lnTo>
                <a:lnTo>
                  <a:pt x="1370047" y="0"/>
                </a:lnTo>
                <a:cubicBezTo>
                  <a:pt x="1428966" y="0"/>
                  <a:pt x="1486370" y="22436"/>
                  <a:pt x="1527603" y="64579"/>
                </a:cubicBezTo>
                <a:cubicBezTo>
                  <a:pt x="1576820" y="114908"/>
                  <a:pt x="1598043" y="184844"/>
                  <a:pt x="1585714" y="253162"/>
                </a:cubicBezTo>
                <a:cubicBezTo>
                  <a:pt x="1556911" y="412840"/>
                  <a:pt x="1542257" y="576864"/>
                  <a:pt x="1542257" y="740686"/>
                </a:cubicBezTo>
                <a:cubicBezTo>
                  <a:pt x="1542257" y="906934"/>
                  <a:pt x="1557316" y="1073485"/>
                  <a:pt x="1587129" y="1235589"/>
                </a:cubicBezTo>
                <a:cubicBezTo>
                  <a:pt x="1598650" y="1298349"/>
                  <a:pt x="1581773" y="1362524"/>
                  <a:pt x="1540842" y="1411538"/>
                </a:cubicBezTo>
                <a:cubicBezTo>
                  <a:pt x="1499811" y="1460857"/>
                  <a:pt x="1439376" y="1489155"/>
                  <a:pt x="1375201" y="1489155"/>
                </a:cubicBezTo>
                <a:lnTo>
                  <a:pt x="1028700" y="1489155"/>
                </a:lnTo>
                <a:lnTo>
                  <a:pt x="448776" y="1489155"/>
                </a:lnTo>
                <a:lnTo>
                  <a:pt x="292980" y="1489155"/>
                </a:lnTo>
                <a:cubicBezTo>
                  <a:pt x="131179" y="1489357"/>
                  <a:pt x="0" y="1358178"/>
                  <a:pt x="0" y="1196276"/>
                </a:cubicBezTo>
                <a:lnTo>
                  <a:pt x="0" y="293081"/>
                </a:lnTo>
                <a:cubicBezTo>
                  <a:pt x="0" y="131280"/>
                  <a:pt x="131179" y="0"/>
                  <a:pt x="292980" y="0"/>
                </a:cubicBezTo>
                <a:close/>
              </a:path>
            </a:pathLst>
          </a:custGeom>
          <a:solidFill>
            <a:schemeClr val="accent5"/>
          </a:solidFill>
          <a:ln w="10934" cap="flat">
            <a:noFill/>
            <a:prstDash val="solid"/>
            <a:miter/>
          </a:ln>
        </p:spPr>
        <p:txBody>
          <a:bodyPr wrap="square" rtlCol="0" anchor="ctr">
            <a:noAutofit/>
          </a:bodyPr>
          <a:lstStyle/>
          <a:p>
            <a:endParaRPr lang="en-US"/>
          </a:p>
        </p:txBody>
      </p:sp>
      <p:sp>
        <p:nvSpPr>
          <p:cNvPr id="48" name="Freeform: Shape 47">
            <a:extLst>
              <a:ext uri="{FF2B5EF4-FFF2-40B4-BE49-F238E27FC236}">
                <a16:creationId xmlns:a16="http://schemas.microsoft.com/office/drawing/2014/main" id="{9C9E0193-8AB9-42A2-ABF2-037A831F9750}"/>
              </a:ext>
            </a:extLst>
          </p:cNvPr>
          <p:cNvSpPr/>
          <p:nvPr/>
        </p:nvSpPr>
        <p:spPr>
          <a:xfrm flipH="1">
            <a:off x="10944191" y="7013876"/>
            <a:ext cx="2825493" cy="1666390"/>
          </a:xfrm>
          <a:custGeom>
            <a:avLst/>
            <a:gdLst>
              <a:gd name="connsiteX0" fmla="*/ 292980 w 2523265"/>
              <a:gd name="connsiteY0" fmla="*/ 0 h 1488145"/>
              <a:gd name="connsiteX1" fmla="*/ 427707 w 2523265"/>
              <a:gd name="connsiteY1" fmla="*/ 0 h 1488145"/>
              <a:gd name="connsiteX2" fmla="*/ 1007631 w 2523265"/>
              <a:gd name="connsiteY2" fmla="*/ 0 h 1488145"/>
              <a:gd name="connsiteX3" fmla="*/ 1437657 w 2523265"/>
              <a:gd name="connsiteY3" fmla="*/ 0 h 1488145"/>
              <a:gd name="connsiteX4" fmla="*/ 1816742 w 2523265"/>
              <a:gd name="connsiteY4" fmla="*/ 238204 h 1488145"/>
              <a:gd name="connsiteX5" fmla="*/ 2442521 w 2523265"/>
              <a:gd name="connsiteY5" fmla="*/ 1068129 h 1488145"/>
              <a:gd name="connsiteX6" fmla="*/ 2506494 w 2523265"/>
              <a:gd name="connsiteY6" fmla="*/ 1334328 h 1488145"/>
              <a:gd name="connsiteX7" fmla="*/ 2282136 w 2523265"/>
              <a:gd name="connsiteY7" fmla="*/ 1488145 h 1488145"/>
              <a:gd name="connsiteX8" fmla="*/ 1007631 w 2523265"/>
              <a:gd name="connsiteY8" fmla="*/ 1488145 h 1488145"/>
              <a:gd name="connsiteX9" fmla="*/ 427707 w 2523265"/>
              <a:gd name="connsiteY9" fmla="*/ 1488145 h 1488145"/>
              <a:gd name="connsiteX10" fmla="*/ 292980 w 2523265"/>
              <a:gd name="connsiteY10" fmla="*/ 1488145 h 1488145"/>
              <a:gd name="connsiteX11" fmla="*/ 0 w 2523265"/>
              <a:gd name="connsiteY11" fmla="*/ 1195165 h 1488145"/>
              <a:gd name="connsiteX12" fmla="*/ 0 w 2523265"/>
              <a:gd name="connsiteY12" fmla="*/ 292778 h 1488145"/>
              <a:gd name="connsiteX13" fmla="*/ 292980 w 2523265"/>
              <a:gd name="connsiteY13" fmla="*/ 0 h 1488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523265" h="1488145">
                <a:moveTo>
                  <a:pt x="292980" y="0"/>
                </a:moveTo>
                <a:lnTo>
                  <a:pt x="427707" y="0"/>
                </a:lnTo>
                <a:lnTo>
                  <a:pt x="1007631" y="0"/>
                </a:lnTo>
                <a:lnTo>
                  <a:pt x="1437657" y="0"/>
                </a:lnTo>
                <a:cubicBezTo>
                  <a:pt x="1599762" y="0"/>
                  <a:pt x="1744988" y="91260"/>
                  <a:pt x="1816742" y="238204"/>
                </a:cubicBezTo>
                <a:cubicBezTo>
                  <a:pt x="1970559" y="553216"/>
                  <a:pt x="2181073" y="832451"/>
                  <a:pt x="2442521" y="1068129"/>
                </a:cubicBezTo>
                <a:cubicBezTo>
                  <a:pt x="2518722" y="1136851"/>
                  <a:pt x="2543179" y="1238824"/>
                  <a:pt x="2506494" y="1334328"/>
                </a:cubicBezTo>
                <a:cubicBezTo>
                  <a:pt x="2470009" y="1429124"/>
                  <a:pt x="2384107" y="1488145"/>
                  <a:pt x="2282136" y="1488145"/>
                </a:cubicBezTo>
                <a:lnTo>
                  <a:pt x="1007631" y="1488145"/>
                </a:lnTo>
                <a:lnTo>
                  <a:pt x="427707" y="1488145"/>
                </a:lnTo>
                <a:lnTo>
                  <a:pt x="292980" y="1488145"/>
                </a:lnTo>
                <a:cubicBezTo>
                  <a:pt x="131179" y="1487943"/>
                  <a:pt x="0" y="1356864"/>
                  <a:pt x="0" y="1195165"/>
                </a:cubicBezTo>
                <a:lnTo>
                  <a:pt x="0" y="292778"/>
                </a:lnTo>
                <a:cubicBezTo>
                  <a:pt x="0" y="131078"/>
                  <a:pt x="131179" y="0"/>
                  <a:pt x="292980" y="0"/>
                </a:cubicBezTo>
                <a:close/>
              </a:path>
            </a:pathLst>
          </a:custGeom>
          <a:solidFill>
            <a:schemeClr val="accent4"/>
          </a:solidFill>
          <a:ln w="10934" cap="flat">
            <a:noFill/>
            <a:prstDash val="solid"/>
            <a:miter/>
          </a:ln>
        </p:spPr>
        <p:txBody>
          <a:bodyPr wrap="square" rtlCol="0" anchor="ctr">
            <a:noAutofit/>
          </a:bodyPr>
          <a:lstStyle/>
          <a:p>
            <a:endParaRPr lang="en-US"/>
          </a:p>
        </p:txBody>
      </p:sp>
      <p:grpSp>
        <p:nvGrpSpPr>
          <p:cNvPr id="49" name="Graphic 2">
            <a:extLst>
              <a:ext uri="{FF2B5EF4-FFF2-40B4-BE49-F238E27FC236}">
                <a16:creationId xmlns:a16="http://schemas.microsoft.com/office/drawing/2014/main" id="{18FDC230-B49B-46C2-AC1C-B64BAC36B2DC}"/>
              </a:ext>
            </a:extLst>
          </p:cNvPr>
          <p:cNvGrpSpPr/>
          <p:nvPr/>
        </p:nvGrpSpPr>
        <p:grpSpPr>
          <a:xfrm>
            <a:off x="4978075" y="3642210"/>
            <a:ext cx="814494" cy="814494"/>
            <a:chOff x="6240468" y="3424552"/>
            <a:chExt cx="1234527" cy="1234527"/>
          </a:xfrm>
          <a:solidFill>
            <a:schemeClr val="tx1"/>
          </a:solidFill>
        </p:grpSpPr>
        <p:sp>
          <p:nvSpPr>
            <p:cNvPr id="50" name="Freeform: Shape 49">
              <a:extLst>
                <a:ext uri="{FF2B5EF4-FFF2-40B4-BE49-F238E27FC236}">
                  <a16:creationId xmlns:a16="http://schemas.microsoft.com/office/drawing/2014/main" id="{786E9BBA-84CE-48DF-9051-E50D3DE8BCF0}"/>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51" name="Freeform: Shape 50">
              <a:extLst>
                <a:ext uri="{FF2B5EF4-FFF2-40B4-BE49-F238E27FC236}">
                  <a16:creationId xmlns:a16="http://schemas.microsoft.com/office/drawing/2014/main" id="{6D13BD7A-1A15-4DA6-A418-CF77490FFDB8}"/>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52" name="Freeform: Shape 51">
              <a:extLst>
                <a:ext uri="{FF2B5EF4-FFF2-40B4-BE49-F238E27FC236}">
                  <a16:creationId xmlns:a16="http://schemas.microsoft.com/office/drawing/2014/main" id="{B7F4C8FC-2206-4F1B-90D3-FD4672CEBB9C}"/>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9435A320-773B-47E1-AB8F-9F8FCD128986}"/>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54" name="Freeform: Shape 53">
              <a:extLst>
                <a:ext uri="{FF2B5EF4-FFF2-40B4-BE49-F238E27FC236}">
                  <a16:creationId xmlns:a16="http://schemas.microsoft.com/office/drawing/2014/main" id="{573E59BF-C6F6-41E9-8F05-742CACE8C2B5}"/>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55" name="Freeform: Shape 54">
              <a:extLst>
                <a:ext uri="{FF2B5EF4-FFF2-40B4-BE49-F238E27FC236}">
                  <a16:creationId xmlns:a16="http://schemas.microsoft.com/office/drawing/2014/main" id="{9B239C34-902F-4D4E-8261-041673E072DD}"/>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sp>
        <p:nvSpPr>
          <p:cNvPr id="56" name="Freeform: Shape 55">
            <a:extLst>
              <a:ext uri="{FF2B5EF4-FFF2-40B4-BE49-F238E27FC236}">
                <a16:creationId xmlns:a16="http://schemas.microsoft.com/office/drawing/2014/main" id="{A18AC314-FB92-4289-AB64-604B7EF47CF4}"/>
              </a:ext>
            </a:extLst>
          </p:cNvPr>
          <p:cNvSpPr/>
          <p:nvPr/>
        </p:nvSpPr>
        <p:spPr>
          <a:xfrm>
            <a:off x="12588154" y="7431873"/>
            <a:ext cx="629048" cy="830395"/>
          </a:xfrm>
          <a:custGeom>
            <a:avLst/>
            <a:gdLst>
              <a:gd name="connsiteX0" fmla="*/ 467477 w 934869"/>
              <a:gd name="connsiteY0" fmla="*/ 0 h 1234105"/>
              <a:gd name="connsiteX1" fmla="*/ 0 w 934869"/>
              <a:gd name="connsiteY1" fmla="*/ 467477 h 1234105"/>
              <a:gd name="connsiteX2" fmla="*/ 135430 w 934869"/>
              <a:gd name="connsiteY2" fmla="*/ 796343 h 1234105"/>
              <a:gd name="connsiteX3" fmla="*/ 201304 w 934869"/>
              <a:gd name="connsiteY3" fmla="*/ 957469 h 1234105"/>
              <a:gd name="connsiteX4" fmla="*/ 201304 w 934869"/>
              <a:gd name="connsiteY4" fmla="*/ 1086287 h 1234105"/>
              <a:gd name="connsiteX5" fmla="*/ 244913 w 934869"/>
              <a:gd name="connsiteY5" fmla="*/ 1129896 h 1234105"/>
              <a:gd name="connsiteX6" fmla="*/ 251190 w 934869"/>
              <a:gd name="connsiteY6" fmla="*/ 1129896 h 1234105"/>
              <a:gd name="connsiteX7" fmla="*/ 251190 w 934869"/>
              <a:gd name="connsiteY7" fmla="*/ 1190497 h 1234105"/>
              <a:gd name="connsiteX8" fmla="*/ 294799 w 934869"/>
              <a:gd name="connsiteY8" fmla="*/ 1234105 h 1234105"/>
              <a:gd name="connsiteX9" fmla="*/ 643837 w 934869"/>
              <a:gd name="connsiteY9" fmla="*/ 1234105 h 1234105"/>
              <a:gd name="connsiteX10" fmla="*/ 687446 w 934869"/>
              <a:gd name="connsiteY10" fmla="*/ 1190497 h 1234105"/>
              <a:gd name="connsiteX11" fmla="*/ 687446 w 934869"/>
              <a:gd name="connsiteY11" fmla="*/ 1129896 h 1234105"/>
              <a:gd name="connsiteX12" fmla="*/ 693724 w 934869"/>
              <a:gd name="connsiteY12" fmla="*/ 1129896 h 1234105"/>
              <a:gd name="connsiteX13" fmla="*/ 737333 w 934869"/>
              <a:gd name="connsiteY13" fmla="*/ 1086287 h 1234105"/>
              <a:gd name="connsiteX14" fmla="*/ 737333 w 934869"/>
              <a:gd name="connsiteY14" fmla="*/ 953787 h 1234105"/>
              <a:gd name="connsiteX15" fmla="*/ 801951 w 934869"/>
              <a:gd name="connsiteY15" fmla="*/ 793999 h 1234105"/>
              <a:gd name="connsiteX16" fmla="*/ 934870 w 934869"/>
              <a:gd name="connsiteY16" fmla="*/ 467393 h 1234105"/>
              <a:gd name="connsiteX17" fmla="*/ 467477 w 934869"/>
              <a:gd name="connsiteY17" fmla="*/ 0 h 1234105"/>
              <a:gd name="connsiteX18" fmla="*/ 161964 w 934869"/>
              <a:gd name="connsiteY18" fmla="*/ 769977 h 1234105"/>
              <a:gd name="connsiteX19" fmla="*/ 140620 w 934869"/>
              <a:gd name="connsiteY19" fmla="*/ 746205 h 1234105"/>
              <a:gd name="connsiteX20" fmla="*/ 140620 w 934869"/>
              <a:gd name="connsiteY20" fmla="*/ 732562 h 1234105"/>
              <a:gd name="connsiteX21" fmla="*/ 194608 w 934869"/>
              <a:gd name="connsiteY21" fmla="*/ 652877 h 1234105"/>
              <a:gd name="connsiteX22" fmla="*/ 272451 w 934869"/>
              <a:gd name="connsiteY22" fmla="*/ 623581 h 1234105"/>
              <a:gd name="connsiteX23" fmla="*/ 307857 w 934869"/>
              <a:gd name="connsiteY23" fmla="*/ 613956 h 1234105"/>
              <a:gd name="connsiteX24" fmla="*/ 312125 w 934869"/>
              <a:gd name="connsiteY24" fmla="*/ 612616 h 1234105"/>
              <a:gd name="connsiteX25" fmla="*/ 448895 w 934869"/>
              <a:gd name="connsiteY25" fmla="*/ 726954 h 1234105"/>
              <a:gd name="connsiteX26" fmla="*/ 448895 w 934869"/>
              <a:gd name="connsiteY26" fmla="*/ 888834 h 1234105"/>
              <a:gd name="connsiteX27" fmla="*/ 229763 w 934869"/>
              <a:gd name="connsiteY27" fmla="*/ 888834 h 1234105"/>
              <a:gd name="connsiteX28" fmla="*/ 161964 w 934869"/>
              <a:gd name="connsiteY28" fmla="*/ 769977 h 1234105"/>
              <a:gd name="connsiteX29" fmla="*/ 393317 w 934869"/>
              <a:gd name="connsiteY29" fmla="*/ 337404 h 1234105"/>
              <a:gd name="connsiteX30" fmla="*/ 471662 w 934869"/>
              <a:gd name="connsiteY30" fmla="*/ 346862 h 1234105"/>
              <a:gd name="connsiteX31" fmla="*/ 596462 w 934869"/>
              <a:gd name="connsiteY31" fmla="*/ 325267 h 1234105"/>
              <a:gd name="connsiteX32" fmla="*/ 598471 w 934869"/>
              <a:gd name="connsiteY32" fmla="*/ 350294 h 1234105"/>
              <a:gd name="connsiteX33" fmla="*/ 467393 w 934869"/>
              <a:gd name="connsiteY33" fmla="*/ 511839 h 1234105"/>
              <a:gd name="connsiteX34" fmla="*/ 336315 w 934869"/>
              <a:gd name="connsiteY34" fmla="*/ 350294 h 1234105"/>
              <a:gd name="connsiteX35" fmla="*/ 467393 w 934869"/>
              <a:gd name="connsiteY35" fmla="*/ 212771 h 1234105"/>
              <a:gd name="connsiteX36" fmla="*/ 586585 w 934869"/>
              <a:gd name="connsiteY36" fmla="*/ 289024 h 1234105"/>
              <a:gd name="connsiteX37" fmla="*/ 402356 w 934869"/>
              <a:gd name="connsiteY37" fmla="*/ 301161 h 1234105"/>
              <a:gd name="connsiteX38" fmla="*/ 379673 w 934869"/>
              <a:gd name="connsiteY38" fmla="*/ 314804 h 1234105"/>
              <a:gd name="connsiteX39" fmla="*/ 393317 w 934869"/>
              <a:gd name="connsiteY39" fmla="*/ 337404 h 1234105"/>
              <a:gd name="connsiteX40" fmla="*/ 398757 w 934869"/>
              <a:gd name="connsiteY40" fmla="*/ 531593 h 1234105"/>
              <a:gd name="connsiteX41" fmla="*/ 467477 w 934869"/>
              <a:gd name="connsiteY41" fmla="*/ 549086 h 1234105"/>
              <a:gd name="connsiteX42" fmla="*/ 536196 w 934869"/>
              <a:gd name="connsiteY42" fmla="*/ 531593 h 1234105"/>
              <a:gd name="connsiteX43" fmla="*/ 589431 w 934869"/>
              <a:gd name="connsiteY43" fmla="*/ 597634 h 1234105"/>
              <a:gd name="connsiteX44" fmla="*/ 467393 w 934869"/>
              <a:gd name="connsiteY44" fmla="*/ 694561 h 1234105"/>
              <a:gd name="connsiteX45" fmla="*/ 345523 w 934869"/>
              <a:gd name="connsiteY45" fmla="*/ 598220 h 1234105"/>
              <a:gd name="connsiteX46" fmla="*/ 398757 w 934869"/>
              <a:gd name="connsiteY46" fmla="*/ 531593 h 1234105"/>
              <a:gd name="connsiteX47" fmla="*/ 650115 w 934869"/>
              <a:gd name="connsiteY47" fmla="*/ 1190580 h 1234105"/>
              <a:gd name="connsiteX48" fmla="*/ 643921 w 934869"/>
              <a:gd name="connsiteY48" fmla="*/ 1196774 h 1234105"/>
              <a:gd name="connsiteX49" fmla="*/ 294883 w 934869"/>
              <a:gd name="connsiteY49" fmla="*/ 1196774 h 1234105"/>
              <a:gd name="connsiteX50" fmla="*/ 288605 w 934869"/>
              <a:gd name="connsiteY50" fmla="*/ 1190580 h 1234105"/>
              <a:gd name="connsiteX51" fmla="*/ 288605 w 934869"/>
              <a:gd name="connsiteY51" fmla="*/ 1129980 h 1234105"/>
              <a:gd name="connsiteX52" fmla="*/ 650115 w 934869"/>
              <a:gd name="connsiteY52" fmla="*/ 1129980 h 1234105"/>
              <a:gd name="connsiteX53" fmla="*/ 650115 w 934869"/>
              <a:gd name="connsiteY53" fmla="*/ 1190580 h 1234105"/>
              <a:gd name="connsiteX54" fmla="*/ 700001 w 934869"/>
              <a:gd name="connsiteY54" fmla="*/ 953870 h 1234105"/>
              <a:gd name="connsiteX55" fmla="*/ 700001 w 934869"/>
              <a:gd name="connsiteY55" fmla="*/ 991536 h 1234105"/>
              <a:gd name="connsiteX56" fmla="*/ 439688 w 934869"/>
              <a:gd name="connsiteY56" fmla="*/ 991536 h 1234105"/>
              <a:gd name="connsiteX57" fmla="*/ 421022 w 934869"/>
              <a:gd name="connsiteY57" fmla="*/ 1010286 h 1234105"/>
              <a:gd name="connsiteX58" fmla="*/ 439688 w 934869"/>
              <a:gd name="connsiteY58" fmla="*/ 1028951 h 1234105"/>
              <a:gd name="connsiteX59" fmla="*/ 700001 w 934869"/>
              <a:gd name="connsiteY59" fmla="*/ 1028951 h 1234105"/>
              <a:gd name="connsiteX60" fmla="*/ 700001 w 934869"/>
              <a:gd name="connsiteY60" fmla="*/ 1086287 h 1234105"/>
              <a:gd name="connsiteX61" fmla="*/ 693808 w 934869"/>
              <a:gd name="connsiteY61" fmla="*/ 1092565 h 1234105"/>
              <a:gd name="connsiteX62" fmla="*/ 244996 w 934869"/>
              <a:gd name="connsiteY62" fmla="*/ 1092565 h 1234105"/>
              <a:gd name="connsiteX63" fmla="*/ 238802 w 934869"/>
              <a:gd name="connsiteY63" fmla="*/ 1086287 h 1234105"/>
              <a:gd name="connsiteX64" fmla="*/ 238802 w 934869"/>
              <a:gd name="connsiteY64" fmla="*/ 1028951 h 1234105"/>
              <a:gd name="connsiteX65" fmla="*/ 339998 w 934869"/>
              <a:gd name="connsiteY65" fmla="*/ 1028951 h 1234105"/>
              <a:gd name="connsiteX66" fmla="*/ 358664 w 934869"/>
              <a:gd name="connsiteY66" fmla="*/ 1010286 h 1234105"/>
              <a:gd name="connsiteX67" fmla="*/ 339998 w 934869"/>
              <a:gd name="connsiteY67" fmla="*/ 991536 h 1234105"/>
              <a:gd name="connsiteX68" fmla="*/ 238802 w 934869"/>
              <a:gd name="connsiteY68" fmla="*/ 991536 h 1234105"/>
              <a:gd name="connsiteX69" fmla="*/ 238802 w 934869"/>
              <a:gd name="connsiteY69" fmla="*/ 957469 h 1234105"/>
              <a:gd name="connsiteX70" fmla="*/ 236793 w 934869"/>
              <a:gd name="connsiteY70" fmla="*/ 926332 h 1234105"/>
              <a:gd name="connsiteX71" fmla="*/ 701508 w 934869"/>
              <a:gd name="connsiteY71" fmla="*/ 926332 h 1234105"/>
              <a:gd name="connsiteX72" fmla="*/ 700001 w 934869"/>
              <a:gd name="connsiteY72" fmla="*/ 953870 h 1234105"/>
              <a:gd name="connsiteX73" fmla="*/ 794417 w 934869"/>
              <a:gd name="connsiteY73" fmla="*/ 746373 h 1234105"/>
              <a:gd name="connsiteX74" fmla="*/ 775333 w 934869"/>
              <a:gd name="connsiteY74" fmla="*/ 767884 h 1234105"/>
              <a:gd name="connsiteX75" fmla="*/ 708204 w 934869"/>
              <a:gd name="connsiteY75" fmla="*/ 888917 h 1234105"/>
              <a:gd name="connsiteX76" fmla="*/ 486226 w 934869"/>
              <a:gd name="connsiteY76" fmla="*/ 888917 h 1234105"/>
              <a:gd name="connsiteX77" fmla="*/ 486226 w 934869"/>
              <a:gd name="connsiteY77" fmla="*/ 726954 h 1234105"/>
              <a:gd name="connsiteX78" fmla="*/ 622828 w 934869"/>
              <a:gd name="connsiteY78" fmla="*/ 612533 h 1234105"/>
              <a:gd name="connsiteX79" fmla="*/ 627097 w 934869"/>
              <a:gd name="connsiteY79" fmla="*/ 613956 h 1234105"/>
              <a:gd name="connsiteX80" fmla="*/ 662419 w 934869"/>
              <a:gd name="connsiteY80" fmla="*/ 623498 h 1234105"/>
              <a:gd name="connsiteX81" fmla="*/ 740430 w 934869"/>
              <a:gd name="connsiteY81" fmla="*/ 652794 h 1234105"/>
              <a:gd name="connsiteX82" fmla="*/ 794417 w 934869"/>
              <a:gd name="connsiteY82" fmla="*/ 732645 h 1234105"/>
              <a:gd name="connsiteX83" fmla="*/ 794417 w 934869"/>
              <a:gd name="connsiteY83" fmla="*/ 746373 h 1234105"/>
              <a:gd name="connsiteX84" fmla="*/ 756333 w 934869"/>
              <a:gd name="connsiteY84" fmla="*/ 619062 h 1234105"/>
              <a:gd name="connsiteX85" fmla="*/ 672966 w 934869"/>
              <a:gd name="connsiteY85" fmla="*/ 587673 h 1234105"/>
              <a:gd name="connsiteX86" fmla="*/ 635802 w 934869"/>
              <a:gd name="connsiteY86" fmla="*/ 577629 h 1234105"/>
              <a:gd name="connsiteX87" fmla="*/ 569845 w 934869"/>
              <a:gd name="connsiteY87" fmla="*/ 513429 h 1234105"/>
              <a:gd name="connsiteX88" fmla="*/ 569175 w 934869"/>
              <a:gd name="connsiteY88" fmla="*/ 508407 h 1234105"/>
              <a:gd name="connsiteX89" fmla="*/ 635969 w 934869"/>
              <a:gd name="connsiteY89" fmla="*/ 350210 h 1234105"/>
              <a:gd name="connsiteX90" fmla="*/ 467477 w 934869"/>
              <a:gd name="connsiteY90" fmla="*/ 175272 h 1234105"/>
              <a:gd name="connsiteX91" fmla="*/ 298984 w 934869"/>
              <a:gd name="connsiteY91" fmla="*/ 350210 h 1234105"/>
              <a:gd name="connsiteX92" fmla="*/ 365527 w 934869"/>
              <a:gd name="connsiteY92" fmla="*/ 508240 h 1234105"/>
              <a:gd name="connsiteX93" fmla="*/ 364523 w 934869"/>
              <a:gd name="connsiteY93" fmla="*/ 515606 h 1234105"/>
              <a:gd name="connsiteX94" fmla="*/ 298984 w 934869"/>
              <a:gd name="connsiteY94" fmla="*/ 577629 h 1234105"/>
              <a:gd name="connsiteX95" fmla="*/ 261653 w 934869"/>
              <a:gd name="connsiteY95" fmla="*/ 587757 h 1234105"/>
              <a:gd name="connsiteX96" fmla="*/ 178453 w 934869"/>
              <a:gd name="connsiteY96" fmla="*/ 619062 h 1234105"/>
              <a:gd name="connsiteX97" fmla="*/ 107306 w 934869"/>
              <a:gd name="connsiteY97" fmla="*/ 702513 h 1234105"/>
              <a:gd name="connsiteX98" fmla="*/ 37331 w 934869"/>
              <a:gd name="connsiteY98" fmla="*/ 467477 h 1234105"/>
              <a:gd name="connsiteX99" fmla="*/ 467477 w 934869"/>
              <a:gd name="connsiteY99" fmla="*/ 37415 h 1234105"/>
              <a:gd name="connsiteX100" fmla="*/ 897622 w 934869"/>
              <a:gd name="connsiteY100" fmla="*/ 467477 h 1234105"/>
              <a:gd name="connsiteX101" fmla="*/ 827731 w 934869"/>
              <a:gd name="connsiteY101" fmla="*/ 702680 h 1234105"/>
              <a:gd name="connsiteX102" fmla="*/ 756333 w 934869"/>
              <a:gd name="connsiteY102" fmla="*/ 619062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934869" h="1234105">
                <a:moveTo>
                  <a:pt x="467477" y="0"/>
                </a:moveTo>
                <a:cubicBezTo>
                  <a:pt x="209674" y="0"/>
                  <a:pt x="0" y="209758"/>
                  <a:pt x="0" y="467477"/>
                </a:cubicBezTo>
                <a:cubicBezTo>
                  <a:pt x="0" y="591440"/>
                  <a:pt x="48045" y="708204"/>
                  <a:pt x="135430" y="796343"/>
                </a:cubicBezTo>
                <a:cubicBezTo>
                  <a:pt x="177951" y="839198"/>
                  <a:pt x="201304" y="896451"/>
                  <a:pt x="201304" y="957469"/>
                </a:cubicBezTo>
                <a:lnTo>
                  <a:pt x="201304" y="1086287"/>
                </a:lnTo>
                <a:cubicBezTo>
                  <a:pt x="201304" y="1110310"/>
                  <a:pt x="220890" y="1129896"/>
                  <a:pt x="244913" y="1129896"/>
                </a:cubicBezTo>
                <a:lnTo>
                  <a:pt x="251190" y="1129896"/>
                </a:lnTo>
                <a:lnTo>
                  <a:pt x="251190" y="1190497"/>
                </a:lnTo>
                <a:cubicBezTo>
                  <a:pt x="251190" y="1214519"/>
                  <a:pt x="270777" y="1234105"/>
                  <a:pt x="294799" y="1234105"/>
                </a:cubicBezTo>
                <a:lnTo>
                  <a:pt x="643837" y="1234105"/>
                </a:lnTo>
                <a:cubicBezTo>
                  <a:pt x="667860" y="1234105"/>
                  <a:pt x="687446" y="1214519"/>
                  <a:pt x="687446" y="1190497"/>
                </a:cubicBezTo>
                <a:lnTo>
                  <a:pt x="687446" y="1129896"/>
                </a:lnTo>
                <a:lnTo>
                  <a:pt x="693724" y="1129896"/>
                </a:lnTo>
                <a:cubicBezTo>
                  <a:pt x="717746" y="1129896"/>
                  <a:pt x="737333" y="1110310"/>
                  <a:pt x="737333" y="1086287"/>
                </a:cubicBezTo>
                <a:lnTo>
                  <a:pt x="737333" y="953787"/>
                </a:lnTo>
                <a:cubicBezTo>
                  <a:pt x="737333" y="893437"/>
                  <a:pt x="760267" y="836687"/>
                  <a:pt x="801951" y="793999"/>
                </a:cubicBezTo>
                <a:cubicBezTo>
                  <a:pt x="887662" y="706196"/>
                  <a:pt x="934870" y="590184"/>
                  <a:pt x="934870" y="467393"/>
                </a:cubicBezTo>
                <a:cubicBezTo>
                  <a:pt x="935037" y="209674"/>
                  <a:pt x="725279" y="0"/>
                  <a:pt x="467477" y="0"/>
                </a:cubicBezTo>
                <a:close/>
                <a:moveTo>
                  <a:pt x="161964" y="769977"/>
                </a:moveTo>
                <a:cubicBezTo>
                  <a:pt x="154431" y="762360"/>
                  <a:pt x="147483" y="754324"/>
                  <a:pt x="140620" y="746205"/>
                </a:cubicBezTo>
                <a:lnTo>
                  <a:pt x="140620" y="732562"/>
                </a:lnTo>
                <a:cubicBezTo>
                  <a:pt x="140620" y="699164"/>
                  <a:pt x="161294" y="668613"/>
                  <a:pt x="194608" y="652877"/>
                </a:cubicBezTo>
                <a:cubicBezTo>
                  <a:pt x="218128" y="641745"/>
                  <a:pt x="243573" y="632203"/>
                  <a:pt x="272451" y="623581"/>
                </a:cubicBezTo>
                <a:cubicBezTo>
                  <a:pt x="284169" y="620066"/>
                  <a:pt x="295720" y="616885"/>
                  <a:pt x="307857" y="613956"/>
                </a:cubicBezTo>
                <a:cubicBezTo>
                  <a:pt x="309363" y="613621"/>
                  <a:pt x="310703" y="613035"/>
                  <a:pt x="312125" y="612616"/>
                </a:cubicBezTo>
                <a:cubicBezTo>
                  <a:pt x="334641" y="660829"/>
                  <a:pt x="415581" y="708790"/>
                  <a:pt x="448895" y="726954"/>
                </a:cubicBezTo>
                <a:lnTo>
                  <a:pt x="448895" y="888834"/>
                </a:lnTo>
                <a:lnTo>
                  <a:pt x="229763" y="888834"/>
                </a:lnTo>
                <a:cubicBezTo>
                  <a:pt x="217960" y="844304"/>
                  <a:pt x="195110" y="803374"/>
                  <a:pt x="161964" y="769977"/>
                </a:cubicBezTo>
                <a:close/>
                <a:moveTo>
                  <a:pt x="393317" y="337404"/>
                </a:moveTo>
                <a:cubicBezTo>
                  <a:pt x="420520" y="344184"/>
                  <a:pt x="446970" y="346862"/>
                  <a:pt x="471662" y="346862"/>
                </a:cubicBezTo>
                <a:cubicBezTo>
                  <a:pt x="525985" y="346862"/>
                  <a:pt x="571100" y="334223"/>
                  <a:pt x="596462" y="325267"/>
                </a:cubicBezTo>
                <a:cubicBezTo>
                  <a:pt x="597634" y="333386"/>
                  <a:pt x="598471" y="341589"/>
                  <a:pt x="598471" y="350294"/>
                </a:cubicBezTo>
                <a:cubicBezTo>
                  <a:pt x="598471" y="439353"/>
                  <a:pt x="539628" y="511839"/>
                  <a:pt x="467393" y="511839"/>
                </a:cubicBezTo>
                <a:cubicBezTo>
                  <a:pt x="395158" y="511839"/>
                  <a:pt x="336315" y="439353"/>
                  <a:pt x="336315" y="350294"/>
                </a:cubicBezTo>
                <a:cubicBezTo>
                  <a:pt x="336315" y="268014"/>
                  <a:pt x="388964" y="212771"/>
                  <a:pt x="467393" y="212771"/>
                </a:cubicBezTo>
                <a:cubicBezTo>
                  <a:pt x="524059" y="212771"/>
                  <a:pt x="566999" y="241983"/>
                  <a:pt x="586585" y="289024"/>
                </a:cubicBezTo>
                <a:cubicBezTo>
                  <a:pt x="555113" y="300324"/>
                  <a:pt x="481288" y="320914"/>
                  <a:pt x="402356" y="301161"/>
                </a:cubicBezTo>
                <a:cubicBezTo>
                  <a:pt x="392480" y="298650"/>
                  <a:pt x="382184" y="304760"/>
                  <a:pt x="379673" y="314804"/>
                </a:cubicBezTo>
                <a:cubicBezTo>
                  <a:pt x="377246" y="324681"/>
                  <a:pt x="383356" y="334893"/>
                  <a:pt x="393317" y="337404"/>
                </a:cubicBezTo>
                <a:close/>
                <a:moveTo>
                  <a:pt x="398757" y="531593"/>
                </a:moveTo>
                <a:cubicBezTo>
                  <a:pt x="419766" y="542725"/>
                  <a:pt x="442952" y="549086"/>
                  <a:pt x="467477" y="549086"/>
                </a:cubicBezTo>
                <a:cubicBezTo>
                  <a:pt x="492002" y="549086"/>
                  <a:pt x="515187" y="542725"/>
                  <a:pt x="536196" y="531593"/>
                </a:cubicBezTo>
                <a:cubicBezTo>
                  <a:pt x="544650" y="558712"/>
                  <a:pt x="563567" y="581814"/>
                  <a:pt x="589431" y="597634"/>
                </a:cubicBezTo>
                <a:cubicBezTo>
                  <a:pt x="577294" y="623749"/>
                  <a:pt x="521716" y="665014"/>
                  <a:pt x="467393" y="694561"/>
                </a:cubicBezTo>
                <a:cubicBezTo>
                  <a:pt x="413154" y="665265"/>
                  <a:pt x="357743" y="624335"/>
                  <a:pt x="345523" y="598220"/>
                </a:cubicBezTo>
                <a:cubicBezTo>
                  <a:pt x="371219" y="582735"/>
                  <a:pt x="390554" y="559131"/>
                  <a:pt x="398757" y="531593"/>
                </a:cubicBezTo>
                <a:close/>
                <a:moveTo>
                  <a:pt x="650115" y="1190580"/>
                </a:moveTo>
                <a:cubicBezTo>
                  <a:pt x="650115" y="1194012"/>
                  <a:pt x="647353" y="1196774"/>
                  <a:pt x="643921" y="1196774"/>
                </a:cubicBezTo>
                <a:lnTo>
                  <a:pt x="294883" y="1196774"/>
                </a:lnTo>
                <a:cubicBezTo>
                  <a:pt x="291451" y="1196774"/>
                  <a:pt x="288605" y="1194012"/>
                  <a:pt x="288605" y="1190580"/>
                </a:cubicBezTo>
                <a:lnTo>
                  <a:pt x="288605" y="1129980"/>
                </a:lnTo>
                <a:lnTo>
                  <a:pt x="650115" y="1129980"/>
                </a:lnTo>
                <a:lnTo>
                  <a:pt x="650115" y="1190580"/>
                </a:lnTo>
                <a:close/>
                <a:moveTo>
                  <a:pt x="700001" y="953870"/>
                </a:moveTo>
                <a:lnTo>
                  <a:pt x="700001" y="991536"/>
                </a:lnTo>
                <a:lnTo>
                  <a:pt x="439688" y="991536"/>
                </a:lnTo>
                <a:cubicBezTo>
                  <a:pt x="429392" y="991536"/>
                  <a:pt x="421022" y="999906"/>
                  <a:pt x="421022" y="1010286"/>
                </a:cubicBezTo>
                <a:cubicBezTo>
                  <a:pt x="421022" y="1020581"/>
                  <a:pt x="429392" y="1028951"/>
                  <a:pt x="439688" y="1028951"/>
                </a:cubicBezTo>
                <a:lnTo>
                  <a:pt x="700001" y="1028951"/>
                </a:lnTo>
                <a:lnTo>
                  <a:pt x="700001" y="1086287"/>
                </a:lnTo>
                <a:cubicBezTo>
                  <a:pt x="700001" y="1089719"/>
                  <a:pt x="697239" y="1092565"/>
                  <a:pt x="693808" y="1092565"/>
                </a:cubicBezTo>
                <a:lnTo>
                  <a:pt x="244996" y="1092565"/>
                </a:lnTo>
                <a:cubicBezTo>
                  <a:pt x="241565" y="1092565"/>
                  <a:pt x="238802" y="1089719"/>
                  <a:pt x="238802" y="1086287"/>
                </a:cubicBezTo>
                <a:lnTo>
                  <a:pt x="238802" y="1028951"/>
                </a:lnTo>
                <a:lnTo>
                  <a:pt x="339998" y="1028951"/>
                </a:lnTo>
                <a:cubicBezTo>
                  <a:pt x="350294" y="1028951"/>
                  <a:pt x="358664" y="1020581"/>
                  <a:pt x="358664" y="1010286"/>
                </a:cubicBezTo>
                <a:cubicBezTo>
                  <a:pt x="358664" y="999906"/>
                  <a:pt x="350294" y="991536"/>
                  <a:pt x="339998" y="991536"/>
                </a:cubicBezTo>
                <a:lnTo>
                  <a:pt x="238802" y="991536"/>
                </a:lnTo>
                <a:lnTo>
                  <a:pt x="238802" y="957469"/>
                </a:lnTo>
                <a:cubicBezTo>
                  <a:pt x="238802" y="947007"/>
                  <a:pt x="238049" y="936544"/>
                  <a:pt x="236793" y="926332"/>
                </a:cubicBezTo>
                <a:lnTo>
                  <a:pt x="701508" y="926332"/>
                </a:lnTo>
                <a:cubicBezTo>
                  <a:pt x="700504" y="935456"/>
                  <a:pt x="700001" y="944579"/>
                  <a:pt x="700001" y="953870"/>
                </a:cubicBezTo>
                <a:close/>
                <a:moveTo>
                  <a:pt x="794417" y="746373"/>
                </a:moveTo>
                <a:cubicBezTo>
                  <a:pt x="788224" y="753655"/>
                  <a:pt x="782030" y="761020"/>
                  <a:pt x="775333" y="767884"/>
                </a:cubicBezTo>
                <a:cubicBezTo>
                  <a:pt x="742187" y="801867"/>
                  <a:pt x="719420" y="843551"/>
                  <a:pt x="708204" y="888917"/>
                </a:cubicBezTo>
                <a:lnTo>
                  <a:pt x="486226" y="888917"/>
                </a:lnTo>
                <a:lnTo>
                  <a:pt x="486226" y="726954"/>
                </a:lnTo>
                <a:cubicBezTo>
                  <a:pt x="519372" y="708790"/>
                  <a:pt x="600061" y="660745"/>
                  <a:pt x="622828" y="612533"/>
                </a:cubicBezTo>
                <a:cubicBezTo>
                  <a:pt x="624251" y="612951"/>
                  <a:pt x="625590" y="613537"/>
                  <a:pt x="627097" y="613956"/>
                </a:cubicBezTo>
                <a:cubicBezTo>
                  <a:pt x="639066" y="616802"/>
                  <a:pt x="650785" y="620066"/>
                  <a:pt x="662419" y="623498"/>
                </a:cubicBezTo>
                <a:cubicBezTo>
                  <a:pt x="690962" y="631952"/>
                  <a:pt x="717244" y="641912"/>
                  <a:pt x="740430" y="652794"/>
                </a:cubicBezTo>
                <a:cubicBezTo>
                  <a:pt x="773743" y="668530"/>
                  <a:pt x="794417" y="699164"/>
                  <a:pt x="794417" y="732645"/>
                </a:cubicBezTo>
                <a:lnTo>
                  <a:pt x="794417" y="746373"/>
                </a:lnTo>
                <a:close/>
                <a:moveTo>
                  <a:pt x="756333" y="619062"/>
                </a:moveTo>
                <a:cubicBezTo>
                  <a:pt x="731055" y="607092"/>
                  <a:pt x="703768" y="596797"/>
                  <a:pt x="672966" y="587673"/>
                </a:cubicBezTo>
                <a:cubicBezTo>
                  <a:pt x="660661" y="584074"/>
                  <a:pt x="648273" y="580558"/>
                  <a:pt x="635802" y="577629"/>
                </a:cubicBezTo>
                <a:cubicBezTo>
                  <a:pt x="601233" y="568171"/>
                  <a:pt x="575955" y="543646"/>
                  <a:pt x="569845" y="513429"/>
                </a:cubicBezTo>
                <a:cubicBezTo>
                  <a:pt x="569593" y="512258"/>
                  <a:pt x="569426" y="510416"/>
                  <a:pt x="569175" y="508407"/>
                </a:cubicBezTo>
                <a:cubicBezTo>
                  <a:pt x="609687" y="472080"/>
                  <a:pt x="635969" y="414744"/>
                  <a:pt x="635969" y="350210"/>
                </a:cubicBezTo>
                <a:cubicBezTo>
                  <a:pt x="635969" y="247256"/>
                  <a:pt x="566664" y="175272"/>
                  <a:pt x="467477" y="175272"/>
                </a:cubicBezTo>
                <a:cubicBezTo>
                  <a:pt x="368290" y="175272"/>
                  <a:pt x="298984" y="247256"/>
                  <a:pt x="298984" y="350210"/>
                </a:cubicBezTo>
                <a:cubicBezTo>
                  <a:pt x="298984" y="414661"/>
                  <a:pt x="325183" y="471829"/>
                  <a:pt x="365527" y="508240"/>
                </a:cubicBezTo>
                <a:cubicBezTo>
                  <a:pt x="365193" y="511086"/>
                  <a:pt x="364942" y="513848"/>
                  <a:pt x="364523" y="515606"/>
                </a:cubicBezTo>
                <a:cubicBezTo>
                  <a:pt x="358245" y="545236"/>
                  <a:pt x="332549" y="569594"/>
                  <a:pt x="298984" y="577629"/>
                </a:cubicBezTo>
                <a:cubicBezTo>
                  <a:pt x="286261" y="580642"/>
                  <a:pt x="274041" y="584074"/>
                  <a:pt x="261653" y="587757"/>
                </a:cubicBezTo>
                <a:cubicBezTo>
                  <a:pt x="230934" y="596880"/>
                  <a:pt x="203731" y="607176"/>
                  <a:pt x="178453" y="619062"/>
                </a:cubicBezTo>
                <a:cubicBezTo>
                  <a:pt x="141959" y="636304"/>
                  <a:pt x="116597" y="666939"/>
                  <a:pt x="107306" y="702513"/>
                </a:cubicBezTo>
                <a:cubicBezTo>
                  <a:pt x="61856" y="633207"/>
                  <a:pt x="37331" y="552183"/>
                  <a:pt x="37331" y="467477"/>
                </a:cubicBezTo>
                <a:cubicBezTo>
                  <a:pt x="37331" y="230348"/>
                  <a:pt x="230265" y="37415"/>
                  <a:pt x="467477" y="37415"/>
                </a:cubicBezTo>
                <a:cubicBezTo>
                  <a:pt x="704605" y="37415"/>
                  <a:pt x="897622" y="230348"/>
                  <a:pt x="897622" y="467477"/>
                </a:cubicBezTo>
                <a:cubicBezTo>
                  <a:pt x="897622" y="552183"/>
                  <a:pt x="873181" y="633375"/>
                  <a:pt x="827731" y="702680"/>
                </a:cubicBezTo>
                <a:cubicBezTo>
                  <a:pt x="818440" y="667023"/>
                  <a:pt x="792995" y="636388"/>
                  <a:pt x="756333" y="619062"/>
                </a:cubicBezTo>
                <a:close/>
              </a:path>
            </a:pathLst>
          </a:custGeom>
          <a:solidFill>
            <a:schemeClr val="tx1"/>
          </a:solidFill>
          <a:ln w="8365" cap="flat">
            <a:noFill/>
            <a:prstDash val="solid"/>
            <a:miter/>
          </a:ln>
        </p:spPr>
        <p:txBody>
          <a:bodyPr rtlCol="0" anchor="ctr"/>
          <a:lstStyle/>
          <a:p>
            <a:endParaRPr lang="en-US" sz="1200"/>
          </a:p>
        </p:txBody>
      </p:sp>
      <p:grpSp>
        <p:nvGrpSpPr>
          <p:cNvPr id="57" name="Graphic 2">
            <a:extLst>
              <a:ext uri="{FF2B5EF4-FFF2-40B4-BE49-F238E27FC236}">
                <a16:creationId xmlns:a16="http://schemas.microsoft.com/office/drawing/2014/main" id="{4114B6C7-263C-4032-BC94-25F1FDF0F84E}"/>
              </a:ext>
            </a:extLst>
          </p:cNvPr>
          <p:cNvGrpSpPr/>
          <p:nvPr/>
        </p:nvGrpSpPr>
        <p:grpSpPr>
          <a:xfrm>
            <a:off x="4978112" y="7446397"/>
            <a:ext cx="814420" cy="801348"/>
            <a:chOff x="13185684" y="3434558"/>
            <a:chExt cx="1234415" cy="1214603"/>
          </a:xfrm>
          <a:solidFill>
            <a:schemeClr val="tx1"/>
          </a:solidFill>
        </p:grpSpPr>
        <p:sp>
          <p:nvSpPr>
            <p:cNvPr id="58" name="Freeform: Shape 57">
              <a:extLst>
                <a:ext uri="{FF2B5EF4-FFF2-40B4-BE49-F238E27FC236}">
                  <a16:creationId xmlns:a16="http://schemas.microsoft.com/office/drawing/2014/main" id="{BB97A07A-6726-4D08-957D-6544740696B6}"/>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59" name="Freeform: Shape 58">
              <a:extLst>
                <a:ext uri="{FF2B5EF4-FFF2-40B4-BE49-F238E27FC236}">
                  <a16:creationId xmlns:a16="http://schemas.microsoft.com/office/drawing/2014/main" id="{C409252F-F6CC-4D0A-8D38-162FCF5BF97F}"/>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sp>
        <p:nvSpPr>
          <p:cNvPr id="60" name="Freeform: Shape 59">
            <a:extLst>
              <a:ext uri="{FF2B5EF4-FFF2-40B4-BE49-F238E27FC236}">
                <a16:creationId xmlns:a16="http://schemas.microsoft.com/office/drawing/2014/main" id="{777EA389-5F99-416D-A4B0-389EC7A34B43}"/>
              </a:ext>
            </a:extLst>
          </p:cNvPr>
          <p:cNvSpPr/>
          <p:nvPr/>
        </p:nvSpPr>
        <p:spPr>
          <a:xfrm>
            <a:off x="12487453" y="3634225"/>
            <a:ext cx="830453" cy="830464"/>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61" name="Graphic 4">
            <a:extLst>
              <a:ext uri="{FF2B5EF4-FFF2-40B4-BE49-F238E27FC236}">
                <a16:creationId xmlns:a16="http://schemas.microsoft.com/office/drawing/2014/main" id="{CB87166F-1934-42AA-86D5-EDDDE383D504}"/>
              </a:ext>
            </a:extLst>
          </p:cNvPr>
          <p:cNvGrpSpPr/>
          <p:nvPr/>
        </p:nvGrpSpPr>
        <p:grpSpPr>
          <a:xfrm>
            <a:off x="12487389" y="5532474"/>
            <a:ext cx="830579" cy="830619"/>
            <a:chOff x="10884230" y="3442838"/>
            <a:chExt cx="1234377" cy="1234439"/>
          </a:xfrm>
          <a:solidFill>
            <a:schemeClr val="tx1"/>
          </a:solidFill>
        </p:grpSpPr>
        <p:sp>
          <p:nvSpPr>
            <p:cNvPr id="62" name="Freeform: Shape 61">
              <a:extLst>
                <a:ext uri="{FF2B5EF4-FFF2-40B4-BE49-F238E27FC236}">
                  <a16:creationId xmlns:a16="http://schemas.microsoft.com/office/drawing/2014/main" id="{99A8669A-C04E-49F7-9BE5-394BC11AEA1D}"/>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7353457C-36BC-474E-843B-236F56DAA7D8}"/>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64" name="Freeform: Shape 63">
              <a:extLst>
                <a:ext uri="{FF2B5EF4-FFF2-40B4-BE49-F238E27FC236}">
                  <a16:creationId xmlns:a16="http://schemas.microsoft.com/office/drawing/2014/main" id="{051CCA35-9558-4695-8E2B-F0E58D57A186}"/>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65" name="Freeform: Shape 64">
              <a:extLst>
                <a:ext uri="{FF2B5EF4-FFF2-40B4-BE49-F238E27FC236}">
                  <a16:creationId xmlns:a16="http://schemas.microsoft.com/office/drawing/2014/main" id="{92A4CFFF-DB5B-451A-ACE9-BE37A1D7F42A}"/>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66" name="Freeform: Shape 65">
              <a:extLst>
                <a:ext uri="{FF2B5EF4-FFF2-40B4-BE49-F238E27FC236}">
                  <a16:creationId xmlns:a16="http://schemas.microsoft.com/office/drawing/2014/main" id="{22939757-558F-47D0-A3FB-D50FAF97AEE5}"/>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67" name="Freeform: Shape 66">
              <a:extLst>
                <a:ext uri="{FF2B5EF4-FFF2-40B4-BE49-F238E27FC236}">
                  <a16:creationId xmlns:a16="http://schemas.microsoft.com/office/drawing/2014/main" id="{EA644A89-BC10-4ACD-9C38-659801CEE0A0}"/>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68" name="Graphic 4">
            <a:extLst>
              <a:ext uri="{FF2B5EF4-FFF2-40B4-BE49-F238E27FC236}">
                <a16:creationId xmlns:a16="http://schemas.microsoft.com/office/drawing/2014/main" id="{A19C4138-0BF6-4803-8DBD-9AED833E99F2}"/>
              </a:ext>
            </a:extLst>
          </p:cNvPr>
          <p:cNvGrpSpPr/>
          <p:nvPr/>
        </p:nvGrpSpPr>
        <p:grpSpPr>
          <a:xfrm>
            <a:off x="4970001" y="5532523"/>
            <a:ext cx="830644" cy="830520"/>
            <a:chOff x="13194714" y="5688212"/>
            <a:chExt cx="1234475" cy="1234293"/>
          </a:xfrm>
          <a:solidFill>
            <a:schemeClr val="tx1"/>
          </a:solidFill>
        </p:grpSpPr>
        <p:sp>
          <p:nvSpPr>
            <p:cNvPr id="69" name="Freeform: Shape 68">
              <a:extLst>
                <a:ext uri="{FF2B5EF4-FFF2-40B4-BE49-F238E27FC236}">
                  <a16:creationId xmlns:a16="http://schemas.microsoft.com/office/drawing/2014/main" id="{20CA6C31-D184-41CD-9D37-8C3712768D50}"/>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70" name="Freeform: Shape 69">
              <a:extLst>
                <a:ext uri="{FF2B5EF4-FFF2-40B4-BE49-F238E27FC236}">
                  <a16:creationId xmlns:a16="http://schemas.microsoft.com/office/drawing/2014/main" id="{26C6F360-2D38-442F-9AE5-900FC08A0E94}"/>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71" name="Rectangle 70"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C43B2076-C265-46CC-B78A-F2D917C391FB}"/>
              </a:ext>
            </a:extLst>
          </p:cNvPr>
          <p:cNvSpPr/>
          <p:nvPr/>
        </p:nvSpPr>
        <p:spPr>
          <a:xfrm>
            <a:off x="1131016" y="5261377"/>
            <a:ext cx="3064843" cy="1372812"/>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tx1">
                    <a:lumMod val="65000"/>
                  </a:schemeClr>
                </a:solidFill>
                <a:ea typeface="Lato Light" panose="020F0502020204030203" pitchFamily="34" charset="0"/>
                <a:cs typeface="Lato Light" panose="020F0502020204030203" pitchFamily="34" charset="0"/>
              </a:rPr>
              <a:t>mea.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72" name="Rectangle 71"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8DB31A16-B9B9-48B2-835A-BCE8138890B0}"/>
              </a:ext>
            </a:extLst>
          </p:cNvPr>
          <p:cNvSpPr/>
          <p:nvPr/>
        </p:nvSpPr>
        <p:spPr>
          <a:xfrm>
            <a:off x="1131016" y="3363051"/>
            <a:ext cx="3064843" cy="1372812"/>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73" name="Rectangle 72"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8D21B872-D397-44EF-B0BD-59066A15634B}"/>
              </a:ext>
            </a:extLst>
          </p:cNvPr>
          <p:cNvSpPr/>
          <p:nvPr/>
        </p:nvSpPr>
        <p:spPr>
          <a:xfrm>
            <a:off x="1131016" y="7160665"/>
            <a:ext cx="3064843" cy="1372812"/>
          </a:xfrm>
          <a:prstGeom prst="rect">
            <a:avLst/>
          </a:prstGeom>
        </p:spPr>
        <p:txBody>
          <a:bodyPr wrap="square">
            <a:spAutoFit/>
          </a:bodyPr>
          <a:lstStyle/>
          <a:p>
            <a:pPr algn="r"/>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a:t>
            </a:r>
            <a:r>
              <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rPr>
              <a:t> </a:t>
            </a:r>
          </a:p>
          <a:p>
            <a:pPr algn="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75" name="Rectangle 74"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2D300C73-EF37-4A80-85D9-8303A32694E0}"/>
              </a:ext>
            </a:extLst>
          </p:cNvPr>
          <p:cNvSpPr/>
          <p:nvPr/>
        </p:nvSpPr>
        <p:spPr>
          <a:xfrm>
            <a:off x="14092141" y="5261377"/>
            <a:ext cx="3064843" cy="1372812"/>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Simple </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a:t>
            </a:r>
            <a:r>
              <a:rPr lang="es-ES" altLang="zh-CN" sz="1000">
                <a:solidFill>
                  <a:schemeClr val="tx1">
                    <a:lumMod val="65000"/>
                  </a:schemeClr>
                </a:solidFill>
                <a:ea typeface="Lato Light" panose="020F0502020204030203" pitchFamily="34" charset="0"/>
                <a:cs typeface="Lato Light" panose="020F0502020204030203" pitchFamily="34" charset="0"/>
              </a:rPr>
              <a:t>mea.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76" name="Rectangle 75"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5B1D4E12-0863-48EE-A91F-55E7E0D4B048}"/>
              </a:ext>
            </a:extLst>
          </p:cNvPr>
          <p:cNvSpPr/>
          <p:nvPr/>
        </p:nvSpPr>
        <p:spPr>
          <a:xfrm>
            <a:off x="14092141" y="3363051"/>
            <a:ext cx="3064843" cy="1372812"/>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Powerful </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77" name="Rectangle 76" descr="e7d195523061f1c0cef09ac28eaae964ec9988a5cce77c8b8C1E4685C6E6B40CD7615480512384A61EE159C6FE0045D14B61E85D0A95589D558B81FFC809322ACC20DC2254D928200A3EA0841B8B18145E4076E2716215F9CA74215B300285468169D7DD1FA2F2873B8815601B39E841862D712EA7F5373BA315BA9E7E16882AEF70AD4E677971A3">
            <a:extLst>
              <a:ext uri="{FF2B5EF4-FFF2-40B4-BE49-F238E27FC236}">
                <a16:creationId xmlns:a16="http://schemas.microsoft.com/office/drawing/2014/main" id="{B4F33911-8DEB-42BB-9804-5F0D3A1B9F81}"/>
              </a:ext>
            </a:extLst>
          </p:cNvPr>
          <p:cNvSpPr/>
          <p:nvPr/>
        </p:nvSpPr>
        <p:spPr>
          <a:xfrm>
            <a:off x="14092141" y="7160665"/>
            <a:ext cx="3064843" cy="1372812"/>
          </a:xfrm>
          <a:prstGeom prst="rect">
            <a:avLst/>
          </a:prstGeom>
        </p:spPr>
        <p:txBody>
          <a:bodyPr wrap="square">
            <a:spAutoFit/>
          </a:bodyPr>
          <a:lstStyle/>
          <a:p>
            <a:r>
              <a:rPr lang="es-ES" altLang="zh-CN" sz="2000">
                <a:solidFill>
                  <a:schemeClr val="tx1">
                    <a:lumMod val="85000"/>
                    <a:lumOff val="15000"/>
                  </a:schemeClr>
                </a:solidFill>
                <a:latin typeface="+mj-lt"/>
                <a:ea typeface="Lato Light" panose="020F0502020204030203" pitchFamily="34" charset="0"/>
                <a:cs typeface="Lato Light" panose="020F0502020204030203" pitchFamily="34" charset="0"/>
              </a:rPr>
              <a:t>Flexible</a:t>
            </a:r>
            <a:r>
              <a:rPr lang="es-ES" altLang="zh-CN" sz="2000" b="1">
                <a:solidFill>
                  <a:schemeClr val="tx1">
                    <a:lumMod val="85000"/>
                    <a:lumOff val="15000"/>
                  </a:schemeClr>
                </a:solidFill>
                <a:latin typeface="+mj-lt"/>
                <a:ea typeface="Lato Light" panose="020F0502020204030203" pitchFamily="34" charset="0"/>
                <a:cs typeface="Lato Light" panose="020F0502020204030203" pitchFamily="34" charset="0"/>
              </a:rPr>
              <a:t> </a:t>
            </a:r>
          </a:p>
          <a:p>
            <a:pPr>
              <a:lnSpc>
                <a:spcPct val="150000"/>
              </a:lnSpc>
              <a:spcBef>
                <a:spcPts val="600"/>
              </a:spcBef>
            </a:pPr>
            <a:r>
              <a:rPr lang="es-ES" altLang="zh-CN" sz="1000">
                <a:solidFill>
                  <a:schemeClr val="tx1">
                    <a:lumMod val="65000"/>
                  </a:schemeClr>
                </a:solidFill>
                <a:ea typeface="Lato Light" panose="020F0502020204030203" pitchFamily="34" charset="0"/>
                <a:cs typeface="Lato Light" panose="020F0502020204030203" pitchFamily="34" charset="0"/>
              </a:rPr>
              <a:t>Lorem </a:t>
            </a:r>
            <a:r>
              <a:rPr lang="es-ES" altLang="zh-CN" sz="1000" dirty="0">
                <a:solidFill>
                  <a:schemeClr val="tx1">
                    <a:lumMod val="65000"/>
                  </a:schemeClr>
                </a:solidFill>
                <a:ea typeface="Lato Light" panose="020F0502020204030203" pitchFamily="34" charset="0"/>
                <a:cs typeface="Lato Light" panose="020F0502020204030203" pitchFamily="34" charset="0"/>
              </a:rPr>
              <a:t>ipsum dolor sit amet, feugiat delicata liberavisse id cum</a:t>
            </a:r>
            <a:r>
              <a:rPr lang="en-US" altLang="zh-CN" sz="1000" dirty="0">
                <a:solidFill>
                  <a:schemeClr val="tx1">
                    <a:lumMod val="65000"/>
                  </a:schemeClr>
                </a:solidFill>
                <a:ea typeface="Lato Light" panose="020F0502020204030203" pitchFamily="34" charset="0"/>
                <a:cs typeface="Lato Light" panose="020F0502020204030203" pitchFamily="34" charset="0"/>
              </a:rPr>
              <a:t>. </a:t>
            </a:r>
            <a:r>
              <a:rPr lang="es-ES" altLang="zh-CN" sz="1000" dirty="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a:t>
            </a:r>
            <a:r>
              <a:rPr lang="es-ES" altLang="zh-CN" sz="1000">
                <a:solidFill>
                  <a:schemeClr val="tx1">
                    <a:lumMod val="65000"/>
                  </a:schemeClr>
                </a:solidFill>
                <a:ea typeface="Lato Light" panose="020F0502020204030203" pitchFamily="34" charset="0"/>
                <a:cs typeface="Lato Light" panose="020F0502020204030203" pitchFamily="34" charset="0"/>
              </a:rPr>
              <a:t>. </a:t>
            </a:r>
            <a:endParaRPr lang="es-ES" altLang="zh-CN" sz="1000" dirty="0">
              <a:solidFill>
                <a:schemeClr val="tx1">
                  <a:lumMod val="65000"/>
                </a:schemeClr>
              </a:solidFill>
              <a:ea typeface="Lato Light" panose="020F0502020204030203" pitchFamily="34" charset="0"/>
              <a:cs typeface="Lato Light" panose="020F0502020204030203" pitchFamily="34" charset="0"/>
            </a:endParaRPr>
          </a:p>
        </p:txBody>
      </p:sp>
      <p:sp>
        <p:nvSpPr>
          <p:cNvPr id="81" name="TextBox 80"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6140788-AFFE-4DD5-AFB0-43ECD65092B7}"/>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spTree>
    <p:extLst>
      <p:ext uri="{BB962C8B-B14F-4D97-AF65-F5344CB8AC3E}">
        <p14:creationId xmlns:p14="http://schemas.microsoft.com/office/powerpoint/2010/main" val="40428156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81"/>
                                        </p:tgtEl>
                                        <p:attrNameLst>
                                          <p:attrName>style.visibility</p:attrName>
                                        </p:attrNameLst>
                                      </p:cBhvr>
                                      <p:to>
                                        <p:strVal val="visible"/>
                                      </p:to>
                                    </p:set>
                                    <p:anim to="" calcmode="lin" valueType="num">
                                      <p:cBhvr>
                                        <p:cTn id="7" dur="750" fill="hold">
                                          <p:stCondLst>
                                            <p:cond delay="0"/>
                                          </p:stCondLst>
                                        </p:cTn>
                                        <p:tgtEl>
                                          <p:spTgt spid="81"/>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81"/>
                                        </p:tgtEl>
                                      </p:cBhvr>
                                    </p:animEffect>
                                  </p:childTnLst>
                                </p:cTn>
                              </p:par>
                            </p:childTnLst>
                          </p:cTn>
                        </p:par>
                        <p:par>
                          <p:cTn id="9" fill="hold">
                            <p:stCondLst>
                              <p:cond delay="1155"/>
                            </p:stCondLst>
                            <p:childTnLst>
                              <p:par>
                                <p:cTn id="10" presetID="53" presetClass="entr" presetSubtype="16"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p:cTn id="12" dur="1000" fill="hold"/>
                                        <p:tgtEl>
                                          <p:spTgt spid="45"/>
                                        </p:tgtEl>
                                        <p:attrNameLst>
                                          <p:attrName>ppt_w</p:attrName>
                                        </p:attrNameLst>
                                      </p:cBhvr>
                                      <p:tavLst>
                                        <p:tav tm="0">
                                          <p:val>
                                            <p:fltVal val="0"/>
                                          </p:val>
                                        </p:tav>
                                        <p:tav tm="100000">
                                          <p:val>
                                            <p:strVal val="#ppt_w"/>
                                          </p:val>
                                        </p:tav>
                                      </p:tavLst>
                                    </p:anim>
                                    <p:anim calcmode="lin" valueType="num">
                                      <p:cBhvr>
                                        <p:cTn id="13" dur="1000" fill="hold"/>
                                        <p:tgtEl>
                                          <p:spTgt spid="45"/>
                                        </p:tgtEl>
                                        <p:attrNameLst>
                                          <p:attrName>ppt_h</p:attrName>
                                        </p:attrNameLst>
                                      </p:cBhvr>
                                      <p:tavLst>
                                        <p:tav tm="0">
                                          <p:val>
                                            <p:fltVal val="0"/>
                                          </p:val>
                                        </p:tav>
                                        <p:tav tm="100000">
                                          <p:val>
                                            <p:strVal val="#ppt_h"/>
                                          </p:val>
                                        </p:tav>
                                      </p:tavLst>
                                    </p:anim>
                                    <p:animEffect transition="in" filter="fade">
                                      <p:cBhvr>
                                        <p:cTn id="14" dur="1000"/>
                                        <p:tgtEl>
                                          <p:spTgt spid="45"/>
                                        </p:tgtEl>
                                      </p:cBhvr>
                                    </p:animEffect>
                                  </p:childTnLst>
                                </p:cTn>
                              </p:par>
                              <p:par>
                                <p:cTn id="15" presetID="2" presetClass="entr" presetSubtype="8" decel="10000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1000" fill="hold"/>
                                        <p:tgtEl>
                                          <p:spTgt spid="40"/>
                                        </p:tgtEl>
                                        <p:attrNameLst>
                                          <p:attrName>ppt_x</p:attrName>
                                        </p:attrNameLst>
                                      </p:cBhvr>
                                      <p:tavLst>
                                        <p:tav tm="0">
                                          <p:val>
                                            <p:strVal val="0-#ppt_w/2"/>
                                          </p:val>
                                        </p:tav>
                                        <p:tav tm="100000">
                                          <p:val>
                                            <p:strVal val="#ppt_x"/>
                                          </p:val>
                                        </p:tav>
                                      </p:tavLst>
                                    </p:anim>
                                    <p:anim calcmode="lin" valueType="num">
                                      <p:cBhvr additive="base">
                                        <p:cTn id="18" dur="1000" fill="hold"/>
                                        <p:tgtEl>
                                          <p:spTgt spid="40"/>
                                        </p:tgtEl>
                                        <p:attrNameLst>
                                          <p:attrName>ppt_y</p:attrName>
                                        </p:attrNameLst>
                                      </p:cBhvr>
                                      <p:tavLst>
                                        <p:tav tm="0">
                                          <p:val>
                                            <p:strVal val="#ppt_y"/>
                                          </p:val>
                                        </p:tav>
                                        <p:tav tm="100000">
                                          <p:val>
                                            <p:strVal val="#ppt_y"/>
                                          </p:val>
                                        </p:tav>
                                      </p:tavLst>
                                    </p:anim>
                                  </p:childTnLst>
                                </p:cTn>
                              </p:par>
                              <p:par>
                                <p:cTn id="19" presetID="2" presetClass="entr" presetSubtype="8" decel="100000"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anim calcmode="lin" valueType="num">
                                      <p:cBhvr additive="base">
                                        <p:cTn id="21" dur="1000" fill="hold"/>
                                        <p:tgtEl>
                                          <p:spTgt spid="41"/>
                                        </p:tgtEl>
                                        <p:attrNameLst>
                                          <p:attrName>ppt_x</p:attrName>
                                        </p:attrNameLst>
                                      </p:cBhvr>
                                      <p:tavLst>
                                        <p:tav tm="0">
                                          <p:val>
                                            <p:strVal val="0-#ppt_w/2"/>
                                          </p:val>
                                        </p:tav>
                                        <p:tav tm="100000">
                                          <p:val>
                                            <p:strVal val="#ppt_x"/>
                                          </p:val>
                                        </p:tav>
                                      </p:tavLst>
                                    </p:anim>
                                    <p:anim calcmode="lin" valueType="num">
                                      <p:cBhvr additive="base">
                                        <p:cTn id="22" dur="1000" fill="hold"/>
                                        <p:tgtEl>
                                          <p:spTgt spid="41"/>
                                        </p:tgtEl>
                                        <p:attrNameLst>
                                          <p:attrName>ppt_y</p:attrName>
                                        </p:attrNameLst>
                                      </p:cBhvr>
                                      <p:tavLst>
                                        <p:tav tm="0">
                                          <p:val>
                                            <p:strVal val="#ppt_y"/>
                                          </p:val>
                                        </p:tav>
                                        <p:tav tm="100000">
                                          <p:val>
                                            <p:strVal val="#ppt_y"/>
                                          </p:val>
                                        </p:tav>
                                      </p:tavLst>
                                    </p:anim>
                                  </p:childTnLst>
                                </p:cTn>
                              </p:par>
                              <p:par>
                                <p:cTn id="23" presetID="2" presetClass="entr" presetSubtype="8" decel="10000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 calcmode="lin" valueType="num">
                                      <p:cBhvr additive="base">
                                        <p:cTn id="25" dur="1000" fill="hold"/>
                                        <p:tgtEl>
                                          <p:spTgt spid="42"/>
                                        </p:tgtEl>
                                        <p:attrNameLst>
                                          <p:attrName>ppt_x</p:attrName>
                                        </p:attrNameLst>
                                      </p:cBhvr>
                                      <p:tavLst>
                                        <p:tav tm="0">
                                          <p:val>
                                            <p:strVal val="0-#ppt_w/2"/>
                                          </p:val>
                                        </p:tav>
                                        <p:tav tm="100000">
                                          <p:val>
                                            <p:strVal val="#ppt_x"/>
                                          </p:val>
                                        </p:tav>
                                      </p:tavLst>
                                    </p:anim>
                                    <p:anim calcmode="lin" valueType="num">
                                      <p:cBhvr additive="base">
                                        <p:cTn id="26" dur="1000" fill="hold"/>
                                        <p:tgtEl>
                                          <p:spTgt spid="42"/>
                                        </p:tgtEl>
                                        <p:attrNameLst>
                                          <p:attrName>ppt_y</p:attrName>
                                        </p:attrNameLst>
                                      </p:cBhvr>
                                      <p:tavLst>
                                        <p:tav tm="0">
                                          <p:val>
                                            <p:strVal val="#ppt_y"/>
                                          </p:val>
                                        </p:tav>
                                        <p:tav tm="100000">
                                          <p:val>
                                            <p:strVal val="#ppt_y"/>
                                          </p:val>
                                        </p:tav>
                                      </p:tavLst>
                                    </p:anim>
                                  </p:childTnLst>
                                </p:cTn>
                              </p:par>
                              <p:par>
                                <p:cTn id="27" presetID="2" presetClass="entr" presetSubtype="2" decel="10000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anim calcmode="lin" valueType="num">
                                      <p:cBhvr additive="base">
                                        <p:cTn id="29" dur="1000" fill="hold"/>
                                        <p:tgtEl>
                                          <p:spTgt spid="48"/>
                                        </p:tgtEl>
                                        <p:attrNameLst>
                                          <p:attrName>ppt_x</p:attrName>
                                        </p:attrNameLst>
                                      </p:cBhvr>
                                      <p:tavLst>
                                        <p:tav tm="0">
                                          <p:val>
                                            <p:strVal val="1+#ppt_w/2"/>
                                          </p:val>
                                        </p:tav>
                                        <p:tav tm="100000">
                                          <p:val>
                                            <p:strVal val="#ppt_x"/>
                                          </p:val>
                                        </p:tav>
                                      </p:tavLst>
                                    </p:anim>
                                    <p:anim calcmode="lin" valueType="num">
                                      <p:cBhvr additive="base">
                                        <p:cTn id="30" dur="1000" fill="hold"/>
                                        <p:tgtEl>
                                          <p:spTgt spid="48"/>
                                        </p:tgtEl>
                                        <p:attrNameLst>
                                          <p:attrName>ppt_y</p:attrName>
                                        </p:attrNameLst>
                                      </p:cBhvr>
                                      <p:tavLst>
                                        <p:tav tm="0">
                                          <p:val>
                                            <p:strVal val="#ppt_y"/>
                                          </p:val>
                                        </p:tav>
                                        <p:tav tm="100000">
                                          <p:val>
                                            <p:strVal val="#ppt_y"/>
                                          </p:val>
                                        </p:tav>
                                      </p:tavLst>
                                    </p:anim>
                                  </p:childTnLst>
                                </p:cTn>
                              </p:par>
                              <p:par>
                                <p:cTn id="31" presetID="2" presetClass="entr" presetSubtype="2" decel="10000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anim calcmode="lin" valueType="num">
                                      <p:cBhvr additive="base">
                                        <p:cTn id="33" dur="1000" fill="hold"/>
                                        <p:tgtEl>
                                          <p:spTgt spid="47"/>
                                        </p:tgtEl>
                                        <p:attrNameLst>
                                          <p:attrName>ppt_x</p:attrName>
                                        </p:attrNameLst>
                                      </p:cBhvr>
                                      <p:tavLst>
                                        <p:tav tm="0">
                                          <p:val>
                                            <p:strVal val="1+#ppt_w/2"/>
                                          </p:val>
                                        </p:tav>
                                        <p:tav tm="100000">
                                          <p:val>
                                            <p:strVal val="#ppt_x"/>
                                          </p:val>
                                        </p:tav>
                                      </p:tavLst>
                                    </p:anim>
                                    <p:anim calcmode="lin" valueType="num">
                                      <p:cBhvr additive="base">
                                        <p:cTn id="34" dur="1000" fill="hold"/>
                                        <p:tgtEl>
                                          <p:spTgt spid="47"/>
                                        </p:tgtEl>
                                        <p:attrNameLst>
                                          <p:attrName>ppt_y</p:attrName>
                                        </p:attrNameLst>
                                      </p:cBhvr>
                                      <p:tavLst>
                                        <p:tav tm="0">
                                          <p:val>
                                            <p:strVal val="#ppt_y"/>
                                          </p:val>
                                        </p:tav>
                                        <p:tav tm="100000">
                                          <p:val>
                                            <p:strVal val="#ppt_y"/>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 calcmode="lin" valueType="num">
                                      <p:cBhvr additive="base">
                                        <p:cTn id="37" dur="1000" fill="hold"/>
                                        <p:tgtEl>
                                          <p:spTgt spid="46"/>
                                        </p:tgtEl>
                                        <p:attrNameLst>
                                          <p:attrName>ppt_x</p:attrName>
                                        </p:attrNameLst>
                                      </p:cBhvr>
                                      <p:tavLst>
                                        <p:tav tm="0">
                                          <p:val>
                                            <p:strVal val="1+#ppt_w/2"/>
                                          </p:val>
                                        </p:tav>
                                        <p:tav tm="100000">
                                          <p:val>
                                            <p:strVal val="#ppt_x"/>
                                          </p:val>
                                        </p:tav>
                                      </p:tavLst>
                                    </p:anim>
                                    <p:anim calcmode="lin" valueType="num">
                                      <p:cBhvr additive="base">
                                        <p:cTn id="38" dur="1000" fill="hold"/>
                                        <p:tgtEl>
                                          <p:spTgt spid="46"/>
                                        </p:tgtEl>
                                        <p:attrNameLst>
                                          <p:attrName>ppt_y</p:attrName>
                                        </p:attrNameLst>
                                      </p:cBhvr>
                                      <p:tavLst>
                                        <p:tav tm="0">
                                          <p:val>
                                            <p:strVal val="#ppt_y"/>
                                          </p:val>
                                        </p:tav>
                                        <p:tav tm="100000">
                                          <p:val>
                                            <p:strVal val="#ppt_y"/>
                                          </p:val>
                                        </p:tav>
                                      </p:tavLst>
                                    </p:anim>
                                  </p:childTnLst>
                                </p:cTn>
                              </p:par>
                            </p:childTnLst>
                          </p:cTn>
                        </p:par>
                        <p:par>
                          <p:cTn id="39" fill="hold">
                            <p:stCondLst>
                              <p:cond delay="2155"/>
                            </p:stCondLst>
                            <p:childTnLst>
                              <p:par>
                                <p:cTn id="40" presetID="53" presetClass="entr" presetSubtype="16" fill="hold" nodeType="afterEffect">
                                  <p:stCondLst>
                                    <p:cond delay="0"/>
                                  </p:stCondLst>
                                  <p:childTnLst>
                                    <p:set>
                                      <p:cBhvr>
                                        <p:cTn id="41" dur="1" fill="hold">
                                          <p:stCondLst>
                                            <p:cond delay="0"/>
                                          </p:stCondLst>
                                        </p:cTn>
                                        <p:tgtEl>
                                          <p:spTgt spid="96"/>
                                        </p:tgtEl>
                                        <p:attrNameLst>
                                          <p:attrName>style.visibility</p:attrName>
                                        </p:attrNameLst>
                                      </p:cBhvr>
                                      <p:to>
                                        <p:strVal val="visible"/>
                                      </p:to>
                                    </p:set>
                                    <p:anim calcmode="lin" valueType="num">
                                      <p:cBhvr>
                                        <p:cTn id="42" dur="500" fill="hold"/>
                                        <p:tgtEl>
                                          <p:spTgt spid="96"/>
                                        </p:tgtEl>
                                        <p:attrNameLst>
                                          <p:attrName>ppt_w</p:attrName>
                                        </p:attrNameLst>
                                      </p:cBhvr>
                                      <p:tavLst>
                                        <p:tav tm="0">
                                          <p:val>
                                            <p:fltVal val="0"/>
                                          </p:val>
                                        </p:tav>
                                        <p:tav tm="100000">
                                          <p:val>
                                            <p:strVal val="#ppt_w"/>
                                          </p:val>
                                        </p:tav>
                                      </p:tavLst>
                                    </p:anim>
                                    <p:anim calcmode="lin" valueType="num">
                                      <p:cBhvr>
                                        <p:cTn id="43" dur="500" fill="hold"/>
                                        <p:tgtEl>
                                          <p:spTgt spid="96"/>
                                        </p:tgtEl>
                                        <p:attrNameLst>
                                          <p:attrName>ppt_h</p:attrName>
                                        </p:attrNameLst>
                                      </p:cBhvr>
                                      <p:tavLst>
                                        <p:tav tm="0">
                                          <p:val>
                                            <p:fltVal val="0"/>
                                          </p:val>
                                        </p:tav>
                                        <p:tav tm="100000">
                                          <p:val>
                                            <p:strVal val="#ppt_h"/>
                                          </p:val>
                                        </p:tav>
                                      </p:tavLst>
                                    </p:anim>
                                    <p:animEffect transition="in" filter="fade">
                                      <p:cBhvr>
                                        <p:cTn id="44" dur="500"/>
                                        <p:tgtEl>
                                          <p:spTgt spid="96"/>
                                        </p:tgtEl>
                                      </p:cBhvr>
                                    </p:animEffect>
                                  </p:childTnLst>
                                </p:cTn>
                              </p:par>
                              <p:par>
                                <p:cTn id="45" presetID="0" presetClass="entr" presetSubtype="0" fill="hold" grpId="0" nodeType="withEffect">
                                  <p:stCondLst>
                                    <p:cond delay="0"/>
                                  </p:stCondLst>
                                  <p:iterate type="lt">
                                    <p:tmPct val="2000"/>
                                  </p:iterate>
                                  <p:childTnLst>
                                    <p:set>
                                      <p:cBhvr>
                                        <p:cTn id="46" dur="750" fill="hold">
                                          <p:stCondLst>
                                            <p:cond delay="0"/>
                                          </p:stCondLst>
                                        </p:cTn>
                                        <p:tgtEl>
                                          <p:spTgt spid="103"/>
                                        </p:tgtEl>
                                        <p:attrNameLst>
                                          <p:attrName>style.visibility</p:attrName>
                                        </p:attrNameLst>
                                      </p:cBhvr>
                                      <p:to>
                                        <p:strVal val="visible"/>
                                      </p:to>
                                    </p:set>
                                    <p:anim to="" calcmode="lin" valueType="num">
                                      <p:cBhvr>
                                        <p:cTn id="47" dur="750" fill="hold">
                                          <p:stCondLst>
                                            <p:cond delay="0"/>
                                          </p:stCondLst>
                                        </p:cTn>
                                        <p:tgtEl>
                                          <p:spTgt spid="103"/>
                                        </p:tgtEl>
                                        <p:attrNameLst>
                                          <p:attrName>ppt_x</p:attrName>
                                        </p:attrNameLst>
                                      </p:cBhvr>
                                      <p:tavLst>
                                        <p:tav tm="0" fmla="#ppt_x+#ppt_w*((1.5-1.5*$)^3-(1.5-1.5*$)^2)">
                                          <p:val>
                                            <p:strVal val="0"/>
                                          </p:val>
                                        </p:tav>
                                        <p:tav tm="100000">
                                          <p:val>
                                            <p:strVal val="1"/>
                                          </p:val>
                                        </p:tav>
                                      </p:tavLst>
                                    </p:anim>
                                    <p:animEffect filter="fade">
                                      <p:cBhvr>
                                        <p:cTn id="48" dur="750">
                                          <p:stCondLst>
                                            <p:cond delay="0"/>
                                          </p:stCondLst>
                                        </p:cTn>
                                        <p:tgtEl>
                                          <p:spTgt spid="103"/>
                                        </p:tgtEl>
                                      </p:cBhvr>
                                    </p:animEffect>
                                  </p:childTnLst>
                                </p:cTn>
                              </p:par>
                            </p:childTnLst>
                          </p:cTn>
                        </p:par>
                        <p:par>
                          <p:cTn id="49" fill="hold">
                            <p:stCondLst>
                              <p:cond delay="3265"/>
                            </p:stCondLst>
                            <p:childTnLst>
                              <p:par>
                                <p:cTn id="50" presetID="0" presetClass="entr" presetSubtype="0" fill="hold" nodeType="afterEffect">
                                  <p:stCondLst>
                                    <p:cond delay="0"/>
                                  </p:stCondLst>
                                  <p:childTnLst>
                                    <p:set>
                                      <p:cBhvr>
                                        <p:cTn id="51" dur="700" fill="hold">
                                          <p:stCondLst>
                                            <p:cond delay="0"/>
                                          </p:stCondLst>
                                        </p:cTn>
                                        <p:tgtEl>
                                          <p:spTgt spid="49"/>
                                        </p:tgtEl>
                                        <p:attrNameLst>
                                          <p:attrName>style.visibility</p:attrName>
                                        </p:attrNameLst>
                                      </p:cBhvr>
                                      <p:to>
                                        <p:strVal val="visible"/>
                                      </p:to>
                                    </p:set>
                                    <p:anim to="" calcmode="lin" valueType="num">
                                      <p:cBhvr>
                                        <p:cTn id="52" dur="700" fill="hold">
                                          <p:stCondLst>
                                            <p:cond delay="0"/>
                                          </p:stCondLst>
                                        </p:cTn>
                                        <p:tgtEl>
                                          <p:spTgt spid="49"/>
                                        </p:tgtEl>
                                        <p:attrNameLst>
                                          <p:attrName>ppt_h</p:attrName>
                                        </p:attrNameLst>
                                      </p:cBhvr>
                                      <p:tavLst>
                                        <p:tav tm="0" fmla="#ppt_h-#ppt_h*((1.5-1.5*$)^3-(1.5-1.5*$)^2)">
                                          <p:val>
                                            <p:strVal val="0"/>
                                          </p:val>
                                        </p:tav>
                                        <p:tav tm="100000">
                                          <p:val>
                                            <p:strVal val="1"/>
                                          </p:val>
                                        </p:tav>
                                      </p:tavLst>
                                    </p:anim>
                                    <p:anim to="" calcmode="lin" valueType="num">
                                      <p:cBhvr>
                                        <p:cTn id="53" dur="700" fill="hold">
                                          <p:stCondLst>
                                            <p:cond delay="0"/>
                                          </p:stCondLst>
                                        </p:cTn>
                                        <p:tgtEl>
                                          <p:spTgt spid="49"/>
                                        </p:tgtEl>
                                        <p:attrNameLst>
                                          <p:attrName>ppt_w</p:attrName>
                                        </p:attrNameLst>
                                      </p:cBhvr>
                                      <p:tavLst>
                                        <p:tav tm="0" fmla="#ppt_w-#ppt_w*((1.5-1.5*$)^3-(1.5-1.5*$)^2)">
                                          <p:val>
                                            <p:strVal val="0"/>
                                          </p:val>
                                        </p:tav>
                                        <p:tav tm="100000">
                                          <p:val>
                                            <p:strVal val="1"/>
                                          </p:val>
                                        </p:tav>
                                      </p:tavLst>
                                    </p:anim>
                                  </p:childTnLst>
                                </p:cTn>
                              </p:par>
                              <p:par>
                                <p:cTn id="54" presetID="2" presetClass="entr" presetSubtype="8" decel="100000" fill="hold" grpId="0" nodeType="withEffect">
                                  <p:stCondLst>
                                    <p:cond delay="0"/>
                                  </p:stCondLst>
                                  <p:childTnLst>
                                    <p:set>
                                      <p:cBhvr>
                                        <p:cTn id="55" dur="1" fill="hold">
                                          <p:stCondLst>
                                            <p:cond delay="0"/>
                                          </p:stCondLst>
                                        </p:cTn>
                                        <p:tgtEl>
                                          <p:spTgt spid="72"/>
                                        </p:tgtEl>
                                        <p:attrNameLst>
                                          <p:attrName>style.visibility</p:attrName>
                                        </p:attrNameLst>
                                      </p:cBhvr>
                                      <p:to>
                                        <p:strVal val="visible"/>
                                      </p:to>
                                    </p:set>
                                    <p:anim calcmode="lin" valueType="num">
                                      <p:cBhvr additive="base">
                                        <p:cTn id="56" dur="700" fill="hold"/>
                                        <p:tgtEl>
                                          <p:spTgt spid="72"/>
                                        </p:tgtEl>
                                        <p:attrNameLst>
                                          <p:attrName>ppt_x</p:attrName>
                                        </p:attrNameLst>
                                      </p:cBhvr>
                                      <p:tavLst>
                                        <p:tav tm="0">
                                          <p:val>
                                            <p:strVal val="0-#ppt_w/2"/>
                                          </p:val>
                                        </p:tav>
                                        <p:tav tm="100000">
                                          <p:val>
                                            <p:strVal val="#ppt_x"/>
                                          </p:val>
                                        </p:tav>
                                      </p:tavLst>
                                    </p:anim>
                                    <p:anim calcmode="lin" valueType="num">
                                      <p:cBhvr additive="base">
                                        <p:cTn id="57" dur="700" fill="hold"/>
                                        <p:tgtEl>
                                          <p:spTgt spid="72"/>
                                        </p:tgtEl>
                                        <p:attrNameLst>
                                          <p:attrName>ppt_y</p:attrName>
                                        </p:attrNameLst>
                                      </p:cBhvr>
                                      <p:tavLst>
                                        <p:tav tm="0">
                                          <p:val>
                                            <p:strVal val="#ppt_y"/>
                                          </p:val>
                                        </p:tav>
                                        <p:tav tm="100000">
                                          <p:val>
                                            <p:strVal val="#ppt_y"/>
                                          </p:val>
                                        </p:tav>
                                      </p:tavLst>
                                    </p:anim>
                                  </p:childTnLst>
                                </p:cTn>
                              </p:par>
                            </p:childTnLst>
                          </p:cTn>
                        </p:par>
                        <p:par>
                          <p:cTn id="58" fill="hold">
                            <p:stCondLst>
                              <p:cond delay="3965"/>
                            </p:stCondLst>
                            <p:childTnLst>
                              <p:par>
                                <p:cTn id="59" presetID="0" presetClass="entr" presetSubtype="0" fill="hold" nodeType="afterEffect">
                                  <p:stCondLst>
                                    <p:cond delay="0"/>
                                  </p:stCondLst>
                                  <p:childTnLst>
                                    <p:set>
                                      <p:cBhvr>
                                        <p:cTn id="60" dur="700" fill="hold">
                                          <p:stCondLst>
                                            <p:cond delay="0"/>
                                          </p:stCondLst>
                                        </p:cTn>
                                        <p:tgtEl>
                                          <p:spTgt spid="68"/>
                                        </p:tgtEl>
                                        <p:attrNameLst>
                                          <p:attrName>style.visibility</p:attrName>
                                        </p:attrNameLst>
                                      </p:cBhvr>
                                      <p:to>
                                        <p:strVal val="visible"/>
                                      </p:to>
                                    </p:set>
                                    <p:anim to="" calcmode="lin" valueType="num">
                                      <p:cBhvr>
                                        <p:cTn id="61" dur="700" fill="hold">
                                          <p:stCondLst>
                                            <p:cond delay="0"/>
                                          </p:stCondLst>
                                        </p:cTn>
                                        <p:tgtEl>
                                          <p:spTgt spid="68"/>
                                        </p:tgtEl>
                                        <p:attrNameLst>
                                          <p:attrName>ppt_h</p:attrName>
                                        </p:attrNameLst>
                                      </p:cBhvr>
                                      <p:tavLst>
                                        <p:tav tm="0" fmla="#ppt_h-#ppt_h*((1.5-1.5*$)^3-(1.5-1.5*$)^2)">
                                          <p:val>
                                            <p:strVal val="0"/>
                                          </p:val>
                                        </p:tav>
                                        <p:tav tm="100000">
                                          <p:val>
                                            <p:strVal val="1"/>
                                          </p:val>
                                        </p:tav>
                                      </p:tavLst>
                                    </p:anim>
                                    <p:anim to="" calcmode="lin" valueType="num">
                                      <p:cBhvr>
                                        <p:cTn id="62" dur="700" fill="hold">
                                          <p:stCondLst>
                                            <p:cond delay="0"/>
                                          </p:stCondLst>
                                        </p:cTn>
                                        <p:tgtEl>
                                          <p:spTgt spid="68"/>
                                        </p:tgtEl>
                                        <p:attrNameLst>
                                          <p:attrName>ppt_w</p:attrName>
                                        </p:attrNameLst>
                                      </p:cBhvr>
                                      <p:tavLst>
                                        <p:tav tm="0" fmla="#ppt_w-#ppt_w*((1.5-1.5*$)^3-(1.5-1.5*$)^2)">
                                          <p:val>
                                            <p:strVal val="0"/>
                                          </p:val>
                                        </p:tav>
                                        <p:tav tm="100000">
                                          <p:val>
                                            <p:strVal val="1"/>
                                          </p:val>
                                        </p:tav>
                                      </p:tavLst>
                                    </p:anim>
                                  </p:childTnLst>
                                </p:cTn>
                              </p:par>
                              <p:par>
                                <p:cTn id="63" presetID="2" presetClass="entr" presetSubtype="8" decel="100000" fill="hold" grpId="0" nodeType="withEffect">
                                  <p:stCondLst>
                                    <p:cond delay="0"/>
                                  </p:stCondLst>
                                  <p:childTnLst>
                                    <p:set>
                                      <p:cBhvr>
                                        <p:cTn id="64" dur="1" fill="hold">
                                          <p:stCondLst>
                                            <p:cond delay="0"/>
                                          </p:stCondLst>
                                        </p:cTn>
                                        <p:tgtEl>
                                          <p:spTgt spid="71"/>
                                        </p:tgtEl>
                                        <p:attrNameLst>
                                          <p:attrName>style.visibility</p:attrName>
                                        </p:attrNameLst>
                                      </p:cBhvr>
                                      <p:to>
                                        <p:strVal val="visible"/>
                                      </p:to>
                                    </p:set>
                                    <p:anim calcmode="lin" valueType="num">
                                      <p:cBhvr additive="base">
                                        <p:cTn id="65" dur="700" fill="hold"/>
                                        <p:tgtEl>
                                          <p:spTgt spid="71"/>
                                        </p:tgtEl>
                                        <p:attrNameLst>
                                          <p:attrName>ppt_x</p:attrName>
                                        </p:attrNameLst>
                                      </p:cBhvr>
                                      <p:tavLst>
                                        <p:tav tm="0">
                                          <p:val>
                                            <p:strVal val="0-#ppt_w/2"/>
                                          </p:val>
                                        </p:tav>
                                        <p:tav tm="100000">
                                          <p:val>
                                            <p:strVal val="#ppt_x"/>
                                          </p:val>
                                        </p:tav>
                                      </p:tavLst>
                                    </p:anim>
                                    <p:anim calcmode="lin" valueType="num">
                                      <p:cBhvr additive="base">
                                        <p:cTn id="66" dur="700" fill="hold"/>
                                        <p:tgtEl>
                                          <p:spTgt spid="71"/>
                                        </p:tgtEl>
                                        <p:attrNameLst>
                                          <p:attrName>ppt_y</p:attrName>
                                        </p:attrNameLst>
                                      </p:cBhvr>
                                      <p:tavLst>
                                        <p:tav tm="0">
                                          <p:val>
                                            <p:strVal val="#ppt_y"/>
                                          </p:val>
                                        </p:tav>
                                        <p:tav tm="100000">
                                          <p:val>
                                            <p:strVal val="#ppt_y"/>
                                          </p:val>
                                        </p:tav>
                                      </p:tavLst>
                                    </p:anim>
                                  </p:childTnLst>
                                </p:cTn>
                              </p:par>
                            </p:childTnLst>
                          </p:cTn>
                        </p:par>
                        <p:par>
                          <p:cTn id="67" fill="hold">
                            <p:stCondLst>
                              <p:cond delay="4665"/>
                            </p:stCondLst>
                            <p:childTnLst>
                              <p:par>
                                <p:cTn id="68" presetID="0" presetClass="entr" presetSubtype="0" fill="hold" nodeType="afterEffect">
                                  <p:stCondLst>
                                    <p:cond delay="0"/>
                                  </p:stCondLst>
                                  <p:childTnLst>
                                    <p:set>
                                      <p:cBhvr>
                                        <p:cTn id="69" dur="700" fill="hold">
                                          <p:stCondLst>
                                            <p:cond delay="0"/>
                                          </p:stCondLst>
                                        </p:cTn>
                                        <p:tgtEl>
                                          <p:spTgt spid="57"/>
                                        </p:tgtEl>
                                        <p:attrNameLst>
                                          <p:attrName>style.visibility</p:attrName>
                                        </p:attrNameLst>
                                      </p:cBhvr>
                                      <p:to>
                                        <p:strVal val="visible"/>
                                      </p:to>
                                    </p:set>
                                    <p:anim to="" calcmode="lin" valueType="num">
                                      <p:cBhvr>
                                        <p:cTn id="70" dur="700" fill="hold">
                                          <p:stCondLst>
                                            <p:cond delay="0"/>
                                          </p:stCondLst>
                                        </p:cTn>
                                        <p:tgtEl>
                                          <p:spTgt spid="57"/>
                                        </p:tgtEl>
                                        <p:attrNameLst>
                                          <p:attrName>ppt_h</p:attrName>
                                        </p:attrNameLst>
                                      </p:cBhvr>
                                      <p:tavLst>
                                        <p:tav tm="0" fmla="#ppt_h-#ppt_h*((1.5-1.5*$)^3-(1.5-1.5*$)^2)">
                                          <p:val>
                                            <p:strVal val="0"/>
                                          </p:val>
                                        </p:tav>
                                        <p:tav tm="100000">
                                          <p:val>
                                            <p:strVal val="1"/>
                                          </p:val>
                                        </p:tav>
                                      </p:tavLst>
                                    </p:anim>
                                    <p:anim to="" calcmode="lin" valueType="num">
                                      <p:cBhvr>
                                        <p:cTn id="71" dur="700" fill="hold">
                                          <p:stCondLst>
                                            <p:cond delay="0"/>
                                          </p:stCondLst>
                                        </p:cTn>
                                        <p:tgtEl>
                                          <p:spTgt spid="57"/>
                                        </p:tgtEl>
                                        <p:attrNameLst>
                                          <p:attrName>ppt_w</p:attrName>
                                        </p:attrNameLst>
                                      </p:cBhvr>
                                      <p:tavLst>
                                        <p:tav tm="0" fmla="#ppt_w-#ppt_w*((1.5-1.5*$)^3-(1.5-1.5*$)^2)">
                                          <p:val>
                                            <p:strVal val="0"/>
                                          </p:val>
                                        </p:tav>
                                        <p:tav tm="100000">
                                          <p:val>
                                            <p:strVal val="1"/>
                                          </p:val>
                                        </p:tav>
                                      </p:tavLst>
                                    </p:anim>
                                  </p:childTnLst>
                                </p:cTn>
                              </p:par>
                              <p:par>
                                <p:cTn id="72" presetID="2" presetClass="entr" presetSubtype="8" decel="100000" fill="hold" grpId="0" nodeType="withEffect">
                                  <p:stCondLst>
                                    <p:cond delay="0"/>
                                  </p:stCondLst>
                                  <p:childTnLst>
                                    <p:set>
                                      <p:cBhvr>
                                        <p:cTn id="73" dur="1" fill="hold">
                                          <p:stCondLst>
                                            <p:cond delay="0"/>
                                          </p:stCondLst>
                                        </p:cTn>
                                        <p:tgtEl>
                                          <p:spTgt spid="73"/>
                                        </p:tgtEl>
                                        <p:attrNameLst>
                                          <p:attrName>style.visibility</p:attrName>
                                        </p:attrNameLst>
                                      </p:cBhvr>
                                      <p:to>
                                        <p:strVal val="visible"/>
                                      </p:to>
                                    </p:set>
                                    <p:anim calcmode="lin" valueType="num">
                                      <p:cBhvr additive="base">
                                        <p:cTn id="74" dur="700" fill="hold"/>
                                        <p:tgtEl>
                                          <p:spTgt spid="73"/>
                                        </p:tgtEl>
                                        <p:attrNameLst>
                                          <p:attrName>ppt_x</p:attrName>
                                        </p:attrNameLst>
                                      </p:cBhvr>
                                      <p:tavLst>
                                        <p:tav tm="0">
                                          <p:val>
                                            <p:strVal val="0-#ppt_w/2"/>
                                          </p:val>
                                        </p:tav>
                                        <p:tav tm="100000">
                                          <p:val>
                                            <p:strVal val="#ppt_x"/>
                                          </p:val>
                                        </p:tav>
                                      </p:tavLst>
                                    </p:anim>
                                    <p:anim calcmode="lin" valueType="num">
                                      <p:cBhvr additive="base">
                                        <p:cTn id="75" dur="700" fill="hold"/>
                                        <p:tgtEl>
                                          <p:spTgt spid="73"/>
                                        </p:tgtEl>
                                        <p:attrNameLst>
                                          <p:attrName>ppt_y</p:attrName>
                                        </p:attrNameLst>
                                      </p:cBhvr>
                                      <p:tavLst>
                                        <p:tav tm="0">
                                          <p:val>
                                            <p:strVal val="#ppt_y"/>
                                          </p:val>
                                        </p:tav>
                                        <p:tav tm="100000">
                                          <p:val>
                                            <p:strVal val="#ppt_y"/>
                                          </p:val>
                                        </p:tav>
                                      </p:tavLst>
                                    </p:anim>
                                  </p:childTnLst>
                                </p:cTn>
                              </p:par>
                            </p:childTnLst>
                          </p:cTn>
                        </p:par>
                        <p:par>
                          <p:cTn id="76" fill="hold">
                            <p:stCondLst>
                              <p:cond delay="5365"/>
                            </p:stCondLst>
                            <p:childTnLst>
                              <p:par>
                                <p:cTn id="77" presetID="0" presetClass="entr" presetSubtype="0" fill="hold" grpId="0" nodeType="afterEffect">
                                  <p:stCondLst>
                                    <p:cond delay="0"/>
                                  </p:stCondLst>
                                  <p:childTnLst>
                                    <p:set>
                                      <p:cBhvr>
                                        <p:cTn id="78" dur="700" fill="hold">
                                          <p:stCondLst>
                                            <p:cond delay="0"/>
                                          </p:stCondLst>
                                        </p:cTn>
                                        <p:tgtEl>
                                          <p:spTgt spid="56"/>
                                        </p:tgtEl>
                                        <p:attrNameLst>
                                          <p:attrName>style.visibility</p:attrName>
                                        </p:attrNameLst>
                                      </p:cBhvr>
                                      <p:to>
                                        <p:strVal val="visible"/>
                                      </p:to>
                                    </p:set>
                                    <p:anim to="" calcmode="lin" valueType="num">
                                      <p:cBhvr>
                                        <p:cTn id="79" dur="700" fill="hold">
                                          <p:stCondLst>
                                            <p:cond delay="0"/>
                                          </p:stCondLst>
                                        </p:cTn>
                                        <p:tgtEl>
                                          <p:spTgt spid="56"/>
                                        </p:tgtEl>
                                        <p:attrNameLst>
                                          <p:attrName>ppt_h</p:attrName>
                                        </p:attrNameLst>
                                      </p:cBhvr>
                                      <p:tavLst>
                                        <p:tav tm="0" fmla="#ppt_h-#ppt_h*((1.5-1.5*$)^3-(1.5-1.5*$)^2)">
                                          <p:val>
                                            <p:strVal val="0"/>
                                          </p:val>
                                        </p:tav>
                                        <p:tav tm="100000">
                                          <p:val>
                                            <p:strVal val="1"/>
                                          </p:val>
                                        </p:tav>
                                      </p:tavLst>
                                    </p:anim>
                                    <p:anim to="" calcmode="lin" valueType="num">
                                      <p:cBhvr>
                                        <p:cTn id="80" dur="700" fill="hold">
                                          <p:stCondLst>
                                            <p:cond delay="0"/>
                                          </p:stCondLst>
                                        </p:cTn>
                                        <p:tgtEl>
                                          <p:spTgt spid="56"/>
                                        </p:tgtEl>
                                        <p:attrNameLst>
                                          <p:attrName>ppt_w</p:attrName>
                                        </p:attrNameLst>
                                      </p:cBhvr>
                                      <p:tavLst>
                                        <p:tav tm="0" fmla="#ppt_w-#ppt_w*((1.5-1.5*$)^3-(1.5-1.5*$)^2)">
                                          <p:val>
                                            <p:strVal val="0"/>
                                          </p:val>
                                        </p:tav>
                                        <p:tav tm="100000">
                                          <p:val>
                                            <p:strVal val="1"/>
                                          </p:val>
                                        </p:tav>
                                      </p:tavLst>
                                    </p:anim>
                                  </p:childTnLst>
                                </p:cTn>
                              </p:par>
                              <p:par>
                                <p:cTn id="81" presetID="2" presetClass="entr" presetSubtype="2" decel="100000" fill="hold" grpId="0" nodeType="withEffect">
                                  <p:stCondLst>
                                    <p:cond delay="0"/>
                                  </p:stCondLst>
                                  <p:childTnLst>
                                    <p:set>
                                      <p:cBhvr>
                                        <p:cTn id="82" dur="1" fill="hold">
                                          <p:stCondLst>
                                            <p:cond delay="0"/>
                                          </p:stCondLst>
                                        </p:cTn>
                                        <p:tgtEl>
                                          <p:spTgt spid="77"/>
                                        </p:tgtEl>
                                        <p:attrNameLst>
                                          <p:attrName>style.visibility</p:attrName>
                                        </p:attrNameLst>
                                      </p:cBhvr>
                                      <p:to>
                                        <p:strVal val="visible"/>
                                      </p:to>
                                    </p:set>
                                    <p:anim calcmode="lin" valueType="num">
                                      <p:cBhvr additive="base">
                                        <p:cTn id="83" dur="700" fill="hold"/>
                                        <p:tgtEl>
                                          <p:spTgt spid="77"/>
                                        </p:tgtEl>
                                        <p:attrNameLst>
                                          <p:attrName>ppt_x</p:attrName>
                                        </p:attrNameLst>
                                      </p:cBhvr>
                                      <p:tavLst>
                                        <p:tav tm="0">
                                          <p:val>
                                            <p:strVal val="1+#ppt_w/2"/>
                                          </p:val>
                                        </p:tav>
                                        <p:tav tm="100000">
                                          <p:val>
                                            <p:strVal val="#ppt_x"/>
                                          </p:val>
                                        </p:tav>
                                      </p:tavLst>
                                    </p:anim>
                                    <p:anim calcmode="lin" valueType="num">
                                      <p:cBhvr additive="base">
                                        <p:cTn id="84" dur="700" fill="hold"/>
                                        <p:tgtEl>
                                          <p:spTgt spid="77"/>
                                        </p:tgtEl>
                                        <p:attrNameLst>
                                          <p:attrName>ppt_y</p:attrName>
                                        </p:attrNameLst>
                                      </p:cBhvr>
                                      <p:tavLst>
                                        <p:tav tm="0">
                                          <p:val>
                                            <p:strVal val="#ppt_y"/>
                                          </p:val>
                                        </p:tav>
                                        <p:tav tm="100000">
                                          <p:val>
                                            <p:strVal val="#ppt_y"/>
                                          </p:val>
                                        </p:tav>
                                      </p:tavLst>
                                    </p:anim>
                                  </p:childTnLst>
                                </p:cTn>
                              </p:par>
                            </p:childTnLst>
                          </p:cTn>
                        </p:par>
                        <p:par>
                          <p:cTn id="85" fill="hold">
                            <p:stCondLst>
                              <p:cond delay="6065"/>
                            </p:stCondLst>
                            <p:childTnLst>
                              <p:par>
                                <p:cTn id="86" presetID="0" presetClass="entr" presetSubtype="0" fill="hold" nodeType="afterEffect">
                                  <p:stCondLst>
                                    <p:cond delay="0"/>
                                  </p:stCondLst>
                                  <p:childTnLst>
                                    <p:set>
                                      <p:cBhvr>
                                        <p:cTn id="87" dur="700" fill="hold">
                                          <p:stCondLst>
                                            <p:cond delay="0"/>
                                          </p:stCondLst>
                                        </p:cTn>
                                        <p:tgtEl>
                                          <p:spTgt spid="61"/>
                                        </p:tgtEl>
                                        <p:attrNameLst>
                                          <p:attrName>style.visibility</p:attrName>
                                        </p:attrNameLst>
                                      </p:cBhvr>
                                      <p:to>
                                        <p:strVal val="visible"/>
                                      </p:to>
                                    </p:set>
                                    <p:anim to="" calcmode="lin" valueType="num">
                                      <p:cBhvr>
                                        <p:cTn id="88" dur="700" fill="hold">
                                          <p:stCondLst>
                                            <p:cond delay="0"/>
                                          </p:stCondLst>
                                        </p:cTn>
                                        <p:tgtEl>
                                          <p:spTgt spid="61"/>
                                        </p:tgtEl>
                                        <p:attrNameLst>
                                          <p:attrName>ppt_h</p:attrName>
                                        </p:attrNameLst>
                                      </p:cBhvr>
                                      <p:tavLst>
                                        <p:tav tm="0" fmla="#ppt_h-#ppt_h*((1.5-1.5*$)^3-(1.5-1.5*$)^2)">
                                          <p:val>
                                            <p:strVal val="0"/>
                                          </p:val>
                                        </p:tav>
                                        <p:tav tm="100000">
                                          <p:val>
                                            <p:strVal val="1"/>
                                          </p:val>
                                        </p:tav>
                                      </p:tavLst>
                                    </p:anim>
                                    <p:anim to="" calcmode="lin" valueType="num">
                                      <p:cBhvr>
                                        <p:cTn id="89" dur="700" fill="hold">
                                          <p:stCondLst>
                                            <p:cond delay="0"/>
                                          </p:stCondLst>
                                        </p:cTn>
                                        <p:tgtEl>
                                          <p:spTgt spid="61"/>
                                        </p:tgtEl>
                                        <p:attrNameLst>
                                          <p:attrName>ppt_w</p:attrName>
                                        </p:attrNameLst>
                                      </p:cBhvr>
                                      <p:tavLst>
                                        <p:tav tm="0" fmla="#ppt_w-#ppt_w*((1.5-1.5*$)^3-(1.5-1.5*$)^2)">
                                          <p:val>
                                            <p:strVal val="0"/>
                                          </p:val>
                                        </p:tav>
                                        <p:tav tm="100000">
                                          <p:val>
                                            <p:strVal val="1"/>
                                          </p:val>
                                        </p:tav>
                                      </p:tavLst>
                                    </p:anim>
                                  </p:childTnLst>
                                </p:cTn>
                              </p:par>
                              <p:par>
                                <p:cTn id="90" presetID="2" presetClass="entr" presetSubtype="2" decel="100000" fill="hold" grpId="0" nodeType="withEffect">
                                  <p:stCondLst>
                                    <p:cond delay="0"/>
                                  </p:stCondLst>
                                  <p:childTnLst>
                                    <p:set>
                                      <p:cBhvr>
                                        <p:cTn id="91" dur="1" fill="hold">
                                          <p:stCondLst>
                                            <p:cond delay="0"/>
                                          </p:stCondLst>
                                        </p:cTn>
                                        <p:tgtEl>
                                          <p:spTgt spid="75"/>
                                        </p:tgtEl>
                                        <p:attrNameLst>
                                          <p:attrName>style.visibility</p:attrName>
                                        </p:attrNameLst>
                                      </p:cBhvr>
                                      <p:to>
                                        <p:strVal val="visible"/>
                                      </p:to>
                                    </p:set>
                                    <p:anim calcmode="lin" valueType="num">
                                      <p:cBhvr additive="base">
                                        <p:cTn id="92" dur="700" fill="hold"/>
                                        <p:tgtEl>
                                          <p:spTgt spid="75"/>
                                        </p:tgtEl>
                                        <p:attrNameLst>
                                          <p:attrName>ppt_x</p:attrName>
                                        </p:attrNameLst>
                                      </p:cBhvr>
                                      <p:tavLst>
                                        <p:tav tm="0">
                                          <p:val>
                                            <p:strVal val="1+#ppt_w/2"/>
                                          </p:val>
                                        </p:tav>
                                        <p:tav tm="100000">
                                          <p:val>
                                            <p:strVal val="#ppt_x"/>
                                          </p:val>
                                        </p:tav>
                                      </p:tavLst>
                                    </p:anim>
                                    <p:anim calcmode="lin" valueType="num">
                                      <p:cBhvr additive="base">
                                        <p:cTn id="93" dur="700" fill="hold"/>
                                        <p:tgtEl>
                                          <p:spTgt spid="75"/>
                                        </p:tgtEl>
                                        <p:attrNameLst>
                                          <p:attrName>ppt_y</p:attrName>
                                        </p:attrNameLst>
                                      </p:cBhvr>
                                      <p:tavLst>
                                        <p:tav tm="0">
                                          <p:val>
                                            <p:strVal val="#ppt_y"/>
                                          </p:val>
                                        </p:tav>
                                        <p:tav tm="100000">
                                          <p:val>
                                            <p:strVal val="#ppt_y"/>
                                          </p:val>
                                        </p:tav>
                                      </p:tavLst>
                                    </p:anim>
                                  </p:childTnLst>
                                </p:cTn>
                              </p:par>
                            </p:childTnLst>
                          </p:cTn>
                        </p:par>
                        <p:par>
                          <p:cTn id="94" fill="hold">
                            <p:stCondLst>
                              <p:cond delay="6765"/>
                            </p:stCondLst>
                            <p:childTnLst>
                              <p:par>
                                <p:cTn id="95" presetID="0" presetClass="entr" presetSubtype="0" fill="hold" grpId="0" nodeType="afterEffect">
                                  <p:stCondLst>
                                    <p:cond delay="0"/>
                                  </p:stCondLst>
                                  <p:childTnLst>
                                    <p:set>
                                      <p:cBhvr>
                                        <p:cTn id="96" dur="700" fill="hold">
                                          <p:stCondLst>
                                            <p:cond delay="0"/>
                                          </p:stCondLst>
                                        </p:cTn>
                                        <p:tgtEl>
                                          <p:spTgt spid="60"/>
                                        </p:tgtEl>
                                        <p:attrNameLst>
                                          <p:attrName>style.visibility</p:attrName>
                                        </p:attrNameLst>
                                      </p:cBhvr>
                                      <p:to>
                                        <p:strVal val="visible"/>
                                      </p:to>
                                    </p:set>
                                    <p:anim to="" calcmode="lin" valueType="num">
                                      <p:cBhvr>
                                        <p:cTn id="97" dur="700" fill="hold">
                                          <p:stCondLst>
                                            <p:cond delay="0"/>
                                          </p:stCondLst>
                                        </p:cTn>
                                        <p:tgtEl>
                                          <p:spTgt spid="60"/>
                                        </p:tgtEl>
                                        <p:attrNameLst>
                                          <p:attrName>ppt_h</p:attrName>
                                        </p:attrNameLst>
                                      </p:cBhvr>
                                      <p:tavLst>
                                        <p:tav tm="0" fmla="#ppt_h-#ppt_h*((1.5-1.5*$)^3-(1.5-1.5*$)^2)">
                                          <p:val>
                                            <p:strVal val="0"/>
                                          </p:val>
                                        </p:tav>
                                        <p:tav tm="100000">
                                          <p:val>
                                            <p:strVal val="1"/>
                                          </p:val>
                                        </p:tav>
                                      </p:tavLst>
                                    </p:anim>
                                    <p:anim to="" calcmode="lin" valueType="num">
                                      <p:cBhvr>
                                        <p:cTn id="98" dur="700" fill="hold">
                                          <p:stCondLst>
                                            <p:cond delay="0"/>
                                          </p:stCondLst>
                                        </p:cTn>
                                        <p:tgtEl>
                                          <p:spTgt spid="60"/>
                                        </p:tgtEl>
                                        <p:attrNameLst>
                                          <p:attrName>ppt_w</p:attrName>
                                        </p:attrNameLst>
                                      </p:cBhvr>
                                      <p:tavLst>
                                        <p:tav tm="0" fmla="#ppt_w-#ppt_w*((1.5-1.5*$)^3-(1.5-1.5*$)^2)">
                                          <p:val>
                                            <p:strVal val="0"/>
                                          </p:val>
                                        </p:tav>
                                        <p:tav tm="100000">
                                          <p:val>
                                            <p:strVal val="1"/>
                                          </p:val>
                                        </p:tav>
                                      </p:tavLst>
                                    </p:anim>
                                  </p:childTnLst>
                                </p:cTn>
                              </p:par>
                              <p:par>
                                <p:cTn id="99" presetID="2" presetClass="entr" presetSubtype="2" decel="100000" fill="hold" grpId="0" nodeType="withEffect">
                                  <p:stCondLst>
                                    <p:cond delay="0"/>
                                  </p:stCondLst>
                                  <p:childTnLst>
                                    <p:set>
                                      <p:cBhvr>
                                        <p:cTn id="100" dur="1" fill="hold">
                                          <p:stCondLst>
                                            <p:cond delay="0"/>
                                          </p:stCondLst>
                                        </p:cTn>
                                        <p:tgtEl>
                                          <p:spTgt spid="76"/>
                                        </p:tgtEl>
                                        <p:attrNameLst>
                                          <p:attrName>style.visibility</p:attrName>
                                        </p:attrNameLst>
                                      </p:cBhvr>
                                      <p:to>
                                        <p:strVal val="visible"/>
                                      </p:to>
                                    </p:set>
                                    <p:anim calcmode="lin" valueType="num">
                                      <p:cBhvr additive="base">
                                        <p:cTn id="101" dur="700" fill="hold"/>
                                        <p:tgtEl>
                                          <p:spTgt spid="76"/>
                                        </p:tgtEl>
                                        <p:attrNameLst>
                                          <p:attrName>ppt_x</p:attrName>
                                        </p:attrNameLst>
                                      </p:cBhvr>
                                      <p:tavLst>
                                        <p:tav tm="0">
                                          <p:val>
                                            <p:strVal val="1+#ppt_w/2"/>
                                          </p:val>
                                        </p:tav>
                                        <p:tav tm="100000">
                                          <p:val>
                                            <p:strVal val="#ppt_x"/>
                                          </p:val>
                                        </p:tav>
                                      </p:tavLst>
                                    </p:anim>
                                    <p:anim calcmode="lin" valueType="num">
                                      <p:cBhvr additive="base">
                                        <p:cTn id="102" dur="700" fill="hold"/>
                                        <p:tgtEl>
                                          <p:spTgt spid="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103" grpId="0"/>
      <p:bldP spid="40" grpId="0" animBg="1"/>
      <p:bldP spid="41" grpId="0" animBg="1"/>
      <p:bldP spid="42" grpId="0" animBg="1"/>
      <p:bldP spid="46" grpId="0" animBg="1"/>
      <p:bldP spid="47" grpId="0" animBg="1"/>
      <p:bldP spid="48" grpId="0" animBg="1"/>
      <p:bldP spid="56" grpId="0" animBg="1"/>
      <p:bldP spid="60" grpId="0" animBg="1"/>
      <p:bldP spid="71" grpId="0"/>
      <p:bldP spid="72" grpId="0"/>
      <p:bldP spid="73" grpId="0"/>
      <p:bldP spid="75" grpId="0"/>
      <p:bldP spid="76" grpId="0"/>
      <p:bldP spid="77" grpId="0"/>
      <p:bldP spid="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92A7EAE4-6707-4A2D-AC58-3634979DD9D9}"/>
              </a:ext>
            </a:extLst>
          </p:cNvPr>
          <p:cNvSpPr/>
          <p:nvPr/>
        </p:nvSpPr>
        <p:spPr>
          <a:xfrm flipH="1" flipV="1">
            <a:off x="1868127" y="6707325"/>
            <a:ext cx="5562485" cy="1141275"/>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B93B8C81-D8B2-42D4-ADDA-44246FB8E626}"/>
              </a:ext>
            </a:extLst>
          </p:cNvPr>
          <p:cNvSpPr/>
          <p:nvPr/>
        </p:nvSpPr>
        <p:spPr>
          <a:xfrm flipH="1" flipV="1">
            <a:off x="1867514" y="5461181"/>
            <a:ext cx="4750195" cy="1151395"/>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accent3"/>
          </a:solidFill>
          <a:ln w="12712"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5A78CBED-88A7-4542-9416-AB95FEADACA5}"/>
              </a:ext>
            </a:extLst>
          </p:cNvPr>
          <p:cNvSpPr/>
          <p:nvPr/>
        </p:nvSpPr>
        <p:spPr>
          <a:xfrm flipH="1">
            <a:off x="1867514" y="2980507"/>
            <a:ext cx="5562485" cy="1141275"/>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C64446A3-6B0B-4F3A-8932-E780EB0FA0BE}"/>
              </a:ext>
            </a:extLst>
          </p:cNvPr>
          <p:cNvSpPr/>
          <p:nvPr/>
        </p:nvSpPr>
        <p:spPr>
          <a:xfrm flipH="1">
            <a:off x="1866900" y="4216531"/>
            <a:ext cx="4750195" cy="1151395"/>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accent2"/>
          </a:solidFill>
          <a:ln w="12712"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02E1B88D-F158-4DA2-BB35-11E8E483522E}"/>
              </a:ext>
            </a:extLst>
          </p:cNvPr>
          <p:cNvSpPr/>
          <p:nvPr/>
        </p:nvSpPr>
        <p:spPr>
          <a:xfrm flipV="1">
            <a:off x="10857390" y="6707325"/>
            <a:ext cx="5562485" cy="1141275"/>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tx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F2B0B58-56BC-405C-9A7D-7EC56777C2FE}"/>
              </a:ext>
            </a:extLst>
          </p:cNvPr>
          <p:cNvSpPr/>
          <p:nvPr/>
        </p:nvSpPr>
        <p:spPr>
          <a:xfrm flipV="1">
            <a:off x="11670294" y="5461181"/>
            <a:ext cx="4750195" cy="1151395"/>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bg2">
              <a:lumMod val="50000"/>
              <a:lumOff val="50000"/>
            </a:schemeClr>
          </a:solidFill>
          <a:ln w="12712"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863C46E1-329C-4616-9CDC-62719D14679B}"/>
              </a:ext>
            </a:extLst>
          </p:cNvPr>
          <p:cNvSpPr/>
          <p:nvPr/>
        </p:nvSpPr>
        <p:spPr>
          <a:xfrm>
            <a:off x="10858003" y="2980507"/>
            <a:ext cx="5562485" cy="1141275"/>
          </a:xfrm>
          <a:custGeom>
            <a:avLst/>
            <a:gdLst>
              <a:gd name="connsiteX0" fmla="*/ 348276 w 7980219"/>
              <a:gd name="connsiteY0" fmla="*/ 0 h 1653622"/>
              <a:gd name="connsiteX1" fmla="*/ 7169868 w 7980219"/>
              <a:gd name="connsiteY1" fmla="*/ 0 h 1653622"/>
              <a:gd name="connsiteX2" fmla="*/ 7169868 w 7980219"/>
              <a:gd name="connsiteY2" fmla="*/ 1 h 1653622"/>
              <a:gd name="connsiteX3" fmla="*/ 7654903 w 7980219"/>
              <a:gd name="connsiteY3" fmla="*/ 1 h 1653622"/>
              <a:gd name="connsiteX4" fmla="*/ 7980219 w 7980219"/>
              <a:gd name="connsiteY4" fmla="*/ 325429 h 1653622"/>
              <a:gd name="connsiteX5" fmla="*/ 7980219 w 7980219"/>
              <a:gd name="connsiteY5" fmla="*/ 1328307 h 1653622"/>
              <a:gd name="connsiteX6" fmla="*/ 7654903 w 7980219"/>
              <a:gd name="connsiteY6" fmla="*/ 1653622 h 1653622"/>
              <a:gd name="connsiteX7" fmla="*/ 7169868 w 7980219"/>
              <a:gd name="connsiteY7" fmla="*/ 1653622 h 1653622"/>
              <a:gd name="connsiteX8" fmla="*/ 6684143 w 7980219"/>
              <a:gd name="connsiteY8" fmla="*/ 1653622 h 1653622"/>
              <a:gd name="connsiteX9" fmla="*/ 1153453 w 7980219"/>
              <a:gd name="connsiteY9" fmla="*/ 1653622 h 1653622"/>
              <a:gd name="connsiteX10" fmla="*/ 1104018 w 7980219"/>
              <a:gd name="connsiteY10" fmla="*/ 1648235 h 1653622"/>
              <a:gd name="connsiteX11" fmla="*/ 855401 w 7980219"/>
              <a:gd name="connsiteY11" fmla="*/ 1503084 h 1653622"/>
              <a:gd name="connsiteX12" fmla="*/ 801331 w 7980219"/>
              <a:gd name="connsiteY12" fmla="*/ 1422686 h 1653622"/>
              <a:gd name="connsiteX13" fmla="*/ 797770 w 7980219"/>
              <a:gd name="connsiteY13" fmla="*/ 1422686 h 1653622"/>
              <a:gd name="connsiteX14" fmla="*/ 758126 w 7980219"/>
              <a:gd name="connsiteY14" fmla="*/ 1356551 h 1653622"/>
              <a:gd name="connsiteX15" fmla="*/ 115500 w 7980219"/>
              <a:gd name="connsiteY15" fmla="*/ 606035 h 1653622"/>
              <a:gd name="connsiteX16" fmla="*/ 24522 w 7980219"/>
              <a:gd name="connsiteY16" fmla="*/ 221969 h 1653622"/>
              <a:gd name="connsiteX17" fmla="*/ 348276 w 7980219"/>
              <a:gd name="connsiteY17" fmla="*/ 0 h 1653622"/>
              <a:gd name="connsiteX0" fmla="*/ 348276 w 7980219"/>
              <a:gd name="connsiteY0" fmla="*/ 30 h 1653652"/>
              <a:gd name="connsiteX1" fmla="*/ 7169868 w 7980219"/>
              <a:gd name="connsiteY1" fmla="*/ 30 h 1653652"/>
              <a:gd name="connsiteX2" fmla="*/ 7169868 w 7980219"/>
              <a:gd name="connsiteY2" fmla="*/ 31 h 1653652"/>
              <a:gd name="connsiteX3" fmla="*/ 7654903 w 7980219"/>
              <a:gd name="connsiteY3" fmla="*/ 31 h 1653652"/>
              <a:gd name="connsiteX4" fmla="*/ 7980219 w 7980219"/>
              <a:gd name="connsiteY4" fmla="*/ 325459 h 1653652"/>
              <a:gd name="connsiteX5" fmla="*/ 7980219 w 7980219"/>
              <a:gd name="connsiteY5" fmla="*/ 1328337 h 1653652"/>
              <a:gd name="connsiteX6" fmla="*/ 7654903 w 7980219"/>
              <a:gd name="connsiteY6" fmla="*/ 1653652 h 1653652"/>
              <a:gd name="connsiteX7" fmla="*/ 7169868 w 7980219"/>
              <a:gd name="connsiteY7" fmla="*/ 1653652 h 1653652"/>
              <a:gd name="connsiteX8" fmla="*/ 6684143 w 7980219"/>
              <a:gd name="connsiteY8" fmla="*/ 1653652 h 1653652"/>
              <a:gd name="connsiteX9" fmla="*/ 1153453 w 7980219"/>
              <a:gd name="connsiteY9" fmla="*/ 1653652 h 1653652"/>
              <a:gd name="connsiteX10" fmla="*/ 1104018 w 7980219"/>
              <a:gd name="connsiteY10" fmla="*/ 1648265 h 1653652"/>
              <a:gd name="connsiteX11" fmla="*/ 855401 w 7980219"/>
              <a:gd name="connsiteY11" fmla="*/ 1503114 h 1653652"/>
              <a:gd name="connsiteX12" fmla="*/ 801331 w 7980219"/>
              <a:gd name="connsiteY12" fmla="*/ 1422716 h 1653652"/>
              <a:gd name="connsiteX13" fmla="*/ 797770 w 7980219"/>
              <a:gd name="connsiteY13" fmla="*/ 1422716 h 1653652"/>
              <a:gd name="connsiteX14" fmla="*/ 758126 w 7980219"/>
              <a:gd name="connsiteY14" fmla="*/ 1356581 h 1653652"/>
              <a:gd name="connsiteX15" fmla="*/ 115500 w 7980219"/>
              <a:gd name="connsiteY15" fmla="*/ 606065 h 1653652"/>
              <a:gd name="connsiteX16" fmla="*/ 24522 w 7980219"/>
              <a:gd name="connsiteY16" fmla="*/ 221999 h 1653652"/>
              <a:gd name="connsiteX17" fmla="*/ 348276 w 7980219"/>
              <a:gd name="connsiteY17" fmla="*/ 30 h 1653652"/>
              <a:gd name="connsiteX0" fmla="*/ 381317 w 8013260"/>
              <a:gd name="connsiteY0" fmla="*/ 46 h 1653668"/>
              <a:gd name="connsiteX1" fmla="*/ 7202909 w 8013260"/>
              <a:gd name="connsiteY1" fmla="*/ 46 h 1653668"/>
              <a:gd name="connsiteX2" fmla="*/ 7202909 w 8013260"/>
              <a:gd name="connsiteY2" fmla="*/ 47 h 1653668"/>
              <a:gd name="connsiteX3" fmla="*/ 7687944 w 8013260"/>
              <a:gd name="connsiteY3" fmla="*/ 47 h 1653668"/>
              <a:gd name="connsiteX4" fmla="*/ 8013260 w 8013260"/>
              <a:gd name="connsiteY4" fmla="*/ 325475 h 1653668"/>
              <a:gd name="connsiteX5" fmla="*/ 8013260 w 8013260"/>
              <a:gd name="connsiteY5" fmla="*/ 1328353 h 1653668"/>
              <a:gd name="connsiteX6" fmla="*/ 7687944 w 8013260"/>
              <a:gd name="connsiteY6" fmla="*/ 1653668 h 1653668"/>
              <a:gd name="connsiteX7" fmla="*/ 7202909 w 8013260"/>
              <a:gd name="connsiteY7" fmla="*/ 1653668 h 1653668"/>
              <a:gd name="connsiteX8" fmla="*/ 6717184 w 8013260"/>
              <a:gd name="connsiteY8" fmla="*/ 1653668 h 1653668"/>
              <a:gd name="connsiteX9" fmla="*/ 1186494 w 8013260"/>
              <a:gd name="connsiteY9" fmla="*/ 1653668 h 1653668"/>
              <a:gd name="connsiteX10" fmla="*/ 1137059 w 8013260"/>
              <a:gd name="connsiteY10" fmla="*/ 1648281 h 1653668"/>
              <a:gd name="connsiteX11" fmla="*/ 888442 w 8013260"/>
              <a:gd name="connsiteY11" fmla="*/ 1503130 h 1653668"/>
              <a:gd name="connsiteX12" fmla="*/ 834372 w 8013260"/>
              <a:gd name="connsiteY12" fmla="*/ 1422732 h 1653668"/>
              <a:gd name="connsiteX13" fmla="*/ 830811 w 8013260"/>
              <a:gd name="connsiteY13" fmla="*/ 1422732 h 1653668"/>
              <a:gd name="connsiteX14" fmla="*/ 791167 w 8013260"/>
              <a:gd name="connsiteY14" fmla="*/ 1356597 h 1653668"/>
              <a:gd name="connsiteX15" fmla="*/ 148541 w 8013260"/>
              <a:gd name="connsiteY15" fmla="*/ 606081 h 1653668"/>
              <a:gd name="connsiteX16" fmla="*/ 17558 w 8013260"/>
              <a:gd name="connsiteY16" fmla="*/ 191535 h 1653668"/>
              <a:gd name="connsiteX17" fmla="*/ 381317 w 8013260"/>
              <a:gd name="connsiteY17" fmla="*/ 46 h 1653668"/>
              <a:gd name="connsiteX0" fmla="*/ 393012 w 8024955"/>
              <a:gd name="connsiteY0" fmla="*/ 46 h 1653668"/>
              <a:gd name="connsiteX1" fmla="*/ 7214604 w 8024955"/>
              <a:gd name="connsiteY1" fmla="*/ 46 h 1653668"/>
              <a:gd name="connsiteX2" fmla="*/ 7214604 w 8024955"/>
              <a:gd name="connsiteY2" fmla="*/ 47 h 1653668"/>
              <a:gd name="connsiteX3" fmla="*/ 7699639 w 8024955"/>
              <a:gd name="connsiteY3" fmla="*/ 47 h 1653668"/>
              <a:gd name="connsiteX4" fmla="*/ 8024955 w 8024955"/>
              <a:gd name="connsiteY4" fmla="*/ 325475 h 1653668"/>
              <a:gd name="connsiteX5" fmla="*/ 8024955 w 8024955"/>
              <a:gd name="connsiteY5" fmla="*/ 1328353 h 1653668"/>
              <a:gd name="connsiteX6" fmla="*/ 7699639 w 8024955"/>
              <a:gd name="connsiteY6" fmla="*/ 1653668 h 1653668"/>
              <a:gd name="connsiteX7" fmla="*/ 7214604 w 8024955"/>
              <a:gd name="connsiteY7" fmla="*/ 1653668 h 1653668"/>
              <a:gd name="connsiteX8" fmla="*/ 6728879 w 8024955"/>
              <a:gd name="connsiteY8" fmla="*/ 1653668 h 1653668"/>
              <a:gd name="connsiteX9" fmla="*/ 1198189 w 8024955"/>
              <a:gd name="connsiteY9" fmla="*/ 1653668 h 1653668"/>
              <a:gd name="connsiteX10" fmla="*/ 1148754 w 8024955"/>
              <a:gd name="connsiteY10" fmla="*/ 1648281 h 1653668"/>
              <a:gd name="connsiteX11" fmla="*/ 900137 w 8024955"/>
              <a:gd name="connsiteY11" fmla="*/ 1503130 h 1653668"/>
              <a:gd name="connsiteX12" fmla="*/ 846067 w 8024955"/>
              <a:gd name="connsiteY12" fmla="*/ 1422732 h 1653668"/>
              <a:gd name="connsiteX13" fmla="*/ 842506 w 8024955"/>
              <a:gd name="connsiteY13" fmla="*/ 1422732 h 1653668"/>
              <a:gd name="connsiteX14" fmla="*/ 802862 w 8024955"/>
              <a:gd name="connsiteY14" fmla="*/ 1356597 h 1653668"/>
              <a:gd name="connsiteX15" fmla="*/ 160236 w 8024955"/>
              <a:gd name="connsiteY15" fmla="*/ 606081 h 1653668"/>
              <a:gd name="connsiteX16" fmla="*/ 29253 w 8024955"/>
              <a:gd name="connsiteY16" fmla="*/ 191535 h 1653668"/>
              <a:gd name="connsiteX17" fmla="*/ 393012 w 8024955"/>
              <a:gd name="connsiteY17" fmla="*/ 46 h 1653668"/>
              <a:gd name="connsiteX0" fmla="*/ 416684 w 8048627"/>
              <a:gd name="connsiteY0" fmla="*/ 55 h 1653677"/>
              <a:gd name="connsiteX1" fmla="*/ 7238276 w 8048627"/>
              <a:gd name="connsiteY1" fmla="*/ 55 h 1653677"/>
              <a:gd name="connsiteX2" fmla="*/ 7238276 w 8048627"/>
              <a:gd name="connsiteY2" fmla="*/ 56 h 1653677"/>
              <a:gd name="connsiteX3" fmla="*/ 7723311 w 8048627"/>
              <a:gd name="connsiteY3" fmla="*/ 56 h 1653677"/>
              <a:gd name="connsiteX4" fmla="*/ 8048627 w 8048627"/>
              <a:gd name="connsiteY4" fmla="*/ 325484 h 1653677"/>
              <a:gd name="connsiteX5" fmla="*/ 8048627 w 8048627"/>
              <a:gd name="connsiteY5" fmla="*/ 1328362 h 1653677"/>
              <a:gd name="connsiteX6" fmla="*/ 7723311 w 8048627"/>
              <a:gd name="connsiteY6" fmla="*/ 1653677 h 1653677"/>
              <a:gd name="connsiteX7" fmla="*/ 7238276 w 8048627"/>
              <a:gd name="connsiteY7" fmla="*/ 1653677 h 1653677"/>
              <a:gd name="connsiteX8" fmla="*/ 6752551 w 8048627"/>
              <a:gd name="connsiteY8" fmla="*/ 1653677 h 1653677"/>
              <a:gd name="connsiteX9" fmla="*/ 1221861 w 8048627"/>
              <a:gd name="connsiteY9" fmla="*/ 1653677 h 1653677"/>
              <a:gd name="connsiteX10" fmla="*/ 1172426 w 8048627"/>
              <a:gd name="connsiteY10" fmla="*/ 1648290 h 1653677"/>
              <a:gd name="connsiteX11" fmla="*/ 923809 w 8048627"/>
              <a:gd name="connsiteY11" fmla="*/ 1503139 h 1653677"/>
              <a:gd name="connsiteX12" fmla="*/ 869739 w 8048627"/>
              <a:gd name="connsiteY12" fmla="*/ 1422741 h 1653677"/>
              <a:gd name="connsiteX13" fmla="*/ 866178 w 8048627"/>
              <a:gd name="connsiteY13" fmla="*/ 1422741 h 1653677"/>
              <a:gd name="connsiteX14" fmla="*/ 826534 w 8048627"/>
              <a:gd name="connsiteY14" fmla="*/ 1356606 h 1653677"/>
              <a:gd name="connsiteX15" fmla="*/ 183908 w 8048627"/>
              <a:gd name="connsiteY15" fmla="*/ 606090 h 1653677"/>
              <a:gd name="connsiteX16" fmla="*/ 22445 w 8048627"/>
              <a:gd name="connsiteY16" fmla="*/ 182019 h 1653677"/>
              <a:gd name="connsiteX17" fmla="*/ 416684 w 8048627"/>
              <a:gd name="connsiteY17" fmla="*/ 55 h 1653677"/>
              <a:gd name="connsiteX0" fmla="*/ 416684 w 8048627"/>
              <a:gd name="connsiteY0" fmla="*/ 36 h 1653658"/>
              <a:gd name="connsiteX1" fmla="*/ 7238276 w 8048627"/>
              <a:gd name="connsiteY1" fmla="*/ 36 h 1653658"/>
              <a:gd name="connsiteX2" fmla="*/ 7238276 w 8048627"/>
              <a:gd name="connsiteY2" fmla="*/ 37 h 1653658"/>
              <a:gd name="connsiteX3" fmla="*/ 7723311 w 8048627"/>
              <a:gd name="connsiteY3" fmla="*/ 37 h 1653658"/>
              <a:gd name="connsiteX4" fmla="*/ 8048627 w 8048627"/>
              <a:gd name="connsiteY4" fmla="*/ 325465 h 1653658"/>
              <a:gd name="connsiteX5" fmla="*/ 8048627 w 8048627"/>
              <a:gd name="connsiteY5" fmla="*/ 1328343 h 1653658"/>
              <a:gd name="connsiteX6" fmla="*/ 7723311 w 8048627"/>
              <a:gd name="connsiteY6" fmla="*/ 1653658 h 1653658"/>
              <a:gd name="connsiteX7" fmla="*/ 7238276 w 8048627"/>
              <a:gd name="connsiteY7" fmla="*/ 1653658 h 1653658"/>
              <a:gd name="connsiteX8" fmla="*/ 6752551 w 8048627"/>
              <a:gd name="connsiteY8" fmla="*/ 1653658 h 1653658"/>
              <a:gd name="connsiteX9" fmla="*/ 1221861 w 8048627"/>
              <a:gd name="connsiteY9" fmla="*/ 1653658 h 1653658"/>
              <a:gd name="connsiteX10" fmla="*/ 1172426 w 8048627"/>
              <a:gd name="connsiteY10" fmla="*/ 1648271 h 1653658"/>
              <a:gd name="connsiteX11" fmla="*/ 923809 w 8048627"/>
              <a:gd name="connsiteY11" fmla="*/ 1503120 h 1653658"/>
              <a:gd name="connsiteX12" fmla="*/ 869739 w 8048627"/>
              <a:gd name="connsiteY12" fmla="*/ 1422722 h 1653658"/>
              <a:gd name="connsiteX13" fmla="*/ 866178 w 8048627"/>
              <a:gd name="connsiteY13" fmla="*/ 1422722 h 1653658"/>
              <a:gd name="connsiteX14" fmla="*/ 826534 w 8048627"/>
              <a:gd name="connsiteY14" fmla="*/ 1356587 h 1653658"/>
              <a:gd name="connsiteX15" fmla="*/ 183908 w 8048627"/>
              <a:gd name="connsiteY15" fmla="*/ 606071 h 1653658"/>
              <a:gd name="connsiteX16" fmla="*/ 22445 w 8048627"/>
              <a:gd name="connsiteY16" fmla="*/ 182000 h 1653658"/>
              <a:gd name="connsiteX17" fmla="*/ 416684 w 8048627"/>
              <a:gd name="connsiteY17" fmla="*/ 36 h 1653658"/>
              <a:gd name="connsiteX0" fmla="*/ 411750 w 8043693"/>
              <a:gd name="connsiteY0" fmla="*/ 36 h 1653658"/>
              <a:gd name="connsiteX1" fmla="*/ 7233342 w 8043693"/>
              <a:gd name="connsiteY1" fmla="*/ 36 h 1653658"/>
              <a:gd name="connsiteX2" fmla="*/ 7233342 w 8043693"/>
              <a:gd name="connsiteY2" fmla="*/ 37 h 1653658"/>
              <a:gd name="connsiteX3" fmla="*/ 7718377 w 8043693"/>
              <a:gd name="connsiteY3" fmla="*/ 37 h 1653658"/>
              <a:gd name="connsiteX4" fmla="*/ 8043693 w 8043693"/>
              <a:gd name="connsiteY4" fmla="*/ 325465 h 1653658"/>
              <a:gd name="connsiteX5" fmla="*/ 8043693 w 8043693"/>
              <a:gd name="connsiteY5" fmla="*/ 1328343 h 1653658"/>
              <a:gd name="connsiteX6" fmla="*/ 7718377 w 8043693"/>
              <a:gd name="connsiteY6" fmla="*/ 1653658 h 1653658"/>
              <a:gd name="connsiteX7" fmla="*/ 7233342 w 8043693"/>
              <a:gd name="connsiteY7" fmla="*/ 1653658 h 1653658"/>
              <a:gd name="connsiteX8" fmla="*/ 6747617 w 8043693"/>
              <a:gd name="connsiteY8" fmla="*/ 1653658 h 1653658"/>
              <a:gd name="connsiteX9" fmla="*/ 1216927 w 8043693"/>
              <a:gd name="connsiteY9" fmla="*/ 1653658 h 1653658"/>
              <a:gd name="connsiteX10" fmla="*/ 1167492 w 8043693"/>
              <a:gd name="connsiteY10" fmla="*/ 1648271 h 1653658"/>
              <a:gd name="connsiteX11" fmla="*/ 918875 w 8043693"/>
              <a:gd name="connsiteY11" fmla="*/ 1503120 h 1653658"/>
              <a:gd name="connsiteX12" fmla="*/ 864805 w 8043693"/>
              <a:gd name="connsiteY12" fmla="*/ 1422722 h 1653658"/>
              <a:gd name="connsiteX13" fmla="*/ 861244 w 8043693"/>
              <a:gd name="connsiteY13" fmla="*/ 1422722 h 1653658"/>
              <a:gd name="connsiteX14" fmla="*/ 821600 w 8043693"/>
              <a:gd name="connsiteY14" fmla="*/ 1356587 h 1653658"/>
              <a:gd name="connsiteX15" fmla="*/ 178974 w 8043693"/>
              <a:gd name="connsiteY15" fmla="*/ 606071 h 1653658"/>
              <a:gd name="connsiteX16" fmla="*/ 17511 w 8043693"/>
              <a:gd name="connsiteY16" fmla="*/ 182000 h 1653658"/>
              <a:gd name="connsiteX17" fmla="*/ 411750 w 8043693"/>
              <a:gd name="connsiteY17" fmla="*/ 36 h 1653658"/>
              <a:gd name="connsiteX0" fmla="*/ 411750 w 8043693"/>
              <a:gd name="connsiteY0" fmla="*/ 0 h 1653622"/>
              <a:gd name="connsiteX1" fmla="*/ 7233342 w 8043693"/>
              <a:gd name="connsiteY1" fmla="*/ 0 h 1653622"/>
              <a:gd name="connsiteX2" fmla="*/ 7233342 w 8043693"/>
              <a:gd name="connsiteY2" fmla="*/ 1 h 1653622"/>
              <a:gd name="connsiteX3" fmla="*/ 7718377 w 8043693"/>
              <a:gd name="connsiteY3" fmla="*/ 1 h 1653622"/>
              <a:gd name="connsiteX4" fmla="*/ 8043693 w 8043693"/>
              <a:gd name="connsiteY4" fmla="*/ 325429 h 1653622"/>
              <a:gd name="connsiteX5" fmla="*/ 8043693 w 8043693"/>
              <a:gd name="connsiteY5" fmla="*/ 1328307 h 1653622"/>
              <a:gd name="connsiteX6" fmla="*/ 7718377 w 8043693"/>
              <a:gd name="connsiteY6" fmla="*/ 1653622 h 1653622"/>
              <a:gd name="connsiteX7" fmla="*/ 7233342 w 8043693"/>
              <a:gd name="connsiteY7" fmla="*/ 1653622 h 1653622"/>
              <a:gd name="connsiteX8" fmla="*/ 6747617 w 8043693"/>
              <a:gd name="connsiteY8" fmla="*/ 1653622 h 1653622"/>
              <a:gd name="connsiteX9" fmla="*/ 1216927 w 8043693"/>
              <a:gd name="connsiteY9" fmla="*/ 1653622 h 1653622"/>
              <a:gd name="connsiteX10" fmla="*/ 1167492 w 8043693"/>
              <a:gd name="connsiteY10" fmla="*/ 1648235 h 1653622"/>
              <a:gd name="connsiteX11" fmla="*/ 918875 w 8043693"/>
              <a:gd name="connsiteY11" fmla="*/ 1503084 h 1653622"/>
              <a:gd name="connsiteX12" fmla="*/ 864805 w 8043693"/>
              <a:gd name="connsiteY12" fmla="*/ 1422686 h 1653622"/>
              <a:gd name="connsiteX13" fmla="*/ 861244 w 8043693"/>
              <a:gd name="connsiteY13" fmla="*/ 1422686 h 1653622"/>
              <a:gd name="connsiteX14" fmla="*/ 821600 w 8043693"/>
              <a:gd name="connsiteY14" fmla="*/ 1356551 h 1653622"/>
              <a:gd name="connsiteX15" fmla="*/ 178974 w 8043693"/>
              <a:gd name="connsiteY15" fmla="*/ 606035 h 1653622"/>
              <a:gd name="connsiteX16" fmla="*/ 17511 w 8043693"/>
              <a:gd name="connsiteY16" fmla="*/ 181964 h 1653622"/>
              <a:gd name="connsiteX17" fmla="*/ 411750 w 8043693"/>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22967 w 8054910"/>
              <a:gd name="connsiteY0" fmla="*/ 0 h 1653622"/>
              <a:gd name="connsiteX1" fmla="*/ 7244559 w 8054910"/>
              <a:gd name="connsiteY1" fmla="*/ 0 h 1653622"/>
              <a:gd name="connsiteX2" fmla="*/ 7244559 w 8054910"/>
              <a:gd name="connsiteY2" fmla="*/ 1 h 1653622"/>
              <a:gd name="connsiteX3" fmla="*/ 7729594 w 8054910"/>
              <a:gd name="connsiteY3" fmla="*/ 1 h 1653622"/>
              <a:gd name="connsiteX4" fmla="*/ 8054910 w 8054910"/>
              <a:gd name="connsiteY4" fmla="*/ 325429 h 1653622"/>
              <a:gd name="connsiteX5" fmla="*/ 8054910 w 8054910"/>
              <a:gd name="connsiteY5" fmla="*/ 1328307 h 1653622"/>
              <a:gd name="connsiteX6" fmla="*/ 7729594 w 8054910"/>
              <a:gd name="connsiteY6" fmla="*/ 1653622 h 1653622"/>
              <a:gd name="connsiteX7" fmla="*/ 7244559 w 8054910"/>
              <a:gd name="connsiteY7" fmla="*/ 1653622 h 1653622"/>
              <a:gd name="connsiteX8" fmla="*/ 6758834 w 8054910"/>
              <a:gd name="connsiteY8" fmla="*/ 1653622 h 1653622"/>
              <a:gd name="connsiteX9" fmla="*/ 1228144 w 8054910"/>
              <a:gd name="connsiteY9" fmla="*/ 1653622 h 1653622"/>
              <a:gd name="connsiteX10" fmla="*/ 1178709 w 8054910"/>
              <a:gd name="connsiteY10" fmla="*/ 1648235 h 1653622"/>
              <a:gd name="connsiteX11" fmla="*/ 930092 w 8054910"/>
              <a:gd name="connsiteY11" fmla="*/ 1503084 h 1653622"/>
              <a:gd name="connsiteX12" fmla="*/ 876022 w 8054910"/>
              <a:gd name="connsiteY12" fmla="*/ 1422686 h 1653622"/>
              <a:gd name="connsiteX13" fmla="*/ 872461 w 8054910"/>
              <a:gd name="connsiteY13" fmla="*/ 1422686 h 1653622"/>
              <a:gd name="connsiteX14" fmla="*/ 832817 w 8054910"/>
              <a:gd name="connsiteY14" fmla="*/ 1356551 h 1653622"/>
              <a:gd name="connsiteX15" fmla="*/ 190191 w 8054910"/>
              <a:gd name="connsiteY15" fmla="*/ 606035 h 1653622"/>
              <a:gd name="connsiteX16" fmla="*/ 15393 w 8054910"/>
              <a:gd name="connsiteY16" fmla="*/ 181964 h 1653622"/>
              <a:gd name="connsiteX17" fmla="*/ 422967 w 8054910"/>
              <a:gd name="connsiteY17" fmla="*/ 0 h 1653622"/>
              <a:gd name="connsiteX0" fmla="*/ 419053 w 8050996"/>
              <a:gd name="connsiteY0" fmla="*/ 0 h 1653622"/>
              <a:gd name="connsiteX1" fmla="*/ 7240645 w 8050996"/>
              <a:gd name="connsiteY1" fmla="*/ 0 h 1653622"/>
              <a:gd name="connsiteX2" fmla="*/ 7240645 w 8050996"/>
              <a:gd name="connsiteY2" fmla="*/ 1 h 1653622"/>
              <a:gd name="connsiteX3" fmla="*/ 7725680 w 8050996"/>
              <a:gd name="connsiteY3" fmla="*/ 1 h 1653622"/>
              <a:gd name="connsiteX4" fmla="*/ 8050996 w 8050996"/>
              <a:gd name="connsiteY4" fmla="*/ 325429 h 1653622"/>
              <a:gd name="connsiteX5" fmla="*/ 8050996 w 8050996"/>
              <a:gd name="connsiteY5" fmla="*/ 1328307 h 1653622"/>
              <a:gd name="connsiteX6" fmla="*/ 7725680 w 8050996"/>
              <a:gd name="connsiteY6" fmla="*/ 1653622 h 1653622"/>
              <a:gd name="connsiteX7" fmla="*/ 7240645 w 8050996"/>
              <a:gd name="connsiteY7" fmla="*/ 1653622 h 1653622"/>
              <a:gd name="connsiteX8" fmla="*/ 6754920 w 8050996"/>
              <a:gd name="connsiteY8" fmla="*/ 1653622 h 1653622"/>
              <a:gd name="connsiteX9" fmla="*/ 1224230 w 8050996"/>
              <a:gd name="connsiteY9" fmla="*/ 1653622 h 1653622"/>
              <a:gd name="connsiteX10" fmla="*/ 1174795 w 8050996"/>
              <a:gd name="connsiteY10" fmla="*/ 1648235 h 1653622"/>
              <a:gd name="connsiteX11" fmla="*/ 926178 w 8050996"/>
              <a:gd name="connsiteY11" fmla="*/ 1503084 h 1653622"/>
              <a:gd name="connsiteX12" fmla="*/ 872108 w 8050996"/>
              <a:gd name="connsiteY12" fmla="*/ 1422686 h 1653622"/>
              <a:gd name="connsiteX13" fmla="*/ 868547 w 8050996"/>
              <a:gd name="connsiteY13" fmla="*/ 1422686 h 1653622"/>
              <a:gd name="connsiteX14" fmla="*/ 828903 w 8050996"/>
              <a:gd name="connsiteY14" fmla="*/ 1356551 h 1653622"/>
              <a:gd name="connsiteX15" fmla="*/ 186277 w 8050996"/>
              <a:gd name="connsiteY15" fmla="*/ 606035 h 1653622"/>
              <a:gd name="connsiteX16" fmla="*/ 11479 w 8050996"/>
              <a:gd name="connsiteY16" fmla="*/ 181964 h 1653622"/>
              <a:gd name="connsiteX17" fmla="*/ 419053 w 8050996"/>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30845 w 8062788"/>
              <a:gd name="connsiteY0" fmla="*/ 0 h 1653622"/>
              <a:gd name="connsiteX1" fmla="*/ 7252437 w 8062788"/>
              <a:gd name="connsiteY1" fmla="*/ 0 h 1653622"/>
              <a:gd name="connsiteX2" fmla="*/ 7252437 w 8062788"/>
              <a:gd name="connsiteY2" fmla="*/ 1 h 1653622"/>
              <a:gd name="connsiteX3" fmla="*/ 7737472 w 8062788"/>
              <a:gd name="connsiteY3" fmla="*/ 1 h 1653622"/>
              <a:gd name="connsiteX4" fmla="*/ 8062788 w 8062788"/>
              <a:gd name="connsiteY4" fmla="*/ 325429 h 1653622"/>
              <a:gd name="connsiteX5" fmla="*/ 8062788 w 8062788"/>
              <a:gd name="connsiteY5" fmla="*/ 1328307 h 1653622"/>
              <a:gd name="connsiteX6" fmla="*/ 7737472 w 8062788"/>
              <a:gd name="connsiteY6" fmla="*/ 1653622 h 1653622"/>
              <a:gd name="connsiteX7" fmla="*/ 7252437 w 8062788"/>
              <a:gd name="connsiteY7" fmla="*/ 1653622 h 1653622"/>
              <a:gd name="connsiteX8" fmla="*/ 6766712 w 8062788"/>
              <a:gd name="connsiteY8" fmla="*/ 1653622 h 1653622"/>
              <a:gd name="connsiteX9" fmla="*/ 1236022 w 8062788"/>
              <a:gd name="connsiteY9" fmla="*/ 1653622 h 1653622"/>
              <a:gd name="connsiteX10" fmla="*/ 1186587 w 8062788"/>
              <a:gd name="connsiteY10" fmla="*/ 1648235 h 1653622"/>
              <a:gd name="connsiteX11" fmla="*/ 937970 w 8062788"/>
              <a:gd name="connsiteY11" fmla="*/ 1503084 h 1653622"/>
              <a:gd name="connsiteX12" fmla="*/ 883900 w 8062788"/>
              <a:gd name="connsiteY12" fmla="*/ 1422686 h 1653622"/>
              <a:gd name="connsiteX13" fmla="*/ 880339 w 8062788"/>
              <a:gd name="connsiteY13" fmla="*/ 1422686 h 1653622"/>
              <a:gd name="connsiteX14" fmla="*/ 840695 w 8062788"/>
              <a:gd name="connsiteY14" fmla="*/ 1356551 h 1653622"/>
              <a:gd name="connsiteX15" fmla="*/ 142824 w 8062788"/>
              <a:gd name="connsiteY15" fmla="*/ 535550 h 1653622"/>
              <a:gd name="connsiteX16" fmla="*/ 23271 w 8062788"/>
              <a:gd name="connsiteY16" fmla="*/ 181964 h 1653622"/>
              <a:gd name="connsiteX17" fmla="*/ 430845 w 8062788"/>
              <a:gd name="connsiteY17" fmla="*/ 0 h 1653622"/>
              <a:gd name="connsiteX0" fmla="*/ 443190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443190 w 8075133"/>
              <a:gd name="connsiteY17" fmla="*/ 0 h 1653622"/>
              <a:gd name="connsiteX0" fmla="*/ 334605 w 8075133"/>
              <a:gd name="connsiteY0" fmla="*/ 0 h 1653622"/>
              <a:gd name="connsiteX1" fmla="*/ 7264782 w 8075133"/>
              <a:gd name="connsiteY1" fmla="*/ 0 h 1653622"/>
              <a:gd name="connsiteX2" fmla="*/ 7264782 w 8075133"/>
              <a:gd name="connsiteY2" fmla="*/ 1 h 1653622"/>
              <a:gd name="connsiteX3" fmla="*/ 7749817 w 8075133"/>
              <a:gd name="connsiteY3" fmla="*/ 1 h 1653622"/>
              <a:gd name="connsiteX4" fmla="*/ 8075133 w 8075133"/>
              <a:gd name="connsiteY4" fmla="*/ 325429 h 1653622"/>
              <a:gd name="connsiteX5" fmla="*/ 8075133 w 8075133"/>
              <a:gd name="connsiteY5" fmla="*/ 1328307 h 1653622"/>
              <a:gd name="connsiteX6" fmla="*/ 7749817 w 8075133"/>
              <a:gd name="connsiteY6" fmla="*/ 1653622 h 1653622"/>
              <a:gd name="connsiteX7" fmla="*/ 7264782 w 8075133"/>
              <a:gd name="connsiteY7" fmla="*/ 1653622 h 1653622"/>
              <a:gd name="connsiteX8" fmla="*/ 6779057 w 8075133"/>
              <a:gd name="connsiteY8" fmla="*/ 1653622 h 1653622"/>
              <a:gd name="connsiteX9" fmla="*/ 1248367 w 8075133"/>
              <a:gd name="connsiteY9" fmla="*/ 1653622 h 1653622"/>
              <a:gd name="connsiteX10" fmla="*/ 1198932 w 8075133"/>
              <a:gd name="connsiteY10" fmla="*/ 1648235 h 1653622"/>
              <a:gd name="connsiteX11" fmla="*/ 950315 w 8075133"/>
              <a:gd name="connsiteY11" fmla="*/ 1503084 h 1653622"/>
              <a:gd name="connsiteX12" fmla="*/ 896245 w 8075133"/>
              <a:gd name="connsiteY12" fmla="*/ 1422686 h 1653622"/>
              <a:gd name="connsiteX13" fmla="*/ 892684 w 8075133"/>
              <a:gd name="connsiteY13" fmla="*/ 1422686 h 1653622"/>
              <a:gd name="connsiteX14" fmla="*/ 853040 w 8075133"/>
              <a:gd name="connsiteY14" fmla="*/ 1356551 h 1653622"/>
              <a:gd name="connsiteX15" fmla="*/ 155169 w 8075133"/>
              <a:gd name="connsiteY15" fmla="*/ 535550 h 1653622"/>
              <a:gd name="connsiteX16" fmla="*/ 18471 w 8075133"/>
              <a:gd name="connsiteY16" fmla="*/ 176249 h 1653622"/>
              <a:gd name="connsiteX17" fmla="*/ 334605 w 8075133"/>
              <a:gd name="connsiteY17" fmla="*/ 0 h 1653622"/>
              <a:gd name="connsiteX0" fmla="*/ 334605 w 8075133"/>
              <a:gd name="connsiteY0" fmla="*/ 46 h 1653668"/>
              <a:gd name="connsiteX1" fmla="*/ 7264782 w 8075133"/>
              <a:gd name="connsiteY1" fmla="*/ 46 h 1653668"/>
              <a:gd name="connsiteX2" fmla="*/ 7264782 w 8075133"/>
              <a:gd name="connsiteY2" fmla="*/ 47 h 1653668"/>
              <a:gd name="connsiteX3" fmla="*/ 7749817 w 8075133"/>
              <a:gd name="connsiteY3" fmla="*/ 47 h 1653668"/>
              <a:gd name="connsiteX4" fmla="*/ 8075133 w 8075133"/>
              <a:gd name="connsiteY4" fmla="*/ 325475 h 1653668"/>
              <a:gd name="connsiteX5" fmla="*/ 8075133 w 8075133"/>
              <a:gd name="connsiteY5" fmla="*/ 1328353 h 1653668"/>
              <a:gd name="connsiteX6" fmla="*/ 7749817 w 8075133"/>
              <a:gd name="connsiteY6" fmla="*/ 1653668 h 1653668"/>
              <a:gd name="connsiteX7" fmla="*/ 7264782 w 8075133"/>
              <a:gd name="connsiteY7" fmla="*/ 1653668 h 1653668"/>
              <a:gd name="connsiteX8" fmla="*/ 6779057 w 8075133"/>
              <a:gd name="connsiteY8" fmla="*/ 1653668 h 1653668"/>
              <a:gd name="connsiteX9" fmla="*/ 1248367 w 8075133"/>
              <a:gd name="connsiteY9" fmla="*/ 1653668 h 1653668"/>
              <a:gd name="connsiteX10" fmla="*/ 1198932 w 8075133"/>
              <a:gd name="connsiteY10" fmla="*/ 1648281 h 1653668"/>
              <a:gd name="connsiteX11" fmla="*/ 950315 w 8075133"/>
              <a:gd name="connsiteY11" fmla="*/ 1503130 h 1653668"/>
              <a:gd name="connsiteX12" fmla="*/ 896245 w 8075133"/>
              <a:gd name="connsiteY12" fmla="*/ 1422732 h 1653668"/>
              <a:gd name="connsiteX13" fmla="*/ 892684 w 8075133"/>
              <a:gd name="connsiteY13" fmla="*/ 1422732 h 1653668"/>
              <a:gd name="connsiteX14" fmla="*/ 853040 w 8075133"/>
              <a:gd name="connsiteY14" fmla="*/ 1356597 h 1653668"/>
              <a:gd name="connsiteX15" fmla="*/ 155169 w 8075133"/>
              <a:gd name="connsiteY15" fmla="*/ 535596 h 1653668"/>
              <a:gd name="connsiteX16" fmla="*/ 18471 w 8075133"/>
              <a:gd name="connsiteY16" fmla="*/ 176295 h 1653668"/>
              <a:gd name="connsiteX17" fmla="*/ 334605 w 8075133"/>
              <a:gd name="connsiteY17" fmla="*/ 46 h 1653668"/>
              <a:gd name="connsiteX0" fmla="*/ 334605 w 8075133"/>
              <a:gd name="connsiteY0" fmla="*/ 60 h 1653682"/>
              <a:gd name="connsiteX1" fmla="*/ 7264782 w 8075133"/>
              <a:gd name="connsiteY1" fmla="*/ 60 h 1653682"/>
              <a:gd name="connsiteX2" fmla="*/ 7264782 w 8075133"/>
              <a:gd name="connsiteY2" fmla="*/ 61 h 1653682"/>
              <a:gd name="connsiteX3" fmla="*/ 7749817 w 8075133"/>
              <a:gd name="connsiteY3" fmla="*/ 61 h 1653682"/>
              <a:gd name="connsiteX4" fmla="*/ 8075133 w 8075133"/>
              <a:gd name="connsiteY4" fmla="*/ 325489 h 1653682"/>
              <a:gd name="connsiteX5" fmla="*/ 8075133 w 8075133"/>
              <a:gd name="connsiteY5" fmla="*/ 1328367 h 1653682"/>
              <a:gd name="connsiteX6" fmla="*/ 7749817 w 8075133"/>
              <a:gd name="connsiteY6" fmla="*/ 1653682 h 1653682"/>
              <a:gd name="connsiteX7" fmla="*/ 7264782 w 8075133"/>
              <a:gd name="connsiteY7" fmla="*/ 1653682 h 1653682"/>
              <a:gd name="connsiteX8" fmla="*/ 6779057 w 8075133"/>
              <a:gd name="connsiteY8" fmla="*/ 1653682 h 1653682"/>
              <a:gd name="connsiteX9" fmla="*/ 1248367 w 8075133"/>
              <a:gd name="connsiteY9" fmla="*/ 1653682 h 1653682"/>
              <a:gd name="connsiteX10" fmla="*/ 1198932 w 8075133"/>
              <a:gd name="connsiteY10" fmla="*/ 1648295 h 1653682"/>
              <a:gd name="connsiteX11" fmla="*/ 950315 w 8075133"/>
              <a:gd name="connsiteY11" fmla="*/ 1503144 h 1653682"/>
              <a:gd name="connsiteX12" fmla="*/ 896245 w 8075133"/>
              <a:gd name="connsiteY12" fmla="*/ 1422746 h 1653682"/>
              <a:gd name="connsiteX13" fmla="*/ 892684 w 8075133"/>
              <a:gd name="connsiteY13" fmla="*/ 1422746 h 1653682"/>
              <a:gd name="connsiteX14" fmla="*/ 853040 w 8075133"/>
              <a:gd name="connsiteY14" fmla="*/ 1356611 h 1653682"/>
              <a:gd name="connsiteX15" fmla="*/ 155169 w 8075133"/>
              <a:gd name="connsiteY15" fmla="*/ 535610 h 1653682"/>
              <a:gd name="connsiteX16" fmla="*/ 18471 w 8075133"/>
              <a:gd name="connsiteY16" fmla="*/ 176309 h 1653682"/>
              <a:gd name="connsiteX17" fmla="*/ 334605 w 8075133"/>
              <a:gd name="connsiteY17" fmla="*/ 60 h 1653682"/>
              <a:gd name="connsiteX0" fmla="*/ 328684 w 8069212"/>
              <a:gd name="connsiteY0" fmla="*/ 60 h 1653682"/>
              <a:gd name="connsiteX1" fmla="*/ 7258861 w 8069212"/>
              <a:gd name="connsiteY1" fmla="*/ 60 h 1653682"/>
              <a:gd name="connsiteX2" fmla="*/ 7258861 w 8069212"/>
              <a:gd name="connsiteY2" fmla="*/ 61 h 1653682"/>
              <a:gd name="connsiteX3" fmla="*/ 7743896 w 8069212"/>
              <a:gd name="connsiteY3" fmla="*/ 61 h 1653682"/>
              <a:gd name="connsiteX4" fmla="*/ 8069212 w 8069212"/>
              <a:gd name="connsiteY4" fmla="*/ 325489 h 1653682"/>
              <a:gd name="connsiteX5" fmla="*/ 8069212 w 8069212"/>
              <a:gd name="connsiteY5" fmla="*/ 1328367 h 1653682"/>
              <a:gd name="connsiteX6" fmla="*/ 7743896 w 8069212"/>
              <a:gd name="connsiteY6" fmla="*/ 1653682 h 1653682"/>
              <a:gd name="connsiteX7" fmla="*/ 7258861 w 8069212"/>
              <a:gd name="connsiteY7" fmla="*/ 1653682 h 1653682"/>
              <a:gd name="connsiteX8" fmla="*/ 6773136 w 8069212"/>
              <a:gd name="connsiteY8" fmla="*/ 1653682 h 1653682"/>
              <a:gd name="connsiteX9" fmla="*/ 1242446 w 8069212"/>
              <a:gd name="connsiteY9" fmla="*/ 1653682 h 1653682"/>
              <a:gd name="connsiteX10" fmla="*/ 1193011 w 8069212"/>
              <a:gd name="connsiteY10" fmla="*/ 1648295 h 1653682"/>
              <a:gd name="connsiteX11" fmla="*/ 944394 w 8069212"/>
              <a:gd name="connsiteY11" fmla="*/ 1503144 h 1653682"/>
              <a:gd name="connsiteX12" fmla="*/ 890324 w 8069212"/>
              <a:gd name="connsiteY12" fmla="*/ 1422746 h 1653682"/>
              <a:gd name="connsiteX13" fmla="*/ 886763 w 8069212"/>
              <a:gd name="connsiteY13" fmla="*/ 1422746 h 1653682"/>
              <a:gd name="connsiteX14" fmla="*/ 847119 w 8069212"/>
              <a:gd name="connsiteY14" fmla="*/ 1356611 h 1653682"/>
              <a:gd name="connsiteX15" fmla="*/ 149248 w 8069212"/>
              <a:gd name="connsiteY15" fmla="*/ 535610 h 1653682"/>
              <a:gd name="connsiteX16" fmla="*/ 12550 w 8069212"/>
              <a:gd name="connsiteY16" fmla="*/ 176309 h 1653682"/>
              <a:gd name="connsiteX17" fmla="*/ 328684 w 8069212"/>
              <a:gd name="connsiteY17" fmla="*/ 60 h 1653682"/>
              <a:gd name="connsiteX0" fmla="*/ 328684 w 8069212"/>
              <a:gd name="connsiteY0" fmla="*/ 65 h 1653687"/>
              <a:gd name="connsiteX1" fmla="*/ 7258861 w 8069212"/>
              <a:gd name="connsiteY1" fmla="*/ 65 h 1653687"/>
              <a:gd name="connsiteX2" fmla="*/ 7258861 w 8069212"/>
              <a:gd name="connsiteY2" fmla="*/ 66 h 1653687"/>
              <a:gd name="connsiteX3" fmla="*/ 7743896 w 8069212"/>
              <a:gd name="connsiteY3" fmla="*/ 66 h 1653687"/>
              <a:gd name="connsiteX4" fmla="*/ 8069212 w 8069212"/>
              <a:gd name="connsiteY4" fmla="*/ 325494 h 1653687"/>
              <a:gd name="connsiteX5" fmla="*/ 8069212 w 8069212"/>
              <a:gd name="connsiteY5" fmla="*/ 1328372 h 1653687"/>
              <a:gd name="connsiteX6" fmla="*/ 7743896 w 8069212"/>
              <a:gd name="connsiteY6" fmla="*/ 1653687 h 1653687"/>
              <a:gd name="connsiteX7" fmla="*/ 7258861 w 8069212"/>
              <a:gd name="connsiteY7" fmla="*/ 1653687 h 1653687"/>
              <a:gd name="connsiteX8" fmla="*/ 6773136 w 8069212"/>
              <a:gd name="connsiteY8" fmla="*/ 1653687 h 1653687"/>
              <a:gd name="connsiteX9" fmla="*/ 1242446 w 8069212"/>
              <a:gd name="connsiteY9" fmla="*/ 1653687 h 1653687"/>
              <a:gd name="connsiteX10" fmla="*/ 1193011 w 8069212"/>
              <a:gd name="connsiteY10" fmla="*/ 1648300 h 1653687"/>
              <a:gd name="connsiteX11" fmla="*/ 944394 w 8069212"/>
              <a:gd name="connsiteY11" fmla="*/ 1503149 h 1653687"/>
              <a:gd name="connsiteX12" fmla="*/ 890324 w 8069212"/>
              <a:gd name="connsiteY12" fmla="*/ 1422751 h 1653687"/>
              <a:gd name="connsiteX13" fmla="*/ 886763 w 8069212"/>
              <a:gd name="connsiteY13" fmla="*/ 1422751 h 1653687"/>
              <a:gd name="connsiteX14" fmla="*/ 847119 w 8069212"/>
              <a:gd name="connsiteY14" fmla="*/ 1356616 h 1653687"/>
              <a:gd name="connsiteX15" fmla="*/ 149248 w 8069212"/>
              <a:gd name="connsiteY15" fmla="*/ 535615 h 1653687"/>
              <a:gd name="connsiteX16" fmla="*/ 12550 w 8069212"/>
              <a:gd name="connsiteY16" fmla="*/ 176314 h 1653687"/>
              <a:gd name="connsiteX17" fmla="*/ 328684 w 8069212"/>
              <a:gd name="connsiteY17" fmla="*/ 65 h 1653687"/>
              <a:gd name="connsiteX0" fmla="*/ 325300 w 8065828"/>
              <a:gd name="connsiteY0" fmla="*/ 65 h 1653687"/>
              <a:gd name="connsiteX1" fmla="*/ 7255477 w 8065828"/>
              <a:gd name="connsiteY1" fmla="*/ 65 h 1653687"/>
              <a:gd name="connsiteX2" fmla="*/ 7255477 w 8065828"/>
              <a:gd name="connsiteY2" fmla="*/ 66 h 1653687"/>
              <a:gd name="connsiteX3" fmla="*/ 7740512 w 8065828"/>
              <a:gd name="connsiteY3" fmla="*/ 66 h 1653687"/>
              <a:gd name="connsiteX4" fmla="*/ 8065828 w 8065828"/>
              <a:gd name="connsiteY4" fmla="*/ 325494 h 1653687"/>
              <a:gd name="connsiteX5" fmla="*/ 8065828 w 8065828"/>
              <a:gd name="connsiteY5" fmla="*/ 1328372 h 1653687"/>
              <a:gd name="connsiteX6" fmla="*/ 7740512 w 8065828"/>
              <a:gd name="connsiteY6" fmla="*/ 1653687 h 1653687"/>
              <a:gd name="connsiteX7" fmla="*/ 7255477 w 8065828"/>
              <a:gd name="connsiteY7" fmla="*/ 1653687 h 1653687"/>
              <a:gd name="connsiteX8" fmla="*/ 6769752 w 8065828"/>
              <a:gd name="connsiteY8" fmla="*/ 1653687 h 1653687"/>
              <a:gd name="connsiteX9" fmla="*/ 1239062 w 8065828"/>
              <a:gd name="connsiteY9" fmla="*/ 1653687 h 1653687"/>
              <a:gd name="connsiteX10" fmla="*/ 1189627 w 8065828"/>
              <a:gd name="connsiteY10" fmla="*/ 1648300 h 1653687"/>
              <a:gd name="connsiteX11" fmla="*/ 941010 w 8065828"/>
              <a:gd name="connsiteY11" fmla="*/ 1503149 h 1653687"/>
              <a:gd name="connsiteX12" fmla="*/ 886940 w 8065828"/>
              <a:gd name="connsiteY12" fmla="*/ 1422751 h 1653687"/>
              <a:gd name="connsiteX13" fmla="*/ 883379 w 8065828"/>
              <a:gd name="connsiteY13" fmla="*/ 1422751 h 1653687"/>
              <a:gd name="connsiteX14" fmla="*/ 843735 w 8065828"/>
              <a:gd name="connsiteY14" fmla="*/ 1356616 h 1653687"/>
              <a:gd name="connsiteX15" fmla="*/ 145864 w 8065828"/>
              <a:gd name="connsiteY15" fmla="*/ 535615 h 1653687"/>
              <a:gd name="connsiteX16" fmla="*/ 9166 w 8065828"/>
              <a:gd name="connsiteY16" fmla="*/ 176314 h 1653687"/>
              <a:gd name="connsiteX17" fmla="*/ 325300 w 8065828"/>
              <a:gd name="connsiteY17" fmla="*/ 65 h 1653687"/>
              <a:gd name="connsiteX0" fmla="*/ 319412 w 8059940"/>
              <a:gd name="connsiteY0" fmla="*/ 65 h 1653687"/>
              <a:gd name="connsiteX1" fmla="*/ 7249589 w 8059940"/>
              <a:gd name="connsiteY1" fmla="*/ 65 h 1653687"/>
              <a:gd name="connsiteX2" fmla="*/ 7249589 w 8059940"/>
              <a:gd name="connsiteY2" fmla="*/ 66 h 1653687"/>
              <a:gd name="connsiteX3" fmla="*/ 7734624 w 8059940"/>
              <a:gd name="connsiteY3" fmla="*/ 66 h 1653687"/>
              <a:gd name="connsiteX4" fmla="*/ 8059940 w 8059940"/>
              <a:gd name="connsiteY4" fmla="*/ 325494 h 1653687"/>
              <a:gd name="connsiteX5" fmla="*/ 8059940 w 8059940"/>
              <a:gd name="connsiteY5" fmla="*/ 1328372 h 1653687"/>
              <a:gd name="connsiteX6" fmla="*/ 7734624 w 8059940"/>
              <a:gd name="connsiteY6" fmla="*/ 1653687 h 1653687"/>
              <a:gd name="connsiteX7" fmla="*/ 7249589 w 8059940"/>
              <a:gd name="connsiteY7" fmla="*/ 1653687 h 1653687"/>
              <a:gd name="connsiteX8" fmla="*/ 6763864 w 8059940"/>
              <a:gd name="connsiteY8" fmla="*/ 1653687 h 1653687"/>
              <a:gd name="connsiteX9" fmla="*/ 1233174 w 8059940"/>
              <a:gd name="connsiteY9" fmla="*/ 1653687 h 1653687"/>
              <a:gd name="connsiteX10" fmla="*/ 1183739 w 8059940"/>
              <a:gd name="connsiteY10" fmla="*/ 1648300 h 1653687"/>
              <a:gd name="connsiteX11" fmla="*/ 935122 w 8059940"/>
              <a:gd name="connsiteY11" fmla="*/ 1503149 h 1653687"/>
              <a:gd name="connsiteX12" fmla="*/ 881052 w 8059940"/>
              <a:gd name="connsiteY12" fmla="*/ 1422751 h 1653687"/>
              <a:gd name="connsiteX13" fmla="*/ 877491 w 8059940"/>
              <a:gd name="connsiteY13" fmla="*/ 1422751 h 1653687"/>
              <a:gd name="connsiteX14" fmla="*/ 837847 w 8059940"/>
              <a:gd name="connsiteY14" fmla="*/ 1356616 h 1653687"/>
              <a:gd name="connsiteX15" fmla="*/ 139976 w 8059940"/>
              <a:gd name="connsiteY15" fmla="*/ 535615 h 1653687"/>
              <a:gd name="connsiteX16" fmla="*/ 3278 w 8059940"/>
              <a:gd name="connsiteY16" fmla="*/ 176314 h 1653687"/>
              <a:gd name="connsiteX17" fmla="*/ 319412 w 8059940"/>
              <a:gd name="connsiteY17" fmla="*/ 65 h 1653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059940" h="1653687">
                <a:moveTo>
                  <a:pt x="319412" y="65"/>
                </a:moveTo>
                <a:lnTo>
                  <a:pt x="7249589" y="65"/>
                </a:lnTo>
                <a:lnTo>
                  <a:pt x="7249589" y="66"/>
                </a:lnTo>
                <a:lnTo>
                  <a:pt x="7734624" y="66"/>
                </a:lnTo>
                <a:cubicBezTo>
                  <a:pt x="7914282" y="66"/>
                  <a:pt x="8059940" y="145723"/>
                  <a:pt x="8059940" y="325494"/>
                </a:cubicBezTo>
                <a:lnTo>
                  <a:pt x="8059940" y="1328372"/>
                </a:lnTo>
                <a:cubicBezTo>
                  <a:pt x="8059940" y="1508030"/>
                  <a:pt x="7914282" y="1653687"/>
                  <a:pt x="7734624" y="1653687"/>
                </a:cubicBezTo>
                <a:lnTo>
                  <a:pt x="7249589" y="1653687"/>
                </a:lnTo>
                <a:lnTo>
                  <a:pt x="6763864" y="1653687"/>
                </a:lnTo>
                <a:lnTo>
                  <a:pt x="1233174" y="1653687"/>
                </a:lnTo>
                <a:lnTo>
                  <a:pt x="1183739" y="1648300"/>
                </a:lnTo>
                <a:cubicBezTo>
                  <a:pt x="1088093" y="1627268"/>
                  <a:pt x="1000793" y="1576086"/>
                  <a:pt x="935122" y="1503149"/>
                </a:cubicBezTo>
                <a:lnTo>
                  <a:pt x="881052" y="1422751"/>
                </a:lnTo>
                <a:lnTo>
                  <a:pt x="877491" y="1422751"/>
                </a:lnTo>
                <a:lnTo>
                  <a:pt x="837847" y="1356616"/>
                </a:lnTo>
                <a:cubicBezTo>
                  <a:pt x="656877" y="1081582"/>
                  <a:pt x="443803" y="769391"/>
                  <a:pt x="139976" y="535615"/>
                </a:cubicBezTo>
                <a:cubicBezTo>
                  <a:pt x="4075" y="392352"/>
                  <a:pt x="-8114" y="277536"/>
                  <a:pt x="3278" y="176314"/>
                </a:cubicBezTo>
                <a:cubicBezTo>
                  <a:pt x="33136" y="37431"/>
                  <a:pt x="157264" y="-1840"/>
                  <a:pt x="319412" y="65"/>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Freeform: Shape 28">
            <a:extLst>
              <a:ext uri="{FF2B5EF4-FFF2-40B4-BE49-F238E27FC236}">
                <a16:creationId xmlns:a16="http://schemas.microsoft.com/office/drawing/2014/main" id="{2F960205-117C-47CC-BDF8-56595B6471CC}"/>
              </a:ext>
            </a:extLst>
          </p:cNvPr>
          <p:cNvSpPr/>
          <p:nvPr/>
        </p:nvSpPr>
        <p:spPr>
          <a:xfrm>
            <a:off x="11670907" y="4216531"/>
            <a:ext cx="4750195" cy="1151395"/>
          </a:xfrm>
          <a:custGeom>
            <a:avLst/>
            <a:gdLst>
              <a:gd name="connsiteX0" fmla="*/ 230659 w 6882946"/>
              <a:gd name="connsiteY0" fmla="*/ 995774 h 1668351"/>
              <a:gd name="connsiteX1" fmla="*/ 232331 w 6882946"/>
              <a:gd name="connsiteY1" fmla="*/ 1010083 h 1668351"/>
              <a:gd name="connsiteX2" fmla="*/ 233263 w 6882946"/>
              <a:gd name="connsiteY2" fmla="*/ 1018371 h 1668351"/>
              <a:gd name="connsiteX3" fmla="*/ 233332 w 6882946"/>
              <a:gd name="connsiteY3" fmla="*/ 1019583 h 1668351"/>
              <a:gd name="connsiteX4" fmla="*/ 230659 w 6882946"/>
              <a:gd name="connsiteY4" fmla="*/ 995774 h 1668351"/>
              <a:gd name="connsiteX5" fmla="*/ 214250 w 6882946"/>
              <a:gd name="connsiteY5" fmla="*/ 0 h 1668351"/>
              <a:gd name="connsiteX6" fmla="*/ 5165880 w 6882946"/>
              <a:gd name="connsiteY6" fmla="*/ 0 h 1668351"/>
              <a:gd name="connsiteX7" fmla="*/ 5699850 w 6882946"/>
              <a:gd name="connsiteY7" fmla="*/ 0 h 1668351"/>
              <a:gd name="connsiteX8" fmla="*/ 6555133 w 6882946"/>
              <a:gd name="connsiteY8" fmla="*/ 0 h 1668351"/>
              <a:gd name="connsiteX9" fmla="*/ 6882946 w 6882946"/>
              <a:gd name="connsiteY9" fmla="*/ 327926 h 1668351"/>
              <a:gd name="connsiteX10" fmla="*/ 6882946 w 6882946"/>
              <a:gd name="connsiteY10" fmla="*/ 1338504 h 1668351"/>
              <a:gd name="connsiteX11" fmla="*/ 6555133 w 6882946"/>
              <a:gd name="connsiteY11" fmla="*/ 1666317 h 1668351"/>
              <a:gd name="connsiteX12" fmla="*/ 5699850 w 6882946"/>
              <a:gd name="connsiteY12" fmla="*/ 1666317 h 1668351"/>
              <a:gd name="connsiteX13" fmla="*/ 5699850 w 6882946"/>
              <a:gd name="connsiteY13" fmla="*/ 1668351 h 1668351"/>
              <a:gd name="connsiteX14" fmla="*/ 478351 w 6882946"/>
              <a:gd name="connsiteY14" fmla="*/ 1668351 h 1668351"/>
              <a:gd name="connsiteX15" fmla="*/ 284991 w 6882946"/>
              <a:gd name="connsiteY15" fmla="*/ 1481346 h 1668351"/>
              <a:gd name="connsiteX16" fmla="*/ 234858 w 6882946"/>
              <a:gd name="connsiteY16" fmla="*/ 1032559 h 1668351"/>
              <a:gd name="connsiteX17" fmla="*/ 233263 w 6882946"/>
              <a:gd name="connsiteY17" fmla="*/ 1018371 h 1668351"/>
              <a:gd name="connsiteX18" fmla="*/ 232823 w 6882946"/>
              <a:gd name="connsiteY18" fmla="*/ 1010679 h 1668351"/>
              <a:gd name="connsiteX19" fmla="*/ 230151 w 6882946"/>
              <a:gd name="connsiteY19" fmla="*/ 991979 h 1668351"/>
              <a:gd name="connsiteX20" fmla="*/ 163621 w 6882946"/>
              <a:gd name="connsiteY20" fmla="*/ 695327 h 1668351"/>
              <a:gd name="connsiteX21" fmla="*/ 61090 w 6882946"/>
              <a:gd name="connsiteY21" fmla="*/ 372469 h 1668351"/>
              <a:gd name="connsiteX22" fmla="*/ 60072 w 6882946"/>
              <a:gd name="connsiteY22" fmla="*/ 370052 h 1668351"/>
              <a:gd name="connsiteX23" fmla="*/ 24963 w 6882946"/>
              <a:gd name="connsiteY23" fmla="*/ 290674 h 1668351"/>
              <a:gd name="connsiteX24" fmla="*/ 214250 w 6882946"/>
              <a:gd name="connsiteY24" fmla="*/ 0 h 1668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882946" h="1668351">
                <a:moveTo>
                  <a:pt x="230659" y="995774"/>
                </a:moveTo>
                <a:cubicBezTo>
                  <a:pt x="230648" y="995436"/>
                  <a:pt x="231083" y="999071"/>
                  <a:pt x="232331" y="1010083"/>
                </a:cubicBezTo>
                <a:lnTo>
                  <a:pt x="233263" y="1018371"/>
                </a:lnTo>
                <a:lnTo>
                  <a:pt x="233332" y="1019583"/>
                </a:lnTo>
                <a:cubicBezTo>
                  <a:pt x="233491" y="1022286"/>
                  <a:pt x="230684" y="996617"/>
                  <a:pt x="230659" y="995774"/>
                </a:cubicBezTo>
                <a:close/>
                <a:moveTo>
                  <a:pt x="214250" y="0"/>
                </a:moveTo>
                <a:lnTo>
                  <a:pt x="5165880" y="0"/>
                </a:lnTo>
                <a:lnTo>
                  <a:pt x="5699850" y="0"/>
                </a:lnTo>
                <a:lnTo>
                  <a:pt x="6555133" y="0"/>
                </a:lnTo>
                <a:cubicBezTo>
                  <a:pt x="6736170" y="0"/>
                  <a:pt x="6882946" y="146775"/>
                  <a:pt x="6882946" y="327926"/>
                </a:cubicBezTo>
                <a:lnTo>
                  <a:pt x="6882946" y="1338504"/>
                </a:lnTo>
                <a:cubicBezTo>
                  <a:pt x="6882946" y="1519542"/>
                  <a:pt x="6736170" y="1666317"/>
                  <a:pt x="6555133" y="1666317"/>
                </a:cubicBezTo>
                <a:lnTo>
                  <a:pt x="5699850" y="1666317"/>
                </a:lnTo>
                <a:lnTo>
                  <a:pt x="5699850" y="1668351"/>
                </a:lnTo>
                <a:lnTo>
                  <a:pt x="478351" y="1668351"/>
                </a:lnTo>
                <a:cubicBezTo>
                  <a:pt x="357469" y="1668351"/>
                  <a:pt x="294010" y="1590798"/>
                  <a:pt x="284991" y="1481346"/>
                </a:cubicBezTo>
                <a:cubicBezTo>
                  <a:pt x="267269" y="1276321"/>
                  <a:pt x="243468" y="1109519"/>
                  <a:pt x="234858" y="1032559"/>
                </a:cubicBezTo>
                <a:lnTo>
                  <a:pt x="233263" y="1018371"/>
                </a:lnTo>
                <a:lnTo>
                  <a:pt x="232823" y="1010679"/>
                </a:lnTo>
                <a:cubicBezTo>
                  <a:pt x="232441" y="1004318"/>
                  <a:pt x="231551" y="998085"/>
                  <a:pt x="230151" y="991979"/>
                </a:cubicBezTo>
                <a:lnTo>
                  <a:pt x="163621" y="695327"/>
                </a:lnTo>
                <a:cubicBezTo>
                  <a:pt x="133981" y="585799"/>
                  <a:pt x="99762" y="478053"/>
                  <a:pt x="61090" y="372469"/>
                </a:cubicBezTo>
                <a:cubicBezTo>
                  <a:pt x="60708" y="371706"/>
                  <a:pt x="60454" y="370815"/>
                  <a:pt x="60072" y="370052"/>
                </a:cubicBezTo>
                <a:lnTo>
                  <a:pt x="24963" y="290674"/>
                </a:lnTo>
                <a:cubicBezTo>
                  <a:pt x="-45893" y="130771"/>
                  <a:pt x="39337" y="-127"/>
                  <a:pt x="214250" y="0"/>
                </a:cubicBezTo>
                <a:close/>
              </a:path>
            </a:pathLst>
          </a:custGeom>
          <a:solidFill>
            <a:schemeClr val="accent6"/>
          </a:solidFill>
          <a:ln w="12712" cap="flat">
            <a:noFill/>
            <a:prstDash val="solid"/>
            <a:miter/>
          </a:ln>
        </p:spPr>
        <p:txBody>
          <a:bodyPr rtlCol="0" anchor="ctr"/>
          <a:lstStyle/>
          <a:p>
            <a:endParaRPr lang="en-US"/>
          </a:p>
        </p:txBody>
      </p:sp>
      <p:sp>
        <p:nvSpPr>
          <p:cNvPr id="45" name="Graphic 2">
            <a:extLst>
              <a:ext uri="{FF2B5EF4-FFF2-40B4-BE49-F238E27FC236}">
                <a16:creationId xmlns:a16="http://schemas.microsoft.com/office/drawing/2014/main" id="{95ED1077-0D17-4220-A2D7-DB6C8D90A1E3}"/>
              </a:ext>
            </a:extLst>
          </p:cNvPr>
          <p:cNvSpPr/>
          <p:nvPr/>
        </p:nvSpPr>
        <p:spPr>
          <a:xfrm>
            <a:off x="6819766" y="3094505"/>
            <a:ext cx="4642403" cy="4643616"/>
          </a:xfrm>
          <a:custGeom>
            <a:avLst/>
            <a:gdLst>
              <a:gd name="connsiteX0" fmla="*/ 5024500 w 5024499"/>
              <a:gd name="connsiteY0" fmla="*/ 2512906 h 5025811"/>
              <a:gd name="connsiteX1" fmla="*/ 2512250 w 5024499"/>
              <a:gd name="connsiteY1" fmla="*/ 5025812 h 5025811"/>
              <a:gd name="connsiteX2" fmla="*/ 0 w 5024499"/>
              <a:gd name="connsiteY2" fmla="*/ 2512906 h 5025811"/>
              <a:gd name="connsiteX3" fmla="*/ 2512250 w 5024499"/>
              <a:gd name="connsiteY3" fmla="*/ 0 h 5025811"/>
              <a:gd name="connsiteX4" fmla="*/ 5024500 w 5024499"/>
              <a:gd name="connsiteY4" fmla="*/ 2512906 h 5025811"/>
              <a:gd name="connsiteX5" fmla="*/ 5024500 w 5024499"/>
              <a:gd name="connsiteY5" fmla="*/ 2512906 h 5025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24499" h="5025811">
                <a:moveTo>
                  <a:pt x="5024500" y="2512906"/>
                </a:moveTo>
                <a:cubicBezTo>
                  <a:pt x="5024500" y="3900724"/>
                  <a:pt x="3899741" y="5025812"/>
                  <a:pt x="2512250" y="5025812"/>
                </a:cubicBezTo>
                <a:cubicBezTo>
                  <a:pt x="1124759" y="5025812"/>
                  <a:pt x="0" y="3900724"/>
                  <a:pt x="0" y="2512906"/>
                </a:cubicBezTo>
                <a:cubicBezTo>
                  <a:pt x="0" y="1125087"/>
                  <a:pt x="1124759" y="0"/>
                  <a:pt x="2512250" y="0"/>
                </a:cubicBezTo>
                <a:cubicBezTo>
                  <a:pt x="3899741" y="0"/>
                  <a:pt x="5024500" y="1125087"/>
                  <a:pt x="5024500" y="2512906"/>
                </a:cubicBezTo>
                <a:lnTo>
                  <a:pt x="5024500" y="2512906"/>
                </a:lnTo>
                <a:close/>
              </a:path>
            </a:pathLst>
          </a:custGeom>
          <a:solidFill>
            <a:schemeClr val="bg2">
              <a:lumMod val="75000"/>
              <a:lumOff val="25000"/>
            </a:schemeClr>
          </a:solidFill>
          <a:ln w="10934" cap="flat">
            <a:noFill/>
            <a:prstDash val="solid"/>
            <a:miter/>
          </a:ln>
        </p:spPr>
        <p:txBody>
          <a:bodyPr rtlCol="0" anchor="ctr"/>
          <a:lstStyle/>
          <a:p>
            <a:endParaRPr lang="en-US"/>
          </a:p>
        </p:txBody>
      </p:sp>
      <p:sp>
        <p:nvSpPr>
          <p:cNvPr id="95" name="Rectangle 94" descr="e7d195523061f1c0cef09ac28eaae964ec9988a5cce77c8b8C1E4685C6E6B40CD7615480512384A61EE159C6FE0045D14B61E85D0A95589D558B81FFC809322ACC20DC2254D928200A3EA0841B8B181401EC87BC981B1815DADB6418FBC2551CC9D332DE5664B3940F63757AB6A4C024650771445E27B83B02EDEEA8340516921653AAE451D04756">
            <a:extLst>
              <a:ext uri="{FF2B5EF4-FFF2-40B4-BE49-F238E27FC236}">
                <a16:creationId xmlns:a16="http://schemas.microsoft.com/office/drawing/2014/main" id="{7E749A56-FC27-4BAE-85A1-7202218C65BD}"/>
              </a:ext>
            </a:extLst>
          </p:cNvPr>
          <p:cNvSpPr/>
          <p:nvPr/>
        </p:nvSpPr>
        <p:spPr>
          <a:xfrm>
            <a:off x="2914650" y="8251355"/>
            <a:ext cx="12458700" cy="757259"/>
          </a:xfrm>
          <a:prstGeom prst="rect">
            <a:avLst/>
          </a:prstGeom>
        </p:spPr>
        <p:txBody>
          <a:bodyPr wrap="square">
            <a:spAutoFit/>
          </a:bodyPr>
          <a:lstStyle/>
          <a:p>
            <a:pPr algn="ctr">
              <a:lnSpc>
                <a:spcPct val="150000"/>
              </a:lnSpc>
              <a:spcBef>
                <a:spcPts val="1200"/>
              </a:spcBef>
            </a:pPr>
            <a:r>
              <a:rPr lang="es-ES" altLang="zh-CN" sz="1000">
                <a:solidFill>
                  <a:schemeClr val="tx1">
                    <a:lumMod val="65000"/>
                  </a:schemeClr>
                </a:solidFill>
                <a:ea typeface="Lato Light" panose="020F0502020204030203" pitchFamily="34" charset="0"/>
                <a:cs typeface="Lato Light" panose="020F0502020204030203" pitchFamily="34" charset="0"/>
              </a:rPr>
              <a:t>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cum et atqui placerat petentium. Per amet nonumy periculis ei. Lorem ipsum dolor sit amet, feugiat delicata liberavisse id cum</a:t>
            </a:r>
            <a:r>
              <a:rPr lang="en-US" altLang="zh-CN" sz="1000">
                <a:solidFill>
                  <a:schemeClr val="tx1">
                    <a:lumMod val="65000"/>
                  </a:schemeClr>
                </a:solidFill>
                <a:ea typeface="Lato Light" panose="020F0502020204030203" pitchFamily="34" charset="0"/>
                <a:cs typeface="Lato Light" panose="020F0502020204030203" pitchFamily="34" charset="0"/>
              </a:rPr>
              <a:t>. </a:t>
            </a:r>
            <a:r>
              <a:rPr lang="es-ES" altLang="zh-CN" sz="1000">
                <a:solidFill>
                  <a:schemeClr val="tx1">
                    <a:lumMod val="65000"/>
                  </a:schemeClr>
                </a:solidFill>
                <a:ea typeface="Lato Light" panose="020F0502020204030203" pitchFamily="34" charset="0"/>
                <a:cs typeface="Lato Light" panose="020F0502020204030203" pitchFamily="34" charset="0"/>
              </a:rPr>
              <a:t>No quo maiorum intelleget. Mea cu case ludus integre, vide viderer eleifend ex mea. His at soluta regione diceret. </a:t>
            </a:r>
          </a:p>
        </p:txBody>
      </p:sp>
      <p:grpSp>
        <p:nvGrpSpPr>
          <p:cNvPr id="96" name="Graphic 4">
            <a:extLst>
              <a:ext uri="{FF2B5EF4-FFF2-40B4-BE49-F238E27FC236}">
                <a16:creationId xmlns:a16="http://schemas.microsoft.com/office/drawing/2014/main" id="{611F2F44-522D-4275-BF8E-F7357B728D48}"/>
              </a:ext>
            </a:extLst>
          </p:cNvPr>
          <p:cNvGrpSpPr/>
          <p:nvPr/>
        </p:nvGrpSpPr>
        <p:grpSpPr>
          <a:xfrm>
            <a:off x="8654653" y="4336853"/>
            <a:ext cx="978694" cy="978690"/>
            <a:chOff x="10884251" y="7930615"/>
            <a:chExt cx="1234272" cy="1234272"/>
          </a:xfrm>
          <a:solidFill>
            <a:schemeClr val="tx1">
              <a:lumMod val="85000"/>
              <a:lumOff val="15000"/>
            </a:schemeClr>
          </a:solidFill>
        </p:grpSpPr>
        <p:sp>
          <p:nvSpPr>
            <p:cNvPr id="97" name="Freeform: Shape 96">
              <a:extLst>
                <a:ext uri="{FF2B5EF4-FFF2-40B4-BE49-F238E27FC236}">
                  <a16:creationId xmlns:a16="http://schemas.microsoft.com/office/drawing/2014/main" id="{1878351C-4E02-4B7C-AEFB-07CFDD58B8EE}"/>
                </a:ext>
              </a:extLst>
            </p:cNvPr>
            <p:cNvSpPr/>
            <p:nvPr/>
          </p:nvSpPr>
          <p:spPr>
            <a:xfrm>
              <a:off x="11834773" y="7930615"/>
              <a:ext cx="283583" cy="283666"/>
            </a:xfrm>
            <a:custGeom>
              <a:avLst/>
              <a:gdLst>
                <a:gd name="connsiteX0" fmla="*/ 265001 w 283583"/>
                <a:gd name="connsiteY0" fmla="*/ 0 h 283666"/>
                <a:gd name="connsiteX1" fmla="*/ 18749 w 283583"/>
                <a:gd name="connsiteY1" fmla="*/ 0 h 283666"/>
                <a:gd name="connsiteX2" fmla="*/ 0 w 283583"/>
                <a:gd name="connsiteY2" fmla="*/ 18666 h 283666"/>
                <a:gd name="connsiteX3" fmla="*/ 18749 w 283583"/>
                <a:gd name="connsiteY3" fmla="*/ 37415 h 283666"/>
                <a:gd name="connsiteX4" fmla="*/ 246252 w 283583"/>
                <a:gd name="connsiteY4" fmla="*/ 37415 h 283666"/>
                <a:gd name="connsiteX5" fmla="*/ 246252 w 283583"/>
                <a:gd name="connsiteY5" fmla="*/ 264918 h 283666"/>
                <a:gd name="connsiteX6" fmla="*/ 264918 w 283583"/>
                <a:gd name="connsiteY6" fmla="*/ 283667 h 283666"/>
                <a:gd name="connsiteX7" fmla="*/ 283583 w 283583"/>
                <a:gd name="connsiteY7" fmla="*/ 264918 h 283666"/>
                <a:gd name="connsiteX8" fmla="*/ 283583 w 283583"/>
                <a:gd name="connsiteY8" fmla="*/ 18749 h 283666"/>
                <a:gd name="connsiteX9" fmla="*/ 265001 w 283583"/>
                <a:gd name="connsiteY9" fmla="*/ 0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583" h="283666">
                  <a:moveTo>
                    <a:pt x="265001" y="0"/>
                  </a:moveTo>
                  <a:lnTo>
                    <a:pt x="18749" y="0"/>
                  </a:lnTo>
                  <a:cubicBezTo>
                    <a:pt x="8454" y="0"/>
                    <a:pt x="0" y="8370"/>
                    <a:pt x="0" y="18666"/>
                  </a:cubicBezTo>
                  <a:cubicBezTo>
                    <a:pt x="0" y="28961"/>
                    <a:pt x="8370" y="37415"/>
                    <a:pt x="18749" y="37415"/>
                  </a:cubicBezTo>
                  <a:lnTo>
                    <a:pt x="246252" y="37415"/>
                  </a:lnTo>
                  <a:lnTo>
                    <a:pt x="246252" y="264918"/>
                  </a:lnTo>
                  <a:cubicBezTo>
                    <a:pt x="246252" y="275297"/>
                    <a:pt x="254622" y="283667"/>
                    <a:pt x="264918" y="283667"/>
                  </a:cubicBezTo>
                  <a:cubicBezTo>
                    <a:pt x="275213" y="283667"/>
                    <a:pt x="283583" y="275297"/>
                    <a:pt x="283583" y="264918"/>
                  </a:cubicBezTo>
                  <a:lnTo>
                    <a:pt x="283583" y="18749"/>
                  </a:lnTo>
                  <a:cubicBezTo>
                    <a:pt x="283667" y="8370"/>
                    <a:pt x="275297" y="0"/>
                    <a:pt x="265001" y="0"/>
                  </a:cubicBezTo>
                  <a:close/>
                </a:path>
              </a:pathLst>
            </a:custGeom>
            <a:grpFill/>
            <a:ln w="8365" cap="flat">
              <a:noFill/>
              <a:prstDash val="solid"/>
              <a:miter/>
            </a:ln>
          </p:spPr>
          <p:txBody>
            <a:bodyPr rtlCol="0" anchor="ctr"/>
            <a:lstStyle/>
            <a:p>
              <a:endParaRPr lang="en-US" sz="1200"/>
            </a:p>
          </p:txBody>
        </p:sp>
        <p:sp>
          <p:nvSpPr>
            <p:cNvPr id="98" name="Freeform: Shape 97">
              <a:extLst>
                <a:ext uri="{FF2B5EF4-FFF2-40B4-BE49-F238E27FC236}">
                  <a16:creationId xmlns:a16="http://schemas.microsoft.com/office/drawing/2014/main" id="{3F77DE1E-D90F-4630-943F-7670C74E6811}"/>
                </a:ext>
              </a:extLst>
            </p:cNvPr>
            <p:cNvSpPr/>
            <p:nvPr/>
          </p:nvSpPr>
          <p:spPr>
            <a:xfrm>
              <a:off x="11834857" y="8881222"/>
              <a:ext cx="283666" cy="283499"/>
            </a:xfrm>
            <a:custGeom>
              <a:avLst/>
              <a:gdLst>
                <a:gd name="connsiteX0" fmla="*/ 264918 w 283666"/>
                <a:gd name="connsiteY0" fmla="*/ 0 h 283499"/>
                <a:gd name="connsiteX1" fmla="*/ 246252 w 283666"/>
                <a:gd name="connsiteY1" fmla="*/ 18665 h 283499"/>
                <a:gd name="connsiteX2" fmla="*/ 246252 w 283666"/>
                <a:gd name="connsiteY2" fmla="*/ 246167 h 283499"/>
                <a:gd name="connsiteX3" fmla="*/ 18749 w 283666"/>
                <a:gd name="connsiteY3" fmla="*/ 246167 h 283499"/>
                <a:gd name="connsiteX4" fmla="*/ 0 w 283666"/>
                <a:gd name="connsiteY4" fmla="*/ 264833 h 283499"/>
                <a:gd name="connsiteX5" fmla="*/ 18749 w 283666"/>
                <a:gd name="connsiteY5" fmla="*/ 283499 h 283499"/>
                <a:gd name="connsiteX6" fmla="*/ 265001 w 283666"/>
                <a:gd name="connsiteY6" fmla="*/ 283499 h 283499"/>
                <a:gd name="connsiteX7" fmla="*/ 283667 w 283666"/>
                <a:gd name="connsiteY7" fmla="*/ 264833 h 283499"/>
                <a:gd name="connsiteX8" fmla="*/ 283667 w 283666"/>
                <a:gd name="connsiteY8" fmla="*/ 18582 h 283499"/>
                <a:gd name="connsiteX9" fmla="*/ 264918 w 283666"/>
                <a:gd name="connsiteY9" fmla="*/ 0 h 283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499">
                  <a:moveTo>
                    <a:pt x="264918" y="0"/>
                  </a:moveTo>
                  <a:cubicBezTo>
                    <a:pt x="254539" y="0"/>
                    <a:pt x="246252" y="8370"/>
                    <a:pt x="246252" y="18665"/>
                  </a:cubicBezTo>
                  <a:lnTo>
                    <a:pt x="246252" y="246167"/>
                  </a:lnTo>
                  <a:lnTo>
                    <a:pt x="18749" y="246167"/>
                  </a:lnTo>
                  <a:cubicBezTo>
                    <a:pt x="8454" y="246167"/>
                    <a:pt x="0" y="254538"/>
                    <a:pt x="0" y="264833"/>
                  </a:cubicBezTo>
                  <a:cubicBezTo>
                    <a:pt x="0" y="275213"/>
                    <a:pt x="8370" y="283499"/>
                    <a:pt x="18749" y="283499"/>
                  </a:cubicBezTo>
                  <a:lnTo>
                    <a:pt x="265001" y="283499"/>
                  </a:lnTo>
                  <a:cubicBezTo>
                    <a:pt x="275297" y="283499"/>
                    <a:pt x="283667" y="275129"/>
                    <a:pt x="283667" y="264833"/>
                  </a:cubicBezTo>
                  <a:lnTo>
                    <a:pt x="283667" y="18582"/>
                  </a:lnTo>
                  <a:cubicBezTo>
                    <a:pt x="283583" y="8370"/>
                    <a:pt x="275213" y="0"/>
                    <a:pt x="264918" y="0"/>
                  </a:cubicBezTo>
                  <a:close/>
                </a:path>
              </a:pathLst>
            </a:custGeom>
            <a:grpFill/>
            <a:ln w="8365" cap="flat">
              <a:noFill/>
              <a:prstDash val="solid"/>
              <a:miter/>
            </a:ln>
          </p:spPr>
          <p:txBody>
            <a:bodyPr rtlCol="0" anchor="ctr"/>
            <a:lstStyle/>
            <a:p>
              <a:endParaRPr lang="en-US" sz="1200"/>
            </a:p>
          </p:txBody>
        </p:sp>
        <p:sp>
          <p:nvSpPr>
            <p:cNvPr id="99" name="Freeform: Shape 98">
              <a:extLst>
                <a:ext uri="{FF2B5EF4-FFF2-40B4-BE49-F238E27FC236}">
                  <a16:creationId xmlns:a16="http://schemas.microsoft.com/office/drawing/2014/main" id="{B1790458-92F5-4549-B175-7296AECAE150}"/>
                </a:ext>
              </a:extLst>
            </p:cNvPr>
            <p:cNvSpPr/>
            <p:nvPr/>
          </p:nvSpPr>
          <p:spPr>
            <a:xfrm>
              <a:off x="10884251" y="8881305"/>
              <a:ext cx="283666" cy="283582"/>
            </a:xfrm>
            <a:custGeom>
              <a:avLst/>
              <a:gdLst>
                <a:gd name="connsiteX0" fmla="*/ 264918 w 283666"/>
                <a:gd name="connsiteY0" fmla="*/ 246167 h 283582"/>
                <a:gd name="connsiteX1" fmla="*/ 37415 w 283666"/>
                <a:gd name="connsiteY1" fmla="*/ 246167 h 283582"/>
                <a:gd name="connsiteX2" fmla="*/ 37415 w 283666"/>
                <a:gd name="connsiteY2" fmla="*/ 18665 h 283582"/>
                <a:gd name="connsiteX3" fmla="*/ 18666 w 283666"/>
                <a:gd name="connsiteY3" fmla="*/ 0 h 283582"/>
                <a:gd name="connsiteX4" fmla="*/ 0 w 283666"/>
                <a:gd name="connsiteY4" fmla="*/ 18665 h 283582"/>
                <a:gd name="connsiteX5" fmla="*/ 0 w 283666"/>
                <a:gd name="connsiteY5" fmla="*/ 264917 h 283582"/>
                <a:gd name="connsiteX6" fmla="*/ 18666 w 283666"/>
                <a:gd name="connsiteY6" fmla="*/ 283582 h 283582"/>
                <a:gd name="connsiteX7" fmla="*/ 264918 w 283666"/>
                <a:gd name="connsiteY7" fmla="*/ 283582 h 283582"/>
                <a:gd name="connsiteX8" fmla="*/ 283667 w 283666"/>
                <a:gd name="connsiteY8" fmla="*/ 264917 h 283582"/>
                <a:gd name="connsiteX9" fmla="*/ 264918 w 283666"/>
                <a:gd name="connsiteY9" fmla="*/ 246167 h 283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582">
                  <a:moveTo>
                    <a:pt x="264918" y="246167"/>
                  </a:moveTo>
                  <a:lnTo>
                    <a:pt x="37415" y="246167"/>
                  </a:lnTo>
                  <a:lnTo>
                    <a:pt x="37415" y="18665"/>
                  </a:lnTo>
                  <a:cubicBezTo>
                    <a:pt x="37415" y="8370"/>
                    <a:pt x="29045" y="0"/>
                    <a:pt x="18666" y="0"/>
                  </a:cubicBezTo>
                  <a:cubicBezTo>
                    <a:pt x="8370" y="0"/>
                    <a:pt x="0" y="8370"/>
                    <a:pt x="0" y="18665"/>
                  </a:cubicBezTo>
                  <a:lnTo>
                    <a:pt x="0" y="264917"/>
                  </a:lnTo>
                  <a:cubicBezTo>
                    <a:pt x="0" y="275296"/>
                    <a:pt x="8370" y="283582"/>
                    <a:pt x="18666" y="283582"/>
                  </a:cubicBezTo>
                  <a:lnTo>
                    <a:pt x="264918" y="283582"/>
                  </a:lnTo>
                  <a:cubicBezTo>
                    <a:pt x="275213" y="283582"/>
                    <a:pt x="283667" y="275212"/>
                    <a:pt x="283667" y="264917"/>
                  </a:cubicBezTo>
                  <a:cubicBezTo>
                    <a:pt x="283583" y="254538"/>
                    <a:pt x="275213" y="246167"/>
                    <a:pt x="264918" y="246167"/>
                  </a:cubicBezTo>
                  <a:close/>
                </a:path>
              </a:pathLst>
            </a:custGeom>
            <a:grpFill/>
            <a:ln w="8365" cap="flat">
              <a:noFill/>
              <a:prstDash val="solid"/>
              <a:miter/>
            </a:ln>
          </p:spPr>
          <p:txBody>
            <a:bodyPr rtlCol="0" anchor="ctr"/>
            <a:lstStyle/>
            <a:p>
              <a:endParaRPr lang="en-US" sz="1200"/>
            </a:p>
          </p:txBody>
        </p:sp>
        <p:sp>
          <p:nvSpPr>
            <p:cNvPr id="100" name="Freeform: Shape 99">
              <a:extLst>
                <a:ext uri="{FF2B5EF4-FFF2-40B4-BE49-F238E27FC236}">
                  <a16:creationId xmlns:a16="http://schemas.microsoft.com/office/drawing/2014/main" id="{0721EB30-9CC1-458E-BC85-EC8DF12BEE60}"/>
                </a:ext>
              </a:extLst>
            </p:cNvPr>
            <p:cNvSpPr/>
            <p:nvPr/>
          </p:nvSpPr>
          <p:spPr>
            <a:xfrm>
              <a:off x="10884251" y="7930615"/>
              <a:ext cx="283666" cy="283666"/>
            </a:xfrm>
            <a:custGeom>
              <a:avLst/>
              <a:gdLst>
                <a:gd name="connsiteX0" fmla="*/ 18666 w 283666"/>
                <a:gd name="connsiteY0" fmla="*/ 283667 h 283666"/>
                <a:gd name="connsiteX1" fmla="*/ 37415 w 283666"/>
                <a:gd name="connsiteY1" fmla="*/ 264918 h 283666"/>
                <a:gd name="connsiteX2" fmla="*/ 37415 w 283666"/>
                <a:gd name="connsiteY2" fmla="*/ 37415 h 283666"/>
                <a:gd name="connsiteX3" fmla="*/ 264918 w 283666"/>
                <a:gd name="connsiteY3" fmla="*/ 37415 h 283666"/>
                <a:gd name="connsiteX4" fmla="*/ 283667 w 283666"/>
                <a:gd name="connsiteY4" fmla="*/ 18666 h 283666"/>
                <a:gd name="connsiteX5" fmla="*/ 264918 w 283666"/>
                <a:gd name="connsiteY5" fmla="*/ 0 h 283666"/>
                <a:gd name="connsiteX6" fmla="*/ 18666 w 283666"/>
                <a:gd name="connsiteY6" fmla="*/ 0 h 283666"/>
                <a:gd name="connsiteX7" fmla="*/ 0 w 283666"/>
                <a:gd name="connsiteY7" fmla="*/ 18666 h 283666"/>
                <a:gd name="connsiteX8" fmla="*/ 0 w 283666"/>
                <a:gd name="connsiteY8" fmla="*/ 264834 h 283666"/>
                <a:gd name="connsiteX9" fmla="*/ 18666 w 283666"/>
                <a:gd name="connsiteY9" fmla="*/ 283667 h 283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666" h="283666">
                  <a:moveTo>
                    <a:pt x="18666" y="283667"/>
                  </a:moveTo>
                  <a:cubicBezTo>
                    <a:pt x="28961" y="283667"/>
                    <a:pt x="37415" y="275297"/>
                    <a:pt x="37415" y="264918"/>
                  </a:cubicBezTo>
                  <a:lnTo>
                    <a:pt x="37415" y="37415"/>
                  </a:lnTo>
                  <a:lnTo>
                    <a:pt x="264918" y="37415"/>
                  </a:lnTo>
                  <a:cubicBezTo>
                    <a:pt x="275213" y="37415"/>
                    <a:pt x="283667" y="29045"/>
                    <a:pt x="283667" y="18666"/>
                  </a:cubicBezTo>
                  <a:cubicBezTo>
                    <a:pt x="283667" y="8370"/>
                    <a:pt x="275297" y="0"/>
                    <a:pt x="264918" y="0"/>
                  </a:cubicBezTo>
                  <a:lnTo>
                    <a:pt x="18666" y="0"/>
                  </a:lnTo>
                  <a:cubicBezTo>
                    <a:pt x="8370" y="0"/>
                    <a:pt x="0" y="8370"/>
                    <a:pt x="0" y="18666"/>
                  </a:cubicBezTo>
                  <a:lnTo>
                    <a:pt x="0" y="264834"/>
                  </a:lnTo>
                  <a:cubicBezTo>
                    <a:pt x="0" y="275297"/>
                    <a:pt x="8370" y="283667"/>
                    <a:pt x="18666" y="283667"/>
                  </a:cubicBezTo>
                  <a:close/>
                </a:path>
              </a:pathLst>
            </a:custGeom>
            <a:grpFill/>
            <a:ln w="8365" cap="flat">
              <a:noFill/>
              <a:prstDash val="solid"/>
              <a:miter/>
            </a:ln>
          </p:spPr>
          <p:txBody>
            <a:bodyPr rtlCol="0" anchor="ctr"/>
            <a:lstStyle/>
            <a:p>
              <a:endParaRPr lang="en-US" sz="1200"/>
            </a:p>
          </p:txBody>
        </p:sp>
        <p:sp>
          <p:nvSpPr>
            <p:cNvPr id="101" name="Freeform: Shape 100">
              <a:extLst>
                <a:ext uri="{FF2B5EF4-FFF2-40B4-BE49-F238E27FC236}">
                  <a16:creationId xmlns:a16="http://schemas.microsoft.com/office/drawing/2014/main" id="{3CCDCED9-BEF5-4AA4-8BCB-80A481753EFA}"/>
                </a:ext>
              </a:extLst>
            </p:cNvPr>
            <p:cNvSpPr/>
            <p:nvPr/>
          </p:nvSpPr>
          <p:spPr>
            <a:xfrm>
              <a:off x="11407808" y="8454256"/>
              <a:ext cx="112161" cy="186990"/>
            </a:xfrm>
            <a:custGeom>
              <a:avLst/>
              <a:gdLst>
                <a:gd name="connsiteX0" fmla="*/ 93496 w 112161"/>
                <a:gd name="connsiteY0" fmla="*/ 37415 h 186990"/>
                <a:gd name="connsiteX1" fmla="*/ 112161 w 112161"/>
                <a:gd name="connsiteY1" fmla="*/ 18666 h 186990"/>
                <a:gd name="connsiteX2" fmla="*/ 93496 w 112161"/>
                <a:gd name="connsiteY2" fmla="*/ 0 h 186990"/>
                <a:gd name="connsiteX3" fmla="*/ 0 w 112161"/>
                <a:gd name="connsiteY3" fmla="*/ 93496 h 186990"/>
                <a:gd name="connsiteX4" fmla="*/ 93496 w 112161"/>
                <a:gd name="connsiteY4" fmla="*/ 186991 h 186990"/>
                <a:gd name="connsiteX5" fmla="*/ 112161 w 112161"/>
                <a:gd name="connsiteY5" fmla="*/ 168326 h 186990"/>
                <a:gd name="connsiteX6" fmla="*/ 93496 w 112161"/>
                <a:gd name="connsiteY6" fmla="*/ 149576 h 186990"/>
                <a:gd name="connsiteX7" fmla="*/ 37416 w 112161"/>
                <a:gd name="connsiteY7" fmla="*/ 93496 h 186990"/>
                <a:gd name="connsiteX8" fmla="*/ 93496 w 112161"/>
                <a:gd name="connsiteY8" fmla="*/ 37415 h 186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161" h="186990">
                  <a:moveTo>
                    <a:pt x="93496" y="37415"/>
                  </a:moveTo>
                  <a:cubicBezTo>
                    <a:pt x="103791" y="37415"/>
                    <a:pt x="112161" y="29045"/>
                    <a:pt x="112161" y="18666"/>
                  </a:cubicBezTo>
                  <a:cubicBezTo>
                    <a:pt x="112161" y="8287"/>
                    <a:pt x="103791" y="0"/>
                    <a:pt x="93496" y="0"/>
                  </a:cubicBezTo>
                  <a:cubicBezTo>
                    <a:pt x="41935" y="0"/>
                    <a:pt x="0" y="41935"/>
                    <a:pt x="0" y="93496"/>
                  </a:cubicBezTo>
                  <a:cubicBezTo>
                    <a:pt x="0" y="145056"/>
                    <a:pt x="41935" y="186991"/>
                    <a:pt x="93496" y="186991"/>
                  </a:cubicBezTo>
                  <a:cubicBezTo>
                    <a:pt x="103791" y="186991"/>
                    <a:pt x="112161" y="178621"/>
                    <a:pt x="112161" y="168326"/>
                  </a:cubicBezTo>
                  <a:cubicBezTo>
                    <a:pt x="112161" y="158030"/>
                    <a:pt x="103791" y="149576"/>
                    <a:pt x="93496" y="149576"/>
                  </a:cubicBezTo>
                  <a:cubicBezTo>
                    <a:pt x="62526" y="149576"/>
                    <a:pt x="37416" y="124382"/>
                    <a:pt x="37416" y="93496"/>
                  </a:cubicBezTo>
                  <a:cubicBezTo>
                    <a:pt x="37416" y="62610"/>
                    <a:pt x="62609" y="37415"/>
                    <a:pt x="93496" y="37415"/>
                  </a:cubicBezTo>
                  <a:close/>
                </a:path>
              </a:pathLst>
            </a:custGeom>
            <a:grpFill/>
            <a:ln w="8365" cap="flat">
              <a:noFill/>
              <a:prstDash val="solid"/>
              <a:miter/>
            </a:ln>
          </p:spPr>
          <p:txBody>
            <a:bodyPr rtlCol="0" anchor="ctr"/>
            <a:lstStyle/>
            <a:p>
              <a:endParaRPr lang="en-US" sz="1200"/>
            </a:p>
          </p:txBody>
        </p:sp>
        <p:sp>
          <p:nvSpPr>
            <p:cNvPr id="102" name="Freeform: Shape 101">
              <a:extLst>
                <a:ext uri="{FF2B5EF4-FFF2-40B4-BE49-F238E27FC236}">
                  <a16:creationId xmlns:a16="http://schemas.microsoft.com/office/drawing/2014/main" id="{0C0385CF-9B1A-426B-8979-FE85809921C6}"/>
                </a:ext>
              </a:extLst>
            </p:cNvPr>
            <p:cNvSpPr/>
            <p:nvPr/>
          </p:nvSpPr>
          <p:spPr>
            <a:xfrm>
              <a:off x="10884335" y="7930699"/>
              <a:ext cx="1234105" cy="1234105"/>
            </a:xfrm>
            <a:custGeom>
              <a:avLst/>
              <a:gdLst>
                <a:gd name="connsiteX0" fmla="*/ 1215440 w 1234105"/>
                <a:gd name="connsiteY0" fmla="*/ 598303 h 1234105"/>
                <a:gd name="connsiteX1" fmla="*/ 1148394 w 1234105"/>
                <a:gd name="connsiteY1" fmla="*/ 598303 h 1234105"/>
                <a:gd name="connsiteX2" fmla="*/ 1222219 w 1234105"/>
                <a:gd name="connsiteY2" fmla="*/ 524478 h 1234105"/>
                <a:gd name="connsiteX3" fmla="*/ 1226321 w 1234105"/>
                <a:gd name="connsiteY3" fmla="*/ 504138 h 1234105"/>
                <a:gd name="connsiteX4" fmla="*/ 1209078 w 1234105"/>
                <a:gd name="connsiteY4" fmla="*/ 492588 h 1234105"/>
                <a:gd name="connsiteX5" fmla="*/ 1144544 w 1234105"/>
                <a:gd name="connsiteY5" fmla="*/ 492588 h 1234105"/>
                <a:gd name="connsiteX6" fmla="*/ 635718 w 1234105"/>
                <a:gd name="connsiteY6" fmla="*/ 75583 h 1234105"/>
                <a:gd name="connsiteX7" fmla="*/ 635718 w 1234105"/>
                <a:gd name="connsiteY7" fmla="*/ 18665 h 1234105"/>
                <a:gd name="connsiteX8" fmla="*/ 617053 w 1234105"/>
                <a:gd name="connsiteY8" fmla="*/ 0 h 1234105"/>
                <a:gd name="connsiteX9" fmla="*/ 598387 w 1234105"/>
                <a:gd name="connsiteY9" fmla="*/ 18665 h 1234105"/>
                <a:gd name="connsiteX10" fmla="*/ 598387 w 1234105"/>
                <a:gd name="connsiteY10" fmla="*/ 75248 h 1234105"/>
                <a:gd name="connsiteX11" fmla="*/ 75248 w 1234105"/>
                <a:gd name="connsiteY11" fmla="*/ 598387 h 1234105"/>
                <a:gd name="connsiteX12" fmla="*/ 18666 w 1234105"/>
                <a:gd name="connsiteY12" fmla="*/ 598387 h 1234105"/>
                <a:gd name="connsiteX13" fmla="*/ 0 w 1234105"/>
                <a:gd name="connsiteY13" fmla="*/ 617053 h 1234105"/>
                <a:gd name="connsiteX14" fmla="*/ 18666 w 1234105"/>
                <a:gd name="connsiteY14" fmla="*/ 635718 h 1234105"/>
                <a:gd name="connsiteX15" fmla="*/ 75248 w 1234105"/>
                <a:gd name="connsiteY15" fmla="*/ 635718 h 1234105"/>
                <a:gd name="connsiteX16" fmla="*/ 598387 w 1234105"/>
                <a:gd name="connsiteY16" fmla="*/ 1158857 h 1234105"/>
                <a:gd name="connsiteX17" fmla="*/ 598387 w 1234105"/>
                <a:gd name="connsiteY17" fmla="*/ 1215439 h 1234105"/>
                <a:gd name="connsiteX18" fmla="*/ 617053 w 1234105"/>
                <a:gd name="connsiteY18" fmla="*/ 1234106 h 1234105"/>
                <a:gd name="connsiteX19" fmla="*/ 635718 w 1234105"/>
                <a:gd name="connsiteY19" fmla="*/ 1215439 h 1234105"/>
                <a:gd name="connsiteX20" fmla="*/ 635718 w 1234105"/>
                <a:gd name="connsiteY20" fmla="*/ 1158522 h 1234105"/>
                <a:gd name="connsiteX21" fmla="*/ 1144544 w 1234105"/>
                <a:gd name="connsiteY21" fmla="*/ 741518 h 1234105"/>
                <a:gd name="connsiteX22" fmla="*/ 1209078 w 1234105"/>
                <a:gd name="connsiteY22" fmla="*/ 741518 h 1234105"/>
                <a:gd name="connsiteX23" fmla="*/ 1226321 w 1234105"/>
                <a:gd name="connsiteY23" fmla="*/ 729967 h 1234105"/>
                <a:gd name="connsiteX24" fmla="*/ 1222219 w 1234105"/>
                <a:gd name="connsiteY24" fmla="*/ 709544 h 1234105"/>
                <a:gd name="connsiteX25" fmla="*/ 1148394 w 1234105"/>
                <a:gd name="connsiteY25" fmla="*/ 635718 h 1234105"/>
                <a:gd name="connsiteX26" fmla="*/ 1215440 w 1234105"/>
                <a:gd name="connsiteY26" fmla="*/ 635718 h 1234105"/>
                <a:gd name="connsiteX27" fmla="*/ 1234105 w 1234105"/>
                <a:gd name="connsiteY27" fmla="*/ 617053 h 1234105"/>
                <a:gd name="connsiteX28" fmla="*/ 1215440 w 1234105"/>
                <a:gd name="connsiteY28" fmla="*/ 598303 h 1234105"/>
                <a:gd name="connsiteX29" fmla="*/ 635718 w 1234105"/>
                <a:gd name="connsiteY29" fmla="*/ 112914 h 1234105"/>
                <a:gd name="connsiteX30" fmla="*/ 1105874 w 1234105"/>
                <a:gd name="connsiteY30" fmla="*/ 492504 h 1234105"/>
                <a:gd name="connsiteX31" fmla="*/ 988858 w 1234105"/>
                <a:gd name="connsiteY31" fmla="*/ 492504 h 1234105"/>
                <a:gd name="connsiteX32" fmla="*/ 635718 w 1234105"/>
                <a:gd name="connsiteY32" fmla="*/ 225243 h 1234105"/>
                <a:gd name="connsiteX33" fmla="*/ 635718 w 1234105"/>
                <a:gd name="connsiteY33" fmla="*/ 112914 h 1234105"/>
                <a:gd name="connsiteX34" fmla="*/ 598304 w 1234105"/>
                <a:gd name="connsiteY34" fmla="*/ 113082 h 1234105"/>
                <a:gd name="connsiteX35" fmla="*/ 598304 w 1234105"/>
                <a:gd name="connsiteY35" fmla="*/ 225326 h 1234105"/>
                <a:gd name="connsiteX36" fmla="*/ 225243 w 1234105"/>
                <a:gd name="connsiteY36" fmla="*/ 598387 h 1234105"/>
                <a:gd name="connsiteX37" fmla="*/ 112998 w 1234105"/>
                <a:gd name="connsiteY37" fmla="*/ 598387 h 1234105"/>
                <a:gd name="connsiteX38" fmla="*/ 598304 w 1234105"/>
                <a:gd name="connsiteY38" fmla="*/ 113082 h 1234105"/>
                <a:gd name="connsiteX39" fmla="*/ 598304 w 1234105"/>
                <a:gd name="connsiteY39" fmla="*/ 1121024 h 1234105"/>
                <a:gd name="connsiteX40" fmla="*/ 112998 w 1234105"/>
                <a:gd name="connsiteY40" fmla="*/ 635718 h 1234105"/>
                <a:gd name="connsiteX41" fmla="*/ 225243 w 1234105"/>
                <a:gd name="connsiteY41" fmla="*/ 635718 h 1234105"/>
                <a:gd name="connsiteX42" fmla="*/ 598304 w 1234105"/>
                <a:gd name="connsiteY42" fmla="*/ 1008779 h 1234105"/>
                <a:gd name="connsiteX43" fmla="*/ 598304 w 1234105"/>
                <a:gd name="connsiteY43" fmla="*/ 1121024 h 1234105"/>
                <a:gd name="connsiteX44" fmla="*/ 616969 w 1234105"/>
                <a:gd name="connsiteY44" fmla="*/ 922482 h 1234105"/>
                <a:gd name="connsiteX45" fmla="*/ 598304 w 1234105"/>
                <a:gd name="connsiteY45" fmla="*/ 941148 h 1234105"/>
                <a:gd name="connsiteX46" fmla="*/ 598304 w 1234105"/>
                <a:gd name="connsiteY46" fmla="*/ 971364 h 1234105"/>
                <a:gd name="connsiteX47" fmla="*/ 262658 w 1234105"/>
                <a:gd name="connsiteY47" fmla="*/ 635718 h 1234105"/>
                <a:gd name="connsiteX48" fmla="*/ 292874 w 1234105"/>
                <a:gd name="connsiteY48" fmla="*/ 635718 h 1234105"/>
                <a:gd name="connsiteX49" fmla="*/ 311624 w 1234105"/>
                <a:gd name="connsiteY49" fmla="*/ 617053 h 1234105"/>
                <a:gd name="connsiteX50" fmla="*/ 292874 w 1234105"/>
                <a:gd name="connsiteY50" fmla="*/ 598387 h 1234105"/>
                <a:gd name="connsiteX51" fmla="*/ 262658 w 1234105"/>
                <a:gd name="connsiteY51" fmla="*/ 598387 h 1234105"/>
                <a:gd name="connsiteX52" fmla="*/ 598304 w 1234105"/>
                <a:gd name="connsiteY52" fmla="*/ 262741 h 1234105"/>
                <a:gd name="connsiteX53" fmla="*/ 598304 w 1234105"/>
                <a:gd name="connsiteY53" fmla="*/ 292958 h 1234105"/>
                <a:gd name="connsiteX54" fmla="*/ 616969 w 1234105"/>
                <a:gd name="connsiteY54" fmla="*/ 311707 h 1234105"/>
                <a:gd name="connsiteX55" fmla="*/ 635635 w 1234105"/>
                <a:gd name="connsiteY55" fmla="*/ 292958 h 1234105"/>
                <a:gd name="connsiteX56" fmla="*/ 635635 w 1234105"/>
                <a:gd name="connsiteY56" fmla="*/ 262741 h 1234105"/>
                <a:gd name="connsiteX57" fmla="*/ 949183 w 1234105"/>
                <a:gd name="connsiteY57" fmla="*/ 492671 h 1234105"/>
                <a:gd name="connsiteX58" fmla="*/ 913693 w 1234105"/>
                <a:gd name="connsiteY58" fmla="*/ 492671 h 1234105"/>
                <a:gd name="connsiteX59" fmla="*/ 900468 w 1234105"/>
                <a:gd name="connsiteY59" fmla="*/ 498112 h 1234105"/>
                <a:gd name="connsiteX60" fmla="*/ 850079 w 1234105"/>
                <a:gd name="connsiteY60" fmla="*/ 548501 h 1234105"/>
                <a:gd name="connsiteX61" fmla="*/ 617053 w 1234105"/>
                <a:gd name="connsiteY61" fmla="*/ 373981 h 1234105"/>
                <a:gd name="connsiteX62" fmla="*/ 373981 w 1234105"/>
                <a:gd name="connsiteY62" fmla="*/ 617053 h 1234105"/>
                <a:gd name="connsiteX63" fmla="*/ 617053 w 1234105"/>
                <a:gd name="connsiteY63" fmla="*/ 860208 h 1234105"/>
                <a:gd name="connsiteX64" fmla="*/ 850079 w 1234105"/>
                <a:gd name="connsiteY64" fmla="*/ 685689 h 1234105"/>
                <a:gd name="connsiteX65" fmla="*/ 900468 w 1234105"/>
                <a:gd name="connsiteY65" fmla="*/ 736078 h 1234105"/>
                <a:gd name="connsiteX66" fmla="*/ 913693 w 1234105"/>
                <a:gd name="connsiteY66" fmla="*/ 741518 h 1234105"/>
                <a:gd name="connsiteX67" fmla="*/ 949602 w 1234105"/>
                <a:gd name="connsiteY67" fmla="*/ 741518 h 1234105"/>
                <a:gd name="connsiteX68" fmla="*/ 635718 w 1234105"/>
                <a:gd name="connsiteY68" fmla="*/ 971364 h 1234105"/>
                <a:gd name="connsiteX69" fmla="*/ 635718 w 1234105"/>
                <a:gd name="connsiteY69" fmla="*/ 941148 h 1234105"/>
                <a:gd name="connsiteX70" fmla="*/ 616969 w 1234105"/>
                <a:gd name="connsiteY70" fmla="*/ 922482 h 1234105"/>
                <a:gd name="connsiteX71" fmla="*/ 616969 w 1234105"/>
                <a:gd name="connsiteY71" fmla="*/ 635718 h 1234105"/>
                <a:gd name="connsiteX72" fmla="*/ 800110 w 1234105"/>
                <a:gd name="connsiteY72" fmla="*/ 635718 h 1234105"/>
                <a:gd name="connsiteX73" fmla="*/ 819026 w 1234105"/>
                <a:gd name="connsiteY73" fmla="*/ 654635 h 1234105"/>
                <a:gd name="connsiteX74" fmla="*/ 616969 w 1234105"/>
                <a:gd name="connsiteY74" fmla="*/ 822709 h 1234105"/>
                <a:gd name="connsiteX75" fmla="*/ 411229 w 1234105"/>
                <a:gd name="connsiteY75" fmla="*/ 616969 h 1234105"/>
                <a:gd name="connsiteX76" fmla="*/ 616969 w 1234105"/>
                <a:gd name="connsiteY76" fmla="*/ 411229 h 1234105"/>
                <a:gd name="connsiteX77" fmla="*/ 819026 w 1234105"/>
                <a:gd name="connsiteY77" fmla="*/ 579303 h 1234105"/>
                <a:gd name="connsiteX78" fmla="*/ 800110 w 1234105"/>
                <a:gd name="connsiteY78" fmla="*/ 598220 h 1234105"/>
                <a:gd name="connsiteX79" fmla="*/ 616969 w 1234105"/>
                <a:gd name="connsiteY79" fmla="*/ 598220 h 1234105"/>
                <a:gd name="connsiteX80" fmla="*/ 598304 w 1234105"/>
                <a:gd name="connsiteY80" fmla="*/ 616885 h 1234105"/>
                <a:gd name="connsiteX81" fmla="*/ 616969 w 1234105"/>
                <a:gd name="connsiteY81" fmla="*/ 635718 h 1234105"/>
                <a:gd name="connsiteX82" fmla="*/ 635718 w 1234105"/>
                <a:gd name="connsiteY82" fmla="*/ 1121108 h 1234105"/>
                <a:gd name="connsiteX83" fmla="*/ 635718 w 1234105"/>
                <a:gd name="connsiteY83" fmla="*/ 1008779 h 1234105"/>
                <a:gd name="connsiteX84" fmla="*/ 988858 w 1234105"/>
                <a:gd name="connsiteY84" fmla="*/ 741518 h 1234105"/>
                <a:gd name="connsiteX85" fmla="*/ 1105874 w 1234105"/>
                <a:gd name="connsiteY85" fmla="*/ 741518 h 1234105"/>
                <a:gd name="connsiteX86" fmla="*/ 635718 w 1234105"/>
                <a:gd name="connsiteY86" fmla="*/ 1121108 h 1234105"/>
                <a:gd name="connsiteX87" fmla="*/ 1163879 w 1234105"/>
                <a:gd name="connsiteY87" fmla="*/ 704103 h 1234105"/>
                <a:gd name="connsiteX88" fmla="*/ 921394 w 1234105"/>
                <a:gd name="connsiteY88" fmla="*/ 704103 h 1234105"/>
                <a:gd name="connsiteX89" fmla="*/ 853009 w 1234105"/>
                <a:gd name="connsiteY89" fmla="*/ 635718 h 1234105"/>
                <a:gd name="connsiteX90" fmla="*/ 1095411 w 1234105"/>
                <a:gd name="connsiteY90" fmla="*/ 635718 h 1234105"/>
                <a:gd name="connsiteX91" fmla="*/ 1163879 w 1234105"/>
                <a:gd name="connsiteY91" fmla="*/ 704103 h 1234105"/>
                <a:gd name="connsiteX92" fmla="*/ 1095495 w 1234105"/>
                <a:gd name="connsiteY92" fmla="*/ 598303 h 1234105"/>
                <a:gd name="connsiteX93" fmla="*/ 853093 w 1234105"/>
                <a:gd name="connsiteY93" fmla="*/ 598303 h 1234105"/>
                <a:gd name="connsiteX94" fmla="*/ 921478 w 1234105"/>
                <a:gd name="connsiteY94" fmla="*/ 529919 h 1234105"/>
                <a:gd name="connsiteX95" fmla="*/ 1163879 w 1234105"/>
                <a:gd name="connsiteY95" fmla="*/ 529919 h 1234105"/>
                <a:gd name="connsiteX96" fmla="*/ 1095495 w 1234105"/>
                <a:gd name="connsiteY96" fmla="*/ 598303 h 1234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234105" h="1234105">
                  <a:moveTo>
                    <a:pt x="1215440" y="598303"/>
                  </a:moveTo>
                  <a:lnTo>
                    <a:pt x="1148394" y="598303"/>
                  </a:lnTo>
                  <a:lnTo>
                    <a:pt x="1222219" y="524478"/>
                  </a:lnTo>
                  <a:cubicBezTo>
                    <a:pt x="1227576" y="519121"/>
                    <a:pt x="1229167" y="511086"/>
                    <a:pt x="1226321" y="504138"/>
                  </a:cubicBezTo>
                  <a:cubicBezTo>
                    <a:pt x="1223391" y="497107"/>
                    <a:pt x="1216612" y="492588"/>
                    <a:pt x="1209078" y="492588"/>
                  </a:cubicBezTo>
                  <a:lnTo>
                    <a:pt x="1144544" y="492588"/>
                  </a:lnTo>
                  <a:cubicBezTo>
                    <a:pt x="1088798" y="255794"/>
                    <a:pt x="879040" y="84037"/>
                    <a:pt x="635718" y="75583"/>
                  </a:cubicBezTo>
                  <a:lnTo>
                    <a:pt x="635718" y="18665"/>
                  </a:lnTo>
                  <a:cubicBezTo>
                    <a:pt x="635718" y="8370"/>
                    <a:pt x="627348" y="0"/>
                    <a:pt x="617053" y="0"/>
                  </a:cubicBezTo>
                  <a:cubicBezTo>
                    <a:pt x="606758" y="0"/>
                    <a:pt x="598387" y="8370"/>
                    <a:pt x="598387" y="18665"/>
                  </a:cubicBezTo>
                  <a:lnTo>
                    <a:pt x="598387" y="75248"/>
                  </a:lnTo>
                  <a:cubicBezTo>
                    <a:pt x="314218" y="84958"/>
                    <a:pt x="84958" y="314218"/>
                    <a:pt x="75248" y="598387"/>
                  </a:cubicBezTo>
                  <a:lnTo>
                    <a:pt x="18666" y="598387"/>
                  </a:lnTo>
                  <a:cubicBezTo>
                    <a:pt x="8370" y="598387"/>
                    <a:pt x="0" y="606757"/>
                    <a:pt x="0" y="617053"/>
                  </a:cubicBezTo>
                  <a:cubicBezTo>
                    <a:pt x="0" y="627348"/>
                    <a:pt x="8370" y="635718"/>
                    <a:pt x="18666" y="635718"/>
                  </a:cubicBezTo>
                  <a:lnTo>
                    <a:pt x="75248" y="635718"/>
                  </a:lnTo>
                  <a:cubicBezTo>
                    <a:pt x="84958" y="919887"/>
                    <a:pt x="314218" y="1149148"/>
                    <a:pt x="598387" y="1158857"/>
                  </a:cubicBezTo>
                  <a:lnTo>
                    <a:pt x="598387" y="1215439"/>
                  </a:lnTo>
                  <a:cubicBezTo>
                    <a:pt x="598387" y="1225818"/>
                    <a:pt x="606758" y="1234106"/>
                    <a:pt x="617053" y="1234106"/>
                  </a:cubicBezTo>
                  <a:cubicBezTo>
                    <a:pt x="627348" y="1234106"/>
                    <a:pt x="635718" y="1225736"/>
                    <a:pt x="635718" y="1215439"/>
                  </a:cubicBezTo>
                  <a:lnTo>
                    <a:pt x="635718" y="1158522"/>
                  </a:lnTo>
                  <a:cubicBezTo>
                    <a:pt x="879040" y="1150068"/>
                    <a:pt x="1088798" y="978311"/>
                    <a:pt x="1144544" y="741518"/>
                  </a:cubicBezTo>
                  <a:lnTo>
                    <a:pt x="1209078" y="741518"/>
                  </a:lnTo>
                  <a:cubicBezTo>
                    <a:pt x="1216612" y="741518"/>
                    <a:pt x="1223475" y="736914"/>
                    <a:pt x="1226321" y="729967"/>
                  </a:cubicBezTo>
                  <a:cubicBezTo>
                    <a:pt x="1229167" y="723020"/>
                    <a:pt x="1227576" y="714901"/>
                    <a:pt x="1222219" y="709544"/>
                  </a:cubicBezTo>
                  <a:lnTo>
                    <a:pt x="1148394" y="635718"/>
                  </a:lnTo>
                  <a:lnTo>
                    <a:pt x="1215440" y="635718"/>
                  </a:lnTo>
                  <a:cubicBezTo>
                    <a:pt x="1225735" y="635718"/>
                    <a:pt x="1234105" y="627348"/>
                    <a:pt x="1234105" y="617053"/>
                  </a:cubicBezTo>
                  <a:cubicBezTo>
                    <a:pt x="1234105" y="606757"/>
                    <a:pt x="1225735" y="598303"/>
                    <a:pt x="1215440" y="598303"/>
                  </a:cubicBezTo>
                  <a:close/>
                  <a:moveTo>
                    <a:pt x="635718" y="112914"/>
                  </a:moveTo>
                  <a:cubicBezTo>
                    <a:pt x="858701" y="121284"/>
                    <a:pt x="1051049" y="276971"/>
                    <a:pt x="1105874" y="492504"/>
                  </a:cubicBezTo>
                  <a:lnTo>
                    <a:pt x="988858" y="492504"/>
                  </a:lnTo>
                  <a:cubicBezTo>
                    <a:pt x="938470" y="342677"/>
                    <a:pt x="800445" y="233027"/>
                    <a:pt x="635718" y="225243"/>
                  </a:cubicBezTo>
                  <a:lnTo>
                    <a:pt x="635718" y="112914"/>
                  </a:lnTo>
                  <a:close/>
                  <a:moveTo>
                    <a:pt x="598304" y="113082"/>
                  </a:moveTo>
                  <a:lnTo>
                    <a:pt x="598304" y="225326"/>
                  </a:lnTo>
                  <a:cubicBezTo>
                    <a:pt x="396665" y="234868"/>
                    <a:pt x="234785" y="396749"/>
                    <a:pt x="225243" y="598387"/>
                  </a:cubicBezTo>
                  <a:lnTo>
                    <a:pt x="112998" y="598387"/>
                  </a:lnTo>
                  <a:cubicBezTo>
                    <a:pt x="122708" y="334893"/>
                    <a:pt x="334893" y="122791"/>
                    <a:pt x="598304" y="113082"/>
                  </a:cubicBezTo>
                  <a:close/>
                  <a:moveTo>
                    <a:pt x="598304" y="1121024"/>
                  </a:moveTo>
                  <a:cubicBezTo>
                    <a:pt x="334809" y="1111314"/>
                    <a:pt x="122708" y="899213"/>
                    <a:pt x="112998" y="635718"/>
                  </a:cubicBezTo>
                  <a:lnTo>
                    <a:pt x="225243" y="635718"/>
                  </a:lnTo>
                  <a:cubicBezTo>
                    <a:pt x="234785" y="837273"/>
                    <a:pt x="396665" y="999237"/>
                    <a:pt x="598304" y="1008779"/>
                  </a:cubicBezTo>
                  <a:lnTo>
                    <a:pt x="598304" y="1121024"/>
                  </a:lnTo>
                  <a:close/>
                  <a:moveTo>
                    <a:pt x="616969" y="922482"/>
                  </a:moveTo>
                  <a:cubicBezTo>
                    <a:pt x="606674" y="922482"/>
                    <a:pt x="598304" y="930852"/>
                    <a:pt x="598304" y="941148"/>
                  </a:cubicBezTo>
                  <a:lnTo>
                    <a:pt x="598304" y="971364"/>
                  </a:lnTo>
                  <a:cubicBezTo>
                    <a:pt x="417340" y="961906"/>
                    <a:pt x="272116" y="816683"/>
                    <a:pt x="262658" y="635718"/>
                  </a:cubicBezTo>
                  <a:lnTo>
                    <a:pt x="292874" y="635718"/>
                  </a:lnTo>
                  <a:cubicBezTo>
                    <a:pt x="303170" y="635718"/>
                    <a:pt x="311624" y="627348"/>
                    <a:pt x="311624" y="617053"/>
                  </a:cubicBezTo>
                  <a:cubicBezTo>
                    <a:pt x="311624" y="606757"/>
                    <a:pt x="303253" y="598387"/>
                    <a:pt x="292874" y="598387"/>
                  </a:cubicBezTo>
                  <a:lnTo>
                    <a:pt x="262658" y="598387"/>
                  </a:lnTo>
                  <a:cubicBezTo>
                    <a:pt x="272116" y="417423"/>
                    <a:pt x="417340" y="272200"/>
                    <a:pt x="598304" y="262741"/>
                  </a:cubicBezTo>
                  <a:lnTo>
                    <a:pt x="598304" y="292958"/>
                  </a:lnTo>
                  <a:cubicBezTo>
                    <a:pt x="598304" y="303253"/>
                    <a:pt x="606674" y="311707"/>
                    <a:pt x="616969" y="311707"/>
                  </a:cubicBezTo>
                  <a:cubicBezTo>
                    <a:pt x="627264" y="311707"/>
                    <a:pt x="635635" y="303337"/>
                    <a:pt x="635635" y="292958"/>
                  </a:cubicBezTo>
                  <a:lnTo>
                    <a:pt x="635635" y="262741"/>
                  </a:lnTo>
                  <a:cubicBezTo>
                    <a:pt x="779519" y="270275"/>
                    <a:pt x="900636" y="363770"/>
                    <a:pt x="949183" y="492671"/>
                  </a:cubicBezTo>
                  <a:lnTo>
                    <a:pt x="913693" y="492671"/>
                  </a:lnTo>
                  <a:cubicBezTo>
                    <a:pt x="908755" y="492671"/>
                    <a:pt x="903984" y="494680"/>
                    <a:pt x="900468" y="498112"/>
                  </a:cubicBezTo>
                  <a:lnTo>
                    <a:pt x="850079" y="548501"/>
                  </a:lnTo>
                  <a:cubicBezTo>
                    <a:pt x="820366" y="447807"/>
                    <a:pt x="727205" y="373981"/>
                    <a:pt x="617053" y="373981"/>
                  </a:cubicBezTo>
                  <a:cubicBezTo>
                    <a:pt x="483046" y="373981"/>
                    <a:pt x="373981" y="483046"/>
                    <a:pt x="373981" y="617053"/>
                  </a:cubicBezTo>
                  <a:cubicBezTo>
                    <a:pt x="373981" y="751060"/>
                    <a:pt x="483046" y="860208"/>
                    <a:pt x="617053" y="860208"/>
                  </a:cubicBezTo>
                  <a:cubicBezTo>
                    <a:pt x="727289" y="860208"/>
                    <a:pt x="820449" y="786382"/>
                    <a:pt x="850079" y="685689"/>
                  </a:cubicBezTo>
                  <a:lnTo>
                    <a:pt x="900468" y="736078"/>
                  </a:lnTo>
                  <a:cubicBezTo>
                    <a:pt x="903984" y="739593"/>
                    <a:pt x="908755" y="741518"/>
                    <a:pt x="913693" y="741518"/>
                  </a:cubicBezTo>
                  <a:lnTo>
                    <a:pt x="949602" y="741518"/>
                  </a:lnTo>
                  <a:cubicBezTo>
                    <a:pt x="901054" y="870419"/>
                    <a:pt x="779603" y="963831"/>
                    <a:pt x="635718" y="971364"/>
                  </a:cubicBezTo>
                  <a:lnTo>
                    <a:pt x="635718" y="941148"/>
                  </a:lnTo>
                  <a:cubicBezTo>
                    <a:pt x="635718" y="930852"/>
                    <a:pt x="627348" y="922482"/>
                    <a:pt x="616969" y="922482"/>
                  </a:cubicBezTo>
                  <a:close/>
                  <a:moveTo>
                    <a:pt x="616969" y="635718"/>
                  </a:moveTo>
                  <a:lnTo>
                    <a:pt x="800110" y="635718"/>
                  </a:lnTo>
                  <a:lnTo>
                    <a:pt x="819026" y="654635"/>
                  </a:lnTo>
                  <a:cubicBezTo>
                    <a:pt x="801281" y="750139"/>
                    <a:pt x="717496" y="822709"/>
                    <a:pt x="616969" y="822709"/>
                  </a:cubicBezTo>
                  <a:cubicBezTo>
                    <a:pt x="503552" y="822709"/>
                    <a:pt x="411229" y="730385"/>
                    <a:pt x="411229" y="616969"/>
                  </a:cubicBezTo>
                  <a:cubicBezTo>
                    <a:pt x="411229" y="503553"/>
                    <a:pt x="503552" y="411229"/>
                    <a:pt x="616969" y="411229"/>
                  </a:cubicBezTo>
                  <a:cubicBezTo>
                    <a:pt x="717496" y="411229"/>
                    <a:pt x="801281" y="483799"/>
                    <a:pt x="819026" y="579303"/>
                  </a:cubicBezTo>
                  <a:lnTo>
                    <a:pt x="800110" y="598220"/>
                  </a:lnTo>
                  <a:lnTo>
                    <a:pt x="616969" y="598220"/>
                  </a:lnTo>
                  <a:cubicBezTo>
                    <a:pt x="606674" y="598220"/>
                    <a:pt x="598304" y="606590"/>
                    <a:pt x="598304" y="616885"/>
                  </a:cubicBezTo>
                  <a:cubicBezTo>
                    <a:pt x="598304" y="627181"/>
                    <a:pt x="606674" y="635718"/>
                    <a:pt x="616969" y="635718"/>
                  </a:cubicBezTo>
                  <a:close/>
                  <a:moveTo>
                    <a:pt x="635718" y="1121108"/>
                  </a:moveTo>
                  <a:lnTo>
                    <a:pt x="635718" y="1008779"/>
                  </a:lnTo>
                  <a:cubicBezTo>
                    <a:pt x="800445" y="1000911"/>
                    <a:pt x="938470" y="891261"/>
                    <a:pt x="988858" y="741518"/>
                  </a:cubicBezTo>
                  <a:lnTo>
                    <a:pt x="1105874" y="741518"/>
                  </a:lnTo>
                  <a:cubicBezTo>
                    <a:pt x="1051049" y="957134"/>
                    <a:pt x="858785" y="1112820"/>
                    <a:pt x="635718" y="1121108"/>
                  </a:cubicBezTo>
                  <a:close/>
                  <a:moveTo>
                    <a:pt x="1163879" y="704103"/>
                  </a:moveTo>
                  <a:lnTo>
                    <a:pt x="921394" y="704103"/>
                  </a:lnTo>
                  <a:lnTo>
                    <a:pt x="853009" y="635718"/>
                  </a:lnTo>
                  <a:lnTo>
                    <a:pt x="1095411" y="635718"/>
                  </a:lnTo>
                  <a:lnTo>
                    <a:pt x="1163879" y="704103"/>
                  </a:lnTo>
                  <a:close/>
                  <a:moveTo>
                    <a:pt x="1095495" y="598303"/>
                  </a:moveTo>
                  <a:lnTo>
                    <a:pt x="853093" y="598303"/>
                  </a:lnTo>
                  <a:lnTo>
                    <a:pt x="921478" y="529919"/>
                  </a:lnTo>
                  <a:lnTo>
                    <a:pt x="1163879" y="529919"/>
                  </a:lnTo>
                  <a:lnTo>
                    <a:pt x="1095495" y="598303"/>
                  </a:lnTo>
                  <a:close/>
                </a:path>
              </a:pathLst>
            </a:custGeom>
            <a:grpFill/>
            <a:ln w="8365" cap="flat">
              <a:noFill/>
              <a:prstDash val="solid"/>
              <a:miter/>
            </a:ln>
          </p:spPr>
          <p:txBody>
            <a:bodyPr rtlCol="0" anchor="ctr"/>
            <a:lstStyle/>
            <a:p>
              <a:endParaRPr lang="en-US" sz="1200"/>
            </a:p>
          </p:txBody>
        </p:sp>
      </p:grpSp>
      <p:sp>
        <p:nvSpPr>
          <p:cNvPr id="103" name="TextBox 102">
            <a:extLst>
              <a:ext uri="{FF2B5EF4-FFF2-40B4-BE49-F238E27FC236}">
                <a16:creationId xmlns:a16="http://schemas.microsoft.com/office/drawing/2014/main" id="{73E96B1C-EBBF-40FB-976D-2E139D081055}"/>
              </a:ext>
            </a:extLst>
          </p:cNvPr>
          <p:cNvSpPr txBox="1"/>
          <p:nvPr/>
        </p:nvSpPr>
        <p:spPr>
          <a:xfrm>
            <a:off x="7383782" y="5757679"/>
            <a:ext cx="3520438" cy="940257"/>
          </a:xfrm>
          <a:prstGeom prst="rect">
            <a:avLst/>
          </a:prstGeom>
          <a:noFill/>
        </p:spPr>
        <p:txBody>
          <a:bodyPr wrap="square" rtlCol="0">
            <a:spAutoFit/>
          </a:bodyPr>
          <a:lstStyle/>
          <a:p>
            <a:pPr algn="ctr">
              <a:lnSpc>
                <a:spcPct val="120000"/>
              </a:lnSpc>
            </a:pPr>
            <a:r>
              <a:rPr lang="en-US" altLang="zh-CN" sz="2400">
                <a:solidFill>
                  <a:schemeClr val="tx1">
                    <a:lumMod val="85000"/>
                    <a:lumOff val="15000"/>
                  </a:schemeClr>
                </a:solidFill>
                <a:latin typeface="+mj-lt"/>
              </a:rPr>
              <a:t>Please add your subtitle here</a:t>
            </a:r>
            <a:endParaRPr lang="en-US" sz="2400">
              <a:solidFill>
                <a:schemeClr val="tx1">
                  <a:lumMod val="85000"/>
                  <a:lumOff val="15000"/>
                </a:schemeClr>
              </a:solidFill>
              <a:latin typeface="+mj-lt"/>
            </a:endParaRPr>
          </a:p>
        </p:txBody>
      </p:sp>
      <p:sp>
        <p:nvSpPr>
          <p:cNvPr id="27" name="TextBox 26" descr="e7d195523061f1c0cef09ac28eaae964ec9988a5cce77c8b8C1E4685C6E6B40CD7615480512384A61EE159C6FE0045D14B61E85D0A95589D558B81FFC809322ACC20DC2254D928200A3EA0841B8B1814E3C79D0DF8AF216FB497AA06F6F4B721085BA35F6799E590F516F06AFC91D3DE45A045845BF66CE115A619C1BE5F8BA40CD67ABFF3CFB4F6">
            <a:extLst>
              <a:ext uri="{FF2B5EF4-FFF2-40B4-BE49-F238E27FC236}">
                <a16:creationId xmlns:a16="http://schemas.microsoft.com/office/drawing/2014/main" id="{FCCCB3E6-2049-4FB0-AC3E-2BE3FDE078CB}"/>
              </a:ext>
            </a:extLst>
          </p:cNvPr>
          <p:cNvSpPr txBox="1"/>
          <p:nvPr/>
        </p:nvSpPr>
        <p:spPr>
          <a:xfrm>
            <a:off x="4157833" y="1460210"/>
            <a:ext cx="9972335" cy="769441"/>
          </a:xfrm>
          <a:prstGeom prst="rect">
            <a:avLst/>
          </a:prstGeom>
          <a:noFill/>
        </p:spPr>
        <p:txBody>
          <a:bodyPr wrap="square" rtlCol="0">
            <a:spAutoFit/>
          </a:bodyPr>
          <a:lstStyle/>
          <a:p>
            <a:pPr algn="ctr">
              <a:spcBef>
                <a:spcPts val="1200"/>
              </a:spcBef>
            </a:pPr>
            <a:r>
              <a:rPr lang="en-US" altLang="zh-CN" sz="4400">
                <a:solidFill>
                  <a:schemeClr val="tx1">
                    <a:lumMod val="85000"/>
                    <a:lumOff val="15000"/>
                  </a:schemeClr>
                </a:solidFill>
                <a:latin typeface="Montserrat Black" panose="00000A00000000000000" pitchFamily="50" charset="0"/>
                <a:ea typeface="微软雅黑" panose="020B0503020204020204" pitchFamily="34" charset="-122"/>
                <a:cs typeface="Lato" panose="020F0502020204030203" pitchFamily="34" charset="0"/>
              </a:rPr>
              <a:t>Creative Infographic</a:t>
            </a:r>
          </a:p>
        </p:txBody>
      </p:sp>
      <p:grpSp>
        <p:nvGrpSpPr>
          <p:cNvPr id="40" name="Graphic 2">
            <a:extLst>
              <a:ext uri="{FF2B5EF4-FFF2-40B4-BE49-F238E27FC236}">
                <a16:creationId xmlns:a16="http://schemas.microsoft.com/office/drawing/2014/main" id="{381D6AC5-50F6-4EAF-BFA6-8E6A729C46D9}"/>
              </a:ext>
            </a:extLst>
          </p:cNvPr>
          <p:cNvGrpSpPr/>
          <p:nvPr/>
        </p:nvGrpSpPr>
        <p:grpSpPr>
          <a:xfrm>
            <a:off x="15423234" y="7004820"/>
            <a:ext cx="546284" cy="546284"/>
            <a:chOff x="6240468" y="3424552"/>
            <a:chExt cx="1234527" cy="1234527"/>
          </a:xfrm>
          <a:solidFill>
            <a:schemeClr val="tx1"/>
          </a:solidFill>
        </p:grpSpPr>
        <p:sp>
          <p:nvSpPr>
            <p:cNvPr id="41" name="Freeform: Shape 40">
              <a:extLst>
                <a:ext uri="{FF2B5EF4-FFF2-40B4-BE49-F238E27FC236}">
                  <a16:creationId xmlns:a16="http://schemas.microsoft.com/office/drawing/2014/main" id="{1509F6BC-8700-4E23-9EE1-5FB88C77E0CC}"/>
                </a:ext>
              </a:extLst>
            </p:cNvPr>
            <p:cNvSpPr/>
            <p:nvPr/>
          </p:nvSpPr>
          <p:spPr>
            <a:xfrm>
              <a:off x="6839167" y="3449480"/>
              <a:ext cx="635389" cy="592292"/>
            </a:xfrm>
            <a:custGeom>
              <a:avLst/>
              <a:gdLst>
                <a:gd name="connsiteX0" fmla="*/ 18609 w 635389"/>
                <a:gd name="connsiteY0" fmla="*/ 37479 h 592292"/>
                <a:gd name="connsiteX1" fmla="*/ 566400 w 635389"/>
                <a:gd name="connsiteY1" fmla="*/ 506889 h 592292"/>
                <a:gd name="connsiteX2" fmla="*/ 534977 w 635389"/>
                <a:gd name="connsiteY2" fmla="*/ 509435 h 592292"/>
                <a:gd name="connsiteX3" fmla="*/ 592205 w 635389"/>
                <a:gd name="connsiteY3" fmla="*/ 592293 h 592292"/>
                <a:gd name="connsiteX4" fmla="*/ 635390 w 635389"/>
                <a:gd name="connsiteY4" fmla="*/ 501272 h 592292"/>
                <a:gd name="connsiteX5" fmla="*/ 603879 w 635389"/>
                <a:gd name="connsiteY5" fmla="*/ 503817 h 592292"/>
                <a:gd name="connsiteX6" fmla="*/ 18696 w 635389"/>
                <a:gd name="connsiteY6" fmla="*/ 0 h 592292"/>
                <a:gd name="connsiteX7" fmla="*/ 1 w 635389"/>
                <a:gd name="connsiteY7" fmla="*/ 18696 h 592292"/>
                <a:gd name="connsiteX8" fmla="*/ 18609 w 635389"/>
                <a:gd name="connsiteY8" fmla="*/ 37479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389" h="592292">
                  <a:moveTo>
                    <a:pt x="18609" y="37479"/>
                  </a:moveTo>
                  <a:cubicBezTo>
                    <a:pt x="292373" y="37479"/>
                    <a:pt x="524884" y="238304"/>
                    <a:pt x="566400" y="506889"/>
                  </a:cubicBezTo>
                  <a:lnTo>
                    <a:pt x="534977" y="509435"/>
                  </a:lnTo>
                  <a:lnTo>
                    <a:pt x="592205" y="592293"/>
                  </a:lnTo>
                  <a:lnTo>
                    <a:pt x="635390" y="501272"/>
                  </a:lnTo>
                  <a:lnTo>
                    <a:pt x="603879" y="503817"/>
                  </a:lnTo>
                  <a:cubicBezTo>
                    <a:pt x="560695" y="215658"/>
                    <a:pt x="311770" y="0"/>
                    <a:pt x="18696" y="0"/>
                  </a:cubicBezTo>
                  <a:cubicBezTo>
                    <a:pt x="8339" y="0"/>
                    <a:pt x="1" y="8339"/>
                    <a:pt x="1" y="18696"/>
                  </a:cubicBezTo>
                  <a:cubicBezTo>
                    <a:pt x="-87" y="29053"/>
                    <a:pt x="8251" y="37479"/>
                    <a:pt x="18609" y="37479"/>
                  </a:cubicBezTo>
                  <a:close/>
                </a:path>
              </a:pathLst>
            </a:custGeom>
            <a:grpFill/>
            <a:ln w="8777" cap="flat">
              <a:noFill/>
              <a:prstDash val="solid"/>
              <a:miter/>
            </a:ln>
          </p:spPr>
          <p:txBody>
            <a:bodyPr rtlCol="0" anchor="ctr"/>
            <a:lstStyle/>
            <a:p>
              <a:endParaRPr lang="en-US" sz="1200"/>
            </a:p>
          </p:txBody>
        </p:sp>
        <p:sp>
          <p:nvSpPr>
            <p:cNvPr id="42" name="Freeform: Shape 41">
              <a:extLst>
                <a:ext uri="{FF2B5EF4-FFF2-40B4-BE49-F238E27FC236}">
                  <a16:creationId xmlns:a16="http://schemas.microsoft.com/office/drawing/2014/main" id="{0F2BBBE1-4807-4541-B44A-BB6F4F0B9BB8}"/>
                </a:ext>
              </a:extLst>
            </p:cNvPr>
            <p:cNvSpPr/>
            <p:nvPr/>
          </p:nvSpPr>
          <p:spPr>
            <a:xfrm>
              <a:off x="6976444" y="3649866"/>
              <a:ext cx="282201" cy="295531"/>
            </a:xfrm>
            <a:custGeom>
              <a:avLst/>
              <a:gdLst>
                <a:gd name="connsiteX0" fmla="*/ 0 w 282201"/>
                <a:gd name="connsiteY0" fmla="*/ 10884 h 295531"/>
                <a:gd name="connsiteX1" fmla="*/ 59510 w 282201"/>
                <a:gd name="connsiteY1" fmla="*/ 92074 h 295531"/>
                <a:gd name="connsiteX2" fmla="*/ 72149 w 282201"/>
                <a:gd name="connsiteY2" fmla="*/ 63460 h 295531"/>
                <a:gd name="connsiteX3" fmla="*/ 245589 w 282201"/>
                <a:gd name="connsiteY3" fmla="*/ 282191 h 295531"/>
                <a:gd name="connsiteX4" fmla="*/ 263495 w 282201"/>
                <a:gd name="connsiteY4" fmla="*/ 295532 h 295531"/>
                <a:gd name="connsiteX5" fmla="*/ 268849 w 282201"/>
                <a:gd name="connsiteY5" fmla="*/ 294742 h 295531"/>
                <a:gd name="connsiteX6" fmla="*/ 281400 w 282201"/>
                <a:gd name="connsiteY6" fmla="*/ 271482 h 295531"/>
                <a:gd name="connsiteX7" fmla="*/ 87334 w 282201"/>
                <a:gd name="connsiteY7" fmla="*/ 29053 h 295531"/>
                <a:gd name="connsiteX8" fmla="*/ 100149 w 282201"/>
                <a:gd name="connsiteY8" fmla="*/ 0 h 295531"/>
                <a:gd name="connsiteX9" fmla="*/ 0 w 282201"/>
                <a:gd name="connsiteY9" fmla="*/ 10884 h 295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2201" h="295531">
                  <a:moveTo>
                    <a:pt x="0" y="10884"/>
                  </a:moveTo>
                  <a:lnTo>
                    <a:pt x="59510" y="92074"/>
                  </a:lnTo>
                  <a:lnTo>
                    <a:pt x="72149" y="63460"/>
                  </a:lnTo>
                  <a:cubicBezTo>
                    <a:pt x="155007" y="111735"/>
                    <a:pt x="217941" y="190380"/>
                    <a:pt x="245589" y="282191"/>
                  </a:cubicBezTo>
                  <a:cubicBezTo>
                    <a:pt x="248047" y="290353"/>
                    <a:pt x="255420" y="295532"/>
                    <a:pt x="263495" y="295532"/>
                  </a:cubicBezTo>
                  <a:cubicBezTo>
                    <a:pt x="265250" y="295532"/>
                    <a:pt x="267093" y="295269"/>
                    <a:pt x="268849" y="294742"/>
                  </a:cubicBezTo>
                  <a:cubicBezTo>
                    <a:pt x="278767" y="291758"/>
                    <a:pt x="284385" y="281313"/>
                    <a:pt x="281400" y="271482"/>
                  </a:cubicBezTo>
                  <a:cubicBezTo>
                    <a:pt x="250680" y="169314"/>
                    <a:pt x="180110" y="81892"/>
                    <a:pt x="87334" y="29053"/>
                  </a:cubicBezTo>
                  <a:lnTo>
                    <a:pt x="100149" y="0"/>
                  </a:lnTo>
                  <a:lnTo>
                    <a:pt x="0" y="10884"/>
                  </a:lnTo>
                  <a:close/>
                </a:path>
              </a:pathLst>
            </a:custGeom>
            <a:grpFill/>
            <a:ln w="8777" cap="flat">
              <a:noFill/>
              <a:prstDash val="solid"/>
              <a:miter/>
            </a:ln>
          </p:spPr>
          <p:txBody>
            <a:bodyPr rtlCol="0" anchor="ctr"/>
            <a:lstStyle/>
            <a:p>
              <a:endParaRPr lang="en-US" sz="1200"/>
            </a:p>
          </p:txBody>
        </p:sp>
        <p:sp>
          <p:nvSpPr>
            <p:cNvPr id="43" name="Freeform: Shape 42">
              <a:extLst>
                <a:ext uri="{FF2B5EF4-FFF2-40B4-BE49-F238E27FC236}">
                  <a16:creationId xmlns:a16="http://schemas.microsoft.com/office/drawing/2014/main" id="{6EFA1A39-D441-4E05-AFE8-6389E26E4A95}"/>
                </a:ext>
              </a:extLst>
            </p:cNvPr>
            <p:cNvSpPr/>
            <p:nvPr/>
          </p:nvSpPr>
          <p:spPr>
            <a:xfrm>
              <a:off x="6240994" y="4041860"/>
              <a:ext cx="635476" cy="592292"/>
            </a:xfrm>
            <a:custGeom>
              <a:avLst/>
              <a:gdLst>
                <a:gd name="connsiteX0" fmla="*/ 616781 w 635476"/>
                <a:gd name="connsiteY0" fmla="*/ 554901 h 592292"/>
                <a:gd name="connsiteX1" fmla="*/ 68902 w 635476"/>
                <a:gd name="connsiteY1" fmla="*/ 85403 h 592292"/>
                <a:gd name="connsiteX2" fmla="*/ 100412 w 635476"/>
                <a:gd name="connsiteY2" fmla="*/ 82858 h 592292"/>
                <a:gd name="connsiteX3" fmla="*/ 43184 w 635476"/>
                <a:gd name="connsiteY3" fmla="*/ 0 h 592292"/>
                <a:gd name="connsiteX4" fmla="*/ 0 w 635476"/>
                <a:gd name="connsiteY4" fmla="*/ 90933 h 592292"/>
                <a:gd name="connsiteX5" fmla="*/ 31510 w 635476"/>
                <a:gd name="connsiteY5" fmla="*/ 88388 h 592292"/>
                <a:gd name="connsiteX6" fmla="*/ 616781 w 635476"/>
                <a:gd name="connsiteY6" fmla="*/ 592292 h 592292"/>
                <a:gd name="connsiteX7" fmla="*/ 635477 w 635476"/>
                <a:gd name="connsiteY7" fmla="*/ 573597 h 592292"/>
                <a:gd name="connsiteX8" fmla="*/ 616781 w 635476"/>
                <a:gd name="connsiteY8" fmla="*/ 554901 h 592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5476" h="592292">
                  <a:moveTo>
                    <a:pt x="616781" y="554901"/>
                  </a:moveTo>
                  <a:cubicBezTo>
                    <a:pt x="343017" y="554901"/>
                    <a:pt x="110506" y="354076"/>
                    <a:pt x="68902" y="85403"/>
                  </a:cubicBezTo>
                  <a:lnTo>
                    <a:pt x="100412" y="82858"/>
                  </a:lnTo>
                  <a:lnTo>
                    <a:pt x="43184" y="0"/>
                  </a:lnTo>
                  <a:lnTo>
                    <a:pt x="0" y="90933"/>
                  </a:lnTo>
                  <a:lnTo>
                    <a:pt x="31510" y="88388"/>
                  </a:lnTo>
                  <a:cubicBezTo>
                    <a:pt x="74695" y="376547"/>
                    <a:pt x="323619" y="592292"/>
                    <a:pt x="616781" y="592292"/>
                  </a:cubicBezTo>
                  <a:cubicBezTo>
                    <a:pt x="627138" y="592292"/>
                    <a:pt x="635477" y="583954"/>
                    <a:pt x="635477" y="573597"/>
                  </a:cubicBezTo>
                  <a:cubicBezTo>
                    <a:pt x="635477" y="563239"/>
                    <a:pt x="627051" y="554901"/>
                    <a:pt x="616781" y="554901"/>
                  </a:cubicBezTo>
                  <a:close/>
                </a:path>
              </a:pathLst>
            </a:custGeom>
            <a:grpFill/>
            <a:ln w="8777" cap="flat">
              <a:noFill/>
              <a:prstDash val="solid"/>
              <a:miter/>
            </a:ln>
          </p:spPr>
          <p:txBody>
            <a:bodyPr rtlCol="0" anchor="ctr"/>
            <a:lstStyle/>
            <a:p>
              <a:endParaRPr lang="en-US" sz="1200"/>
            </a:p>
          </p:txBody>
        </p:sp>
        <p:sp>
          <p:nvSpPr>
            <p:cNvPr id="44" name="Freeform: Shape 43">
              <a:extLst>
                <a:ext uri="{FF2B5EF4-FFF2-40B4-BE49-F238E27FC236}">
                  <a16:creationId xmlns:a16="http://schemas.microsoft.com/office/drawing/2014/main" id="{F9064203-BAB4-430D-BB72-912E3DFCC21D}"/>
                </a:ext>
              </a:extLst>
            </p:cNvPr>
            <p:cNvSpPr/>
            <p:nvPr/>
          </p:nvSpPr>
          <p:spPr>
            <a:xfrm>
              <a:off x="6456993" y="4138240"/>
              <a:ext cx="282113" cy="295614"/>
            </a:xfrm>
            <a:custGeom>
              <a:avLst/>
              <a:gdLst>
                <a:gd name="connsiteX0" fmla="*/ 282113 w 282113"/>
                <a:gd name="connsiteY0" fmla="*/ 284643 h 295614"/>
                <a:gd name="connsiteX1" fmla="*/ 222603 w 282113"/>
                <a:gd name="connsiteY1" fmla="*/ 203453 h 295614"/>
                <a:gd name="connsiteX2" fmla="*/ 210051 w 282113"/>
                <a:gd name="connsiteY2" fmla="*/ 232067 h 295614"/>
                <a:gd name="connsiteX3" fmla="*/ 36612 w 282113"/>
                <a:gd name="connsiteY3" fmla="*/ 13337 h 295614"/>
                <a:gd name="connsiteX4" fmla="*/ 13352 w 282113"/>
                <a:gd name="connsiteY4" fmla="*/ 873 h 295614"/>
                <a:gd name="connsiteX5" fmla="*/ 801 w 282113"/>
                <a:gd name="connsiteY5" fmla="*/ 24133 h 295614"/>
                <a:gd name="connsiteX6" fmla="*/ 194867 w 282113"/>
                <a:gd name="connsiteY6" fmla="*/ 266562 h 295614"/>
                <a:gd name="connsiteX7" fmla="*/ 182052 w 282113"/>
                <a:gd name="connsiteY7" fmla="*/ 295615 h 295614"/>
                <a:gd name="connsiteX8" fmla="*/ 282113 w 282113"/>
                <a:gd name="connsiteY8" fmla="*/ 284643 h 295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2113" h="295614">
                  <a:moveTo>
                    <a:pt x="282113" y="284643"/>
                  </a:moveTo>
                  <a:lnTo>
                    <a:pt x="222603" y="203453"/>
                  </a:lnTo>
                  <a:lnTo>
                    <a:pt x="210051" y="232067"/>
                  </a:lnTo>
                  <a:cubicBezTo>
                    <a:pt x="127194" y="183704"/>
                    <a:pt x="64261" y="105148"/>
                    <a:pt x="36612" y="13337"/>
                  </a:cubicBezTo>
                  <a:cubicBezTo>
                    <a:pt x="33628" y="3418"/>
                    <a:pt x="23095" y="-2287"/>
                    <a:pt x="13352" y="873"/>
                  </a:cubicBezTo>
                  <a:cubicBezTo>
                    <a:pt x="3434" y="3857"/>
                    <a:pt x="-2184" y="14302"/>
                    <a:pt x="801" y="24133"/>
                  </a:cubicBezTo>
                  <a:cubicBezTo>
                    <a:pt x="31521" y="126301"/>
                    <a:pt x="102091" y="213723"/>
                    <a:pt x="194867" y="266562"/>
                  </a:cubicBezTo>
                  <a:lnTo>
                    <a:pt x="182052" y="295615"/>
                  </a:lnTo>
                  <a:lnTo>
                    <a:pt x="282113" y="284643"/>
                  </a:lnTo>
                  <a:close/>
                </a:path>
              </a:pathLst>
            </a:custGeom>
            <a:grpFill/>
            <a:ln w="8777" cap="flat">
              <a:noFill/>
              <a:prstDash val="solid"/>
              <a:miter/>
            </a:ln>
          </p:spPr>
          <p:txBody>
            <a:bodyPr rtlCol="0" anchor="ctr"/>
            <a:lstStyle/>
            <a:p>
              <a:endParaRPr lang="en-US" sz="1200"/>
            </a:p>
          </p:txBody>
        </p:sp>
        <p:sp>
          <p:nvSpPr>
            <p:cNvPr id="46" name="Freeform: Shape 45">
              <a:extLst>
                <a:ext uri="{FF2B5EF4-FFF2-40B4-BE49-F238E27FC236}">
                  <a16:creationId xmlns:a16="http://schemas.microsoft.com/office/drawing/2014/main" id="{04BDD84E-A898-4C43-8E52-A694CF35A66B}"/>
                </a:ext>
              </a:extLst>
            </p:cNvPr>
            <p:cNvSpPr/>
            <p:nvPr/>
          </p:nvSpPr>
          <p:spPr>
            <a:xfrm>
              <a:off x="6240468" y="3424552"/>
              <a:ext cx="685858" cy="685858"/>
            </a:xfrm>
            <a:custGeom>
              <a:avLst/>
              <a:gdLst>
                <a:gd name="connsiteX0" fmla="*/ 342929 w 685858"/>
                <a:gd name="connsiteY0" fmla="*/ 685858 h 685858"/>
                <a:gd name="connsiteX1" fmla="*/ 685858 w 685858"/>
                <a:gd name="connsiteY1" fmla="*/ 342929 h 685858"/>
                <a:gd name="connsiteX2" fmla="*/ 342929 w 685858"/>
                <a:gd name="connsiteY2" fmla="*/ 0 h 685858"/>
                <a:gd name="connsiteX3" fmla="*/ 0 w 685858"/>
                <a:gd name="connsiteY3" fmla="*/ 342929 h 685858"/>
                <a:gd name="connsiteX4" fmla="*/ 342929 w 685858"/>
                <a:gd name="connsiteY4" fmla="*/ 685858 h 685858"/>
                <a:gd name="connsiteX5" fmla="*/ 573948 w 685858"/>
                <a:gd name="connsiteY5" fmla="*/ 542350 h 685858"/>
                <a:gd name="connsiteX6" fmla="*/ 343017 w 685858"/>
                <a:gd name="connsiteY6" fmla="*/ 648467 h 685858"/>
                <a:gd name="connsiteX7" fmla="*/ 112086 w 685858"/>
                <a:gd name="connsiteY7" fmla="*/ 542350 h 685858"/>
                <a:gd name="connsiteX8" fmla="*/ 112086 w 685858"/>
                <a:gd name="connsiteY8" fmla="*/ 534450 h 685858"/>
                <a:gd name="connsiteX9" fmla="*/ 148073 w 685858"/>
                <a:gd name="connsiteY9" fmla="*/ 481523 h 685858"/>
                <a:gd name="connsiteX10" fmla="*/ 203546 w 685858"/>
                <a:gd name="connsiteY10" fmla="*/ 460721 h 685858"/>
                <a:gd name="connsiteX11" fmla="*/ 226016 w 685858"/>
                <a:gd name="connsiteY11" fmla="*/ 454664 h 685858"/>
                <a:gd name="connsiteX12" fmla="*/ 343017 w 685858"/>
                <a:gd name="connsiteY12" fmla="*/ 520757 h 685858"/>
                <a:gd name="connsiteX13" fmla="*/ 459931 w 685858"/>
                <a:gd name="connsiteY13" fmla="*/ 454577 h 685858"/>
                <a:gd name="connsiteX14" fmla="*/ 482313 w 685858"/>
                <a:gd name="connsiteY14" fmla="*/ 460633 h 685858"/>
                <a:gd name="connsiteX15" fmla="*/ 537873 w 685858"/>
                <a:gd name="connsiteY15" fmla="*/ 481523 h 685858"/>
                <a:gd name="connsiteX16" fmla="*/ 573948 w 685858"/>
                <a:gd name="connsiteY16" fmla="*/ 534450 h 685858"/>
                <a:gd name="connsiteX17" fmla="*/ 573948 w 685858"/>
                <a:gd name="connsiteY17" fmla="*/ 542350 h 685858"/>
                <a:gd name="connsiteX18" fmla="*/ 296234 w 685858"/>
                <a:gd name="connsiteY18" fmla="*/ 396559 h 685858"/>
                <a:gd name="connsiteX19" fmla="*/ 343017 w 685858"/>
                <a:gd name="connsiteY19" fmla="*/ 407179 h 685858"/>
                <a:gd name="connsiteX20" fmla="*/ 389800 w 685858"/>
                <a:gd name="connsiteY20" fmla="*/ 396559 h 685858"/>
                <a:gd name="connsiteX21" fmla="*/ 426050 w 685858"/>
                <a:gd name="connsiteY21" fmla="*/ 440006 h 685858"/>
                <a:gd name="connsiteX22" fmla="*/ 343017 w 685858"/>
                <a:gd name="connsiteY22" fmla="*/ 483366 h 685858"/>
                <a:gd name="connsiteX23" fmla="*/ 260071 w 685858"/>
                <a:gd name="connsiteY23" fmla="*/ 440357 h 685858"/>
                <a:gd name="connsiteX24" fmla="*/ 296234 w 685858"/>
                <a:gd name="connsiteY24" fmla="*/ 396559 h 685858"/>
                <a:gd name="connsiteX25" fmla="*/ 253488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8 w 685858"/>
                <a:gd name="connsiteY29" fmla="*/ 258228 h 685858"/>
                <a:gd name="connsiteX30" fmla="*/ 37479 w 685858"/>
                <a:gd name="connsiteY30" fmla="*/ 342929 h 685858"/>
                <a:gd name="connsiteX31" fmla="*/ 342929 w 685858"/>
                <a:gd name="connsiteY31" fmla="*/ 37479 h 685858"/>
                <a:gd name="connsiteX32" fmla="*/ 648467 w 685858"/>
                <a:gd name="connsiteY32" fmla="*/ 342929 h 685858"/>
                <a:gd name="connsiteX33" fmla="*/ 604405 w 685858"/>
                <a:gd name="connsiteY33" fmla="*/ 500131 h 685858"/>
                <a:gd name="connsiteX34" fmla="*/ 553848 w 685858"/>
                <a:gd name="connsiteY34" fmla="*/ 447643 h 685858"/>
                <a:gd name="connsiteX35" fmla="*/ 492846 w 685858"/>
                <a:gd name="connsiteY35" fmla="*/ 424734 h 685858"/>
                <a:gd name="connsiteX36" fmla="*/ 465899 w 685858"/>
                <a:gd name="connsiteY36" fmla="*/ 417449 h 685858"/>
                <a:gd name="connsiteX37" fmla="*/ 422013 w 685858"/>
                <a:gd name="connsiteY37" fmla="*/ 375054 h 685858"/>
                <a:gd name="connsiteX38" fmla="*/ 421925 w 685858"/>
                <a:gd name="connsiteY38" fmla="*/ 374440 h 685858"/>
                <a:gd name="connsiteX39" fmla="*/ 469849 w 685858"/>
                <a:gd name="connsiteY39" fmla="*/ 258141 h 685858"/>
                <a:gd name="connsiteX40" fmla="*/ 342929 w 685858"/>
                <a:gd name="connsiteY40" fmla="*/ 126569 h 685858"/>
                <a:gd name="connsiteX41" fmla="*/ 216009 w 685858"/>
                <a:gd name="connsiteY41" fmla="*/ 258141 h 685858"/>
                <a:gd name="connsiteX42" fmla="*/ 263846 w 685858"/>
                <a:gd name="connsiteY42" fmla="*/ 374352 h 685858"/>
                <a:gd name="connsiteX43" fmla="*/ 263495 w 685858"/>
                <a:gd name="connsiteY43" fmla="*/ 376546 h 685858"/>
                <a:gd name="connsiteX44" fmla="*/ 219959 w 685858"/>
                <a:gd name="connsiteY44" fmla="*/ 417361 h 685858"/>
                <a:gd name="connsiteX45" fmla="*/ 192750 w 685858"/>
                <a:gd name="connsiteY45" fmla="*/ 424734 h 685858"/>
                <a:gd name="connsiteX46" fmla="*/ 131923 w 685858"/>
                <a:gd name="connsiteY46" fmla="*/ 447643 h 685858"/>
                <a:gd name="connsiteX47" fmla="*/ 81541 w 685858"/>
                <a:gd name="connsiteY47" fmla="*/ 500218 h 685858"/>
                <a:gd name="connsiteX48" fmla="*/ 37479 w 685858"/>
                <a:gd name="connsiteY48" fmla="*/ 342929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685858"/>
                  </a:moveTo>
                  <a:cubicBezTo>
                    <a:pt x="531992" y="685858"/>
                    <a:pt x="685858" y="532080"/>
                    <a:pt x="685858" y="342929"/>
                  </a:cubicBezTo>
                  <a:cubicBezTo>
                    <a:pt x="685858" y="153866"/>
                    <a:pt x="532080" y="0"/>
                    <a:pt x="342929" y="0"/>
                  </a:cubicBezTo>
                  <a:cubicBezTo>
                    <a:pt x="153866" y="0"/>
                    <a:pt x="0" y="153778"/>
                    <a:pt x="0" y="342929"/>
                  </a:cubicBezTo>
                  <a:cubicBezTo>
                    <a:pt x="88" y="532080"/>
                    <a:pt x="153866" y="685858"/>
                    <a:pt x="342929" y="685858"/>
                  </a:cubicBezTo>
                  <a:close/>
                  <a:moveTo>
                    <a:pt x="573948" y="542350"/>
                  </a:moveTo>
                  <a:cubicBezTo>
                    <a:pt x="517861" y="607214"/>
                    <a:pt x="435266" y="648467"/>
                    <a:pt x="343017" y="648467"/>
                  </a:cubicBezTo>
                  <a:cubicBezTo>
                    <a:pt x="250767" y="648467"/>
                    <a:pt x="168173" y="607214"/>
                    <a:pt x="112086" y="542350"/>
                  </a:cubicBezTo>
                  <a:lnTo>
                    <a:pt x="112086" y="534450"/>
                  </a:lnTo>
                  <a:cubicBezTo>
                    <a:pt x="112086" y="512331"/>
                    <a:pt x="125867" y="492144"/>
                    <a:pt x="148073" y="481523"/>
                  </a:cubicBezTo>
                  <a:cubicBezTo>
                    <a:pt x="164750" y="473623"/>
                    <a:pt x="182919" y="466777"/>
                    <a:pt x="203546" y="460721"/>
                  </a:cubicBezTo>
                  <a:cubicBezTo>
                    <a:pt x="211006" y="458526"/>
                    <a:pt x="218379" y="456508"/>
                    <a:pt x="226016" y="454664"/>
                  </a:cubicBezTo>
                  <a:cubicBezTo>
                    <a:pt x="240322" y="492670"/>
                    <a:pt x="287018" y="520757"/>
                    <a:pt x="343017" y="520757"/>
                  </a:cubicBezTo>
                  <a:cubicBezTo>
                    <a:pt x="398928" y="520757"/>
                    <a:pt x="445536" y="492670"/>
                    <a:pt x="459931" y="454577"/>
                  </a:cubicBezTo>
                  <a:cubicBezTo>
                    <a:pt x="467479" y="456420"/>
                    <a:pt x="474940" y="458439"/>
                    <a:pt x="482313" y="460633"/>
                  </a:cubicBezTo>
                  <a:cubicBezTo>
                    <a:pt x="502588" y="466689"/>
                    <a:pt x="521372" y="473711"/>
                    <a:pt x="537873" y="481523"/>
                  </a:cubicBezTo>
                  <a:cubicBezTo>
                    <a:pt x="560167" y="492056"/>
                    <a:pt x="573948" y="512331"/>
                    <a:pt x="573948" y="534450"/>
                  </a:cubicBezTo>
                  <a:lnTo>
                    <a:pt x="573948" y="542350"/>
                  </a:lnTo>
                  <a:close/>
                  <a:moveTo>
                    <a:pt x="296234" y="396559"/>
                  </a:moveTo>
                  <a:cubicBezTo>
                    <a:pt x="310717" y="403317"/>
                    <a:pt x="326516" y="407179"/>
                    <a:pt x="343017" y="407179"/>
                  </a:cubicBezTo>
                  <a:cubicBezTo>
                    <a:pt x="359518" y="407179"/>
                    <a:pt x="375317" y="403405"/>
                    <a:pt x="389800" y="396559"/>
                  </a:cubicBezTo>
                  <a:cubicBezTo>
                    <a:pt x="396734" y="414025"/>
                    <a:pt x="409285" y="429122"/>
                    <a:pt x="426050" y="440006"/>
                  </a:cubicBezTo>
                  <a:cubicBezTo>
                    <a:pt x="418590" y="462125"/>
                    <a:pt x="386552" y="483366"/>
                    <a:pt x="343017" y="483366"/>
                  </a:cubicBezTo>
                  <a:cubicBezTo>
                    <a:pt x="299569" y="483366"/>
                    <a:pt x="267620" y="462300"/>
                    <a:pt x="260071" y="440357"/>
                  </a:cubicBezTo>
                  <a:cubicBezTo>
                    <a:pt x="276748" y="429649"/>
                    <a:pt x="289388" y="414289"/>
                    <a:pt x="296234" y="396559"/>
                  </a:cubicBezTo>
                  <a:close/>
                  <a:moveTo>
                    <a:pt x="253488" y="258228"/>
                  </a:moveTo>
                  <a:cubicBezTo>
                    <a:pt x="253488" y="201000"/>
                    <a:pt x="288598" y="164135"/>
                    <a:pt x="342929" y="164135"/>
                  </a:cubicBezTo>
                  <a:cubicBezTo>
                    <a:pt x="397261" y="164135"/>
                    <a:pt x="432370" y="201088"/>
                    <a:pt x="432370" y="258228"/>
                  </a:cubicBezTo>
                  <a:cubicBezTo>
                    <a:pt x="432370" y="319669"/>
                    <a:pt x="392258" y="369700"/>
                    <a:pt x="342929" y="369700"/>
                  </a:cubicBezTo>
                  <a:cubicBezTo>
                    <a:pt x="293601" y="369700"/>
                    <a:pt x="253488" y="319669"/>
                    <a:pt x="253488" y="258228"/>
                  </a:cubicBezTo>
                  <a:close/>
                  <a:moveTo>
                    <a:pt x="37479" y="342929"/>
                  </a:moveTo>
                  <a:cubicBezTo>
                    <a:pt x="37479" y="174493"/>
                    <a:pt x="174493" y="37479"/>
                    <a:pt x="342929" y="37479"/>
                  </a:cubicBezTo>
                  <a:cubicBezTo>
                    <a:pt x="511366" y="37479"/>
                    <a:pt x="648467" y="174493"/>
                    <a:pt x="648467" y="342929"/>
                  </a:cubicBezTo>
                  <a:cubicBezTo>
                    <a:pt x="648467" y="400508"/>
                    <a:pt x="632141" y="454138"/>
                    <a:pt x="604405" y="500131"/>
                  </a:cubicBezTo>
                  <a:cubicBezTo>
                    <a:pt x="595364" y="477836"/>
                    <a:pt x="577810" y="458965"/>
                    <a:pt x="553848" y="447643"/>
                  </a:cubicBezTo>
                  <a:cubicBezTo>
                    <a:pt x="535503" y="438953"/>
                    <a:pt x="515052" y="431229"/>
                    <a:pt x="492846" y="424734"/>
                  </a:cubicBezTo>
                  <a:cubicBezTo>
                    <a:pt x="483893" y="422101"/>
                    <a:pt x="474852" y="419555"/>
                    <a:pt x="465899" y="417449"/>
                  </a:cubicBezTo>
                  <a:cubicBezTo>
                    <a:pt x="443166" y="411217"/>
                    <a:pt x="425963" y="394628"/>
                    <a:pt x="422013" y="375054"/>
                  </a:cubicBezTo>
                  <a:cubicBezTo>
                    <a:pt x="422013" y="374966"/>
                    <a:pt x="422013" y="374615"/>
                    <a:pt x="421925" y="374440"/>
                  </a:cubicBezTo>
                  <a:cubicBezTo>
                    <a:pt x="451066" y="347142"/>
                    <a:pt x="469849" y="305187"/>
                    <a:pt x="469849" y="258141"/>
                  </a:cubicBezTo>
                  <a:cubicBezTo>
                    <a:pt x="469849" y="180725"/>
                    <a:pt x="417712" y="126569"/>
                    <a:pt x="342929" y="126569"/>
                  </a:cubicBezTo>
                  <a:cubicBezTo>
                    <a:pt x="268234" y="126569"/>
                    <a:pt x="216009" y="180637"/>
                    <a:pt x="216009" y="258141"/>
                  </a:cubicBezTo>
                  <a:cubicBezTo>
                    <a:pt x="216009" y="305187"/>
                    <a:pt x="234705" y="347055"/>
                    <a:pt x="263846" y="374352"/>
                  </a:cubicBezTo>
                  <a:cubicBezTo>
                    <a:pt x="263758" y="375142"/>
                    <a:pt x="263670" y="375932"/>
                    <a:pt x="263495" y="376546"/>
                  </a:cubicBezTo>
                  <a:cubicBezTo>
                    <a:pt x="259369" y="395944"/>
                    <a:pt x="242253" y="412007"/>
                    <a:pt x="219959" y="417361"/>
                  </a:cubicBezTo>
                  <a:cubicBezTo>
                    <a:pt x="210743" y="419555"/>
                    <a:pt x="201790" y="422013"/>
                    <a:pt x="192750" y="424734"/>
                  </a:cubicBezTo>
                  <a:cubicBezTo>
                    <a:pt x="170280" y="431404"/>
                    <a:pt x="150355" y="438953"/>
                    <a:pt x="131923" y="447643"/>
                  </a:cubicBezTo>
                  <a:cubicBezTo>
                    <a:pt x="107961" y="458965"/>
                    <a:pt x="90494" y="477924"/>
                    <a:pt x="81541" y="500218"/>
                  </a:cubicBezTo>
                  <a:cubicBezTo>
                    <a:pt x="53805" y="454313"/>
                    <a:pt x="37479" y="400596"/>
                    <a:pt x="37479" y="342929"/>
                  </a:cubicBezTo>
                  <a:close/>
                </a:path>
              </a:pathLst>
            </a:custGeom>
            <a:grpFill/>
            <a:ln w="8777" cap="flat">
              <a:noFill/>
              <a:prstDash val="solid"/>
              <a:miter/>
            </a:ln>
          </p:spPr>
          <p:txBody>
            <a:bodyPr rtlCol="0" anchor="ctr"/>
            <a:lstStyle/>
            <a:p>
              <a:endParaRPr lang="en-US" sz="1200"/>
            </a:p>
          </p:txBody>
        </p:sp>
        <p:sp>
          <p:nvSpPr>
            <p:cNvPr id="47" name="Freeform: Shape 46">
              <a:extLst>
                <a:ext uri="{FF2B5EF4-FFF2-40B4-BE49-F238E27FC236}">
                  <a16:creationId xmlns:a16="http://schemas.microsoft.com/office/drawing/2014/main" id="{E008F351-FC91-49B4-B8A5-503E27A55449}"/>
                </a:ext>
              </a:extLst>
            </p:cNvPr>
            <p:cNvSpPr/>
            <p:nvPr/>
          </p:nvSpPr>
          <p:spPr>
            <a:xfrm>
              <a:off x="6789137" y="3973222"/>
              <a:ext cx="685858" cy="685858"/>
            </a:xfrm>
            <a:custGeom>
              <a:avLst/>
              <a:gdLst>
                <a:gd name="connsiteX0" fmla="*/ 342929 w 685858"/>
                <a:gd name="connsiteY0" fmla="*/ 0 h 685858"/>
                <a:gd name="connsiteX1" fmla="*/ 0 w 685858"/>
                <a:gd name="connsiteY1" fmla="*/ 342929 h 685858"/>
                <a:gd name="connsiteX2" fmla="*/ 342929 w 685858"/>
                <a:gd name="connsiteY2" fmla="*/ 685858 h 685858"/>
                <a:gd name="connsiteX3" fmla="*/ 685858 w 685858"/>
                <a:gd name="connsiteY3" fmla="*/ 342929 h 685858"/>
                <a:gd name="connsiteX4" fmla="*/ 342929 w 685858"/>
                <a:gd name="connsiteY4" fmla="*/ 0 h 685858"/>
                <a:gd name="connsiteX5" fmla="*/ 573860 w 685858"/>
                <a:gd name="connsiteY5" fmla="*/ 542350 h 685858"/>
                <a:gd name="connsiteX6" fmla="*/ 342929 w 685858"/>
                <a:gd name="connsiteY6" fmla="*/ 648467 h 685858"/>
                <a:gd name="connsiteX7" fmla="*/ 111998 w 685858"/>
                <a:gd name="connsiteY7" fmla="*/ 542350 h 685858"/>
                <a:gd name="connsiteX8" fmla="*/ 111998 w 685858"/>
                <a:gd name="connsiteY8" fmla="*/ 534450 h 685858"/>
                <a:gd name="connsiteX9" fmla="*/ 147985 w 685858"/>
                <a:gd name="connsiteY9" fmla="*/ 481611 h 685858"/>
                <a:gd name="connsiteX10" fmla="*/ 203458 w 685858"/>
                <a:gd name="connsiteY10" fmla="*/ 460721 h 685858"/>
                <a:gd name="connsiteX11" fmla="*/ 226103 w 685858"/>
                <a:gd name="connsiteY11" fmla="*/ 454576 h 685858"/>
                <a:gd name="connsiteX12" fmla="*/ 342929 w 685858"/>
                <a:gd name="connsiteY12" fmla="*/ 520757 h 685858"/>
                <a:gd name="connsiteX13" fmla="*/ 459931 w 685858"/>
                <a:gd name="connsiteY13" fmla="*/ 454576 h 685858"/>
                <a:gd name="connsiteX14" fmla="*/ 482225 w 685858"/>
                <a:gd name="connsiteY14" fmla="*/ 460633 h 685858"/>
                <a:gd name="connsiteX15" fmla="*/ 537785 w 685858"/>
                <a:gd name="connsiteY15" fmla="*/ 481523 h 685858"/>
                <a:gd name="connsiteX16" fmla="*/ 573860 w 685858"/>
                <a:gd name="connsiteY16" fmla="*/ 534450 h 685858"/>
                <a:gd name="connsiteX17" fmla="*/ 573860 w 685858"/>
                <a:gd name="connsiteY17" fmla="*/ 542350 h 685858"/>
                <a:gd name="connsiteX18" fmla="*/ 296146 w 685858"/>
                <a:gd name="connsiteY18" fmla="*/ 396471 h 685858"/>
                <a:gd name="connsiteX19" fmla="*/ 342929 w 685858"/>
                <a:gd name="connsiteY19" fmla="*/ 407091 h 685858"/>
                <a:gd name="connsiteX20" fmla="*/ 389712 w 685858"/>
                <a:gd name="connsiteY20" fmla="*/ 396471 h 685858"/>
                <a:gd name="connsiteX21" fmla="*/ 425963 w 685858"/>
                <a:gd name="connsiteY21" fmla="*/ 439918 h 685858"/>
                <a:gd name="connsiteX22" fmla="*/ 342929 w 685858"/>
                <a:gd name="connsiteY22" fmla="*/ 483366 h 685858"/>
                <a:gd name="connsiteX23" fmla="*/ 259984 w 685858"/>
                <a:gd name="connsiteY23" fmla="*/ 440357 h 685858"/>
                <a:gd name="connsiteX24" fmla="*/ 296146 w 685858"/>
                <a:gd name="connsiteY24" fmla="*/ 396471 h 685858"/>
                <a:gd name="connsiteX25" fmla="*/ 253489 w 685858"/>
                <a:gd name="connsiteY25" fmla="*/ 258228 h 685858"/>
                <a:gd name="connsiteX26" fmla="*/ 342929 w 685858"/>
                <a:gd name="connsiteY26" fmla="*/ 164135 h 685858"/>
                <a:gd name="connsiteX27" fmla="*/ 432370 w 685858"/>
                <a:gd name="connsiteY27" fmla="*/ 258228 h 685858"/>
                <a:gd name="connsiteX28" fmla="*/ 342929 w 685858"/>
                <a:gd name="connsiteY28" fmla="*/ 369700 h 685858"/>
                <a:gd name="connsiteX29" fmla="*/ 253489 w 685858"/>
                <a:gd name="connsiteY29" fmla="*/ 258228 h 685858"/>
                <a:gd name="connsiteX30" fmla="*/ 553848 w 685858"/>
                <a:gd name="connsiteY30" fmla="*/ 447730 h 685858"/>
                <a:gd name="connsiteX31" fmla="*/ 492846 w 685858"/>
                <a:gd name="connsiteY31" fmla="*/ 424734 h 685858"/>
                <a:gd name="connsiteX32" fmla="*/ 465899 w 685858"/>
                <a:gd name="connsiteY32" fmla="*/ 417449 h 685858"/>
                <a:gd name="connsiteX33" fmla="*/ 421925 w 685858"/>
                <a:gd name="connsiteY33" fmla="*/ 375054 h 685858"/>
                <a:gd name="connsiteX34" fmla="*/ 421837 w 685858"/>
                <a:gd name="connsiteY34" fmla="*/ 374527 h 685858"/>
                <a:gd name="connsiteX35" fmla="*/ 469761 w 685858"/>
                <a:gd name="connsiteY35" fmla="*/ 258140 h 685858"/>
                <a:gd name="connsiteX36" fmla="*/ 342841 w 685858"/>
                <a:gd name="connsiteY36" fmla="*/ 126656 h 685858"/>
                <a:gd name="connsiteX37" fmla="*/ 215922 w 685858"/>
                <a:gd name="connsiteY37" fmla="*/ 258140 h 685858"/>
                <a:gd name="connsiteX38" fmla="*/ 263758 w 685858"/>
                <a:gd name="connsiteY38" fmla="*/ 374440 h 685858"/>
                <a:gd name="connsiteX39" fmla="*/ 263495 w 685858"/>
                <a:gd name="connsiteY39" fmla="*/ 376634 h 685858"/>
                <a:gd name="connsiteX40" fmla="*/ 219959 w 685858"/>
                <a:gd name="connsiteY40" fmla="*/ 417449 h 685858"/>
                <a:gd name="connsiteX41" fmla="*/ 192750 w 685858"/>
                <a:gd name="connsiteY41" fmla="*/ 424821 h 685858"/>
                <a:gd name="connsiteX42" fmla="*/ 131923 w 685858"/>
                <a:gd name="connsiteY42" fmla="*/ 447730 h 685858"/>
                <a:gd name="connsiteX43" fmla="*/ 81453 w 685858"/>
                <a:gd name="connsiteY43" fmla="*/ 500306 h 685858"/>
                <a:gd name="connsiteX44" fmla="*/ 37304 w 685858"/>
                <a:gd name="connsiteY44" fmla="*/ 342929 h 685858"/>
                <a:gd name="connsiteX45" fmla="*/ 342841 w 685858"/>
                <a:gd name="connsiteY45" fmla="*/ 37391 h 685858"/>
                <a:gd name="connsiteX46" fmla="*/ 648380 w 685858"/>
                <a:gd name="connsiteY46" fmla="*/ 342929 h 685858"/>
                <a:gd name="connsiteX47" fmla="*/ 604230 w 685858"/>
                <a:gd name="connsiteY47" fmla="*/ 500306 h 685858"/>
                <a:gd name="connsiteX48" fmla="*/ 553848 w 685858"/>
                <a:gd name="connsiteY48" fmla="*/ 447730 h 6858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685858" h="685858">
                  <a:moveTo>
                    <a:pt x="342929" y="0"/>
                  </a:moveTo>
                  <a:cubicBezTo>
                    <a:pt x="153866" y="0"/>
                    <a:pt x="0" y="153866"/>
                    <a:pt x="0" y="342929"/>
                  </a:cubicBezTo>
                  <a:cubicBezTo>
                    <a:pt x="0" y="531993"/>
                    <a:pt x="153866" y="685858"/>
                    <a:pt x="342929" y="685858"/>
                  </a:cubicBezTo>
                  <a:cubicBezTo>
                    <a:pt x="531993" y="685858"/>
                    <a:pt x="685858" y="531993"/>
                    <a:pt x="685858" y="342929"/>
                  </a:cubicBezTo>
                  <a:cubicBezTo>
                    <a:pt x="685858" y="153866"/>
                    <a:pt x="531993" y="0"/>
                    <a:pt x="342929" y="0"/>
                  </a:cubicBezTo>
                  <a:close/>
                  <a:moveTo>
                    <a:pt x="573860" y="542350"/>
                  </a:moveTo>
                  <a:cubicBezTo>
                    <a:pt x="517773" y="607214"/>
                    <a:pt x="435179" y="648467"/>
                    <a:pt x="342929" y="648467"/>
                  </a:cubicBezTo>
                  <a:cubicBezTo>
                    <a:pt x="250680" y="648467"/>
                    <a:pt x="168085" y="607214"/>
                    <a:pt x="111998" y="542350"/>
                  </a:cubicBezTo>
                  <a:lnTo>
                    <a:pt x="111998" y="534450"/>
                  </a:lnTo>
                  <a:cubicBezTo>
                    <a:pt x="111998" y="512331"/>
                    <a:pt x="125779" y="492143"/>
                    <a:pt x="147985" y="481611"/>
                  </a:cubicBezTo>
                  <a:cubicBezTo>
                    <a:pt x="164662" y="473711"/>
                    <a:pt x="182831" y="466865"/>
                    <a:pt x="203458" y="460721"/>
                  </a:cubicBezTo>
                  <a:cubicBezTo>
                    <a:pt x="210919" y="458526"/>
                    <a:pt x="218379" y="456507"/>
                    <a:pt x="226103" y="454576"/>
                  </a:cubicBezTo>
                  <a:cubicBezTo>
                    <a:pt x="240410" y="492582"/>
                    <a:pt x="286930" y="520757"/>
                    <a:pt x="342929" y="520757"/>
                  </a:cubicBezTo>
                  <a:cubicBezTo>
                    <a:pt x="398841" y="520757"/>
                    <a:pt x="445536" y="492670"/>
                    <a:pt x="459931" y="454576"/>
                  </a:cubicBezTo>
                  <a:cubicBezTo>
                    <a:pt x="467479" y="456420"/>
                    <a:pt x="474852" y="458438"/>
                    <a:pt x="482225" y="460633"/>
                  </a:cubicBezTo>
                  <a:cubicBezTo>
                    <a:pt x="502588" y="466689"/>
                    <a:pt x="521284" y="473711"/>
                    <a:pt x="537785" y="481523"/>
                  </a:cubicBezTo>
                  <a:cubicBezTo>
                    <a:pt x="560080" y="492056"/>
                    <a:pt x="573860" y="512331"/>
                    <a:pt x="573860" y="534450"/>
                  </a:cubicBezTo>
                  <a:lnTo>
                    <a:pt x="573860" y="542350"/>
                  </a:lnTo>
                  <a:close/>
                  <a:moveTo>
                    <a:pt x="296146" y="396471"/>
                  </a:moveTo>
                  <a:cubicBezTo>
                    <a:pt x="310629" y="403229"/>
                    <a:pt x="326428" y="407091"/>
                    <a:pt x="342929" y="407091"/>
                  </a:cubicBezTo>
                  <a:cubicBezTo>
                    <a:pt x="359431" y="407091"/>
                    <a:pt x="375230" y="403229"/>
                    <a:pt x="389712" y="396471"/>
                  </a:cubicBezTo>
                  <a:cubicBezTo>
                    <a:pt x="396646" y="413937"/>
                    <a:pt x="409110" y="429034"/>
                    <a:pt x="425963" y="439918"/>
                  </a:cubicBezTo>
                  <a:cubicBezTo>
                    <a:pt x="418502" y="462037"/>
                    <a:pt x="386465" y="483366"/>
                    <a:pt x="342929" y="483366"/>
                  </a:cubicBezTo>
                  <a:cubicBezTo>
                    <a:pt x="299482" y="483366"/>
                    <a:pt x="267532" y="462300"/>
                    <a:pt x="259984" y="440357"/>
                  </a:cubicBezTo>
                  <a:cubicBezTo>
                    <a:pt x="276661" y="429561"/>
                    <a:pt x="289300" y="414201"/>
                    <a:pt x="296146" y="396471"/>
                  </a:cubicBezTo>
                  <a:close/>
                  <a:moveTo>
                    <a:pt x="253489" y="258228"/>
                  </a:moveTo>
                  <a:cubicBezTo>
                    <a:pt x="253489" y="201000"/>
                    <a:pt x="288598" y="164135"/>
                    <a:pt x="342929" y="164135"/>
                  </a:cubicBezTo>
                  <a:cubicBezTo>
                    <a:pt x="397261" y="164135"/>
                    <a:pt x="432370" y="201088"/>
                    <a:pt x="432370" y="258228"/>
                  </a:cubicBezTo>
                  <a:cubicBezTo>
                    <a:pt x="432370" y="319669"/>
                    <a:pt x="392258" y="369700"/>
                    <a:pt x="342929" y="369700"/>
                  </a:cubicBezTo>
                  <a:cubicBezTo>
                    <a:pt x="293601" y="369700"/>
                    <a:pt x="253489" y="319669"/>
                    <a:pt x="253489" y="258228"/>
                  </a:cubicBezTo>
                  <a:close/>
                  <a:moveTo>
                    <a:pt x="553848" y="447730"/>
                  </a:moveTo>
                  <a:cubicBezTo>
                    <a:pt x="535503" y="439129"/>
                    <a:pt x="515052" y="431317"/>
                    <a:pt x="492846" y="424734"/>
                  </a:cubicBezTo>
                  <a:cubicBezTo>
                    <a:pt x="483893" y="422101"/>
                    <a:pt x="474852" y="419555"/>
                    <a:pt x="465899" y="417449"/>
                  </a:cubicBezTo>
                  <a:cubicBezTo>
                    <a:pt x="443166" y="411216"/>
                    <a:pt x="425963" y="394628"/>
                    <a:pt x="421925" y="375054"/>
                  </a:cubicBezTo>
                  <a:cubicBezTo>
                    <a:pt x="421925" y="374966"/>
                    <a:pt x="421925" y="374615"/>
                    <a:pt x="421837" y="374527"/>
                  </a:cubicBezTo>
                  <a:cubicBezTo>
                    <a:pt x="450978" y="347230"/>
                    <a:pt x="469761" y="305275"/>
                    <a:pt x="469761" y="258140"/>
                  </a:cubicBezTo>
                  <a:cubicBezTo>
                    <a:pt x="469761" y="180725"/>
                    <a:pt x="417624" y="126656"/>
                    <a:pt x="342841" y="126656"/>
                  </a:cubicBezTo>
                  <a:cubicBezTo>
                    <a:pt x="268147" y="126656"/>
                    <a:pt x="215922" y="180725"/>
                    <a:pt x="215922" y="258140"/>
                  </a:cubicBezTo>
                  <a:cubicBezTo>
                    <a:pt x="215922" y="305099"/>
                    <a:pt x="234617" y="347054"/>
                    <a:pt x="263758" y="374440"/>
                  </a:cubicBezTo>
                  <a:cubicBezTo>
                    <a:pt x="263670" y="375230"/>
                    <a:pt x="263582" y="376020"/>
                    <a:pt x="263495" y="376634"/>
                  </a:cubicBezTo>
                  <a:cubicBezTo>
                    <a:pt x="259369" y="396032"/>
                    <a:pt x="242254" y="412094"/>
                    <a:pt x="219959" y="417449"/>
                  </a:cubicBezTo>
                  <a:cubicBezTo>
                    <a:pt x="210743" y="419643"/>
                    <a:pt x="201790" y="422101"/>
                    <a:pt x="192750" y="424821"/>
                  </a:cubicBezTo>
                  <a:cubicBezTo>
                    <a:pt x="170280" y="431492"/>
                    <a:pt x="150355" y="439041"/>
                    <a:pt x="131923" y="447730"/>
                  </a:cubicBezTo>
                  <a:cubicBezTo>
                    <a:pt x="108049" y="459053"/>
                    <a:pt x="90494" y="477924"/>
                    <a:pt x="81453" y="500306"/>
                  </a:cubicBezTo>
                  <a:cubicBezTo>
                    <a:pt x="53629" y="454313"/>
                    <a:pt x="37304" y="400508"/>
                    <a:pt x="37304" y="342929"/>
                  </a:cubicBezTo>
                  <a:cubicBezTo>
                    <a:pt x="37304" y="174493"/>
                    <a:pt x="174317" y="37391"/>
                    <a:pt x="342841" y="37391"/>
                  </a:cubicBezTo>
                  <a:cubicBezTo>
                    <a:pt x="511278" y="37391"/>
                    <a:pt x="648380" y="174405"/>
                    <a:pt x="648380" y="342929"/>
                  </a:cubicBezTo>
                  <a:cubicBezTo>
                    <a:pt x="648380" y="400596"/>
                    <a:pt x="632053" y="454313"/>
                    <a:pt x="604230" y="500306"/>
                  </a:cubicBezTo>
                  <a:cubicBezTo>
                    <a:pt x="595277" y="478012"/>
                    <a:pt x="577810" y="459053"/>
                    <a:pt x="553848" y="447730"/>
                  </a:cubicBezTo>
                  <a:close/>
                </a:path>
              </a:pathLst>
            </a:custGeom>
            <a:grpFill/>
            <a:ln w="8777" cap="flat">
              <a:noFill/>
              <a:prstDash val="solid"/>
              <a:miter/>
            </a:ln>
          </p:spPr>
          <p:txBody>
            <a:bodyPr rtlCol="0" anchor="ctr"/>
            <a:lstStyle/>
            <a:p>
              <a:endParaRPr lang="en-US" sz="1200"/>
            </a:p>
          </p:txBody>
        </p:sp>
      </p:grpSp>
      <p:grpSp>
        <p:nvGrpSpPr>
          <p:cNvPr id="48" name="Graphic 2">
            <a:extLst>
              <a:ext uri="{FF2B5EF4-FFF2-40B4-BE49-F238E27FC236}">
                <a16:creationId xmlns:a16="http://schemas.microsoft.com/office/drawing/2014/main" id="{F486A416-8DA2-4E8C-8223-9A2A5995273B}"/>
              </a:ext>
            </a:extLst>
          </p:cNvPr>
          <p:cNvGrpSpPr/>
          <p:nvPr/>
        </p:nvGrpSpPr>
        <p:grpSpPr>
          <a:xfrm>
            <a:off x="15423259" y="3282411"/>
            <a:ext cx="546234" cy="537467"/>
            <a:chOff x="13185684" y="3434558"/>
            <a:chExt cx="1234415" cy="1214603"/>
          </a:xfrm>
          <a:solidFill>
            <a:schemeClr val="tx1"/>
          </a:solidFill>
        </p:grpSpPr>
        <p:sp>
          <p:nvSpPr>
            <p:cNvPr id="49" name="Freeform: Shape 48">
              <a:extLst>
                <a:ext uri="{FF2B5EF4-FFF2-40B4-BE49-F238E27FC236}">
                  <a16:creationId xmlns:a16="http://schemas.microsoft.com/office/drawing/2014/main" id="{A2E753B5-EE6B-4753-BF64-AD4A204EE8D3}"/>
                </a:ext>
              </a:extLst>
            </p:cNvPr>
            <p:cNvSpPr/>
            <p:nvPr/>
          </p:nvSpPr>
          <p:spPr>
            <a:xfrm>
              <a:off x="13185684" y="3434558"/>
              <a:ext cx="1234415" cy="1214603"/>
            </a:xfrm>
            <a:custGeom>
              <a:avLst/>
              <a:gdLst>
                <a:gd name="connsiteX0" fmla="*/ 1211180 w 1234415"/>
                <a:gd name="connsiteY0" fmla="*/ 896163 h 1214603"/>
                <a:gd name="connsiteX1" fmla="*/ 1158956 w 1234415"/>
                <a:gd name="connsiteY1" fmla="*/ 889141 h 1214603"/>
                <a:gd name="connsiteX2" fmla="*/ 1160711 w 1234415"/>
                <a:gd name="connsiteY2" fmla="*/ 873868 h 1214603"/>
                <a:gd name="connsiteX3" fmla="*/ 1135608 w 1234415"/>
                <a:gd name="connsiteY3" fmla="*/ 829719 h 1214603"/>
                <a:gd name="connsiteX4" fmla="*/ 1013253 w 1234415"/>
                <a:gd name="connsiteY4" fmla="*/ 852101 h 1214603"/>
                <a:gd name="connsiteX5" fmla="*/ 1171682 w 1234415"/>
                <a:gd name="connsiteY5" fmla="*/ 492495 h 1214603"/>
                <a:gd name="connsiteX6" fmla="*/ 679188 w 1234415"/>
                <a:gd name="connsiteY6" fmla="*/ 0 h 1214603"/>
                <a:gd name="connsiteX7" fmla="*/ 186693 w 1234415"/>
                <a:gd name="connsiteY7" fmla="*/ 492495 h 1214603"/>
                <a:gd name="connsiteX8" fmla="*/ 284385 w 1234415"/>
                <a:gd name="connsiteY8" fmla="*/ 785657 h 1214603"/>
                <a:gd name="connsiteX9" fmla="*/ 175985 w 1234415"/>
                <a:gd name="connsiteY9" fmla="*/ 783901 h 1214603"/>
                <a:gd name="connsiteX10" fmla="*/ 18696 w 1234415"/>
                <a:gd name="connsiteY10" fmla="*/ 783901 h 1214603"/>
                <a:gd name="connsiteX11" fmla="*/ 0 w 1234415"/>
                <a:gd name="connsiteY11" fmla="*/ 802597 h 1214603"/>
                <a:gd name="connsiteX12" fmla="*/ 0 w 1234415"/>
                <a:gd name="connsiteY12" fmla="*/ 1139031 h 1214603"/>
                <a:gd name="connsiteX13" fmla="*/ 18696 w 1234415"/>
                <a:gd name="connsiteY13" fmla="*/ 1157727 h 1214603"/>
                <a:gd name="connsiteX14" fmla="*/ 172914 w 1234415"/>
                <a:gd name="connsiteY14" fmla="*/ 1157727 h 1214603"/>
                <a:gd name="connsiteX15" fmla="*/ 562362 w 1234415"/>
                <a:gd name="connsiteY15" fmla="*/ 1214603 h 1214603"/>
                <a:gd name="connsiteX16" fmla="*/ 1188711 w 1234415"/>
                <a:gd name="connsiteY16" fmla="*/ 1012462 h 1214603"/>
                <a:gd name="connsiteX17" fmla="*/ 1234352 w 1234415"/>
                <a:gd name="connsiteY17" fmla="*/ 944087 h 1214603"/>
                <a:gd name="connsiteX18" fmla="*/ 1211180 w 1234415"/>
                <a:gd name="connsiteY18" fmla="*/ 896163 h 1214603"/>
                <a:gd name="connsiteX19" fmla="*/ 157290 w 1234415"/>
                <a:gd name="connsiteY19" fmla="*/ 1120335 h 1214603"/>
                <a:gd name="connsiteX20" fmla="*/ 37479 w 1234415"/>
                <a:gd name="connsiteY20" fmla="*/ 1120335 h 1214603"/>
                <a:gd name="connsiteX21" fmla="*/ 37479 w 1234415"/>
                <a:gd name="connsiteY21" fmla="*/ 821292 h 1214603"/>
                <a:gd name="connsiteX22" fmla="*/ 157290 w 1234415"/>
                <a:gd name="connsiteY22" fmla="*/ 821292 h 1214603"/>
                <a:gd name="connsiteX23" fmla="*/ 157290 w 1234415"/>
                <a:gd name="connsiteY23" fmla="*/ 1120335 h 1214603"/>
                <a:gd name="connsiteX24" fmla="*/ 1022819 w 1234415"/>
                <a:gd name="connsiteY24" fmla="*/ 888702 h 1214603"/>
                <a:gd name="connsiteX25" fmla="*/ 1112963 w 1234415"/>
                <a:gd name="connsiteY25" fmla="*/ 859386 h 1214603"/>
                <a:gd name="connsiteX26" fmla="*/ 1123407 w 1234415"/>
                <a:gd name="connsiteY26" fmla="*/ 875273 h 1214603"/>
                <a:gd name="connsiteX27" fmla="*/ 1102517 w 1234415"/>
                <a:gd name="connsiteY27" fmla="*/ 909855 h 1214603"/>
                <a:gd name="connsiteX28" fmla="*/ 1089966 w 1234415"/>
                <a:gd name="connsiteY28" fmla="*/ 915210 h 1214603"/>
                <a:gd name="connsiteX29" fmla="*/ 868251 w 1234415"/>
                <a:gd name="connsiteY29" fmla="*/ 991923 h 1214603"/>
                <a:gd name="connsiteX30" fmla="*/ 871762 w 1234415"/>
                <a:gd name="connsiteY30" fmla="*/ 974105 h 1214603"/>
                <a:gd name="connsiteX31" fmla="*/ 870446 w 1234415"/>
                <a:gd name="connsiteY31" fmla="*/ 945228 h 1214603"/>
                <a:gd name="connsiteX32" fmla="*/ 1022819 w 1234415"/>
                <a:gd name="connsiteY32" fmla="*/ 888702 h 1214603"/>
                <a:gd name="connsiteX33" fmla="*/ 1025365 w 1234415"/>
                <a:gd name="connsiteY33" fmla="*/ 787236 h 1214603"/>
                <a:gd name="connsiteX34" fmla="*/ 857806 w 1234415"/>
                <a:gd name="connsiteY34" fmla="*/ 908978 h 1214603"/>
                <a:gd name="connsiteX35" fmla="*/ 847361 w 1234415"/>
                <a:gd name="connsiteY35" fmla="*/ 895461 h 1214603"/>
                <a:gd name="connsiteX36" fmla="*/ 783989 w 1234415"/>
                <a:gd name="connsiteY36" fmla="*/ 871235 h 1214603"/>
                <a:gd name="connsiteX37" fmla="*/ 698059 w 1234415"/>
                <a:gd name="connsiteY37" fmla="*/ 870709 h 1214603"/>
                <a:gd name="connsiteX38" fmla="*/ 698059 w 1234415"/>
                <a:gd name="connsiteY38" fmla="*/ 765908 h 1214603"/>
                <a:gd name="connsiteX39" fmla="*/ 843236 w 1234415"/>
                <a:gd name="connsiteY39" fmla="*/ 644605 h 1214603"/>
                <a:gd name="connsiteX40" fmla="*/ 848063 w 1234415"/>
                <a:gd name="connsiteY40" fmla="*/ 646185 h 1214603"/>
                <a:gd name="connsiteX41" fmla="*/ 885367 w 1234415"/>
                <a:gd name="connsiteY41" fmla="*/ 656279 h 1214603"/>
                <a:gd name="connsiteX42" fmla="*/ 967873 w 1234415"/>
                <a:gd name="connsiteY42" fmla="*/ 687351 h 1214603"/>
                <a:gd name="connsiteX43" fmla="*/ 1025541 w 1234415"/>
                <a:gd name="connsiteY43" fmla="*/ 772578 h 1214603"/>
                <a:gd name="connsiteX44" fmla="*/ 1025541 w 1234415"/>
                <a:gd name="connsiteY44" fmla="*/ 787236 h 1214603"/>
                <a:gd name="connsiteX45" fmla="*/ 549197 w 1234415"/>
                <a:gd name="connsiteY45" fmla="*/ 630123 h 1214603"/>
                <a:gd name="connsiteX46" fmla="*/ 605985 w 1234415"/>
                <a:gd name="connsiteY46" fmla="*/ 558676 h 1214603"/>
                <a:gd name="connsiteX47" fmla="*/ 679188 w 1234415"/>
                <a:gd name="connsiteY47" fmla="*/ 577634 h 1214603"/>
                <a:gd name="connsiteX48" fmla="*/ 752390 w 1234415"/>
                <a:gd name="connsiteY48" fmla="*/ 558676 h 1214603"/>
                <a:gd name="connsiteX49" fmla="*/ 809268 w 1234415"/>
                <a:gd name="connsiteY49" fmla="*/ 629508 h 1214603"/>
                <a:gd name="connsiteX50" fmla="*/ 679188 w 1234415"/>
                <a:gd name="connsiteY50" fmla="*/ 733432 h 1214603"/>
                <a:gd name="connsiteX51" fmla="*/ 549197 w 1234415"/>
                <a:gd name="connsiteY51" fmla="*/ 630123 h 1214603"/>
                <a:gd name="connsiteX52" fmla="*/ 660492 w 1234415"/>
                <a:gd name="connsiteY52" fmla="*/ 765820 h 1214603"/>
                <a:gd name="connsiteX53" fmla="*/ 660492 w 1234415"/>
                <a:gd name="connsiteY53" fmla="*/ 868514 h 1214603"/>
                <a:gd name="connsiteX54" fmla="*/ 549021 w 1234415"/>
                <a:gd name="connsiteY54" fmla="*/ 837179 h 1214603"/>
                <a:gd name="connsiteX55" fmla="*/ 333713 w 1234415"/>
                <a:gd name="connsiteY55" fmla="*/ 787851 h 1214603"/>
                <a:gd name="connsiteX56" fmla="*/ 333011 w 1234415"/>
                <a:gd name="connsiteY56" fmla="*/ 787149 h 1214603"/>
                <a:gd name="connsiteX57" fmla="*/ 333011 w 1234415"/>
                <a:gd name="connsiteY57" fmla="*/ 772315 h 1214603"/>
                <a:gd name="connsiteX58" fmla="*/ 390590 w 1234415"/>
                <a:gd name="connsiteY58" fmla="*/ 687263 h 1214603"/>
                <a:gd name="connsiteX59" fmla="*/ 472921 w 1234415"/>
                <a:gd name="connsiteY59" fmla="*/ 656279 h 1214603"/>
                <a:gd name="connsiteX60" fmla="*/ 510313 w 1234415"/>
                <a:gd name="connsiteY60" fmla="*/ 646185 h 1214603"/>
                <a:gd name="connsiteX61" fmla="*/ 515141 w 1234415"/>
                <a:gd name="connsiteY61" fmla="*/ 644693 h 1214603"/>
                <a:gd name="connsiteX62" fmla="*/ 660492 w 1234415"/>
                <a:gd name="connsiteY62" fmla="*/ 765820 h 1214603"/>
                <a:gd name="connsiteX63" fmla="*/ 737118 w 1234415"/>
                <a:gd name="connsiteY63" fmla="*/ 317036 h 1214603"/>
                <a:gd name="connsiteX64" fmla="*/ 557798 w 1234415"/>
                <a:gd name="connsiteY64" fmla="*/ 292548 h 1214603"/>
                <a:gd name="connsiteX65" fmla="*/ 679188 w 1234415"/>
                <a:gd name="connsiteY65" fmla="*/ 222417 h 1214603"/>
                <a:gd name="connsiteX66" fmla="*/ 818571 w 1234415"/>
                <a:gd name="connsiteY66" fmla="*/ 368647 h 1214603"/>
                <a:gd name="connsiteX67" fmla="*/ 679188 w 1234415"/>
                <a:gd name="connsiteY67" fmla="*/ 540243 h 1214603"/>
                <a:gd name="connsiteX68" fmla="*/ 539804 w 1234415"/>
                <a:gd name="connsiteY68" fmla="*/ 368647 h 1214603"/>
                <a:gd name="connsiteX69" fmla="*/ 544896 w 1234415"/>
                <a:gd name="connsiteY69" fmla="*/ 327832 h 1214603"/>
                <a:gd name="connsiteX70" fmla="*/ 685157 w 1234415"/>
                <a:gd name="connsiteY70" fmla="*/ 358465 h 1214603"/>
                <a:gd name="connsiteX71" fmla="*/ 742823 w 1234415"/>
                <a:gd name="connsiteY71" fmla="*/ 353989 h 1214603"/>
                <a:gd name="connsiteX72" fmla="*/ 758447 w 1234415"/>
                <a:gd name="connsiteY72" fmla="*/ 332660 h 1214603"/>
                <a:gd name="connsiteX73" fmla="*/ 737118 w 1234415"/>
                <a:gd name="connsiteY73" fmla="*/ 317036 h 1214603"/>
                <a:gd name="connsiteX74" fmla="*/ 224085 w 1234415"/>
                <a:gd name="connsiteY74" fmla="*/ 492495 h 1214603"/>
                <a:gd name="connsiteX75" fmla="*/ 679188 w 1234415"/>
                <a:gd name="connsiteY75" fmla="*/ 37391 h 1214603"/>
                <a:gd name="connsiteX76" fmla="*/ 1134291 w 1234415"/>
                <a:gd name="connsiteY76" fmla="*/ 492495 h 1214603"/>
                <a:gd name="connsiteX77" fmla="*/ 1058806 w 1234415"/>
                <a:gd name="connsiteY77" fmla="*/ 742823 h 1214603"/>
                <a:gd name="connsiteX78" fmla="*/ 983673 w 1234415"/>
                <a:gd name="connsiteY78" fmla="*/ 653383 h 1214603"/>
                <a:gd name="connsiteX79" fmla="*/ 895812 w 1234415"/>
                <a:gd name="connsiteY79" fmla="*/ 620292 h 1214603"/>
                <a:gd name="connsiteX80" fmla="*/ 856578 w 1234415"/>
                <a:gd name="connsiteY80" fmla="*/ 609672 h 1214603"/>
                <a:gd name="connsiteX81" fmla="*/ 786184 w 1234415"/>
                <a:gd name="connsiteY81" fmla="*/ 541121 h 1214603"/>
                <a:gd name="connsiteX82" fmla="*/ 785481 w 1234415"/>
                <a:gd name="connsiteY82" fmla="*/ 535152 h 1214603"/>
                <a:gd name="connsiteX83" fmla="*/ 855963 w 1234415"/>
                <a:gd name="connsiteY83" fmla="*/ 368559 h 1214603"/>
                <a:gd name="connsiteX84" fmla="*/ 679188 w 1234415"/>
                <a:gd name="connsiteY84" fmla="*/ 184938 h 1214603"/>
                <a:gd name="connsiteX85" fmla="*/ 502413 w 1234415"/>
                <a:gd name="connsiteY85" fmla="*/ 368559 h 1214603"/>
                <a:gd name="connsiteX86" fmla="*/ 572719 w 1234415"/>
                <a:gd name="connsiteY86" fmla="*/ 534977 h 1214603"/>
                <a:gd name="connsiteX87" fmla="*/ 571578 w 1234415"/>
                <a:gd name="connsiteY87" fmla="*/ 543403 h 1214603"/>
                <a:gd name="connsiteX88" fmla="*/ 501623 w 1234415"/>
                <a:gd name="connsiteY88" fmla="*/ 609672 h 1214603"/>
                <a:gd name="connsiteX89" fmla="*/ 462301 w 1234415"/>
                <a:gd name="connsiteY89" fmla="*/ 620292 h 1214603"/>
                <a:gd name="connsiteX90" fmla="*/ 374616 w 1234415"/>
                <a:gd name="connsiteY90" fmla="*/ 653295 h 1214603"/>
                <a:gd name="connsiteX91" fmla="*/ 299569 w 1234415"/>
                <a:gd name="connsiteY91" fmla="*/ 742648 h 1214603"/>
                <a:gd name="connsiteX92" fmla="*/ 224085 w 1234415"/>
                <a:gd name="connsiteY92" fmla="*/ 492495 h 1214603"/>
                <a:gd name="connsiteX93" fmla="*/ 1166504 w 1234415"/>
                <a:gd name="connsiteY93" fmla="*/ 982356 h 1214603"/>
                <a:gd name="connsiteX94" fmla="*/ 194681 w 1234415"/>
                <a:gd name="connsiteY94" fmla="*/ 1125251 h 1214603"/>
                <a:gd name="connsiteX95" fmla="*/ 194681 w 1234415"/>
                <a:gd name="connsiteY95" fmla="*/ 821205 h 1214603"/>
                <a:gd name="connsiteX96" fmla="*/ 530149 w 1234415"/>
                <a:gd name="connsiteY96" fmla="*/ 869392 h 1214603"/>
                <a:gd name="connsiteX97" fmla="*/ 785218 w 1234415"/>
                <a:gd name="connsiteY97" fmla="*/ 908451 h 1214603"/>
                <a:gd name="connsiteX98" fmla="*/ 821117 w 1234415"/>
                <a:gd name="connsiteY98" fmla="*/ 921968 h 1214603"/>
                <a:gd name="connsiteX99" fmla="*/ 834459 w 1234415"/>
                <a:gd name="connsiteY99" fmla="*/ 971648 h 1214603"/>
                <a:gd name="connsiteX100" fmla="*/ 799964 w 1234415"/>
                <a:gd name="connsiteY100" fmla="*/ 1007108 h 1214603"/>
                <a:gd name="connsiteX101" fmla="*/ 799350 w 1234415"/>
                <a:gd name="connsiteY101" fmla="*/ 1007459 h 1214603"/>
                <a:gd name="connsiteX102" fmla="*/ 798910 w 1234415"/>
                <a:gd name="connsiteY102" fmla="*/ 1007547 h 1214603"/>
                <a:gd name="connsiteX103" fmla="*/ 518125 w 1234415"/>
                <a:gd name="connsiteY103" fmla="*/ 1010970 h 1214603"/>
                <a:gd name="connsiteX104" fmla="*/ 497147 w 1234415"/>
                <a:gd name="connsiteY104" fmla="*/ 1027120 h 1214603"/>
                <a:gd name="connsiteX105" fmla="*/ 513297 w 1234415"/>
                <a:gd name="connsiteY105" fmla="*/ 1048098 h 1214603"/>
                <a:gd name="connsiteX106" fmla="*/ 680329 w 1234415"/>
                <a:gd name="connsiteY106" fmla="*/ 1060562 h 1214603"/>
                <a:gd name="connsiteX107" fmla="*/ 810321 w 1234415"/>
                <a:gd name="connsiteY107" fmla="*/ 1043095 h 1214603"/>
                <a:gd name="connsiteX108" fmla="*/ 810497 w 1234415"/>
                <a:gd name="connsiteY108" fmla="*/ 1043095 h 1214603"/>
                <a:gd name="connsiteX109" fmla="*/ 1104537 w 1234415"/>
                <a:gd name="connsiteY109" fmla="*/ 949529 h 1214603"/>
                <a:gd name="connsiteX110" fmla="*/ 1187130 w 1234415"/>
                <a:gd name="connsiteY110" fmla="*/ 924689 h 1214603"/>
                <a:gd name="connsiteX111" fmla="*/ 1197049 w 1234415"/>
                <a:gd name="connsiteY111" fmla="*/ 942156 h 1214603"/>
                <a:gd name="connsiteX112" fmla="*/ 1166504 w 1234415"/>
                <a:gd name="connsiteY112" fmla="*/ 982356 h 1214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1234415" h="1214603">
                  <a:moveTo>
                    <a:pt x="1211180" y="896163"/>
                  </a:moveTo>
                  <a:cubicBezTo>
                    <a:pt x="1197312" y="884489"/>
                    <a:pt x="1180811" y="883611"/>
                    <a:pt x="1158956" y="889141"/>
                  </a:cubicBezTo>
                  <a:cubicBezTo>
                    <a:pt x="1160185" y="884138"/>
                    <a:pt x="1160974" y="879135"/>
                    <a:pt x="1160711" y="873868"/>
                  </a:cubicBezTo>
                  <a:cubicBezTo>
                    <a:pt x="1160272" y="862107"/>
                    <a:pt x="1155532" y="844991"/>
                    <a:pt x="1135608" y="829719"/>
                  </a:cubicBezTo>
                  <a:cubicBezTo>
                    <a:pt x="1111032" y="811023"/>
                    <a:pt x="1073816" y="826120"/>
                    <a:pt x="1013253" y="852101"/>
                  </a:cubicBezTo>
                  <a:cubicBezTo>
                    <a:pt x="1110505" y="762660"/>
                    <a:pt x="1171682" y="634950"/>
                    <a:pt x="1171682" y="492495"/>
                  </a:cubicBezTo>
                  <a:cubicBezTo>
                    <a:pt x="1171682" y="220925"/>
                    <a:pt x="950758" y="0"/>
                    <a:pt x="679188" y="0"/>
                  </a:cubicBezTo>
                  <a:cubicBezTo>
                    <a:pt x="407619" y="0"/>
                    <a:pt x="186693" y="220925"/>
                    <a:pt x="186693" y="492495"/>
                  </a:cubicBezTo>
                  <a:cubicBezTo>
                    <a:pt x="186693" y="602386"/>
                    <a:pt x="223295" y="703677"/>
                    <a:pt x="284385" y="785657"/>
                  </a:cubicBezTo>
                  <a:cubicBezTo>
                    <a:pt x="252523" y="784515"/>
                    <a:pt x="216975" y="783901"/>
                    <a:pt x="175985" y="783901"/>
                  </a:cubicBezTo>
                  <a:lnTo>
                    <a:pt x="18696" y="783901"/>
                  </a:lnTo>
                  <a:cubicBezTo>
                    <a:pt x="8339" y="783901"/>
                    <a:pt x="0" y="792240"/>
                    <a:pt x="0" y="802597"/>
                  </a:cubicBezTo>
                  <a:lnTo>
                    <a:pt x="0" y="1139031"/>
                  </a:lnTo>
                  <a:cubicBezTo>
                    <a:pt x="0" y="1149388"/>
                    <a:pt x="8427" y="1157727"/>
                    <a:pt x="18696" y="1157727"/>
                  </a:cubicBezTo>
                  <a:lnTo>
                    <a:pt x="172914" y="1157727"/>
                  </a:lnTo>
                  <a:cubicBezTo>
                    <a:pt x="196612" y="1165451"/>
                    <a:pt x="356096" y="1214691"/>
                    <a:pt x="562362" y="1214603"/>
                  </a:cubicBezTo>
                  <a:cubicBezTo>
                    <a:pt x="754760" y="1214603"/>
                    <a:pt x="987710" y="1171770"/>
                    <a:pt x="1188711" y="1012462"/>
                  </a:cubicBezTo>
                  <a:cubicBezTo>
                    <a:pt x="1193187" y="1009390"/>
                    <a:pt x="1232597" y="981127"/>
                    <a:pt x="1234352" y="944087"/>
                  </a:cubicBezTo>
                  <a:cubicBezTo>
                    <a:pt x="1234967" y="931623"/>
                    <a:pt x="1231368" y="913191"/>
                    <a:pt x="1211180" y="896163"/>
                  </a:cubicBezTo>
                  <a:close/>
                  <a:moveTo>
                    <a:pt x="157290" y="1120335"/>
                  </a:moveTo>
                  <a:lnTo>
                    <a:pt x="37479" y="1120335"/>
                  </a:lnTo>
                  <a:lnTo>
                    <a:pt x="37479" y="821292"/>
                  </a:lnTo>
                  <a:lnTo>
                    <a:pt x="157290" y="821292"/>
                  </a:lnTo>
                  <a:lnTo>
                    <a:pt x="157290" y="1120335"/>
                  </a:lnTo>
                  <a:close/>
                  <a:moveTo>
                    <a:pt x="1022819" y="888702"/>
                  </a:moveTo>
                  <a:cubicBezTo>
                    <a:pt x="1057051" y="874044"/>
                    <a:pt x="1104010" y="853856"/>
                    <a:pt x="1112963" y="859386"/>
                  </a:cubicBezTo>
                  <a:cubicBezTo>
                    <a:pt x="1123057" y="867198"/>
                    <a:pt x="1123319" y="873342"/>
                    <a:pt x="1123407" y="875273"/>
                  </a:cubicBezTo>
                  <a:cubicBezTo>
                    <a:pt x="1123759" y="884313"/>
                    <a:pt x="1115683" y="897392"/>
                    <a:pt x="1102517" y="909855"/>
                  </a:cubicBezTo>
                  <a:cubicBezTo>
                    <a:pt x="1098392" y="911611"/>
                    <a:pt x="1094355" y="913279"/>
                    <a:pt x="1089966" y="915210"/>
                  </a:cubicBezTo>
                  <a:cubicBezTo>
                    <a:pt x="1039760" y="936538"/>
                    <a:pt x="968313" y="966908"/>
                    <a:pt x="868251" y="991923"/>
                  </a:cubicBezTo>
                  <a:cubicBezTo>
                    <a:pt x="870446" y="985691"/>
                    <a:pt x="871411" y="979635"/>
                    <a:pt x="871762" y="974105"/>
                  </a:cubicBezTo>
                  <a:cubicBezTo>
                    <a:pt x="872376" y="963660"/>
                    <a:pt x="871762" y="954269"/>
                    <a:pt x="870446" y="945228"/>
                  </a:cubicBezTo>
                  <a:cubicBezTo>
                    <a:pt x="929692" y="928288"/>
                    <a:pt x="981127" y="906608"/>
                    <a:pt x="1022819" y="888702"/>
                  </a:cubicBezTo>
                  <a:close/>
                  <a:moveTo>
                    <a:pt x="1025365" y="787236"/>
                  </a:moveTo>
                  <a:cubicBezTo>
                    <a:pt x="980162" y="840164"/>
                    <a:pt x="922758" y="881680"/>
                    <a:pt x="857806" y="908978"/>
                  </a:cubicBezTo>
                  <a:cubicBezTo>
                    <a:pt x="854734" y="904150"/>
                    <a:pt x="851398" y="899498"/>
                    <a:pt x="847361" y="895461"/>
                  </a:cubicBezTo>
                  <a:cubicBezTo>
                    <a:pt x="821205" y="869304"/>
                    <a:pt x="784779" y="871147"/>
                    <a:pt x="783989" y="871235"/>
                  </a:cubicBezTo>
                  <a:cubicBezTo>
                    <a:pt x="750109" y="871762"/>
                    <a:pt x="721933" y="871499"/>
                    <a:pt x="698059" y="870709"/>
                  </a:cubicBezTo>
                  <a:lnTo>
                    <a:pt x="698059" y="765908"/>
                  </a:lnTo>
                  <a:cubicBezTo>
                    <a:pt x="732905" y="746949"/>
                    <a:pt x="819713" y="695601"/>
                    <a:pt x="843236" y="644605"/>
                  </a:cubicBezTo>
                  <a:cubicBezTo>
                    <a:pt x="844903" y="645044"/>
                    <a:pt x="846396" y="645746"/>
                    <a:pt x="848063" y="646185"/>
                  </a:cubicBezTo>
                  <a:cubicBezTo>
                    <a:pt x="860703" y="649170"/>
                    <a:pt x="873078" y="652593"/>
                    <a:pt x="885367" y="656279"/>
                  </a:cubicBezTo>
                  <a:cubicBezTo>
                    <a:pt x="915561" y="665232"/>
                    <a:pt x="943297" y="675677"/>
                    <a:pt x="967873" y="687351"/>
                  </a:cubicBezTo>
                  <a:cubicBezTo>
                    <a:pt x="1003422" y="704115"/>
                    <a:pt x="1025541" y="736767"/>
                    <a:pt x="1025541" y="772578"/>
                  </a:cubicBezTo>
                  <a:lnTo>
                    <a:pt x="1025541" y="787236"/>
                  </a:lnTo>
                  <a:close/>
                  <a:moveTo>
                    <a:pt x="549197" y="630123"/>
                  </a:moveTo>
                  <a:cubicBezTo>
                    <a:pt x="576932" y="613621"/>
                    <a:pt x="597560" y="588255"/>
                    <a:pt x="605985" y="558676"/>
                  </a:cubicBezTo>
                  <a:cubicBezTo>
                    <a:pt x="628368" y="570788"/>
                    <a:pt x="653120" y="577634"/>
                    <a:pt x="679188" y="577634"/>
                  </a:cubicBezTo>
                  <a:cubicBezTo>
                    <a:pt x="705256" y="577634"/>
                    <a:pt x="730097" y="570700"/>
                    <a:pt x="752390" y="558676"/>
                  </a:cubicBezTo>
                  <a:cubicBezTo>
                    <a:pt x="761168" y="587904"/>
                    <a:pt x="781356" y="612656"/>
                    <a:pt x="809268" y="629508"/>
                  </a:cubicBezTo>
                  <a:cubicBezTo>
                    <a:pt x="796277" y="659527"/>
                    <a:pt x="729921" y="705783"/>
                    <a:pt x="679188" y="733432"/>
                  </a:cubicBezTo>
                  <a:cubicBezTo>
                    <a:pt x="628630" y="706046"/>
                    <a:pt x="562362" y="660141"/>
                    <a:pt x="549197" y="630123"/>
                  </a:cubicBezTo>
                  <a:close/>
                  <a:moveTo>
                    <a:pt x="660492" y="765820"/>
                  </a:moveTo>
                  <a:lnTo>
                    <a:pt x="660492" y="868514"/>
                  </a:lnTo>
                  <a:cubicBezTo>
                    <a:pt x="593346" y="863072"/>
                    <a:pt x="572281" y="850784"/>
                    <a:pt x="549021" y="837179"/>
                  </a:cubicBezTo>
                  <a:cubicBezTo>
                    <a:pt x="516106" y="817869"/>
                    <a:pt x="479241" y="796540"/>
                    <a:pt x="333713" y="787851"/>
                  </a:cubicBezTo>
                  <a:cubicBezTo>
                    <a:pt x="333538" y="787588"/>
                    <a:pt x="333274" y="787412"/>
                    <a:pt x="333011" y="787149"/>
                  </a:cubicBezTo>
                  <a:lnTo>
                    <a:pt x="333011" y="772315"/>
                  </a:lnTo>
                  <a:cubicBezTo>
                    <a:pt x="333011" y="736679"/>
                    <a:pt x="355043" y="704028"/>
                    <a:pt x="390590" y="687263"/>
                  </a:cubicBezTo>
                  <a:cubicBezTo>
                    <a:pt x="415430" y="675502"/>
                    <a:pt x="442376" y="665407"/>
                    <a:pt x="472921" y="656279"/>
                  </a:cubicBezTo>
                  <a:cubicBezTo>
                    <a:pt x="485297" y="652593"/>
                    <a:pt x="497498" y="649170"/>
                    <a:pt x="510313" y="646185"/>
                  </a:cubicBezTo>
                  <a:cubicBezTo>
                    <a:pt x="511981" y="645746"/>
                    <a:pt x="513472" y="645220"/>
                    <a:pt x="515141" y="644693"/>
                  </a:cubicBezTo>
                  <a:cubicBezTo>
                    <a:pt x="538487" y="695777"/>
                    <a:pt x="625559" y="746949"/>
                    <a:pt x="660492" y="765820"/>
                  </a:cubicBezTo>
                  <a:close/>
                  <a:moveTo>
                    <a:pt x="737118" y="317036"/>
                  </a:moveTo>
                  <a:cubicBezTo>
                    <a:pt x="648731" y="330729"/>
                    <a:pt x="584744" y="306065"/>
                    <a:pt x="557798" y="292548"/>
                  </a:cubicBezTo>
                  <a:cubicBezTo>
                    <a:pt x="580531" y="249100"/>
                    <a:pt x="623540" y="222417"/>
                    <a:pt x="679188" y="222417"/>
                  </a:cubicBezTo>
                  <a:cubicBezTo>
                    <a:pt x="762572" y="222417"/>
                    <a:pt x="818571" y="281225"/>
                    <a:pt x="818571" y="368647"/>
                  </a:cubicBezTo>
                  <a:cubicBezTo>
                    <a:pt x="818571" y="463266"/>
                    <a:pt x="756077" y="540243"/>
                    <a:pt x="679188" y="540243"/>
                  </a:cubicBezTo>
                  <a:cubicBezTo>
                    <a:pt x="602299" y="540243"/>
                    <a:pt x="539804" y="463266"/>
                    <a:pt x="539804" y="368647"/>
                  </a:cubicBezTo>
                  <a:cubicBezTo>
                    <a:pt x="539804" y="354077"/>
                    <a:pt x="541911" y="340735"/>
                    <a:pt x="544896" y="327832"/>
                  </a:cubicBezTo>
                  <a:cubicBezTo>
                    <a:pt x="570876" y="340560"/>
                    <a:pt x="618976" y="358465"/>
                    <a:pt x="685157" y="358465"/>
                  </a:cubicBezTo>
                  <a:cubicBezTo>
                    <a:pt x="703150" y="358465"/>
                    <a:pt x="722373" y="357149"/>
                    <a:pt x="742823" y="353989"/>
                  </a:cubicBezTo>
                  <a:cubicBezTo>
                    <a:pt x="753005" y="352409"/>
                    <a:pt x="760028" y="342929"/>
                    <a:pt x="758447" y="332660"/>
                  </a:cubicBezTo>
                  <a:cubicBezTo>
                    <a:pt x="756867" y="322390"/>
                    <a:pt x="747300" y="315456"/>
                    <a:pt x="737118" y="317036"/>
                  </a:cubicBezTo>
                  <a:close/>
                  <a:moveTo>
                    <a:pt x="224085" y="492495"/>
                  </a:moveTo>
                  <a:cubicBezTo>
                    <a:pt x="224085" y="241552"/>
                    <a:pt x="428245" y="37391"/>
                    <a:pt x="679188" y="37391"/>
                  </a:cubicBezTo>
                  <a:cubicBezTo>
                    <a:pt x="930131" y="37391"/>
                    <a:pt x="1134291" y="241552"/>
                    <a:pt x="1134291" y="492495"/>
                  </a:cubicBezTo>
                  <a:cubicBezTo>
                    <a:pt x="1134291" y="585008"/>
                    <a:pt x="1106380" y="670937"/>
                    <a:pt x="1058806" y="742823"/>
                  </a:cubicBezTo>
                  <a:cubicBezTo>
                    <a:pt x="1049503" y="704730"/>
                    <a:pt x="1022556" y="671815"/>
                    <a:pt x="983673" y="653383"/>
                  </a:cubicBezTo>
                  <a:cubicBezTo>
                    <a:pt x="957341" y="640919"/>
                    <a:pt x="927850" y="629859"/>
                    <a:pt x="895812" y="620292"/>
                  </a:cubicBezTo>
                  <a:cubicBezTo>
                    <a:pt x="882822" y="616430"/>
                    <a:pt x="869744" y="612831"/>
                    <a:pt x="856578" y="609672"/>
                  </a:cubicBezTo>
                  <a:cubicBezTo>
                    <a:pt x="819713" y="599665"/>
                    <a:pt x="792767" y="573334"/>
                    <a:pt x="786184" y="541121"/>
                  </a:cubicBezTo>
                  <a:cubicBezTo>
                    <a:pt x="785920" y="539717"/>
                    <a:pt x="785657" y="537522"/>
                    <a:pt x="785481" y="535152"/>
                  </a:cubicBezTo>
                  <a:cubicBezTo>
                    <a:pt x="828226" y="496971"/>
                    <a:pt x="855963" y="436583"/>
                    <a:pt x="855963" y="368559"/>
                  </a:cubicBezTo>
                  <a:cubicBezTo>
                    <a:pt x="855963" y="260423"/>
                    <a:pt x="783287" y="184938"/>
                    <a:pt x="679188" y="184938"/>
                  </a:cubicBezTo>
                  <a:cubicBezTo>
                    <a:pt x="575089" y="184938"/>
                    <a:pt x="502413" y="260423"/>
                    <a:pt x="502413" y="368559"/>
                  </a:cubicBezTo>
                  <a:cubicBezTo>
                    <a:pt x="502413" y="436495"/>
                    <a:pt x="530149" y="496795"/>
                    <a:pt x="572719" y="534977"/>
                  </a:cubicBezTo>
                  <a:cubicBezTo>
                    <a:pt x="572369" y="538137"/>
                    <a:pt x="572017" y="541296"/>
                    <a:pt x="571578" y="543403"/>
                  </a:cubicBezTo>
                  <a:cubicBezTo>
                    <a:pt x="564907" y="575089"/>
                    <a:pt x="537434" y="601070"/>
                    <a:pt x="501623" y="609672"/>
                  </a:cubicBezTo>
                  <a:cubicBezTo>
                    <a:pt x="488194" y="612831"/>
                    <a:pt x="475291" y="616430"/>
                    <a:pt x="462301" y="620292"/>
                  </a:cubicBezTo>
                  <a:cubicBezTo>
                    <a:pt x="429824" y="629947"/>
                    <a:pt x="401211" y="640743"/>
                    <a:pt x="374616" y="653295"/>
                  </a:cubicBezTo>
                  <a:cubicBezTo>
                    <a:pt x="335732" y="671727"/>
                    <a:pt x="308874" y="704554"/>
                    <a:pt x="299569" y="742648"/>
                  </a:cubicBezTo>
                  <a:cubicBezTo>
                    <a:pt x="251997" y="670937"/>
                    <a:pt x="224085" y="584920"/>
                    <a:pt x="224085" y="492495"/>
                  </a:cubicBezTo>
                  <a:close/>
                  <a:moveTo>
                    <a:pt x="1166504" y="982356"/>
                  </a:moveTo>
                  <a:cubicBezTo>
                    <a:pt x="783989" y="1285524"/>
                    <a:pt x="280172" y="1151319"/>
                    <a:pt x="194681" y="1125251"/>
                  </a:cubicBezTo>
                  <a:lnTo>
                    <a:pt x="194681" y="821205"/>
                  </a:lnTo>
                  <a:cubicBezTo>
                    <a:pt x="450100" y="822346"/>
                    <a:pt x="492582" y="847273"/>
                    <a:pt x="530149" y="869392"/>
                  </a:cubicBezTo>
                  <a:cubicBezTo>
                    <a:pt x="568770" y="892037"/>
                    <a:pt x="602036" y="911699"/>
                    <a:pt x="785218" y="908451"/>
                  </a:cubicBezTo>
                  <a:cubicBezTo>
                    <a:pt x="785393" y="908451"/>
                    <a:pt x="807074" y="907661"/>
                    <a:pt x="821117" y="921968"/>
                  </a:cubicBezTo>
                  <a:cubicBezTo>
                    <a:pt x="831386" y="932413"/>
                    <a:pt x="835862" y="949178"/>
                    <a:pt x="834459" y="971648"/>
                  </a:cubicBezTo>
                  <a:cubicBezTo>
                    <a:pt x="834107" y="977177"/>
                    <a:pt x="833054" y="993942"/>
                    <a:pt x="799964" y="1007108"/>
                  </a:cubicBezTo>
                  <a:cubicBezTo>
                    <a:pt x="799700" y="1007196"/>
                    <a:pt x="799525" y="1007371"/>
                    <a:pt x="799350" y="1007459"/>
                  </a:cubicBezTo>
                  <a:cubicBezTo>
                    <a:pt x="799174" y="1007547"/>
                    <a:pt x="799086" y="1007547"/>
                    <a:pt x="798910" y="1007547"/>
                  </a:cubicBezTo>
                  <a:cubicBezTo>
                    <a:pt x="763889" y="1021152"/>
                    <a:pt x="686824" y="1032825"/>
                    <a:pt x="518125" y="1010970"/>
                  </a:cubicBezTo>
                  <a:cubicBezTo>
                    <a:pt x="507943" y="1009478"/>
                    <a:pt x="498463" y="1016851"/>
                    <a:pt x="497147" y="1027120"/>
                  </a:cubicBezTo>
                  <a:cubicBezTo>
                    <a:pt x="495830" y="1037390"/>
                    <a:pt x="503028" y="1046781"/>
                    <a:pt x="513297" y="1048098"/>
                  </a:cubicBezTo>
                  <a:cubicBezTo>
                    <a:pt x="577547" y="1056436"/>
                    <a:pt x="633283" y="1060562"/>
                    <a:pt x="680329" y="1060562"/>
                  </a:cubicBezTo>
                  <a:cubicBezTo>
                    <a:pt x="736065" y="1060562"/>
                    <a:pt x="779425" y="1054681"/>
                    <a:pt x="810321" y="1043095"/>
                  </a:cubicBezTo>
                  <a:cubicBezTo>
                    <a:pt x="810409" y="1043095"/>
                    <a:pt x="810409" y="1043095"/>
                    <a:pt x="810497" y="1043095"/>
                  </a:cubicBezTo>
                  <a:cubicBezTo>
                    <a:pt x="949178" y="1015622"/>
                    <a:pt x="1042568" y="975861"/>
                    <a:pt x="1104537" y="949529"/>
                  </a:cubicBezTo>
                  <a:cubicBezTo>
                    <a:pt x="1142806" y="933291"/>
                    <a:pt x="1179144" y="917931"/>
                    <a:pt x="1187130" y="924689"/>
                  </a:cubicBezTo>
                  <a:cubicBezTo>
                    <a:pt x="1196347" y="932501"/>
                    <a:pt x="1197225" y="938382"/>
                    <a:pt x="1197049" y="942156"/>
                  </a:cubicBezTo>
                  <a:cubicBezTo>
                    <a:pt x="1196259" y="958131"/>
                    <a:pt x="1174930" y="976475"/>
                    <a:pt x="1166504" y="982356"/>
                  </a:cubicBezTo>
                  <a:close/>
                </a:path>
              </a:pathLst>
            </a:custGeom>
            <a:grpFill/>
            <a:ln w="8777" cap="flat">
              <a:noFill/>
              <a:prstDash val="solid"/>
              <a:miter/>
            </a:ln>
          </p:spPr>
          <p:txBody>
            <a:bodyPr rtlCol="0" anchor="ctr"/>
            <a:lstStyle/>
            <a:p>
              <a:endParaRPr lang="en-US" sz="1200"/>
            </a:p>
          </p:txBody>
        </p:sp>
        <p:sp>
          <p:nvSpPr>
            <p:cNvPr id="50" name="Freeform: Shape 49">
              <a:extLst>
                <a:ext uri="{FF2B5EF4-FFF2-40B4-BE49-F238E27FC236}">
                  <a16:creationId xmlns:a16="http://schemas.microsoft.com/office/drawing/2014/main" id="{DFE331E6-D77E-4B0C-91DF-7C988BF4A08C}"/>
                </a:ext>
              </a:extLst>
            </p:cNvPr>
            <p:cNvSpPr/>
            <p:nvPr/>
          </p:nvSpPr>
          <p:spPr>
            <a:xfrm>
              <a:off x="13264330" y="4298684"/>
              <a:ext cx="37390" cy="37391"/>
            </a:xfrm>
            <a:custGeom>
              <a:avLst/>
              <a:gdLst>
                <a:gd name="connsiteX0" fmla="*/ 18696 w 37390"/>
                <a:gd name="connsiteY0" fmla="*/ 37391 h 37391"/>
                <a:gd name="connsiteX1" fmla="*/ 37390 w 37390"/>
                <a:gd name="connsiteY1" fmla="*/ 18696 h 37391"/>
                <a:gd name="connsiteX2" fmla="*/ 18696 w 37390"/>
                <a:gd name="connsiteY2" fmla="*/ 0 h 37391"/>
                <a:gd name="connsiteX3" fmla="*/ 0 w 37390"/>
                <a:gd name="connsiteY3" fmla="*/ 18696 h 37391"/>
                <a:gd name="connsiteX4" fmla="*/ 18696 w 37390"/>
                <a:gd name="connsiteY4" fmla="*/ 37391 h 373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90" h="37391">
                  <a:moveTo>
                    <a:pt x="18696" y="37391"/>
                  </a:moveTo>
                  <a:cubicBezTo>
                    <a:pt x="29052" y="37391"/>
                    <a:pt x="37390" y="28965"/>
                    <a:pt x="37390" y="18696"/>
                  </a:cubicBezTo>
                  <a:cubicBezTo>
                    <a:pt x="37390" y="8339"/>
                    <a:pt x="29052" y="0"/>
                    <a:pt x="18696" y="0"/>
                  </a:cubicBez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grpSp>
      <p:grpSp>
        <p:nvGrpSpPr>
          <p:cNvPr id="51" name="Graphic 2">
            <a:extLst>
              <a:ext uri="{FF2B5EF4-FFF2-40B4-BE49-F238E27FC236}">
                <a16:creationId xmlns:a16="http://schemas.microsoft.com/office/drawing/2014/main" id="{6FA5F5FA-136F-4661-8B84-9FBBB2F18EBC}"/>
              </a:ext>
            </a:extLst>
          </p:cNvPr>
          <p:cNvGrpSpPr/>
          <p:nvPr/>
        </p:nvGrpSpPr>
        <p:grpSpPr>
          <a:xfrm>
            <a:off x="15423271" y="5742604"/>
            <a:ext cx="546211" cy="546245"/>
            <a:chOff x="3948187" y="5678301"/>
            <a:chExt cx="1234363" cy="1234440"/>
          </a:xfrm>
          <a:solidFill>
            <a:schemeClr val="tx1"/>
          </a:solidFill>
        </p:grpSpPr>
        <p:sp>
          <p:nvSpPr>
            <p:cNvPr id="52" name="Freeform: Shape 51">
              <a:extLst>
                <a:ext uri="{FF2B5EF4-FFF2-40B4-BE49-F238E27FC236}">
                  <a16:creationId xmlns:a16="http://schemas.microsoft.com/office/drawing/2014/main" id="{9C3086B6-5081-4E21-B464-4AD2F15768BD}"/>
                </a:ext>
              </a:extLst>
            </p:cNvPr>
            <p:cNvSpPr/>
            <p:nvPr/>
          </p:nvSpPr>
          <p:spPr>
            <a:xfrm>
              <a:off x="4696364" y="6472296"/>
              <a:ext cx="137101" cy="137101"/>
            </a:xfrm>
            <a:custGeom>
              <a:avLst/>
              <a:gdLst>
                <a:gd name="connsiteX0" fmla="*/ 68551 w 137101"/>
                <a:gd name="connsiteY0" fmla="*/ 0 h 137101"/>
                <a:gd name="connsiteX1" fmla="*/ 0 w 137101"/>
                <a:gd name="connsiteY1" fmla="*/ 68551 h 137101"/>
                <a:gd name="connsiteX2" fmla="*/ 68551 w 137101"/>
                <a:gd name="connsiteY2" fmla="*/ 137101 h 137101"/>
                <a:gd name="connsiteX3" fmla="*/ 137101 w 137101"/>
                <a:gd name="connsiteY3" fmla="*/ 68551 h 137101"/>
                <a:gd name="connsiteX4" fmla="*/ 68551 w 137101"/>
                <a:gd name="connsiteY4" fmla="*/ 0 h 137101"/>
                <a:gd name="connsiteX5" fmla="*/ 68551 w 137101"/>
                <a:gd name="connsiteY5" fmla="*/ 99798 h 137101"/>
                <a:gd name="connsiteX6" fmla="*/ 37391 w 137101"/>
                <a:gd name="connsiteY6" fmla="*/ 68639 h 137101"/>
                <a:gd name="connsiteX7" fmla="*/ 68551 w 137101"/>
                <a:gd name="connsiteY7" fmla="*/ 37479 h 137101"/>
                <a:gd name="connsiteX8" fmla="*/ 99710 w 137101"/>
                <a:gd name="connsiteY8" fmla="*/ 68639 h 137101"/>
                <a:gd name="connsiteX9" fmla="*/ 68551 w 137101"/>
                <a:gd name="connsiteY9" fmla="*/ 99798 h 137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01" h="137101">
                  <a:moveTo>
                    <a:pt x="68551" y="0"/>
                  </a:moveTo>
                  <a:cubicBezTo>
                    <a:pt x="30721" y="0"/>
                    <a:pt x="0" y="30721"/>
                    <a:pt x="0" y="68551"/>
                  </a:cubicBezTo>
                  <a:cubicBezTo>
                    <a:pt x="0" y="106381"/>
                    <a:pt x="30721" y="137101"/>
                    <a:pt x="68551" y="137101"/>
                  </a:cubicBezTo>
                  <a:cubicBezTo>
                    <a:pt x="106381" y="137101"/>
                    <a:pt x="137101" y="106293"/>
                    <a:pt x="137101" y="68551"/>
                  </a:cubicBezTo>
                  <a:cubicBezTo>
                    <a:pt x="137101" y="30808"/>
                    <a:pt x="106381" y="0"/>
                    <a:pt x="68551" y="0"/>
                  </a:cubicBezTo>
                  <a:close/>
                  <a:moveTo>
                    <a:pt x="68551" y="99798"/>
                  </a:moveTo>
                  <a:cubicBezTo>
                    <a:pt x="51347" y="99798"/>
                    <a:pt x="37391" y="85842"/>
                    <a:pt x="37391" y="68639"/>
                  </a:cubicBezTo>
                  <a:cubicBezTo>
                    <a:pt x="37391" y="51435"/>
                    <a:pt x="51347" y="37479"/>
                    <a:pt x="68551" y="37479"/>
                  </a:cubicBezTo>
                  <a:cubicBezTo>
                    <a:pt x="85754" y="37479"/>
                    <a:pt x="99710" y="51435"/>
                    <a:pt x="99710" y="68639"/>
                  </a:cubicBezTo>
                  <a:cubicBezTo>
                    <a:pt x="99710" y="85754"/>
                    <a:pt x="85754" y="99798"/>
                    <a:pt x="68551" y="99798"/>
                  </a:cubicBezTo>
                  <a:close/>
                </a:path>
              </a:pathLst>
            </a:custGeom>
            <a:grpFill/>
            <a:ln w="8777" cap="flat">
              <a:noFill/>
              <a:prstDash val="solid"/>
              <a:miter/>
            </a:ln>
          </p:spPr>
          <p:txBody>
            <a:bodyPr rtlCol="0" anchor="ctr"/>
            <a:lstStyle/>
            <a:p>
              <a:endParaRPr lang="en-US" sz="1200"/>
            </a:p>
          </p:txBody>
        </p:sp>
        <p:sp>
          <p:nvSpPr>
            <p:cNvPr id="53" name="Freeform: Shape 52">
              <a:extLst>
                <a:ext uri="{FF2B5EF4-FFF2-40B4-BE49-F238E27FC236}">
                  <a16:creationId xmlns:a16="http://schemas.microsoft.com/office/drawing/2014/main" id="{44A6DDE5-7DC3-4E2D-ACEE-F2E289CE5ED0}"/>
                </a:ext>
              </a:extLst>
            </p:cNvPr>
            <p:cNvSpPr/>
            <p:nvPr/>
          </p:nvSpPr>
          <p:spPr>
            <a:xfrm>
              <a:off x="4529859" y="5977343"/>
              <a:ext cx="216448" cy="37391"/>
            </a:xfrm>
            <a:custGeom>
              <a:avLst/>
              <a:gdLst>
                <a:gd name="connsiteX0" fmla="*/ 18696 w 216448"/>
                <a:gd name="connsiteY0" fmla="*/ 37391 h 37391"/>
                <a:gd name="connsiteX1" fmla="*/ 197753 w 216448"/>
                <a:gd name="connsiteY1" fmla="*/ 37391 h 37391"/>
                <a:gd name="connsiteX2" fmla="*/ 216448 w 216448"/>
                <a:gd name="connsiteY2" fmla="*/ 18696 h 37391"/>
                <a:gd name="connsiteX3" fmla="*/ 197753 w 216448"/>
                <a:gd name="connsiteY3" fmla="*/ 0 h 37391"/>
                <a:gd name="connsiteX4" fmla="*/ 18696 w 216448"/>
                <a:gd name="connsiteY4" fmla="*/ 0 h 37391"/>
                <a:gd name="connsiteX5" fmla="*/ 0 w 216448"/>
                <a:gd name="connsiteY5" fmla="*/ 18696 h 37391"/>
                <a:gd name="connsiteX6" fmla="*/ 18696 w 216448"/>
                <a:gd name="connsiteY6" fmla="*/ 37391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448" h="37391">
                  <a:moveTo>
                    <a:pt x="18696" y="37391"/>
                  </a:moveTo>
                  <a:lnTo>
                    <a:pt x="197753" y="37391"/>
                  </a:lnTo>
                  <a:cubicBezTo>
                    <a:pt x="208110" y="37391"/>
                    <a:pt x="216448" y="28965"/>
                    <a:pt x="216448" y="18696"/>
                  </a:cubicBezTo>
                  <a:cubicBezTo>
                    <a:pt x="216448" y="8339"/>
                    <a:pt x="208110" y="0"/>
                    <a:pt x="197753" y="0"/>
                  </a:cubicBezTo>
                  <a:lnTo>
                    <a:pt x="18696" y="0"/>
                  </a:lnTo>
                  <a:cubicBezTo>
                    <a:pt x="8338" y="0"/>
                    <a:pt x="0" y="8426"/>
                    <a:pt x="0" y="18696"/>
                  </a:cubicBezTo>
                  <a:cubicBezTo>
                    <a:pt x="0" y="28965"/>
                    <a:pt x="8338" y="37391"/>
                    <a:pt x="18696" y="37391"/>
                  </a:cubicBezTo>
                  <a:close/>
                </a:path>
              </a:pathLst>
            </a:custGeom>
            <a:grpFill/>
            <a:ln w="8777" cap="flat">
              <a:noFill/>
              <a:prstDash val="solid"/>
              <a:miter/>
            </a:ln>
          </p:spPr>
          <p:txBody>
            <a:bodyPr rtlCol="0" anchor="ctr"/>
            <a:lstStyle/>
            <a:p>
              <a:endParaRPr lang="en-US" sz="1200"/>
            </a:p>
          </p:txBody>
        </p:sp>
        <p:sp>
          <p:nvSpPr>
            <p:cNvPr id="54" name="Freeform: Shape 53">
              <a:extLst>
                <a:ext uri="{FF2B5EF4-FFF2-40B4-BE49-F238E27FC236}">
                  <a16:creationId xmlns:a16="http://schemas.microsoft.com/office/drawing/2014/main" id="{ACD692A6-2079-466C-8500-3F16C7A21656}"/>
                </a:ext>
              </a:extLst>
            </p:cNvPr>
            <p:cNvSpPr/>
            <p:nvPr/>
          </p:nvSpPr>
          <p:spPr>
            <a:xfrm>
              <a:off x="4621669" y="6121116"/>
              <a:ext cx="286754" cy="37391"/>
            </a:xfrm>
            <a:custGeom>
              <a:avLst/>
              <a:gdLst>
                <a:gd name="connsiteX0" fmla="*/ 268059 w 286754"/>
                <a:gd name="connsiteY0" fmla="*/ 0 h 37391"/>
                <a:gd name="connsiteX1" fmla="*/ 18696 w 286754"/>
                <a:gd name="connsiteY1" fmla="*/ 0 h 37391"/>
                <a:gd name="connsiteX2" fmla="*/ 0 w 286754"/>
                <a:gd name="connsiteY2" fmla="*/ 18696 h 37391"/>
                <a:gd name="connsiteX3" fmla="*/ 18696 w 286754"/>
                <a:gd name="connsiteY3" fmla="*/ 37391 h 37391"/>
                <a:gd name="connsiteX4" fmla="*/ 268059 w 286754"/>
                <a:gd name="connsiteY4" fmla="*/ 37391 h 37391"/>
                <a:gd name="connsiteX5" fmla="*/ 286755 w 286754"/>
                <a:gd name="connsiteY5" fmla="*/ 18696 h 37391"/>
                <a:gd name="connsiteX6" fmla="*/ 268059 w 286754"/>
                <a:gd name="connsiteY6" fmla="*/ 0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754" h="37391">
                  <a:moveTo>
                    <a:pt x="268059" y="0"/>
                  </a:moveTo>
                  <a:lnTo>
                    <a:pt x="18696" y="0"/>
                  </a:lnTo>
                  <a:cubicBezTo>
                    <a:pt x="8338" y="0"/>
                    <a:pt x="0" y="8426"/>
                    <a:pt x="0" y="18696"/>
                  </a:cubicBezTo>
                  <a:cubicBezTo>
                    <a:pt x="0" y="29053"/>
                    <a:pt x="8338" y="37391"/>
                    <a:pt x="18696" y="37391"/>
                  </a:cubicBezTo>
                  <a:lnTo>
                    <a:pt x="268059" y="37391"/>
                  </a:lnTo>
                  <a:cubicBezTo>
                    <a:pt x="278416" y="37391"/>
                    <a:pt x="286755" y="29053"/>
                    <a:pt x="286755" y="18696"/>
                  </a:cubicBezTo>
                  <a:cubicBezTo>
                    <a:pt x="286755" y="8426"/>
                    <a:pt x="278328" y="0"/>
                    <a:pt x="268059" y="0"/>
                  </a:cubicBezTo>
                  <a:close/>
                </a:path>
              </a:pathLst>
            </a:custGeom>
            <a:grpFill/>
            <a:ln w="8777" cap="flat">
              <a:noFill/>
              <a:prstDash val="solid"/>
              <a:miter/>
            </a:ln>
          </p:spPr>
          <p:txBody>
            <a:bodyPr rtlCol="0" anchor="ctr"/>
            <a:lstStyle/>
            <a:p>
              <a:endParaRPr lang="en-US" sz="1200"/>
            </a:p>
          </p:txBody>
        </p:sp>
        <p:sp>
          <p:nvSpPr>
            <p:cNvPr id="55" name="Freeform: Shape 54">
              <a:extLst>
                <a:ext uri="{FF2B5EF4-FFF2-40B4-BE49-F238E27FC236}">
                  <a16:creationId xmlns:a16="http://schemas.microsoft.com/office/drawing/2014/main" id="{19F2502A-6595-4AC4-A9C6-BA6C779B1702}"/>
                </a:ext>
              </a:extLst>
            </p:cNvPr>
            <p:cNvSpPr/>
            <p:nvPr/>
          </p:nvSpPr>
          <p:spPr>
            <a:xfrm>
              <a:off x="4405484" y="6121116"/>
              <a:ext cx="153778" cy="37391"/>
            </a:xfrm>
            <a:custGeom>
              <a:avLst/>
              <a:gdLst>
                <a:gd name="connsiteX0" fmla="*/ 18696 w 153778"/>
                <a:gd name="connsiteY0" fmla="*/ 37391 h 37391"/>
                <a:gd name="connsiteX1" fmla="*/ 135083 w 153778"/>
                <a:gd name="connsiteY1" fmla="*/ 37391 h 37391"/>
                <a:gd name="connsiteX2" fmla="*/ 153778 w 153778"/>
                <a:gd name="connsiteY2" fmla="*/ 18696 h 37391"/>
                <a:gd name="connsiteX3" fmla="*/ 135083 w 153778"/>
                <a:gd name="connsiteY3" fmla="*/ 0 h 37391"/>
                <a:gd name="connsiteX4" fmla="*/ 18696 w 153778"/>
                <a:gd name="connsiteY4" fmla="*/ 0 h 37391"/>
                <a:gd name="connsiteX5" fmla="*/ 0 w 153778"/>
                <a:gd name="connsiteY5" fmla="*/ 18696 h 37391"/>
                <a:gd name="connsiteX6" fmla="*/ 18696 w 153778"/>
                <a:gd name="connsiteY6" fmla="*/ 37391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3778" h="37391">
                  <a:moveTo>
                    <a:pt x="18696" y="37391"/>
                  </a:moveTo>
                  <a:lnTo>
                    <a:pt x="135083" y="37391"/>
                  </a:lnTo>
                  <a:cubicBezTo>
                    <a:pt x="145440" y="37391"/>
                    <a:pt x="153778" y="29053"/>
                    <a:pt x="153778" y="18696"/>
                  </a:cubicBezTo>
                  <a:cubicBezTo>
                    <a:pt x="153778" y="8339"/>
                    <a:pt x="145440" y="0"/>
                    <a:pt x="135083" y="0"/>
                  </a:cubicBezTo>
                  <a:lnTo>
                    <a:pt x="18696" y="0"/>
                  </a:lnTo>
                  <a:cubicBezTo>
                    <a:pt x="8338" y="0"/>
                    <a:pt x="0" y="8426"/>
                    <a:pt x="0" y="18696"/>
                  </a:cubicBezTo>
                  <a:cubicBezTo>
                    <a:pt x="0" y="29053"/>
                    <a:pt x="8338" y="37391"/>
                    <a:pt x="18696" y="37391"/>
                  </a:cubicBezTo>
                  <a:close/>
                </a:path>
              </a:pathLst>
            </a:custGeom>
            <a:grpFill/>
            <a:ln w="8777" cap="flat">
              <a:noFill/>
              <a:prstDash val="solid"/>
              <a:miter/>
            </a:ln>
          </p:spPr>
          <p:txBody>
            <a:bodyPr rtlCol="0" anchor="ctr"/>
            <a:lstStyle/>
            <a:p>
              <a:endParaRPr lang="en-US" sz="1200"/>
            </a:p>
          </p:txBody>
        </p:sp>
        <p:sp>
          <p:nvSpPr>
            <p:cNvPr id="56" name="Freeform: Shape 55">
              <a:extLst>
                <a:ext uri="{FF2B5EF4-FFF2-40B4-BE49-F238E27FC236}">
                  <a16:creationId xmlns:a16="http://schemas.microsoft.com/office/drawing/2014/main" id="{CC6FA82E-0892-42AE-936E-386E80E7C7AB}"/>
                </a:ext>
              </a:extLst>
            </p:cNvPr>
            <p:cNvSpPr/>
            <p:nvPr/>
          </p:nvSpPr>
          <p:spPr>
            <a:xfrm>
              <a:off x="4758858" y="6264976"/>
              <a:ext cx="149565" cy="37391"/>
            </a:xfrm>
            <a:custGeom>
              <a:avLst/>
              <a:gdLst>
                <a:gd name="connsiteX0" fmla="*/ 130870 w 149565"/>
                <a:gd name="connsiteY0" fmla="*/ 0 h 37391"/>
                <a:gd name="connsiteX1" fmla="*/ 18696 w 149565"/>
                <a:gd name="connsiteY1" fmla="*/ 0 h 37391"/>
                <a:gd name="connsiteX2" fmla="*/ 0 w 149565"/>
                <a:gd name="connsiteY2" fmla="*/ 18696 h 37391"/>
                <a:gd name="connsiteX3" fmla="*/ 18696 w 149565"/>
                <a:gd name="connsiteY3" fmla="*/ 37391 h 37391"/>
                <a:gd name="connsiteX4" fmla="*/ 130870 w 149565"/>
                <a:gd name="connsiteY4" fmla="*/ 37391 h 37391"/>
                <a:gd name="connsiteX5" fmla="*/ 149565 w 149565"/>
                <a:gd name="connsiteY5" fmla="*/ 18696 h 37391"/>
                <a:gd name="connsiteX6" fmla="*/ 130870 w 149565"/>
                <a:gd name="connsiteY6" fmla="*/ 0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9565" h="37391">
                  <a:moveTo>
                    <a:pt x="130870" y="0"/>
                  </a:moveTo>
                  <a:lnTo>
                    <a:pt x="18696" y="0"/>
                  </a:lnTo>
                  <a:cubicBezTo>
                    <a:pt x="8339" y="0"/>
                    <a:pt x="0" y="8426"/>
                    <a:pt x="0" y="18696"/>
                  </a:cubicBezTo>
                  <a:cubicBezTo>
                    <a:pt x="0" y="29053"/>
                    <a:pt x="8339" y="37391"/>
                    <a:pt x="18696" y="37391"/>
                  </a:cubicBezTo>
                  <a:lnTo>
                    <a:pt x="130870" y="37391"/>
                  </a:lnTo>
                  <a:cubicBezTo>
                    <a:pt x="141227" y="37391"/>
                    <a:pt x="149565" y="28965"/>
                    <a:pt x="149565" y="18696"/>
                  </a:cubicBezTo>
                  <a:cubicBezTo>
                    <a:pt x="149565" y="8426"/>
                    <a:pt x="141139" y="0"/>
                    <a:pt x="130870" y="0"/>
                  </a:cubicBezTo>
                  <a:close/>
                </a:path>
              </a:pathLst>
            </a:custGeom>
            <a:grpFill/>
            <a:ln w="8777" cap="flat">
              <a:noFill/>
              <a:prstDash val="solid"/>
              <a:miter/>
            </a:ln>
          </p:spPr>
          <p:txBody>
            <a:bodyPr rtlCol="0" anchor="ctr"/>
            <a:lstStyle/>
            <a:p>
              <a:endParaRPr lang="en-US" sz="1200"/>
            </a:p>
          </p:txBody>
        </p:sp>
        <p:sp>
          <p:nvSpPr>
            <p:cNvPr id="57" name="Freeform: Shape 56">
              <a:extLst>
                <a:ext uri="{FF2B5EF4-FFF2-40B4-BE49-F238E27FC236}">
                  <a16:creationId xmlns:a16="http://schemas.microsoft.com/office/drawing/2014/main" id="{47EA0C85-5934-4979-B3AE-D9396EBFF0E0}"/>
                </a:ext>
              </a:extLst>
            </p:cNvPr>
            <p:cNvSpPr/>
            <p:nvPr/>
          </p:nvSpPr>
          <p:spPr>
            <a:xfrm>
              <a:off x="4405484" y="6264976"/>
              <a:ext cx="290967" cy="37391"/>
            </a:xfrm>
            <a:custGeom>
              <a:avLst/>
              <a:gdLst>
                <a:gd name="connsiteX0" fmla="*/ 272272 w 290967"/>
                <a:gd name="connsiteY0" fmla="*/ 0 h 37391"/>
                <a:gd name="connsiteX1" fmla="*/ 18696 w 290967"/>
                <a:gd name="connsiteY1" fmla="*/ 0 h 37391"/>
                <a:gd name="connsiteX2" fmla="*/ 0 w 290967"/>
                <a:gd name="connsiteY2" fmla="*/ 18696 h 37391"/>
                <a:gd name="connsiteX3" fmla="*/ 18696 w 290967"/>
                <a:gd name="connsiteY3" fmla="*/ 37391 h 37391"/>
                <a:gd name="connsiteX4" fmla="*/ 272272 w 290967"/>
                <a:gd name="connsiteY4" fmla="*/ 37391 h 37391"/>
                <a:gd name="connsiteX5" fmla="*/ 290968 w 290967"/>
                <a:gd name="connsiteY5" fmla="*/ 18696 h 37391"/>
                <a:gd name="connsiteX6" fmla="*/ 272272 w 290967"/>
                <a:gd name="connsiteY6" fmla="*/ 0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0967" h="37391">
                  <a:moveTo>
                    <a:pt x="272272" y="0"/>
                  </a:moveTo>
                  <a:lnTo>
                    <a:pt x="18696" y="0"/>
                  </a:lnTo>
                  <a:cubicBezTo>
                    <a:pt x="8338" y="0"/>
                    <a:pt x="0" y="8426"/>
                    <a:pt x="0" y="18696"/>
                  </a:cubicBezTo>
                  <a:cubicBezTo>
                    <a:pt x="0" y="29053"/>
                    <a:pt x="8338" y="37391"/>
                    <a:pt x="18696" y="37391"/>
                  </a:cubicBezTo>
                  <a:lnTo>
                    <a:pt x="272272" y="37391"/>
                  </a:lnTo>
                  <a:cubicBezTo>
                    <a:pt x="282629" y="37391"/>
                    <a:pt x="290968" y="28965"/>
                    <a:pt x="290968" y="18696"/>
                  </a:cubicBezTo>
                  <a:cubicBezTo>
                    <a:pt x="290968" y="8426"/>
                    <a:pt x="282629" y="0"/>
                    <a:pt x="272272" y="0"/>
                  </a:cubicBezTo>
                  <a:close/>
                </a:path>
              </a:pathLst>
            </a:custGeom>
            <a:grpFill/>
            <a:ln w="8777" cap="flat">
              <a:noFill/>
              <a:prstDash val="solid"/>
              <a:miter/>
            </a:ln>
          </p:spPr>
          <p:txBody>
            <a:bodyPr rtlCol="0" anchor="ctr"/>
            <a:lstStyle/>
            <a:p>
              <a:endParaRPr lang="en-US" sz="1200"/>
            </a:p>
          </p:txBody>
        </p:sp>
        <p:sp>
          <p:nvSpPr>
            <p:cNvPr id="58" name="Freeform: Shape 57">
              <a:extLst>
                <a:ext uri="{FF2B5EF4-FFF2-40B4-BE49-F238E27FC236}">
                  <a16:creationId xmlns:a16="http://schemas.microsoft.com/office/drawing/2014/main" id="{64C86A1E-A84D-4843-9A50-C577B3FF4377}"/>
                </a:ext>
              </a:extLst>
            </p:cNvPr>
            <p:cNvSpPr/>
            <p:nvPr/>
          </p:nvSpPr>
          <p:spPr>
            <a:xfrm>
              <a:off x="4405484" y="6408835"/>
              <a:ext cx="166242" cy="37391"/>
            </a:xfrm>
            <a:custGeom>
              <a:avLst/>
              <a:gdLst>
                <a:gd name="connsiteX0" fmla="*/ 147546 w 166242"/>
                <a:gd name="connsiteY0" fmla="*/ 0 h 37391"/>
                <a:gd name="connsiteX1" fmla="*/ 18696 w 166242"/>
                <a:gd name="connsiteY1" fmla="*/ 0 h 37391"/>
                <a:gd name="connsiteX2" fmla="*/ 0 w 166242"/>
                <a:gd name="connsiteY2" fmla="*/ 18696 h 37391"/>
                <a:gd name="connsiteX3" fmla="*/ 18696 w 166242"/>
                <a:gd name="connsiteY3" fmla="*/ 37391 h 37391"/>
                <a:gd name="connsiteX4" fmla="*/ 147546 w 166242"/>
                <a:gd name="connsiteY4" fmla="*/ 37391 h 37391"/>
                <a:gd name="connsiteX5" fmla="*/ 166242 w 166242"/>
                <a:gd name="connsiteY5" fmla="*/ 18696 h 37391"/>
                <a:gd name="connsiteX6" fmla="*/ 147546 w 166242"/>
                <a:gd name="connsiteY6" fmla="*/ 0 h 37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6242" h="37391">
                  <a:moveTo>
                    <a:pt x="147546" y="0"/>
                  </a:moveTo>
                  <a:lnTo>
                    <a:pt x="18696" y="0"/>
                  </a:lnTo>
                  <a:cubicBezTo>
                    <a:pt x="8338" y="0"/>
                    <a:pt x="0" y="8426"/>
                    <a:pt x="0" y="18696"/>
                  </a:cubicBezTo>
                  <a:cubicBezTo>
                    <a:pt x="0" y="29053"/>
                    <a:pt x="8338" y="37391"/>
                    <a:pt x="18696" y="37391"/>
                  </a:cubicBezTo>
                  <a:lnTo>
                    <a:pt x="147546" y="37391"/>
                  </a:lnTo>
                  <a:cubicBezTo>
                    <a:pt x="157904" y="37391"/>
                    <a:pt x="166242" y="28966"/>
                    <a:pt x="166242" y="18696"/>
                  </a:cubicBezTo>
                  <a:cubicBezTo>
                    <a:pt x="166242" y="8426"/>
                    <a:pt x="157904" y="0"/>
                    <a:pt x="147546" y="0"/>
                  </a:cubicBezTo>
                  <a:close/>
                </a:path>
              </a:pathLst>
            </a:custGeom>
            <a:grpFill/>
            <a:ln w="8777" cap="flat">
              <a:noFill/>
              <a:prstDash val="solid"/>
              <a:miter/>
            </a:ln>
          </p:spPr>
          <p:txBody>
            <a:bodyPr rtlCol="0" anchor="ctr"/>
            <a:lstStyle/>
            <a:p>
              <a:endParaRPr lang="en-US" sz="1200"/>
            </a:p>
          </p:txBody>
        </p:sp>
        <p:sp>
          <p:nvSpPr>
            <p:cNvPr id="59" name="Freeform: Shape 58">
              <a:extLst>
                <a:ext uri="{FF2B5EF4-FFF2-40B4-BE49-F238E27FC236}">
                  <a16:creationId xmlns:a16="http://schemas.microsoft.com/office/drawing/2014/main" id="{A6661DC1-1854-4F4A-89EB-8BE247560256}"/>
                </a:ext>
              </a:extLst>
            </p:cNvPr>
            <p:cNvSpPr/>
            <p:nvPr/>
          </p:nvSpPr>
          <p:spPr>
            <a:xfrm>
              <a:off x="3948187" y="5678388"/>
              <a:ext cx="1234363" cy="1234352"/>
            </a:xfrm>
            <a:custGeom>
              <a:avLst/>
              <a:gdLst>
                <a:gd name="connsiteX0" fmla="*/ 1229086 w 1234363"/>
                <a:gd name="connsiteY0" fmla="*/ 254805 h 1234352"/>
                <a:gd name="connsiteX1" fmla="*/ 979723 w 1234363"/>
                <a:gd name="connsiteY1" fmla="*/ 5442 h 1234352"/>
                <a:gd name="connsiteX2" fmla="*/ 966469 w 1234363"/>
                <a:gd name="connsiteY2" fmla="*/ 0 h 1234352"/>
                <a:gd name="connsiteX3" fmla="*/ 397612 w 1234363"/>
                <a:gd name="connsiteY3" fmla="*/ 0 h 1234352"/>
                <a:gd name="connsiteX4" fmla="*/ 378916 w 1234363"/>
                <a:gd name="connsiteY4" fmla="*/ 18696 h 1234352"/>
                <a:gd name="connsiteX5" fmla="*/ 397612 w 1234363"/>
                <a:gd name="connsiteY5" fmla="*/ 37391 h 1234352"/>
                <a:gd name="connsiteX6" fmla="*/ 947773 w 1234363"/>
                <a:gd name="connsiteY6" fmla="*/ 37391 h 1234352"/>
                <a:gd name="connsiteX7" fmla="*/ 947773 w 1234363"/>
                <a:gd name="connsiteY7" fmla="*/ 149565 h 1234352"/>
                <a:gd name="connsiteX8" fmla="*/ 650486 w 1234363"/>
                <a:gd name="connsiteY8" fmla="*/ 149565 h 1234352"/>
                <a:gd name="connsiteX9" fmla="*/ 631352 w 1234363"/>
                <a:gd name="connsiteY9" fmla="*/ 89792 h 1234352"/>
                <a:gd name="connsiteX10" fmla="*/ 533572 w 1234363"/>
                <a:gd name="connsiteY10" fmla="*/ 89792 h 1234352"/>
                <a:gd name="connsiteX11" fmla="*/ 393487 w 1234363"/>
                <a:gd name="connsiteY11" fmla="*/ 229878 h 1234352"/>
                <a:gd name="connsiteX12" fmla="*/ 332923 w 1234363"/>
                <a:gd name="connsiteY12" fmla="*/ 254981 h 1234352"/>
                <a:gd name="connsiteX13" fmla="*/ 119547 w 1234363"/>
                <a:gd name="connsiteY13" fmla="*/ 254981 h 1234352"/>
                <a:gd name="connsiteX14" fmla="*/ 0 w 1234363"/>
                <a:gd name="connsiteY14" fmla="*/ 374527 h 1234352"/>
                <a:gd name="connsiteX15" fmla="*/ 0 w 1234363"/>
                <a:gd name="connsiteY15" fmla="*/ 686297 h 1234352"/>
                <a:gd name="connsiteX16" fmla="*/ 69077 w 1234363"/>
                <a:gd name="connsiteY16" fmla="*/ 755375 h 1234352"/>
                <a:gd name="connsiteX17" fmla="*/ 100939 w 1234363"/>
                <a:gd name="connsiteY17" fmla="*/ 747212 h 1234352"/>
                <a:gd name="connsiteX18" fmla="*/ 100939 w 1234363"/>
                <a:gd name="connsiteY18" fmla="*/ 1152197 h 1234352"/>
                <a:gd name="connsiteX19" fmla="*/ 183797 w 1234363"/>
                <a:gd name="connsiteY19" fmla="*/ 1234352 h 1234352"/>
                <a:gd name="connsiteX20" fmla="*/ 247871 w 1234363"/>
                <a:gd name="connsiteY20" fmla="*/ 1204158 h 1234352"/>
                <a:gd name="connsiteX21" fmla="*/ 311945 w 1234363"/>
                <a:gd name="connsiteY21" fmla="*/ 1234352 h 1234352"/>
                <a:gd name="connsiteX22" fmla="*/ 394715 w 1234363"/>
                <a:gd name="connsiteY22" fmla="*/ 1152197 h 1234352"/>
                <a:gd name="connsiteX23" fmla="*/ 394715 w 1234363"/>
                <a:gd name="connsiteY23" fmla="*/ 984901 h 1234352"/>
                <a:gd name="connsiteX24" fmla="*/ 685771 w 1234363"/>
                <a:gd name="connsiteY24" fmla="*/ 984901 h 1234352"/>
                <a:gd name="connsiteX25" fmla="*/ 685771 w 1234363"/>
                <a:gd name="connsiteY25" fmla="*/ 1097075 h 1234352"/>
                <a:gd name="connsiteX26" fmla="*/ 475818 w 1234363"/>
                <a:gd name="connsiteY26" fmla="*/ 1097075 h 1234352"/>
                <a:gd name="connsiteX27" fmla="*/ 457122 w 1234363"/>
                <a:gd name="connsiteY27" fmla="*/ 1115771 h 1234352"/>
                <a:gd name="connsiteX28" fmla="*/ 475818 w 1234363"/>
                <a:gd name="connsiteY28" fmla="*/ 1134467 h 1234352"/>
                <a:gd name="connsiteX29" fmla="*/ 685771 w 1234363"/>
                <a:gd name="connsiteY29" fmla="*/ 1134467 h 1234352"/>
                <a:gd name="connsiteX30" fmla="*/ 685771 w 1234363"/>
                <a:gd name="connsiteY30" fmla="*/ 1215481 h 1234352"/>
                <a:gd name="connsiteX31" fmla="*/ 695689 w 1234363"/>
                <a:gd name="connsiteY31" fmla="*/ 1231982 h 1234352"/>
                <a:gd name="connsiteX32" fmla="*/ 714912 w 1234363"/>
                <a:gd name="connsiteY32" fmla="*/ 1231017 h 1234352"/>
                <a:gd name="connsiteX33" fmla="*/ 816728 w 1234363"/>
                <a:gd name="connsiteY33" fmla="*/ 1162817 h 1234352"/>
                <a:gd name="connsiteX34" fmla="*/ 918545 w 1234363"/>
                <a:gd name="connsiteY34" fmla="*/ 1231017 h 1234352"/>
                <a:gd name="connsiteX35" fmla="*/ 928902 w 1234363"/>
                <a:gd name="connsiteY35" fmla="*/ 1234177 h 1234352"/>
                <a:gd name="connsiteX36" fmla="*/ 937679 w 1234363"/>
                <a:gd name="connsiteY36" fmla="*/ 1231982 h 1234352"/>
                <a:gd name="connsiteX37" fmla="*/ 947598 w 1234363"/>
                <a:gd name="connsiteY37" fmla="*/ 1215481 h 1234352"/>
                <a:gd name="connsiteX38" fmla="*/ 947598 w 1234363"/>
                <a:gd name="connsiteY38" fmla="*/ 1134467 h 1234352"/>
                <a:gd name="connsiteX39" fmla="*/ 1215657 w 1234363"/>
                <a:gd name="connsiteY39" fmla="*/ 1134467 h 1234352"/>
                <a:gd name="connsiteX40" fmla="*/ 1234352 w 1234363"/>
                <a:gd name="connsiteY40" fmla="*/ 1115771 h 1234352"/>
                <a:gd name="connsiteX41" fmla="*/ 1234352 w 1234363"/>
                <a:gd name="connsiteY41" fmla="*/ 267883 h 1234352"/>
                <a:gd name="connsiteX42" fmla="*/ 1229086 w 1234363"/>
                <a:gd name="connsiteY42" fmla="*/ 254805 h 1234352"/>
                <a:gd name="connsiteX43" fmla="*/ 985165 w 1234363"/>
                <a:gd name="connsiteY43" fmla="*/ 63811 h 1234352"/>
                <a:gd name="connsiteX44" fmla="*/ 1170717 w 1234363"/>
                <a:gd name="connsiteY44" fmla="*/ 249363 h 1234352"/>
                <a:gd name="connsiteX45" fmla="*/ 985165 w 1234363"/>
                <a:gd name="connsiteY45" fmla="*/ 249363 h 1234352"/>
                <a:gd name="connsiteX46" fmla="*/ 985165 w 1234363"/>
                <a:gd name="connsiteY46" fmla="*/ 63811 h 1234352"/>
                <a:gd name="connsiteX47" fmla="*/ 357500 w 1234363"/>
                <a:gd name="connsiteY47" fmla="*/ 1152197 h 1234352"/>
                <a:gd name="connsiteX48" fmla="*/ 312121 w 1234363"/>
                <a:gd name="connsiteY48" fmla="*/ 1196961 h 1234352"/>
                <a:gd name="connsiteX49" fmla="*/ 266742 w 1234363"/>
                <a:gd name="connsiteY49" fmla="*/ 1152197 h 1234352"/>
                <a:gd name="connsiteX50" fmla="*/ 266742 w 1234363"/>
                <a:gd name="connsiteY50" fmla="*/ 765205 h 1234352"/>
                <a:gd name="connsiteX51" fmla="*/ 248047 w 1234363"/>
                <a:gd name="connsiteY51" fmla="*/ 746510 h 1234352"/>
                <a:gd name="connsiteX52" fmla="*/ 229351 w 1234363"/>
                <a:gd name="connsiteY52" fmla="*/ 765205 h 1234352"/>
                <a:gd name="connsiteX53" fmla="*/ 229351 w 1234363"/>
                <a:gd name="connsiteY53" fmla="*/ 1152197 h 1234352"/>
                <a:gd name="connsiteX54" fmla="*/ 183972 w 1234363"/>
                <a:gd name="connsiteY54" fmla="*/ 1196961 h 1234352"/>
                <a:gd name="connsiteX55" fmla="*/ 138594 w 1234363"/>
                <a:gd name="connsiteY55" fmla="*/ 1152197 h 1234352"/>
                <a:gd name="connsiteX56" fmla="*/ 138594 w 1234363"/>
                <a:gd name="connsiteY56" fmla="*/ 699463 h 1234352"/>
                <a:gd name="connsiteX57" fmla="*/ 357587 w 1234363"/>
                <a:gd name="connsiteY57" fmla="*/ 699463 h 1234352"/>
                <a:gd name="connsiteX58" fmla="*/ 357587 w 1234363"/>
                <a:gd name="connsiteY58" fmla="*/ 1152197 h 1234352"/>
                <a:gd name="connsiteX59" fmla="*/ 388308 w 1234363"/>
                <a:gd name="connsiteY59" fmla="*/ 378828 h 1234352"/>
                <a:gd name="connsiteX60" fmla="*/ 357500 w 1234363"/>
                <a:gd name="connsiteY60" fmla="*/ 453348 h 1234352"/>
                <a:gd name="connsiteX61" fmla="*/ 357500 w 1234363"/>
                <a:gd name="connsiteY61" fmla="*/ 661984 h 1234352"/>
                <a:gd name="connsiteX62" fmla="*/ 138330 w 1234363"/>
                <a:gd name="connsiteY62" fmla="*/ 661984 h 1234352"/>
                <a:gd name="connsiteX63" fmla="*/ 138330 w 1234363"/>
                <a:gd name="connsiteY63" fmla="*/ 391907 h 1234352"/>
                <a:gd name="connsiteX64" fmla="*/ 119635 w 1234363"/>
                <a:gd name="connsiteY64" fmla="*/ 373211 h 1234352"/>
                <a:gd name="connsiteX65" fmla="*/ 100939 w 1234363"/>
                <a:gd name="connsiteY65" fmla="*/ 391907 h 1234352"/>
                <a:gd name="connsiteX66" fmla="*/ 100939 w 1234363"/>
                <a:gd name="connsiteY66" fmla="*/ 686210 h 1234352"/>
                <a:gd name="connsiteX67" fmla="*/ 69253 w 1234363"/>
                <a:gd name="connsiteY67" fmla="*/ 717896 h 1234352"/>
                <a:gd name="connsiteX68" fmla="*/ 37567 w 1234363"/>
                <a:gd name="connsiteY68" fmla="*/ 686210 h 1234352"/>
                <a:gd name="connsiteX69" fmla="*/ 37567 w 1234363"/>
                <a:gd name="connsiteY69" fmla="*/ 374440 h 1234352"/>
                <a:gd name="connsiteX70" fmla="*/ 119722 w 1234363"/>
                <a:gd name="connsiteY70" fmla="*/ 292372 h 1234352"/>
                <a:gd name="connsiteX71" fmla="*/ 230580 w 1234363"/>
                <a:gd name="connsiteY71" fmla="*/ 292372 h 1234352"/>
                <a:gd name="connsiteX72" fmla="*/ 248047 w 1234363"/>
                <a:gd name="connsiteY72" fmla="*/ 304836 h 1234352"/>
                <a:gd name="connsiteX73" fmla="*/ 265513 w 1234363"/>
                <a:gd name="connsiteY73" fmla="*/ 292372 h 1234352"/>
                <a:gd name="connsiteX74" fmla="*/ 333187 w 1234363"/>
                <a:gd name="connsiteY74" fmla="*/ 292372 h 1234352"/>
                <a:gd name="connsiteX75" fmla="*/ 420170 w 1234363"/>
                <a:gd name="connsiteY75" fmla="*/ 256297 h 1234352"/>
                <a:gd name="connsiteX76" fmla="*/ 560255 w 1234363"/>
                <a:gd name="connsiteY76" fmla="*/ 116211 h 1234352"/>
                <a:gd name="connsiteX77" fmla="*/ 605107 w 1234363"/>
                <a:gd name="connsiteY77" fmla="*/ 116211 h 1234352"/>
                <a:gd name="connsiteX78" fmla="*/ 605020 w 1234363"/>
                <a:gd name="connsiteY78" fmla="*/ 161063 h 1234352"/>
                <a:gd name="connsiteX79" fmla="*/ 388308 w 1234363"/>
                <a:gd name="connsiteY79" fmla="*/ 378828 h 1234352"/>
                <a:gd name="connsiteX80" fmla="*/ 910382 w 1234363"/>
                <a:gd name="connsiteY80" fmla="*/ 1180635 h 1234352"/>
                <a:gd name="connsiteX81" fmla="*/ 827261 w 1234363"/>
                <a:gd name="connsiteY81" fmla="*/ 1124987 h 1234352"/>
                <a:gd name="connsiteX82" fmla="*/ 806459 w 1234363"/>
                <a:gd name="connsiteY82" fmla="*/ 1124987 h 1234352"/>
                <a:gd name="connsiteX83" fmla="*/ 723338 w 1234363"/>
                <a:gd name="connsiteY83" fmla="*/ 1180635 h 1234352"/>
                <a:gd name="connsiteX84" fmla="*/ 723338 w 1234363"/>
                <a:gd name="connsiteY84" fmla="*/ 1002543 h 1234352"/>
                <a:gd name="connsiteX85" fmla="*/ 816728 w 1234363"/>
                <a:gd name="connsiteY85" fmla="*/ 1030894 h 1234352"/>
                <a:gd name="connsiteX86" fmla="*/ 910382 w 1234363"/>
                <a:gd name="connsiteY86" fmla="*/ 1002280 h 1234352"/>
                <a:gd name="connsiteX87" fmla="*/ 910382 w 1234363"/>
                <a:gd name="connsiteY87" fmla="*/ 1180635 h 1234352"/>
                <a:gd name="connsiteX88" fmla="*/ 816728 w 1234363"/>
                <a:gd name="connsiteY88" fmla="*/ 993415 h 1234352"/>
                <a:gd name="connsiteX89" fmla="*/ 685771 w 1234363"/>
                <a:gd name="connsiteY89" fmla="*/ 862458 h 1234352"/>
                <a:gd name="connsiteX90" fmla="*/ 816728 w 1234363"/>
                <a:gd name="connsiteY90" fmla="*/ 731501 h 1234352"/>
                <a:gd name="connsiteX91" fmla="*/ 947686 w 1234363"/>
                <a:gd name="connsiteY91" fmla="*/ 862458 h 1234352"/>
                <a:gd name="connsiteX92" fmla="*/ 816728 w 1234363"/>
                <a:gd name="connsiteY92" fmla="*/ 993415 h 1234352"/>
                <a:gd name="connsiteX93" fmla="*/ 816728 w 1234363"/>
                <a:gd name="connsiteY93" fmla="*/ 694197 h 1234352"/>
                <a:gd name="connsiteX94" fmla="*/ 648380 w 1234363"/>
                <a:gd name="connsiteY94" fmla="*/ 862546 h 1234352"/>
                <a:gd name="connsiteX95" fmla="*/ 671815 w 1234363"/>
                <a:gd name="connsiteY95" fmla="*/ 947598 h 1234352"/>
                <a:gd name="connsiteX96" fmla="*/ 394891 w 1234363"/>
                <a:gd name="connsiteY96" fmla="*/ 947598 h 1234352"/>
                <a:gd name="connsiteX97" fmla="*/ 394891 w 1234363"/>
                <a:gd name="connsiteY97" fmla="*/ 453435 h 1234352"/>
                <a:gd name="connsiteX98" fmla="*/ 414815 w 1234363"/>
                <a:gd name="connsiteY98" fmla="*/ 405336 h 1234352"/>
                <a:gd name="connsiteX99" fmla="*/ 631352 w 1234363"/>
                <a:gd name="connsiteY99" fmla="*/ 187571 h 1234352"/>
                <a:gd name="connsiteX100" fmla="*/ 631790 w 1234363"/>
                <a:gd name="connsiteY100" fmla="*/ 186956 h 1234352"/>
                <a:gd name="connsiteX101" fmla="*/ 947686 w 1234363"/>
                <a:gd name="connsiteY101" fmla="*/ 186956 h 1234352"/>
                <a:gd name="connsiteX102" fmla="*/ 947686 w 1234363"/>
                <a:gd name="connsiteY102" fmla="*/ 268059 h 1234352"/>
                <a:gd name="connsiteX103" fmla="*/ 966381 w 1234363"/>
                <a:gd name="connsiteY103" fmla="*/ 286754 h 1234352"/>
                <a:gd name="connsiteX104" fmla="*/ 1047396 w 1234363"/>
                <a:gd name="connsiteY104" fmla="*/ 286754 h 1234352"/>
                <a:gd name="connsiteX105" fmla="*/ 1047396 w 1234363"/>
                <a:gd name="connsiteY105" fmla="*/ 947598 h 1234352"/>
                <a:gd name="connsiteX106" fmla="*/ 961466 w 1234363"/>
                <a:gd name="connsiteY106" fmla="*/ 947598 h 1234352"/>
                <a:gd name="connsiteX107" fmla="*/ 984989 w 1234363"/>
                <a:gd name="connsiteY107" fmla="*/ 862546 h 1234352"/>
                <a:gd name="connsiteX108" fmla="*/ 816728 w 1234363"/>
                <a:gd name="connsiteY108" fmla="*/ 694197 h 1234352"/>
                <a:gd name="connsiteX109" fmla="*/ 1197137 w 1234363"/>
                <a:gd name="connsiteY109" fmla="*/ 1097163 h 1234352"/>
                <a:gd name="connsiteX110" fmla="*/ 947773 w 1234363"/>
                <a:gd name="connsiteY110" fmla="*/ 1097163 h 1234352"/>
                <a:gd name="connsiteX111" fmla="*/ 947773 w 1234363"/>
                <a:gd name="connsiteY111" fmla="*/ 984989 h 1234352"/>
                <a:gd name="connsiteX112" fmla="*/ 1066179 w 1234363"/>
                <a:gd name="connsiteY112" fmla="*/ 984989 h 1234352"/>
                <a:gd name="connsiteX113" fmla="*/ 1079433 w 1234363"/>
                <a:gd name="connsiteY113" fmla="*/ 979547 h 1234352"/>
                <a:gd name="connsiteX114" fmla="*/ 1084875 w 1234363"/>
                <a:gd name="connsiteY114" fmla="*/ 966294 h 1234352"/>
                <a:gd name="connsiteX115" fmla="*/ 1084875 w 1234363"/>
                <a:gd name="connsiteY115" fmla="*/ 286667 h 1234352"/>
                <a:gd name="connsiteX116" fmla="*/ 1197137 w 1234363"/>
                <a:gd name="connsiteY116" fmla="*/ 286667 h 1234352"/>
                <a:gd name="connsiteX117" fmla="*/ 1197137 w 1234363"/>
                <a:gd name="connsiteY117" fmla="*/ 1097163 h 1234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1234363" h="1234352">
                  <a:moveTo>
                    <a:pt x="1229086" y="254805"/>
                  </a:moveTo>
                  <a:lnTo>
                    <a:pt x="979723" y="5442"/>
                  </a:lnTo>
                  <a:cubicBezTo>
                    <a:pt x="976212" y="1931"/>
                    <a:pt x="971472" y="0"/>
                    <a:pt x="966469" y="0"/>
                  </a:cubicBezTo>
                  <a:lnTo>
                    <a:pt x="397612" y="0"/>
                  </a:lnTo>
                  <a:cubicBezTo>
                    <a:pt x="387255" y="0"/>
                    <a:pt x="378916" y="8426"/>
                    <a:pt x="378916" y="18696"/>
                  </a:cubicBezTo>
                  <a:cubicBezTo>
                    <a:pt x="378916" y="29053"/>
                    <a:pt x="387255" y="37391"/>
                    <a:pt x="397612" y="37391"/>
                  </a:cubicBezTo>
                  <a:lnTo>
                    <a:pt x="947773" y="37391"/>
                  </a:lnTo>
                  <a:lnTo>
                    <a:pt x="947773" y="149565"/>
                  </a:lnTo>
                  <a:lnTo>
                    <a:pt x="650486" y="149565"/>
                  </a:lnTo>
                  <a:cubicBezTo>
                    <a:pt x="653821" y="128412"/>
                    <a:pt x="647590" y="106030"/>
                    <a:pt x="631352" y="89792"/>
                  </a:cubicBezTo>
                  <a:cubicBezTo>
                    <a:pt x="604405" y="62845"/>
                    <a:pt x="560519" y="62845"/>
                    <a:pt x="533572" y="89792"/>
                  </a:cubicBezTo>
                  <a:lnTo>
                    <a:pt x="393487" y="229878"/>
                  </a:lnTo>
                  <a:cubicBezTo>
                    <a:pt x="377600" y="245852"/>
                    <a:pt x="355481" y="254981"/>
                    <a:pt x="332923" y="254981"/>
                  </a:cubicBezTo>
                  <a:lnTo>
                    <a:pt x="119547" y="254981"/>
                  </a:lnTo>
                  <a:cubicBezTo>
                    <a:pt x="53629" y="254981"/>
                    <a:pt x="0" y="308610"/>
                    <a:pt x="0" y="374527"/>
                  </a:cubicBezTo>
                  <a:lnTo>
                    <a:pt x="0" y="686297"/>
                  </a:lnTo>
                  <a:cubicBezTo>
                    <a:pt x="0" y="724391"/>
                    <a:pt x="30984" y="755375"/>
                    <a:pt x="69077" y="755375"/>
                  </a:cubicBezTo>
                  <a:cubicBezTo>
                    <a:pt x="80663" y="755375"/>
                    <a:pt x="91372" y="752303"/>
                    <a:pt x="100939" y="747212"/>
                  </a:cubicBezTo>
                  <a:lnTo>
                    <a:pt x="100939" y="1152197"/>
                  </a:lnTo>
                  <a:cubicBezTo>
                    <a:pt x="100939" y="1197488"/>
                    <a:pt x="138155" y="1234352"/>
                    <a:pt x="183797" y="1234352"/>
                  </a:cubicBezTo>
                  <a:cubicBezTo>
                    <a:pt x="209602" y="1234352"/>
                    <a:pt x="232686" y="1222591"/>
                    <a:pt x="247871" y="1204158"/>
                  </a:cubicBezTo>
                  <a:cubicBezTo>
                    <a:pt x="263056" y="1222591"/>
                    <a:pt x="286140" y="1234352"/>
                    <a:pt x="311945" y="1234352"/>
                  </a:cubicBezTo>
                  <a:cubicBezTo>
                    <a:pt x="357587" y="1234352"/>
                    <a:pt x="394715" y="1197488"/>
                    <a:pt x="394715" y="1152197"/>
                  </a:cubicBezTo>
                  <a:lnTo>
                    <a:pt x="394715" y="984901"/>
                  </a:lnTo>
                  <a:lnTo>
                    <a:pt x="685771" y="984901"/>
                  </a:lnTo>
                  <a:lnTo>
                    <a:pt x="685771" y="1097075"/>
                  </a:lnTo>
                  <a:lnTo>
                    <a:pt x="475818" y="1097075"/>
                  </a:lnTo>
                  <a:cubicBezTo>
                    <a:pt x="465461" y="1097075"/>
                    <a:pt x="457122" y="1105502"/>
                    <a:pt x="457122" y="1115771"/>
                  </a:cubicBezTo>
                  <a:cubicBezTo>
                    <a:pt x="457122" y="1126128"/>
                    <a:pt x="465461" y="1134467"/>
                    <a:pt x="475818" y="1134467"/>
                  </a:cubicBezTo>
                  <a:lnTo>
                    <a:pt x="685771" y="1134467"/>
                  </a:lnTo>
                  <a:lnTo>
                    <a:pt x="685771" y="1215481"/>
                  </a:lnTo>
                  <a:cubicBezTo>
                    <a:pt x="685771" y="1222415"/>
                    <a:pt x="689545" y="1228735"/>
                    <a:pt x="695689" y="1231982"/>
                  </a:cubicBezTo>
                  <a:cubicBezTo>
                    <a:pt x="701833" y="1235230"/>
                    <a:pt x="709206" y="1234879"/>
                    <a:pt x="714912" y="1231017"/>
                  </a:cubicBezTo>
                  <a:lnTo>
                    <a:pt x="816728" y="1162817"/>
                  </a:lnTo>
                  <a:lnTo>
                    <a:pt x="918545" y="1231017"/>
                  </a:lnTo>
                  <a:cubicBezTo>
                    <a:pt x="921617" y="1233123"/>
                    <a:pt x="925304" y="1234177"/>
                    <a:pt x="928902" y="1234177"/>
                  </a:cubicBezTo>
                  <a:cubicBezTo>
                    <a:pt x="931886" y="1234177"/>
                    <a:pt x="934958" y="1233474"/>
                    <a:pt x="937679" y="1231982"/>
                  </a:cubicBezTo>
                  <a:cubicBezTo>
                    <a:pt x="943736" y="1228735"/>
                    <a:pt x="947598" y="1222415"/>
                    <a:pt x="947598" y="1215481"/>
                  </a:cubicBezTo>
                  <a:lnTo>
                    <a:pt x="947598" y="1134467"/>
                  </a:lnTo>
                  <a:lnTo>
                    <a:pt x="1215657" y="1134467"/>
                  </a:lnTo>
                  <a:cubicBezTo>
                    <a:pt x="1226014" y="1134467"/>
                    <a:pt x="1234352" y="1126040"/>
                    <a:pt x="1234352" y="1115771"/>
                  </a:cubicBezTo>
                  <a:lnTo>
                    <a:pt x="1234352" y="267883"/>
                  </a:lnTo>
                  <a:cubicBezTo>
                    <a:pt x="1234528" y="263056"/>
                    <a:pt x="1232597" y="258316"/>
                    <a:pt x="1229086" y="254805"/>
                  </a:cubicBezTo>
                  <a:close/>
                  <a:moveTo>
                    <a:pt x="985165" y="63811"/>
                  </a:moveTo>
                  <a:lnTo>
                    <a:pt x="1170717" y="249363"/>
                  </a:lnTo>
                  <a:lnTo>
                    <a:pt x="985165" y="249363"/>
                  </a:lnTo>
                  <a:lnTo>
                    <a:pt x="985165" y="63811"/>
                  </a:lnTo>
                  <a:close/>
                  <a:moveTo>
                    <a:pt x="357500" y="1152197"/>
                  </a:moveTo>
                  <a:cubicBezTo>
                    <a:pt x="357500" y="1176861"/>
                    <a:pt x="337136" y="1196961"/>
                    <a:pt x="312121" y="1196961"/>
                  </a:cubicBezTo>
                  <a:cubicBezTo>
                    <a:pt x="287106" y="1196961"/>
                    <a:pt x="266742" y="1176861"/>
                    <a:pt x="266742" y="1152197"/>
                  </a:cubicBezTo>
                  <a:lnTo>
                    <a:pt x="266742" y="765205"/>
                  </a:lnTo>
                  <a:cubicBezTo>
                    <a:pt x="266742" y="754848"/>
                    <a:pt x="258404" y="746510"/>
                    <a:pt x="248047" y="746510"/>
                  </a:cubicBezTo>
                  <a:cubicBezTo>
                    <a:pt x="237689" y="746510"/>
                    <a:pt x="229351" y="754936"/>
                    <a:pt x="229351" y="765205"/>
                  </a:cubicBezTo>
                  <a:lnTo>
                    <a:pt x="229351" y="1152197"/>
                  </a:lnTo>
                  <a:cubicBezTo>
                    <a:pt x="229351" y="1176861"/>
                    <a:pt x="208988" y="1196961"/>
                    <a:pt x="183972" y="1196961"/>
                  </a:cubicBezTo>
                  <a:cubicBezTo>
                    <a:pt x="158957" y="1196961"/>
                    <a:pt x="138594" y="1176861"/>
                    <a:pt x="138594" y="1152197"/>
                  </a:cubicBezTo>
                  <a:lnTo>
                    <a:pt x="138594" y="699463"/>
                  </a:lnTo>
                  <a:lnTo>
                    <a:pt x="357587" y="699463"/>
                  </a:lnTo>
                  <a:lnTo>
                    <a:pt x="357587" y="1152197"/>
                  </a:lnTo>
                  <a:close/>
                  <a:moveTo>
                    <a:pt x="388308" y="378828"/>
                  </a:moveTo>
                  <a:cubicBezTo>
                    <a:pt x="368471" y="398753"/>
                    <a:pt x="357500" y="425260"/>
                    <a:pt x="357500" y="453348"/>
                  </a:cubicBezTo>
                  <a:lnTo>
                    <a:pt x="357500" y="661984"/>
                  </a:lnTo>
                  <a:lnTo>
                    <a:pt x="138330" y="661984"/>
                  </a:lnTo>
                  <a:lnTo>
                    <a:pt x="138330" y="391907"/>
                  </a:lnTo>
                  <a:cubicBezTo>
                    <a:pt x="138330" y="381549"/>
                    <a:pt x="129992" y="373211"/>
                    <a:pt x="119635" y="373211"/>
                  </a:cubicBezTo>
                  <a:cubicBezTo>
                    <a:pt x="109278" y="373211"/>
                    <a:pt x="100939" y="381637"/>
                    <a:pt x="100939" y="391907"/>
                  </a:cubicBezTo>
                  <a:lnTo>
                    <a:pt x="100939" y="686210"/>
                  </a:lnTo>
                  <a:cubicBezTo>
                    <a:pt x="100939" y="703676"/>
                    <a:pt x="86720" y="717896"/>
                    <a:pt x="69253" y="717896"/>
                  </a:cubicBezTo>
                  <a:cubicBezTo>
                    <a:pt x="51786" y="717896"/>
                    <a:pt x="37567" y="703676"/>
                    <a:pt x="37567" y="686210"/>
                  </a:cubicBezTo>
                  <a:lnTo>
                    <a:pt x="37567" y="374440"/>
                  </a:lnTo>
                  <a:cubicBezTo>
                    <a:pt x="37567" y="329149"/>
                    <a:pt x="74432" y="292372"/>
                    <a:pt x="119722" y="292372"/>
                  </a:cubicBezTo>
                  <a:lnTo>
                    <a:pt x="230580" y="292372"/>
                  </a:lnTo>
                  <a:cubicBezTo>
                    <a:pt x="233125" y="299569"/>
                    <a:pt x="239884" y="304836"/>
                    <a:pt x="248047" y="304836"/>
                  </a:cubicBezTo>
                  <a:cubicBezTo>
                    <a:pt x="256122" y="304836"/>
                    <a:pt x="262880" y="299569"/>
                    <a:pt x="265513" y="292372"/>
                  </a:cubicBezTo>
                  <a:lnTo>
                    <a:pt x="333187" y="292372"/>
                  </a:lnTo>
                  <a:cubicBezTo>
                    <a:pt x="365575" y="292372"/>
                    <a:pt x="397261" y="279206"/>
                    <a:pt x="420170" y="256297"/>
                  </a:cubicBezTo>
                  <a:lnTo>
                    <a:pt x="560255" y="116211"/>
                  </a:lnTo>
                  <a:cubicBezTo>
                    <a:pt x="572631" y="103836"/>
                    <a:pt x="592731" y="103924"/>
                    <a:pt x="605107" y="116211"/>
                  </a:cubicBezTo>
                  <a:cubicBezTo>
                    <a:pt x="617483" y="128588"/>
                    <a:pt x="617483" y="148688"/>
                    <a:pt x="605020" y="161063"/>
                  </a:cubicBezTo>
                  <a:lnTo>
                    <a:pt x="388308" y="378828"/>
                  </a:lnTo>
                  <a:close/>
                  <a:moveTo>
                    <a:pt x="910382" y="1180635"/>
                  </a:moveTo>
                  <a:lnTo>
                    <a:pt x="827261" y="1124987"/>
                  </a:lnTo>
                  <a:cubicBezTo>
                    <a:pt x="820941" y="1120774"/>
                    <a:pt x="812778" y="1120774"/>
                    <a:pt x="806459" y="1124987"/>
                  </a:cubicBezTo>
                  <a:lnTo>
                    <a:pt x="723338" y="1180635"/>
                  </a:lnTo>
                  <a:lnTo>
                    <a:pt x="723338" y="1002543"/>
                  </a:lnTo>
                  <a:cubicBezTo>
                    <a:pt x="750108" y="1020449"/>
                    <a:pt x="782146" y="1030894"/>
                    <a:pt x="816728" y="1030894"/>
                  </a:cubicBezTo>
                  <a:cubicBezTo>
                    <a:pt x="851398" y="1030894"/>
                    <a:pt x="883611" y="1020362"/>
                    <a:pt x="910382" y="1002280"/>
                  </a:cubicBezTo>
                  <a:lnTo>
                    <a:pt x="910382" y="1180635"/>
                  </a:lnTo>
                  <a:close/>
                  <a:moveTo>
                    <a:pt x="816728" y="993415"/>
                  </a:moveTo>
                  <a:cubicBezTo>
                    <a:pt x="744579" y="993415"/>
                    <a:pt x="685771" y="934695"/>
                    <a:pt x="685771" y="862458"/>
                  </a:cubicBezTo>
                  <a:cubicBezTo>
                    <a:pt x="685771" y="790308"/>
                    <a:pt x="744491" y="731501"/>
                    <a:pt x="816728" y="731501"/>
                  </a:cubicBezTo>
                  <a:cubicBezTo>
                    <a:pt x="888965" y="731501"/>
                    <a:pt x="947686" y="790220"/>
                    <a:pt x="947686" y="862458"/>
                  </a:cubicBezTo>
                  <a:cubicBezTo>
                    <a:pt x="947598" y="934695"/>
                    <a:pt x="888878" y="993415"/>
                    <a:pt x="816728" y="993415"/>
                  </a:cubicBezTo>
                  <a:close/>
                  <a:moveTo>
                    <a:pt x="816728" y="694197"/>
                  </a:moveTo>
                  <a:cubicBezTo>
                    <a:pt x="723952" y="694197"/>
                    <a:pt x="648380" y="769682"/>
                    <a:pt x="648380" y="862546"/>
                  </a:cubicBezTo>
                  <a:cubicBezTo>
                    <a:pt x="648380" y="893617"/>
                    <a:pt x="657069" y="922582"/>
                    <a:pt x="671815" y="947598"/>
                  </a:cubicBezTo>
                  <a:lnTo>
                    <a:pt x="394891" y="947598"/>
                  </a:lnTo>
                  <a:lnTo>
                    <a:pt x="394891" y="453435"/>
                  </a:lnTo>
                  <a:cubicBezTo>
                    <a:pt x="394891" y="435267"/>
                    <a:pt x="401913" y="418239"/>
                    <a:pt x="414815" y="405336"/>
                  </a:cubicBezTo>
                  <a:lnTo>
                    <a:pt x="631352" y="187571"/>
                  </a:lnTo>
                  <a:cubicBezTo>
                    <a:pt x="631527" y="187395"/>
                    <a:pt x="631615" y="187220"/>
                    <a:pt x="631790" y="186956"/>
                  </a:cubicBezTo>
                  <a:lnTo>
                    <a:pt x="947686" y="186956"/>
                  </a:lnTo>
                  <a:lnTo>
                    <a:pt x="947686" y="268059"/>
                  </a:lnTo>
                  <a:cubicBezTo>
                    <a:pt x="947686" y="278416"/>
                    <a:pt x="956024" y="286754"/>
                    <a:pt x="966381" y="286754"/>
                  </a:cubicBezTo>
                  <a:lnTo>
                    <a:pt x="1047396" y="286754"/>
                  </a:lnTo>
                  <a:lnTo>
                    <a:pt x="1047396" y="947598"/>
                  </a:lnTo>
                  <a:lnTo>
                    <a:pt x="961466" y="947598"/>
                  </a:lnTo>
                  <a:cubicBezTo>
                    <a:pt x="976212" y="922582"/>
                    <a:pt x="984989" y="893617"/>
                    <a:pt x="984989" y="862546"/>
                  </a:cubicBezTo>
                  <a:cubicBezTo>
                    <a:pt x="985077" y="769682"/>
                    <a:pt x="909504" y="694197"/>
                    <a:pt x="816728" y="694197"/>
                  </a:cubicBezTo>
                  <a:close/>
                  <a:moveTo>
                    <a:pt x="1197137" y="1097163"/>
                  </a:moveTo>
                  <a:lnTo>
                    <a:pt x="947773" y="1097163"/>
                  </a:lnTo>
                  <a:lnTo>
                    <a:pt x="947773" y="984989"/>
                  </a:lnTo>
                  <a:lnTo>
                    <a:pt x="1066179" y="984989"/>
                  </a:lnTo>
                  <a:cubicBezTo>
                    <a:pt x="1071095" y="984989"/>
                    <a:pt x="1075922" y="983058"/>
                    <a:pt x="1079433" y="979547"/>
                  </a:cubicBezTo>
                  <a:cubicBezTo>
                    <a:pt x="1082944" y="976036"/>
                    <a:pt x="1084875" y="971296"/>
                    <a:pt x="1084875" y="966294"/>
                  </a:cubicBezTo>
                  <a:lnTo>
                    <a:pt x="1084875" y="286667"/>
                  </a:lnTo>
                  <a:lnTo>
                    <a:pt x="1197137" y="286667"/>
                  </a:lnTo>
                  <a:lnTo>
                    <a:pt x="1197137" y="1097163"/>
                  </a:lnTo>
                  <a:close/>
                </a:path>
              </a:pathLst>
            </a:custGeom>
            <a:grpFill/>
            <a:ln w="8777" cap="flat">
              <a:noFill/>
              <a:prstDash val="solid"/>
              <a:miter/>
            </a:ln>
          </p:spPr>
          <p:txBody>
            <a:bodyPr rtlCol="0" anchor="ctr"/>
            <a:lstStyle/>
            <a:p>
              <a:endParaRPr lang="en-US" sz="1200"/>
            </a:p>
          </p:txBody>
        </p:sp>
        <p:sp>
          <p:nvSpPr>
            <p:cNvPr id="60" name="Freeform: Shape 59">
              <a:extLst>
                <a:ext uri="{FF2B5EF4-FFF2-40B4-BE49-F238E27FC236}">
                  <a16:creationId xmlns:a16="http://schemas.microsoft.com/office/drawing/2014/main" id="{93B324F6-59A4-43ED-B992-E572882DF167}"/>
                </a:ext>
              </a:extLst>
            </p:cNvPr>
            <p:cNvSpPr/>
            <p:nvPr/>
          </p:nvSpPr>
          <p:spPr>
            <a:xfrm>
              <a:off x="4089150" y="5678301"/>
              <a:ext cx="213990" cy="213990"/>
            </a:xfrm>
            <a:custGeom>
              <a:avLst/>
              <a:gdLst>
                <a:gd name="connsiteX0" fmla="*/ 106995 w 213990"/>
                <a:gd name="connsiteY0" fmla="*/ 213991 h 213990"/>
                <a:gd name="connsiteX1" fmla="*/ 213991 w 213990"/>
                <a:gd name="connsiteY1" fmla="*/ 106995 h 213990"/>
                <a:gd name="connsiteX2" fmla="*/ 106995 w 213990"/>
                <a:gd name="connsiteY2" fmla="*/ 0 h 213990"/>
                <a:gd name="connsiteX3" fmla="*/ 0 w 213990"/>
                <a:gd name="connsiteY3" fmla="*/ 106995 h 213990"/>
                <a:gd name="connsiteX4" fmla="*/ 106995 w 213990"/>
                <a:gd name="connsiteY4" fmla="*/ 213991 h 213990"/>
                <a:gd name="connsiteX5" fmla="*/ 106995 w 213990"/>
                <a:gd name="connsiteY5" fmla="*/ 37391 h 213990"/>
                <a:gd name="connsiteX6" fmla="*/ 176599 w 213990"/>
                <a:gd name="connsiteY6" fmla="*/ 106995 h 213990"/>
                <a:gd name="connsiteX7" fmla="*/ 106995 w 213990"/>
                <a:gd name="connsiteY7" fmla="*/ 176599 h 213990"/>
                <a:gd name="connsiteX8" fmla="*/ 37391 w 213990"/>
                <a:gd name="connsiteY8" fmla="*/ 106995 h 213990"/>
                <a:gd name="connsiteX9" fmla="*/ 106995 w 213990"/>
                <a:gd name="connsiteY9" fmla="*/ 37391 h 213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3990" h="213990">
                  <a:moveTo>
                    <a:pt x="106995" y="213991"/>
                  </a:moveTo>
                  <a:cubicBezTo>
                    <a:pt x="165979" y="213991"/>
                    <a:pt x="213991" y="165979"/>
                    <a:pt x="213991" y="106995"/>
                  </a:cubicBezTo>
                  <a:cubicBezTo>
                    <a:pt x="213991" y="48012"/>
                    <a:pt x="165979" y="0"/>
                    <a:pt x="106995" y="0"/>
                  </a:cubicBezTo>
                  <a:cubicBezTo>
                    <a:pt x="48012" y="0"/>
                    <a:pt x="0" y="48012"/>
                    <a:pt x="0" y="106995"/>
                  </a:cubicBezTo>
                  <a:cubicBezTo>
                    <a:pt x="0" y="165979"/>
                    <a:pt x="48012" y="213991"/>
                    <a:pt x="106995" y="213991"/>
                  </a:cubicBezTo>
                  <a:close/>
                  <a:moveTo>
                    <a:pt x="106995" y="37391"/>
                  </a:moveTo>
                  <a:cubicBezTo>
                    <a:pt x="145352" y="37391"/>
                    <a:pt x="176599" y="68639"/>
                    <a:pt x="176599" y="106995"/>
                  </a:cubicBezTo>
                  <a:cubicBezTo>
                    <a:pt x="176599" y="145352"/>
                    <a:pt x="145352" y="176599"/>
                    <a:pt x="106995" y="176599"/>
                  </a:cubicBezTo>
                  <a:cubicBezTo>
                    <a:pt x="68638" y="176599"/>
                    <a:pt x="37391" y="145352"/>
                    <a:pt x="37391" y="106995"/>
                  </a:cubicBezTo>
                  <a:cubicBezTo>
                    <a:pt x="37391" y="68639"/>
                    <a:pt x="68551" y="37391"/>
                    <a:pt x="106995" y="37391"/>
                  </a:cubicBezTo>
                  <a:close/>
                </a:path>
              </a:pathLst>
            </a:custGeom>
            <a:grpFill/>
            <a:ln w="8777" cap="flat">
              <a:noFill/>
              <a:prstDash val="solid"/>
              <a:miter/>
            </a:ln>
          </p:spPr>
          <p:txBody>
            <a:bodyPr rtlCol="0" anchor="ctr"/>
            <a:lstStyle/>
            <a:p>
              <a:endParaRPr lang="en-US" sz="1200"/>
            </a:p>
          </p:txBody>
        </p:sp>
        <p:sp>
          <p:nvSpPr>
            <p:cNvPr id="61" name="Freeform: Shape 60">
              <a:extLst>
                <a:ext uri="{FF2B5EF4-FFF2-40B4-BE49-F238E27FC236}">
                  <a16:creationId xmlns:a16="http://schemas.microsoft.com/office/drawing/2014/main" id="{68E0DECB-D66C-4E3C-AF9A-CFFB332B4E32}"/>
                </a:ext>
              </a:extLst>
            </p:cNvPr>
            <p:cNvSpPr/>
            <p:nvPr/>
          </p:nvSpPr>
          <p:spPr>
            <a:xfrm>
              <a:off x="4177450" y="6023863"/>
              <a:ext cx="37391" cy="63372"/>
            </a:xfrm>
            <a:custGeom>
              <a:avLst/>
              <a:gdLst>
                <a:gd name="connsiteX0" fmla="*/ 18696 w 37391"/>
                <a:gd name="connsiteY0" fmla="*/ 0 h 63372"/>
                <a:gd name="connsiteX1" fmla="*/ 0 w 37391"/>
                <a:gd name="connsiteY1" fmla="*/ 18696 h 63372"/>
                <a:gd name="connsiteX2" fmla="*/ 0 w 37391"/>
                <a:gd name="connsiteY2" fmla="*/ 44677 h 63372"/>
                <a:gd name="connsiteX3" fmla="*/ 18696 w 37391"/>
                <a:gd name="connsiteY3" fmla="*/ 63372 h 63372"/>
                <a:gd name="connsiteX4" fmla="*/ 37391 w 37391"/>
                <a:gd name="connsiteY4" fmla="*/ 44677 h 63372"/>
                <a:gd name="connsiteX5" fmla="*/ 37391 w 37391"/>
                <a:gd name="connsiteY5" fmla="*/ 18696 h 63372"/>
                <a:gd name="connsiteX6" fmla="*/ 18696 w 37391"/>
                <a:gd name="connsiteY6" fmla="*/ 0 h 63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91" h="63372">
                  <a:moveTo>
                    <a:pt x="18696" y="0"/>
                  </a:moveTo>
                  <a:cubicBezTo>
                    <a:pt x="8338" y="0"/>
                    <a:pt x="0" y="8339"/>
                    <a:pt x="0" y="18696"/>
                  </a:cubicBezTo>
                  <a:lnTo>
                    <a:pt x="0" y="44677"/>
                  </a:lnTo>
                  <a:cubicBezTo>
                    <a:pt x="0" y="55034"/>
                    <a:pt x="8338" y="63372"/>
                    <a:pt x="18696" y="63372"/>
                  </a:cubicBezTo>
                  <a:cubicBezTo>
                    <a:pt x="29053" y="63372"/>
                    <a:pt x="37391" y="55034"/>
                    <a:pt x="37391" y="44677"/>
                  </a:cubicBezTo>
                  <a:lnTo>
                    <a:pt x="37391" y="18696"/>
                  </a:lnTo>
                  <a:cubicBezTo>
                    <a:pt x="37391" y="8339"/>
                    <a:pt x="28965" y="0"/>
                    <a:pt x="18696" y="0"/>
                  </a:cubicBezTo>
                  <a:close/>
                </a:path>
              </a:pathLst>
            </a:custGeom>
            <a:grpFill/>
            <a:ln w="8777" cap="flat">
              <a:noFill/>
              <a:prstDash val="solid"/>
              <a:miter/>
            </a:ln>
          </p:spPr>
          <p:txBody>
            <a:bodyPr rtlCol="0" anchor="ctr"/>
            <a:lstStyle/>
            <a:p>
              <a:endParaRPr lang="en-US" sz="1200"/>
            </a:p>
          </p:txBody>
        </p:sp>
        <p:sp>
          <p:nvSpPr>
            <p:cNvPr id="62" name="Freeform: Shape 61">
              <a:extLst>
                <a:ext uri="{FF2B5EF4-FFF2-40B4-BE49-F238E27FC236}">
                  <a16:creationId xmlns:a16="http://schemas.microsoft.com/office/drawing/2014/main" id="{41C13C40-CBEB-4283-BE71-DC68A7CFFFD6}"/>
                </a:ext>
              </a:extLst>
            </p:cNvPr>
            <p:cNvSpPr/>
            <p:nvPr/>
          </p:nvSpPr>
          <p:spPr>
            <a:xfrm>
              <a:off x="4177450" y="6127962"/>
              <a:ext cx="37391" cy="63372"/>
            </a:xfrm>
            <a:custGeom>
              <a:avLst/>
              <a:gdLst>
                <a:gd name="connsiteX0" fmla="*/ 18696 w 37391"/>
                <a:gd name="connsiteY0" fmla="*/ 0 h 63372"/>
                <a:gd name="connsiteX1" fmla="*/ 0 w 37391"/>
                <a:gd name="connsiteY1" fmla="*/ 18696 h 63372"/>
                <a:gd name="connsiteX2" fmla="*/ 0 w 37391"/>
                <a:gd name="connsiteY2" fmla="*/ 44677 h 63372"/>
                <a:gd name="connsiteX3" fmla="*/ 18696 w 37391"/>
                <a:gd name="connsiteY3" fmla="*/ 63372 h 63372"/>
                <a:gd name="connsiteX4" fmla="*/ 37391 w 37391"/>
                <a:gd name="connsiteY4" fmla="*/ 44677 h 63372"/>
                <a:gd name="connsiteX5" fmla="*/ 37391 w 37391"/>
                <a:gd name="connsiteY5" fmla="*/ 18696 h 63372"/>
                <a:gd name="connsiteX6" fmla="*/ 18696 w 37391"/>
                <a:gd name="connsiteY6" fmla="*/ 0 h 63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91" h="63372">
                  <a:moveTo>
                    <a:pt x="18696" y="0"/>
                  </a:moveTo>
                  <a:cubicBezTo>
                    <a:pt x="8338" y="0"/>
                    <a:pt x="0" y="8426"/>
                    <a:pt x="0" y="18696"/>
                  </a:cubicBezTo>
                  <a:lnTo>
                    <a:pt x="0" y="44677"/>
                  </a:lnTo>
                  <a:cubicBezTo>
                    <a:pt x="0" y="55034"/>
                    <a:pt x="8338" y="63372"/>
                    <a:pt x="18696" y="63372"/>
                  </a:cubicBezTo>
                  <a:cubicBezTo>
                    <a:pt x="29053" y="63372"/>
                    <a:pt x="37391" y="54946"/>
                    <a:pt x="37391" y="44677"/>
                  </a:cubicBezTo>
                  <a:lnTo>
                    <a:pt x="37391" y="18696"/>
                  </a:lnTo>
                  <a:cubicBezTo>
                    <a:pt x="37391" y="8339"/>
                    <a:pt x="28965" y="0"/>
                    <a:pt x="18696" y="0"/>
                  </a:cubicBezTo>
                  <a:close/>
                </a:path>
              </a:pathLst>
            </a:custGeom>
            <a:grpFill/>
            <a:ln w="8777" cap="flat">
              <a:noFill/>
              <a:prstDash val="solid"/>
              <a:miter/>
            </a:ln>
          </p:spPr>
          <p:txBody>
            <a:bodyPr rtlCol="0" anchor="ctr"/>
            <a:lstStyle/>
            <a:p>
              <a:endParaRPr lang="en-US" sz="1200"/>
            </a:p>
          </p:txBody>
        </p:sp>
        <p:sp>
          <p:nvSpPr>
            <p:cNvPr id="63" name="Freeform: Shape 62">
              <a:extLst>
                <a:ext uri="{FF2B5EF4-FFF2-40B4-BE49-F238E27FC236}">
                  <a16:creationId xmlns:a16="http://schemas.microsoft.com/office/drawing/2014/main" id="{81DC7877-2212-4608-A404-B04629D99915}"/>
                </a:ext>
              </a:extLst>
            </p:cNvPr>
            <p:cNvSpPr/>
            <p:nvPr/>
          </p:nvSpPr>
          <p:spPr>
            <a:xfrm>
              <a:off x="4177450" y="6231973"/>
              <a:ext cx="37391" cy="49855"/>
            </a:xfrm>
            <a:custGeom>
              <a:avLst/>
              <a:gdLst>
                <a:gd name="connsiteX0" fmla="*/ 18696 w 37391"/>
                <a:gd name="connsiteY0" fmla="*/ 0 h 49855"/>
                <a:gd name="connsiteX1" fmla="*/ 0 w 37391"/>
                <a:gd name="connsiteY1" fmla="*/ 18696 h 49855"/>
                <a:gd name="connsiteX2" fmla="*/ 0 w 37391"/>
                <a:gd name="connsiteY2" fmla="*/ 31159 h 49855"/>
                <a:gd name="connsiteX3" fmla="*/ 18696 w 37391"/>
                <a:gd name="connsiteY3" fmla="*/ 49855 h 49855"/>
                <a:gd name="connsiteX4" fmla="*/ 37391 w 37391"/>
                <a:gd name="connsiteY4" fmla="*/ 31159 h 49855"/>
                <a:gd name="connsiteX5" fmla="*/ 37391 w 37391"/>
                <a:gd name="connsiteY5" fmla="*/ 18696 h 49855"/>
                <a:gd name="connsiteX6" fmla="*/ 18696 w 37391"/>
                <a:gd name="connsiteY6" fmla="*/ 0 h 49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391" h="49855">
                  <a:moveTo>
                    <a:pt x="18696" y="0"/>
                  </a:moveTo>
                  <a:cubicBezTo>
                    <a:pt x="8338" y="0"/>
                    <a:pt x="0" y="8426"/>
                    <a:pt x="0" y="18696"/>
                  </a:cubicBezTo>
                  <a:lnTo>
                    <a:pt x="0" y="31159"/>
                  </a:lnTo>
                  <a:cubicBezTo>
                    <a:pt x="0" y="41516"/>
                    <a:pt x="8338" y="49855"/>
                    <a:pt x="18696" y="49855"/>
                  </a:cubicBezTo>
                  <a:cubicBezTo>
                    <a:pt x="29053" y="49855"/>
                    <a:pt x="37391" y="41429"/>
                    <a:pt x="37391" y="31159"/>
                  </a:cubicBezTo>
                  <a:lnTo>
                    <a:pt x="37391" y="18696"/>
                  </a:lnTo>
                  <a:cubicBezTo>
                    <a:pt x="37391" y="8426"/>
                    <a:pt x="28965" y="0"/>
                    <a:pt x="18696" y="0"/>
                  </a:cubicBezTo>
                  <a:close/>
                </a:path>
              </a:pathLst>
            </a:custGeom>
            <a:grpFill/>
            <a:ln w="8777" cap="flat">
              <a:noFill/>
              <a:prstDash val="solid"/>
              <a:miter/>
            </a:ln>
          </p:spPr>
          <p:txBody>
            <a:bodyPr rtlCol="0" anchor="ctr"/>
            <a:lstStyle/>
            <a:p>
              <a:endParaRPr lang="en-US" sz="1200"/>
            </a:p>
          </p:txBody>
        </p:sp>
      </p:grpSp>
      <p:grpSp>
        <p:nvGrpSpPr>
          <p:cNvPr id="64" name="Graphic 2">
            <a:extLst>
              <a:ext uri="{FF2B5EF4-FFF2-40B4-BE49-F238E27FC236}">
                <a16:creationId xmlns:a16="http://schemas.microsoft.com/office/drawing/2014/main" id="{BF7E943C-C5F4-47B3-90AB-414377B11125}"/>
              </a:ext>
            </a:extLst>
          </p:cNvPr>
          <p:cNvGrpSpPr/>
          <p:nvPr/>
        </p:nvGrpSpPr>
        <p:grpSpPr>
          <a:xfrm>
            <a:off x="15423252" y="4535850"/>
            <a:ext cx="546249" cy="490782"/>
            <a:chOff x="8574012" y="7997527"/>
            <a:chExt cx="1234447" cy="1109100"/>
          </a:xfrm>
          <a:solidFill>
            <a:schemeClr val="tx1"/>
          </a:solidFill>
        </p:grpSpPr>
        <p:sp>
          <p:nvSpPr>
            <p:cNvPr id="65" name="Freeform: Shape 64">
              <a:extLst>
                <a:ext uri="{FF2B5EF4-FFF2-40B4-BE49-F238E27FC236}">
                  <a16:creationId xmlns:a16="http://schemas.microsoft.com/office/drawing/2014/main" id="{B2C1FCC0-66C4-436B-9BD0-9D113346F220}"/>
                </a:ext>
              </a:extLst>
            </p:cNvPr>
            <p:cNvSpPr/>
            <p:nvPr/>
          </p:nvSpPr>
          <p:spPr>
            <a:xfrm>
              <a:off x="8574012" y="7997527"/>
              <a:ext cx="1234447" cy="1109100"/>
            </a:xfrm>
            <a:custGeom>
              <a:avLst/>
              <a:gdLst>
                <a:gd name="connsiteX0" fmla="*/ 1215296 w 1234447"/>
                <a:gd name="connsiteY0" fmla="*/ 497498 h 1109100"/>
                <a:gd name="connsiteX1" fmla="*/ 1141654 w 1234447"/>
                <a:gd name="connsiteY1" fmla="*/ 375669 h 1109100"/>
                <a:gd name="connsiteX2" fmla="*/ 763615 w 1234447"/>
                <a:gd name="connsiteY2" fmla="*/ 0 h 1109100"/>
                <a:gd name="connsiteX3" fmla="*/ 435958 w 1234447"/>
                <a:gd name="connsiteY3" fmla="*/ 191960 h 1109100"/>
                <a:gd name="connsiteX4" fmla="*/ 92854 w 1234447"/>
                <a:gd name="connsiteY4" fmla="*/ 565785 h 1109100"/>
                <a:gd name="connsiteX5" fmla="*/ 19212 w 1234447"/>
                <a:gd name="connsiteY5" fmla="*/ 687702 h 1109100"/>
                <a:gd name="connsiteX6" fmla="*/ 692 w 1234447"/>
                <a:gd name="connsiteY6" fmla="*/ 741331 h 1109100"/>
                <a:gd name="connsiteX7" fmla="*/ 28165 w 1234447"/>
                <a:gd name="connsiteY7" fmla="*/ 777406 h 1109100"/>
                <a:gd name="connsiteX8" fmla="*/ 93556 w 1234447"/>
                <a:gd name="connsiteY8" fmla="*/ 809443 h 1109100"/>
                <a:gd name="connsiteX9" fmla="*/ 93995 w 1234447"/>
                <a:gd name="connsiteY9" fmla="*/ 936451 h 1109100"/>
                <a:gd name="connsiteX10" fmla="*/ 241892 w 1234447"/>
                <a:gd name="connsiteY10" fmla="*/ 997366 h 1109100"/>
                <a:gd name="connsiteX11" fmla="*/ 270155 w 1234447"/>
                <a:gd name="connsiteY11" fmla="*/ 1023610 h 1109100"/>
                <a:gd name="connsiteX12" fmla="*/ 270155 w 1234447"/>
                <a:gd name="connsiteY12" fmla="*/ 1090405 h 1109100"/>
                <a:gd name="connsiteX13" fmla="*/ 288851 w 1234447"/>
                <a:gd name="connsiteY13" fmla="*/ 1109101 h 1109100"/>
                <a:gd name="connsiteX14" fmla="*/ 307546 w 1234447"/>
                <a:gd name="connsiteY14" fmla="*/ 1090405 h 1109100"/>
                <a:gd name="connsiteX15" fmla="*/ 307546 w 1234447"/>
                <a:gd name="connsiteY15" fmla="*/ 1023610 h 1109100"/>
                <a:gd name="connsiteX16" fmla="*/ 241892 w 1234447"/>
                <a:gd name="connsiteY16" fmla="*/ 959974 h 1109100"/>
                <a:gd name="connsiteX17" fmla="*/ 130772 w 1234447"/>
                <a:gd name="connsiteY17" fmla="*/ 929517 h 1109100"/>
                <a:gd name="connsiteX18" fmla="*/ 132264 w 1234447"/>
                <a:gd name="connsiteY18" fmla="*/ 800051 h 1109100"/>
                <a:gd name="connsiteX19" fmla="*/ 120502 w 1234447"/>
                <a:gd name="connsiteY19" fmla="*/ 780127 h 1109100"/>
                <a:gd name="connsiteX20" fmla="*/ 46861 w 1234447"/>
                <a:gd name="connsiteY20" fmla="*/ 745105 h 1109100"/>
                <a:gd name="connsiteX21" fmla="*/ 37469 w 1234447"/>
                <a:gd name="connsiteY21" fmla="*/ 735012 h 1109100"/>
                <a:gd name="connsiteX22" fmla="*/ 47738 w 1234447"/>
                <a:gd name="connsiteY22" fmla="*/ 711928 h 1109100"/>
                <a:gd name="connsiteX23" fmla="*/ 129806 w 1234447"/>
                <a:gd name="connsiteY23" fmla="*/ 572105 h 1109100"/>
                <a:gd name="connsiteX24" fmla="*/ 130157 w 1234447"/>
                <a:gd name="connsiteY24" fmla="*/ 568243 h 1109100"/>
                <a:gd name="connsiteX25" fmla="*/ 470717 w 1234447"/>
                <a:gd name="connsiteY25" fmla="*/ 227683 h 1109100"/>
                <a:gd name="connsiteX26" fmla="*/ 641610 w 1234447"/>
                <a:gd name="connsiteY26" fmla="*/ 274379 h 1109100"/>
                <a:gd name="connsiteX27" fmla="*/ 629498 w 1234447"/>
                <a:gd name="connsiteY27" fmla="*/ 288686 h 1109100"/>
                <a:gd name="connsiteX28" fmla="*/ 629586 w 1234447"/>
                <a:gd name="connsiteY28" fmla="*/ 310541 h 1109100"/>
                <a:gd name="connsiteX29" fmla="*/ 665836 w 1234447"/>
                <a:gd name="connsiteY29" fmla="*/ 360484 h 1109100"/>
                <a:gd name="connsiteX30" fmla="*/ 604834 w 1234447"/>
                <a:gd name="connsiteY30" fmla="*/ 370139 h 1109100"/>
                <a:gd name="connsiteX31" fmla="*/ 589298 w 1234447"/>
                <a:gd name="connsiteY31" fmla="*/ 385587 h 1109100"/>
                <a:gd name="connsiteX32" fmla="*/ 586138 w 1234447"/>
                <a:gd name="connsiteY32" fmla="*/ 423066 h 1109100"/>
                <a:gd name="connsiteX33" fmla="*/ 589298 w 1234447"/>
                <a:gd name="connsiteY33" fmla="*/ 460458 h 1109100"/>
                <a:gd name="connsiteX34" fmla="*/ 604834 w 1234447"/>
                <a:gd name="connsiteY34" fmla="*/ 475906 h 1109100"/>
                <a:gd name="connsiteX35" fmla="*/ 665836 w 1234447"/>
                <a:gd name="connsiteY35" fmla="*/ 485561 h 1109100"/>
                <a:gd name="connsiteX36" fmla="*/ 629586 w 1234447"/>
                <a:gd name="connsiteY36" fmla="*/ 535591 h 1109100"/>
                <a:gd name="connsiteX37" fmla="*/ 629498 w 1234447"/>
                <a:gd name="connsiteY37" fmla="*/ 557447 h 1109100"/>
                <a:gd name="connsiteX38" fmla="*/ 682425 w 1234447"/>
                <a:gd name="connsiteY38" fmla="*/ 610374 h 1109100"/>
                <a:gd name="connsiteX39" fmla="*/ 704368 w 1234447"/>
                <a:gd name="connsiteY39" fmla="*/ 610286 h 1109100"/>
                <a:gd name="connsiteX40" fmla="*/ 754399 w 1234447"/>
                <a:gd name="connsiteY40" fmla="*/ 574036 h 1109100"/>
                <a:gd name="connsiteX41" fmla="*/ 764142 w 1234447"/>
                <a:gd name="connsiteY41" fmla="*/ 635126 h 1109100"/>
                <a:gd name="connsiteX42" fmla="*/ 779590 w 1234447"/>
                <a:gd name="connsiteY42" fmla="*/ 650662 h 1109100"/>
                <a:gd name="connsiteX43" fmla="*/ 799953 w 1234447"/>
                <a:gd name="connsiteY43" fmla="*/ 653032 h 1109100"/>
                <a:gd name="connsiteX44" fmla="*/ 766687 w 1234447"/>
                <a:gd name="connsiteY44" fmla="*/ 737206 h 1109100"/>
                <a:gd name="connsiteX45" fmla="*/ 766424 w 1234447"/>
                <a:gd name="connsiteY45" fmla="*/ 737645 h 1109100"/>
                <a:gd name="connsiteX46" fmla="*/ 730876 w 1234447"/>
                <a:gd name="connsiteY46" fmla="*/ 796014 h 1109100"/>
                <a:gd name="connsiteX47" fmla="*/ 676457 w 1234447"/>
                <a:gd name="connsiteY47" fmla="*/ 890809 h 1109100"/>
                <a:gd name="connsiteX48" fmla="*/ 645473 w 1234447"/>
                <a:gd name="connsiteY48" fmla="*/ 1090053 h 1109100"/>
                <a:gd name="connsiteX49" fmla="*/ 663993 w 1234447"/>
                <a:gd name="connsiteY49" fmla="*/ 1108925 h 1109100"/>
                <a:gd name="connsiteX50" fmla="*/ 664168 w 1234447"/>
                <a:gd name="connsiteY50" fmla="*/ 1108925 h 1109100"/>
                <a:gd name="connsiteX51" fmla="*/ 682864 w 1234447"/>
                <a:gd name="connsiteY51" fmla="*/ 1090405 h 1109100"/>
                <a:gd name="connsiteX52" fmla="*/ 710513 w 1234447"/>
                <a:gd name="connsiteY52" fmla="*/ 906169 h 1109100"/>
                <a:gd name="connsiteX53" fmla="*/ 762562 w 1234447"/>
                <a:gd name="connsiteY53" fmla="*/ 815675 h 1109100"/>
                <a:gd name="connsiteX54" fmla="*/ 798461 w 1234447"/>
                <a:gd name="connsiteY54" fmla="*/ 756779 h 1109100"/>
                <a:gd name="connsiteX55" fmla="*/ 798812 w 1234447"/>
                <a:gd name="connsiteY55" fmla="*/ 756253 h 1109100"/>
                <a:gd name="connsiteX56" fmla="*/ 838837 w 1234447"/>
                <a:gd name="connsiteY56" fmla="*/ 652505 h 1109100"/>
                <a:gd name="connsiteX57" fmla="*/ 854548 w 1234447"/>
                <a:gd name="connsiteY57" fmla="*/ 650574 h 1109100"/>
                <a:gd name="connsiteX58" fmla="*/ 869996 w 1234447"/>
                <a:gd name="connsiteY58" fmla="*/ 635038 h 1109100"/>
                <a:gd name="connsiteX59" fmla="*/ 879739 w 1234447"/>
                <a:gd name="connsiteY59" fmla="*/ 573948 h 1109100"/>
                <a:gd name="connsiteX60" fmla="*/ 929770 w 1234447"/>
                <a:gd name="connsiteY60" fmla="*/ 610198 h 1109100"/>
                <a:gd name="connsiteX61" fmla="*/ 951713 w 1234447"/>
                <a:gd name="connsiteY61" fmla="*/ 610286 h 1109100"/>
                <a:gd name="connsiteX62" fmla="*/ 1004552 w 1234447"/>
                <a:gd name="connsiteY62" fmla="*/ 557359 h 1109100"/>
                <a:gd name="connsiteX63" fmla="*/ 1004464 w 1234447"/>
                <a:gd name="connsiteY63" fmla="*/ 535416 h 1109100"/>
                <a:gd name="connsiteX64" fmla="*/ 968214 w 1234447"/>
                <a:gd name="connsiteY64" fmla="*/ 485385 h 1109100"/>
                <a:gd name="connsiteX65" fmla="*/ 1029217 w 1234447"/>
                <a:gd name="connsiteY65" fmla="*/ 475730 h 1109100"/>
                <a:gd name="connsiteX66" fmla="*/ 1044753 w 1234447"/>
                <a:gd name="connsiteY66" fmla="*/ 460370 h 1109100"/>
                <a:gd name="connsiteX67" fmla="*/ 1047912 w 1234447"/>
                <a:gd name="connsiteY67" fmla="*/ 422891 h 1109100"/>
                <a:gd name="connsiteX68" fmla="*/ 1044753 w 1234447"/>
                <a:gd name="connsiteY68" fmla="*/ 385412 h 1109100"/>
                <a:gd name="connsiteX69" fmla="*/ 1029217 w 1234447"/>
                <a:gd name="connsiteY69" fmla="*/ 370051 h 1109100"/>
                <a:gd name="connsiteX70" fmla="*/ 968214 w 1234447"/>
                <a:gd name="connsiteY70" fmla="*/ 360396 h 1109100"/>
                <a:gd name="connsiteX71" fmla="*/ 1004464 w 1234447"/>
                <a:gd name="connsiteY71" fmla="*/ 310454 h 1109100"/>
                <a:gd name="connsiteX72" fmla="*/ 1004552 w 1234447"/>
                <a:gd name="connsiteY72" fmla="*/ 288598 h 1109100"/>
                <a:gd name="connsiteX73" fmla="*/ 951713 w 1234447"/>
                <a:gd name="connsiteY73" fmla="*/ 235671 h 1109100"/>
                <a:gd name="connsiteX74" fmla="*/ 929770 w 1234447"/>
                <a:gd name="connsiteY74" fmla="*/ 235671 h 1109100"/>
                <a:gd name="connsiteX75" fmla="*/ 879739 w 1234447"/>
                <a:gd name="connsiteY75" fmla="*/ 271921 h 1109100"/>
                <a:gd name="connsiteX76" fmla="*/ 869996 w 1234447"/>
                <a:gd name="connsiteY76" fmla="*/ 210831 h 1109100"/>
                <a:gd name="connsiteX77" fmla="*/ 854548 w 1234447"/>
                <a:gd name="connsiteY77" fmla="*/ 195295 h 1109100"/>
                <a:gd name="connsiteX78" fmla="*/ 779678 w 1234447"/>
                <a:gd name="connsiteY78" fmla="*/ 195295 h 1109100"/>
                <a:gd name="connsiteX79" fmla="*/ 764230 w 1234447"/>
                <a:gd name="connsiteY79" fmla="*/ 210831 h 1109100"/>
                <a:gd name="connsiteX80" fmla="*/ 754487 w 1234447"/>
                <a:gd name="connsiteY80" fmla="*/ 271921 h 1109100"/>
                <a:gd name="connsiteX81" fmla="*/ 704456 w 1234447"/>
                <a:gd name="connsiteY81" fmla="*/ 235583 h 1109100"/>
                <a:gd name="connsiteX82" fmla="*/ 682513 w 1234447"/>
                <a:gd name="connsiteY82" fmla="*/ 235495 h 1109100"/>
                <a:gd name="connsiteX83" fmla="*/ 668733 w 1234447"/>
                <a:gd name="connsiteY83" fmla="*/ 247169 h 1109100"/>
                <a:gd name="connsiteX84" fmla="*/ 480196 w 1234447"/>
                <a:gd name="connsiteY84" fmla="*/ 190468 h 1109100"/>
                <a:gd name="connsiteX85" fmla="*/ 763615 w 1234447"/>
                <a:gd name="connsiteY85" fmla="*/ 37216 h 1109100"/>
                <a:gd name="connsiteX86" fmla="*/ 1104262 w 1234447"/>
                <a:gd name="connsiteY86" fmla="*/ 377776 h 1109100"/>
                <a:gd name="connsiteX87" fmla="*/ 1104613 w 1234447"/>
                <a:gd name="connsiteY87" fmla="*/ 381550 h 1109100"/>
                <a:gd name="connsiteX88" fmla="*/ 1186681 w 1234447"/>
                <a:gd name="connsiteY88" fmla="*/ 521372 h 1109100"/>
                <a:gd name="connsiteX89" fmla="*/ 1196863 w 1234447"/>
                <a:gd name="connsiteY89" fmla="*/ 544456 h 1109100"/>
                <a:gd name="connsiteX90" fmla="*/ 1187559 w 1234447"/>
                <a:gd name="connsiteY90" fmla="*/ 554551 h 1109100"/>
                <a:gd name="connsiteX91" fmla="*/ 1113917 w 1234447"/>
                <a:gd name="connsiteY91" fmla="*/ 589572 h 1109100"/>
                <a:gd name="connsiteX92" fmla="*/ 1102156 w 1234447"/>
                <a:gd name="connsiteY92" fmla="*/ 609409 h 1109100"/>
                <a:gd name="connsiteX93" fmla="*/ 1103648 w 1234447"/>
                <a:gd name="connsiteY93" fmla="*/ 738874 h 1109100"/>
                <a:gd name="connsiteX94" fmla="*/ 992527 w 1234447"/>
                <a:gd name="connsiteY94" fmla="*/ 769419 h 1109100"/>
                <a:gd name="connsiteX95" fmla="*/ 926873 w 1234447"/>
                <a:gd name="connsiteY95" fmla="*/ 833054 h 1109100"/>
                <a:gd name="connsiteX96" fmla="*/ 926873 w 1234447"/>
                <a:gd name="connsiteY96" fmla="*/ 899849 h 1109100"/>
                <a:gd name="connsiteX97" fmla="*/ 945569 w 1234447"/>
                <a:gd name="connsiteY97" fmla="*/ 918545 h 1109100"/>
                <a:gd name="connsiteX98" fmla="*/ 964264 w 1234447"/>
                <a:gd name="connsiteY98" fmla="*/ 899849 h 1109100"/>
                <a:gd name="connsiteX99" fmla="*/ 964264 w 1234447"/>
                <a:gd name="connsiteY99" fmla="*/ 833054 h 1109100"/>
                <a:gd name="connsiteX100" fmla="*/ 992527 w 1234447"/>
                <a:gd name="connsiteY100" fmla="*/ 806810 h 1109100"/>
                <a:gd name="connsiteX101" fmla="*/ 1140425 w 1234447"/>
                <a:gd name="connsiteY101" fmla="*/ 745896 h 1109100"/>
                <a:gd name="connsiteX102" fmla="*/ 1140864 w 1234447"/>
                <a:gd name="connsiteY102" fmla="*/ 618888 h 1109100"/>
                <a:gd name="connsiteX103" fmla="*/ 1206255 w 1234447"/>
                <a:gd name="connsiteY103" fmla="*/ 586851 h 1109100"/>
                <a:gd name="connsiteX104" fmla="*/ 1233728 w 1234447"/>
                <a:gd name="connsiteY104" fmla="*/ 550776 h 1109100"/>
                <a:gd name="connsiteX105" fmla="*/ 1215296 w 1234447"/>
                <a:gd name="connsiteY105" fmla="*/ 497498 h 1109100"/>
                <a:gd name="connsiteX106" fmla="*/ 693836 w 1234447"/>
                <a:gd name="connsiteY106" fmla="*/ 274203 h 1109100"/>
                <a:gd name="connsiteX107" fmla="*/ 741672 w 1234447"/>
                <a:gd name="connsiteY107" fmla="*/ 308873 h 1109100"/>
                <a:gd name="connsiteX108" fmla="*/ 760982 w 1234447"/>
                <a:gd name="connsiteY108" fmla="*/ 310454 h 1109100"/>
                <a:gd name="connsiteX109" fmla="*/ 777132 w 1234447"/>
                <a:gd name="connsiteY109" fmla="*/ 303783 h 1109100"/>
                <a:gd name="connsiteX110" fmla="*/ 789684 w 1234447"/>
                <a:gd name="connsiteY110" fmla="*/ 288949 h 1109100"/>
                <a:gd name="connsiteX111" fmla="*/ 798988 w 1234447"/>
                <a:gd name="connsiteY111" fmla="*/ 230580 h 1109100"/>
                <a:gd name="connsiteX112" fmla="*/ 835238 w 1234447"/>
                <a:gd name="connsiteY112" fmla="*/ 230580 h 1109100"/>
                <a:gd name="connsiteX113" fmla="*/ 844542 w 1234447"/>
                <a:gd name="connsiteY113" fmla="*/ 288949 h 1109100"/>
                <a:gd name="connsiteX114" fmla="*/ 857094 w 1234447"/>
                <a:gd name="connsiteY114" fmla="*/ 303783 h 1109100"/>
                <a:gd name="connsiteX115" fmla="*/ 873332 w 1234447"/>
                <a:gd name="connsiteY115" fmla="*/ 310454 h 1109100"/>
                <a:gd name="connsiteX116" fmla="*/ 892554 w 1234447"/>
                <a:gd name="connsiteY116" fmla="*/ 308786 h 1109100"/>
                <a:gd name="connsiteX117" fmla="*/ 940390 w 1234447"/>
                <a:gd name="connsiteY117" fmla="*/ 274116 h 1109100"/>
                <a:gd name="connsiteX118" fmla="*/ 966020 w 1234447"/>
                <a:gd name="connsiteY118" fmla="*/ 299745 h 1109100"/>
                <a:gd name="connsiteX119" fmla="*/ 931349 w 1234447"/>
                <a:gd name="connsiteY119" fmla="*/ 347582 h 1109100"/>
                <a:gd name="connsiteX120" fmla="*/ 929770 w 1234447"/>
                <a:gd name="connsiteY120" fmla="*/ 366979 h 1109100"/>
                <a:gd name="connsiteX121" fmla="*/ 936440 w 1234447"/>
                <a:gd name="connsiteY121" fmla="*/ 382954 h 1109100"/>
                <a:gd name="connsiteX122" fmla="*/ 951274 w 1234447"/>
                <a:gd name="connsiteY122" fmla="*/ 395593 h 1109100"/>
                <a:gd name="connsiteX123" fmla="*/ 1009643 w 1234447"/>
                <a:gd name="connsiteY123" fmla="*/ 404897 h 1109100"/>
                <a:gd name="connsiteX124" fmla="*/ 1010521 w 1234447"/>
                <a:gd name="connsiteY124" fmla="*/ 423066 h 1109100"/>
                <a:gd name="connsiteX125" fmla="*/ 1009643 w 1234447"/>
                <a:gd name="connsiteY125" fmla="*/ 441147 h 1109100"/>
                <a:gd name="connsiteX126" fmla="*/ 951274 w 1234447"/>
                <a:gd name="connsiteY126" fmla="*/ 450451 h 1109100"/>
                <a:gd name="connsiteX127" fmla="*/ 936440 w 1234447"/>
                <a:gd name="connsiteY127" fmla="*/ 463091 h 1109100"/>
                <a:gd name="connsiteX128" fmla="*/ 929770 w 1234447"/>
                <a:gd name="connsiteY128" fmla="*/ 478978 h 1109100"/>
                <a:gd name="connsiteX129" fmla="*/ 931262 w 1234447"/>
                <a:gd name="connsiteY129" fmla="*/ 498463 h 1109100"/>
                <a:gd name="connsiteX130" fmla="*/ 966020 w 1234447"/>
                <a:gd name="connsiteY130" fmla="*/ 546300 h 1109100"/>
                <a:gd name="connsiteX131" fmla="*/ 940390 w 1234447"/>
                <a:gd name="connsiteY131" fmla="*/ 571929 h 1109100"/>
                <a:gd name="connsiteX132" fmla="*/ 892554 w 1234447"/>
                <a:gd name="connsiteY132" fmla="*/ 537259 h 1109100"/>
                <a:gd name="connsiteX133" fmla="*/ 873068 w 1234447"/>
                <a:gd name="connsiteY133" fmla="*/ 535767 h 1109100"/>
                <a:gd name="connsiteX134" fmla="*/ 857094 w 1234447"/>
                <a:gd name="connsiteY134" fmla="*/ 542438 h 1109100"/>
                <a:gd name="connsiteX135" fmla="*/ 844542 w 1234447"/>
                <a:gd name="connsiteY135" fmla="*/ 557271 h 1109100"/>
                <a:gd name="connsiteX136" fmla="*/ 835238 w 1234447"/>
                <a:gd name="connsiteY136" fmla="*/ 615640 h 1109100"/>
                <a:gd name="connsiteX137" fmla="*/ 798988 w 1234447"/>
                <a:gd name="connsiteY137" fmla="*/ 615640 h 1109100"/>
                <a:gd name="connsiteX138" fmla="*/ 789684 w 1234447"/>
                <a:gd name="connsiteY138" fmla="*/ 557271 h 1109100"/>
                <a:gd name="connsiteX139" fmla="*/ 777132 w 1234447"/>
                <a:gd name="connsiteY139" fmla="*/ 542438 h 1109100"/>
                <a:gd name="connsiteX140" fmla="*/ 761070 w 1234447"/>
                <a:gd name="connsiteY140" fmla="*/ 535767 h 1109100"/>
                <a:gd name="connsiteX141" fmla="*/ 741672 w 1234447"/>
                <a:gd name="connsiteY141" fmla="*/ 537347 h 1109100"/>
                <a:gd name="connsiteX142" fmla="*/ 693836 w 1234447"/>
                <a:gd name="connsiteY142" fmla="*/ 572105 h 1109100"/>
                <a:gd name="connsiteX143" fmla="*/ 668206 w 1234447"/>
                <a:gd name="connsiteY143" fmla="*/ 546475 h 1109100"/>
                <a:gd name="connsiteX144" fmla="*/ 702876 w 1234447"/>
                <a:gd name="connsiteY144" fmla="*/ 498639 h 1109100"/>
                <a:gd name="connsiteX145" fmla="*/ 704456 w 1234447"/>
                <a:gd name="connsiteY145" fmla="*/ 479329 h 1109100"/>
                <a:gd name="connsiteX146" fmla="*/ 697698 w 1234447"/>
                <a:gd name="connsiteY146" fmla="*/ 463179 h 1109100"/>
                <a:gd name="connsiteX147" fmla="*/ 682952 w 1234447"/>
                <a:gd name="connsiteY147" fmla="*/ 450627 h 1109100"/>
                <a:gd name="connsiteX148" fmla="*/ 624583 w 1234447"/>
                <a:gd name="connsiteY148" fmla="*/ 441323 h 1109100"/>
                <a:gd name="connsiteX149" fmla="*/ 623705 w 1234447"/>
                <a:gd name="connsiteY149" fmla="*/ 423242 h 1109100"/>
                <a:gd name="connsiteX150" fmla="*/ 624583 w 1234447"/>
                <a:gd name="connsiteY150" fmla="*/ 405073 h 1109100"/>
                <a:gd name="connsiteX151" fmla="*/ 682952 w 1234447"/>
                <a:gd name="connsiteY151" fmla="*/ 395769 h 1109100"/>
                <a:gd name="connsiteX152" fmla="*/ 697698 w 1234447"/>
                <a:gd name="connsiteY152" fmla="*/ 383217 h 1109100"/>
                <a:gd name="connsiteX153" fmla="*/ 704544 w 1234447"/>
                <a:gd name="connsiteY153" fmla="*/ 366979 h 1109100"/>
                <a:gd name="connsiteX154" fmla="*/ 702876 w 1234447"/>
                <a:gd name="connsiteY154" fmla="*/ 347757 h 1109100"/>
                <a:gd name="connsiteX155" fmla="*/ 668206 w 1234447"/>
                <a:gd name="connsiteY155" fmla="*/ 299921 h 1109100"/>
                <a:gd name="connsiteX156" fmla="*/ 693836 w 1234447"/>
                <a:gd name="connsiteY156" fmla="*/ 274203 h 1109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1234447" h="1109100">
                  <a:moveTo>
                    <a:pt x="1215296" y="497498"/>
                  </a:moveTo>
                  <a:cubicBezTo>
                    <a:pt x="1158858" y="430527"/>
                    <a:pt x="1144111" y="384271"/>
                    <a:pt x="1141654" y="375669"/>
                  </a:cubicBezTo>
                  <a:cubicBezTo>
                    <a:pt x="1140425" y="168349"/>
                    <a:pt x="971286" y="0"/>
                    <a:pt x="763615" y="0"/>
                  </a:cubicBezTo>
                  <a:cubicBezTo>
                    <a:pt x="623003" y="0"/>
                    <a:pt x="500823" y="77592"/>
                    <a:pt x="435958" y="191960"/>
                  </a:cubicBezTo>
                  <a:cubicBezTo>
                    <a:pt x="244613" y="209602"/>
                    <a:pt x="94083" y="370227"/>
                    <a:pt x="92854" y="565785"/>
                  </a:cubicBezTo>
                  <a:cubicBezTo>
                    <a:pt x="90396" y="574738"/>
                    <a:pt x="75562" y="620907"/>
                    <a:pt x="19212" y="687702"/>
                  </a:cubicBezTo>
                  <a:cubicBezTo>
                    <a:pt x="10611" y="697884"/>
                    <a:pt x="-3258" y="718423"/>
                    <a:pt x="692" y="741331"/>
                  </a:cubicBezTo>
                  <a:cubicBezTo>
                    <a:pt x="2448" y="751513"/>
                    <a:pt x="8679" y="766083"/>
                    <a:pt x="28165" y="777406"/>
                  </a:cubicBezTo>
                  <a:cubicBezTo>
                    <a:pt x="51863" y="791098"/>
                    <a:pt x="78108" y="802860"/>
                    <a:pt x="93556" y="809443"/>
                  </a:cubicBezTo>
                  <a:cubicBezTo>
                    <a:pt x="90747" y="836478"/>
                    <a:pt x="86183" y="895285"/>
                    <a:pt x="93995" y="936451"/>
                  </a:cubicBezTo>
                  <a:cubicBezTo>
                    <a:pt x="104088" y="989378"/>
                    <a:pt x="190984" y="997366"/>
                    <a:pt x="241892" y="997366"/>
                  </a:cubicBezTo>
                  <a:cubicBezTo>
                    <a:pt x="260676" y="997366"/>
                    <a:pt x="270155" y="1006143"/>
                    <a:pt x="270155" y="1023610"/>
                  </a:cubicBezTo>
                  <a:lnTo>
                    <a:pt x="270155" y="1090405"/>
                  </a:lnTo>
                  <a:cubicBezTo>
                    <a:pt x="270155" y="1100761"/>
                    <a:pt x="278493" y="1109101"/>
                    <a:pt x="288851" y="1109101"/>
                  </a:cubicBezTo>
                  <a:cubicBezTo>
                    <a:pt x="299208" y="1109101"/>
                    <a:pt x="307546" y="1100761"/>
                    <a:pt x="307546" y="1090405"/>
                  </a:cubicBezTo>
                  <a:lnTo>
                    <a:pt x="307546" y="1023610"/>
                  </a:lnTo>
                  <a:cubicBezTo>
                    <a:pt x="307546" y="985516"/>
                    <a:pt x="281127" y="959974"/>
                    <a:pt x="241892" y="959974"/>
                  </a:cubicBezTo>
                  <a:cubicBezTo>
                    <a:pt x="180890" y="959974"/>
                    <a:pt x="134107" y="947159"/>
                    <a:pt x="130772" y="929517"/>
                  </a:cubicBezTo>
                  <a:cubicBezTo>
                    <a:pt x="121643" y="881680"/>
                    <a:pt x="132176" y="800842"/>
                    <a:pt x="132264" y="800051"/>
                  </a:cubicBezTo>
                  <a:cubicBezTo>
                    <a:pt x="133405" y="791450"/>
                    <a:pt x="128490" y="783287"/>
                    <a:pt x="120502" y="780127"/>
                  </a:cubicBezTo>
                  <a:cubicBezTo>
                    <a:pt x="120063" y="779952"/>
                    <a:pt x="79951" y="764328"/>
                    <a:pt x="46861" y="745105"/>
                  </a:cubicBezTo>
                  <a:cubicBezTo>
                    <a:pt x="41243" y="741858"/>
                    <a:pt x="38084" y="738435"/>
                    <a:pt x="37469" y="735012"/>
                  </a:cubicBezTo>
                  <a:cubicBezTo>
                    <a:pt x="36503" y="729482"/>
                    <a:pt x="40541" y="720441"/>
                    <a:pt x="47738" y="711928"/>
                  </a:cubicBezTo>
                  <a:cubicBezTo>
                    <a:pt x="117254" y="629509"/>
                    <a:pt x="129367" y="574387"/>
                    <a:pt x="129806" y="572105"/>
                  </a:cubicBezTo>
                  <a:cubicBezTo>
                    <a:pt x="130069" y="570876"/>
                    <a:pt x="130157" y="569559"/>
                    <a:pt x="130157" y="568243"/>
                  </a:cubicBezTo>
                  <a:cubicBezTo>
                    <a:pt x="130157" y="380496"/>
                    <a:pt x="282970" y="227683"/>
                    <a:pt x="470717" y="227683"/>
                  </a:cubicBezTo>
                  <a:cubicBezTo>
                    <a:pt x="533123" y="227683"/>
                    <a:pt x="591405" y="244887"/>
                    <a:pt x="641610" y="274379"/>
                  </a:cubicBezTo>
                  <a:cubicBezTo>
                    <a:pt x="637573" y="279119"/>
                    <a:pt x="633097" y="283595"/>
                    <a:pt x="629498" y="288686"/>
                  </a:cubicBezTo>
                  <a:cubicBezTo>
                    <a:pt x="624846" y="295181"/>
                    <a:pt x="624846" y="304046"/>
                    <a:pt x="629586" y="310541"/>
                  </a:cubicBezTo>
                  <a:lnTo>
                    <a:pt x="665836" y="360484"/>
                  </a:lnTo>
                  <a:lnTo>
                    <a:pt x="604834" y="370139"/>
                  </a:lnTo>
                  <a:cubicBezTo>
                    <a:pt x="596846" y="371456"/>
                    <a:pt x="590614" y="377688"/>
                    <a:pt x="589298" y="385587"/>
                  </a:cubicBezTo>
                  <a:cubicBezTo>
                    <a:pt x="587192" y="398227"/>
                    <a:pt x="586138" y="410778"/>
                    <a:pt x="586138" y="423066"/>
                  </a:cubicBezTo>
                  <a:cubicBezTo>
                    <a:pt x="586138" y="435267"/>
                    <a:pt x="587192" y="447906"/>
                    <a:pt x="589298" y="460458"/>
                  </a:cubicBezTo>
                  <a:cubicBezTo>
                    <a:pt x="590614" y="468445"/>
                    <a:pt x="596846" y="474589"/>
                    <a:pt x="604834" y="475906"/>
                  </a:cubicBezTo>
                  <a:lnTo>
                    <a:pt x="665836" y="485561"/>
                  </a:lnTo>
                  <a:lnTo>
                    <a:pt x="629586" y="535591"/>
                  </a:lnTo>
                  <a:cubicBezTo>
                    <a:pt x="624846" y="542086"/>
                    <a:pt x="624846" y="550952"/>
                    <a:pt x="629498" y="557447"/>
                  </a:cubicBezTo>
                  <a:cubicBezTo>
                    <a:pt x="644156" y="577898"/>
                    <a:pt x="661974" y="595716"/>
                    <a:pt x="682425" y="610374"/>
                  </a:cubicBezTo>
                  <a:cubicBezTo>
                    <a:pt x="689008" y="615114"/>
                    <a:pt x="697785" y="615114"/>
                    <a:pt x="704368" y="610286"/>
                  </a:cubicBezTo>
                  <a:lnTo>
                    <a:pt x="754399" y="574036"/>
                  </a:lnTo>
                  <a:lnTo>
                    <a:pt x="764142" y="635126"/>
                  </a:lnTo>
                  <a:cubicBezTo>
                    <a:pt x="765371" y="643025"/>
                    <a:pt x="771602" y="649345"/>
                    <a:pt x="779590" y="650662"/>
                  </a:cubicBezTo>
                  <a:cubicBezTo>
                    <a:pt x="786261" y="651803"/>
                    <a:pt x="793019" y="652505"/>
                    <a:pt x="799953" y="653032"/>
                  </a:cubicBezTo>
                  <a:cubicBezTo>
                    <a:pt x="792580" y="682348"/>
                    <a:pt x="781784" y="710786"/>
                    <a:pt x="766687" y="737206"/>
                  </a:cubicBezTo>
                  <a:cubicBezTo>
                    <a:pt x="766600" y="737381"/>
                    <a:pt x="766512" y="737469"/>
                    <a:pt x="766424" y="737645"/>
                  </a:cubicBezTo>
                  <a:cubicBezTo>
                    <a:pt x="755365" y="756779"/>
                    <a:pt x="742989" y="776616"/>
                    <a:pt x="730876" y="796014"/>
                  </a:cubicBezTo>
                  <a:cubicBezTo>
                    <a:pt x="709284" y="830596"/>
                    <a:pt x="688920" y="863248"/>
                    <a:pt x="676457" y="890809"/>
                  </a:cubicBezTo>
                  <a:cubicBezTo>
                    <a:pt x="647228" y="955322"/>
                    <a:pt x="645560" y="1084612"/>
                    <a:pt x="645473" y="1090053"/>
                  </a:cubicBezTo>
                  <a:cubicBezTo>
                    <a:pt x="645385" y="1100411"/>
                    <a:pt x="653636" y="1108837"/>
                    <a:pt x="663993" y="1108925"/>
                  </a:cubicBezTo>
                  <a:lnTo>
                    <a:pt x="664168" y="1108925"/>
                  </a:lnTo>
                  <a:cubicBezTo>
                    <a:pt x="674438" y="1108925"/>
                    <a:pt x="682776" y="1100675"/>
                    <a:pt x="682864" y="1090405"/>
                  </a:cubicBezTo>
                  <a:cubicBezTo>
                    <a:pt x="682864" y="1089176"/>
                    <a:pt x="684444" y="963661"/>
                    <a:pt x="710513" y="906169"/>
                  </a:cubicBezTo>
                  <a:cubicBezTo>
                    <a:pt x="721923" y="880891"/>
                    <a:pt x="741672" y="849204"/>
                    <a:pt x="762562" y="815675"/>
                  </a:cubicBezTo>
                  <a:cubicBezTo>
                    <a:pt x="774763" y="796102"/>
                    <a:pt x="787226" y="776090"/>
                    <a:pt x="798461" y="756779"/>
                  </a:cubicBezTo>
                  <a:cubicBezTo>
                    <a:pt x="798549" y="756604"/>
                    <a:pt x="798724" y="756429"/>
                    <a:pt x="798812" y="756253"/>
                  </a:cubicBezTo>
                  <a:cubicBezTo>
                    <a:pt x="817420" y="723865"/>
                    <a:pt x="830586" y="688755"/>
                    <a:pt x="838837" y="652505"/>
                  </a:cubicBezTo>
                  <a:cubicBezTo>
                    <a:pt x="844103" y="652066"/>
                    <a:pt x="849370" y="651452"/>
                    <a:pt x="854548" y="650574"/>
                  </a:cubicBezTo>
                  <a:cubicBezTo>
                    <a:pt x="862536" y="649257"/>
                    <a:pt x="868680" y="643025"/>
                    <a:pt x="869996" y="635038"/>
                  </a:cubicBezTo>
                  <a:lnTo>
                    <a:pt x="879739" y="573948"/>
                  </a:lnTo>
                  <a:lnTo>
                    <a:pt x="929770" y="610198"/>
                  </a:lnTo>
                  <a:cubicBezTo>
                    <a:pt x="936265" y="614938"/>
                    <a:pt x="945130" y="614938"/>
                    <a:pt x="951713" y="610286"/>
                  </a:cubicBezTo>
                  <a:cubicBezTo>
                    <a:pt x="972076" y="595628"/>
                    <a:pt x="989894" y="577810"/>
                    <a:pt x="1004552" y="557359"/>
                  </a:cubicBezTo>
                  <a:cubicBezTo>
                    <a:pt x="1009292" y="550776"/>
                    <a:pt x="1009204" y="541999"/>
                    <a:pt x="1004464" y="535416"/>
                  </a:cubicBezTo>
                  <a:lnTo>
                    <a:pt x="968214" y="485385"/>
                  </a:lnTo>
                  <a:lnTo>
                    <a:pt x="1029217" y="475730"/>
                  </a:lnTo>
                  <a:cubicBezTo>
                    <a:pt x="1037116" y="474414"/>
                    <a:pt x="1043348" y="468269"/>
                    <a:pt x="1044753" y="460370"/>
                  </a:cubicBezTo>
                  <a:cubicBezTo>
                    <a:pt x="1046859" y="447994"/>
                    <a:pt x="1047912" y="435355"/>
                    <a:pt x="1047912" y="422891"/>
                  </a:cubicBezTo>
                  <a:cubicBezTo>
                    <a:pt x="1047912" y="410427"/>
                    <a:pt x="1046859" y="397787"/>
                    <a:pt x="1044753" y="385412"/>
                  </a:cubicBezTo>
                  <a:cubicBezTo>
                    <a:pt x="1043436" y="377512"/>
                    <a:pt x="1037204" y="371280"/>
                    <a:pt x="1029217" y="370051"/>
                  </a:cubicBezTo>
                  <a:lnTo>
                    <a:pt x="968214" y="360396"/>
                  </a:lnTo>
                  <a:lnTo>
                    <a:pt x="1004464" y="310454"/>
                  </a:lnTo>
                  <a:cubicBezTo>
                    <a:pt x="1009204" y="303958"/>
                    <a:pt x="1009204" y="295093"/>
                    <a:pt x="1004552" y="288598"/>
                  </a:cubicBezTo>
                  <a:cubicBezTo>
                    <a:pt x="989894" y="268234"/>
                    <a:pt x="972164" y="250417"/>
                    <a:pt x="951713" y="235671"/>
                  </a:cubicBezTo>
                  <a:cubicBezTo>
                    <a:pt x="945130" y="230931"/>
                    <a:pt x="936353" y="230931"/>
                    <a:pt x="929770" y="235671"/>
                  </a:cubicBezTo>
                  <a:lnTo>
                    <a:pt x="879739" y="271921"/>
                  </a:lnTo>
                  <a:lnTo>
                    <a:pt x="869996" y="210831"/>
                  </a:lnTo>
                  <a:cubicBezTo>
                    <a:pt x="868767" y="202932"/>
                    <a:pt x="862536" y="196612"/>
                    <a:pt x="854548" y="195295"/>
                  </a:cubicBezTo>
                  <a:cubicBezTo>
                    <a:pt x="829972" y="191258"/>
                    <a:pt x="804430" y="191170"/>
                    <a:pt x="779678" y="195295"/>
                  </a:cubicBezTo>
                  <a:cubicBezTo>
                    <a:pt x="771690" y="196612"/>
                    <a:pt x="765459" y="202844"/>
                    <a:pt x="764230" y="210831"/>
                  </a:cubicBezTo>
                  <a:lnTo>
                    <a:pt x="754487" y="271921"/>
                  </a:lnTo>
                  <a:lnTo>
                    <a:pt x="704456" y="235583"/>
                  </a:lnTo>
                  <a:cubicBezTo>
                    <a:pt x="697961" y="230844"/>
                    <a:pt x="689096" y="230844"/>
                    <a:pt x="682513" y="235495"/>
                  </a:cubicBezTo>
                  <a:cubicBezTo>
                    <a:pt x="677598" y="239006"/>
                    <a:pt x="673385" y="243307"/>
                    <a:pt x="668733" y="247169"/>
                  </a:cubicBezTo>
                  <a:cubicBezTo>
                    <a:pt x="613611" y="213025"/>
                    <a:pt x="549361" y="192223"/>
                    <a:pt x="480196" y="190468"/>
                  </a:cubicBezTo>
                  <a:cubicBezTo>
                    <a:pt x="541023" y="98306"/>
                    <a:pt x="645122" y="37216"/>
                    <a:pt x="763615" y="37216"/>
                  </a:cubicBezTo>
                  <a:cubicBezTo>
                    <a:pt x="951450" y="37216"/>
                    <a:pt x="1104262" y="190029"/>
                    <a:pt x="1104262" y="377776"/>
                  </a:cubicBezTo>
                  <a:cubicBezTo>
                    <a:pt x="1104262" y="379092"/>
                    <a:pt x="1104350" y="380321"/>
                    <a:pt x="1104613" y="381550"/>
                  </a:cubicBezTo>
                  <a:cubicBezTo>
                    <a:pt x="1105140" y="383832"/>
                    <a:pt x="1117165" y="439041"/>
                    <a:pt x="1186681" y="521372"/>
                  </a:cubicBezTo>
                  <a:cubicBezTo>
                    <a:pt x="1193879" y="529886"/>
                    <a:pt x="1197916" y="538927"/>
                    <a:pt x="1196863" y="544456"/>
                  </a:cubicBezTo>
                  <a:cubicBezTo>
                    <a:pt x="1196248" y="547880"/>
                    <a:pt x="1193089" y="551302"/>
                    <a:pt x="1187559" y="554551"/>
                  </a:cubicBezTo>
                  <a:cubicBezTo>
                    <a:pt x="1154469" y="573773"/>
                    <a:pt x="1114357" y="589396"/>
                    <a:pt x="1113917" y="589572"/>
                  </a:cubicBezTo>
                  <a:cubicBezTo>
                    <a:pt x="1105842" y="592644"/>
                    <a:pt x="1101015" y="600894"/>
                    <a:pt x="1102156" y="609409"/>
                  </a:cubicBezTo>
                  <a:cubicBezTo>
                    <a:pt x="1102244" y="610198"/>
                    <a:pt x="1112777" y="691125"/>
                    <a:pt x="1103648" y="738874"/>
                  </a:cubicBezTo>
                  <a:cubicBezTo>
                    <a:pt x="1100313" y="756516"/>
                    <a:pt x="1053530" y="769419"/>
                    <a:pt x="992527" y="769419"/>
                  </a:cubicBezTo>
                  <a:cubicBezTo>
                    <a:pt x="953293" y="769419"/>
                    <a:pt x="926873" y="794960"/>
                    <a:pt x="926873" y="833054"/>
                  </a:cubicBezTo>
                  <a:lnTo>
                    <a:pt x="926873" y="899849"/>
                  </a:lnTo>
                  <a:cubicBezTo>
                    <a:pt x="926873" y="910207"/>
                    <a:pt x="935299" y="918545"/>
                    <a:pt x="945569" y="918545"/>
                  </a:cubicBezTo>
                  <a:cubicBezTo>
                    <a:pt x="955838" y="918545"/>
                    <a:pt x="964264" y="910119"/>
                    <a:pt x="964264" y="899849"/>
                  </a:cubicBezTo>
                  <a:lnTo>
                    <a:pt x="964264" y="833054"/>
                  </a:lnTo>
                  <a:cubicBezTo>
                    <a:pt x="964264" y="815675"/>
                    <a:pt x="973744" y="806810"/>
                    <a:pt x="992527" y="806810"/>
                  </a:cubicBezTo>
                  <a:cubicBezTo>
                    <a:pt x="1043436" y="806810"/>
                    <a:pt x="1130331" y="798910"/>
                    <a:pt x="1140425" y="745896"/>
                  </a:cubicBezTo>
                  <a:cubicBezTo>
                    <a:pt x="1148237" y="704818"/>
                    <a:pt x="1143672" y="645922"/>
                    <a:pt x="1140864" y="618888"/>
                  </a:cubicBezTo>
                  <a:cubicBezTo>
                    <a:pt x="1156312" y="612393"/>
                    <a:pt x="1182644" y="600631"/>
                    <a:pt x="1206255" y="586851"/>
                  </a:cubicBezTo>
                  <a:cubicBezTo>
                    <a:pt x="1225741" y="575616"/>
                    <a:pt x="1231972" y="561046"/>
                    <a:pt x="1233728" y="550776"/>
                  </a:cubicBezTo>
                  <a:cubicBezTo>
                    <a:pt x="1237765" y="528306"/>
                    <a:pt x="1223897" y="507767"/>
                    <a:pt x="1215296" y="497498"/>
                  </a:cubicBezTo>
                  <a:close/>
                  <a:moveTo>
                    <a:pt x="693836" y="274203"/>
                  </a:moveTo>
                  <a:lnTo>
                    <a:pt x="741672" y="308873"/>
                  </a:lnTo>
                  <a:cubicBezTo>
                    <a:pt x="747290" y="312999"/>
                    <a:pt x="754750" y="313613"/>
                    <a:pt x="760982" y="310454"/>
                  </a:cubicBezTo>
                  <a:cubicBezTo>
                    <a:pt x="766160" y="307908"/>
                    <a:pt x="771515" y="305538"/>
                    <a:pt x="777132" y="303783"/>
                  </a:cubicBezTo>
                  <a:cubicBezTo>
                    <a:pt x="783715" y="301589"/>
                    <a:pt x="788630" y="295883"/>
                    <a:pt x="789684" y="288949"/>
                  </a:cubicBezTo>
                  <a:lnTo>
                    <a:pt x="798988" y="230580"/>
                  </a:lnTo>
                  <a:cubicBezTo>
                    <a:pt x="811100" y="229439"/>
                    <a:pt x="823213" y="229439"/>
                    <a:pt x="835238" y="230580"/>
                  </a:cubicBezTo>
                  <a:lnTo>
                    <a:pt x="844542" y="288949"/>
                  </a:lnTo>
                  <a:cubicBezTo>
                    <a:pt x="845683" y="295795"/>
                    <a:pt x="850511" y="301589"/>
                    <a:pt x="857094" y="303783"/>
                  </a:cubicBezTo>
                  <a:cubicBezTo>
                    <a:pt x="862711" y="305626"/>
                    <a:pt x="868065" y="307908"/>
                    <a:pt x="873332" y="310454"/>
                  </a:cubicBezTo>
                  <a:cubicBezTo>
                    <a:pt x="879476" y="313526"/>
                    <a:pt x="886936" y="312911"/>
                    <a:pt x="892554" y="308786"/>
                  </a:cubicBezTo>
                  <a:lnTo>
                    <a:pt x="940390" y="274116"/>
                  </a:lnTo>
                  <a:cubicBezTo>
                    <a:pt x="949694" y="281840"/>
                    <a:pt x="958296" y="290441"/>
                    <a:pt x="966020" y="299745"/>
                  </a:cubicBezTo>
                  <a:lnTo>
                    <a:pt x="931349" y="347582"/>
                  </a:lnTo>
                  <a:cubicBezTo>
                    <a:pt x="927224" y="353286"/>
                    <a:pt x="926610" y="360748"/>
                    <a:pt x="929770" y="366979"/>
                  </a:cubicBezTo>
                  <a:cubicBezTo>
                    <a:pt x="932403" y="372158"/>
                    <a:pt x="934597" y="377424"/>
                    <a:pt x="936440" y="382954"/>
                  </a:cubicBezTo>
                  <a:cubicBezTo>
                    <a:pt x="938635" y="389625"/>
                    <a:pt x="944340" y="394452"/>
                    <a:pt x="951274" y="395593"/>
                  </a:cubicBezTo>
                  <a:lnTo>
                    <a:pt x="1009643" y="404897"/>
                  </a:lnTo>
                  <a:cubicBezTo>
                    <a:pt x="1010257" y="410953"/>
                    <a:pt x="1010521" y="417010"/>
                    <a:pt x="1010521" y="423066"/>
                  </a:cubicBezTo>
                  <a:cubicBezTo>
                    <a:pt x="1010521" y="429035"/>
                    <a:pt x="1010257" y="435179"/>
                    <a:pt x="1009643" y="441147"/>
                  </a:cubicBezTo>
                  <a:lnTo>
                    <a:pt x="951274" y="450451"/>
                  </a:lnTo>
                  <a:cubicBezTo>
                    <a:pt x="944427" y="451592"/>
                    <a:pt x="938635" y="456420"/>
                    <a:pt x="936440" y="463091"/>
                  </a:cubicBezTo>
                  <a:cubicBezTo>
                    <a:pt x="934597" y="468620"/>
                    <a:pt x="932403" y="473887"/>
                    <a:pt x="929770" y="478978"/>
                  </a:cubicBezTo>
                  <a:cubicBezTo>
                    <a:pt x="926610" y="485210"/>
                    <a:pt x="927136" y="492758"/>
                    <a:pt x="931262" y="498463"/>
                  </a:cubicBezTo>
                  <a:lnTo>
                    <a:pt x="966020" y="546300"/>
                  </a:lnTo>
                  <a:cubicBezTo>
                    <a:pt x="958296" y="555604"/>
                    <a:pt x="949782" y="564205"/>
                    <a:pt x="940390" y="571929"/>
                  </a:cubicBezTo>
                  <a:lnTo>
                    <a:pt x="892554" y="537259"/>
                  </a:lnTo>
                  <a:cubicBezTo>
                    <a:pt x="886848" y="533134"/>
                    <a:pt x="879300" y="532519"/>
                    <a:pt x="873068" y="535767"/>
                  </a:cubicBezTo>
                  <a:cubicBezTo>
                    <a:pt x="867978" y="538400"/>
                    <a:pt x="862623" y="540594"/>
                    <a:pt x="857094" y="542438"/>
                  </a:cubicBezTo>
                  <a:cubicBezTo>
                    <a:pt x="850511" y="544632"/>
                    <a:pt x="845683" y="550337"/>
                    <a:pt x="844542" y="557271"/>
                  </a:cubicBezTo>
                  <a:lnTo>
                    <a:pt x="835238" y="615640"/>
                  </a:lnTo>
                  <a:cubicBezTo>
                    <a:pt x="823301" y="616781"/>
                    <a:pt x="811013" y="616781"/>
                    <a:pt x="798988" y="615640"/>
                  </a:cubicBezTo>
                  <a:lnTo>
                    <a:pt x="789684" y="557271"/>
                  </a:lnTo>
                  <a:cubicBezTo>
                    <a:pt x="788630" y="550425"/>
                    <a:pt x="783803" y="544719"/>
                    <a:pt x="777132" y="542438"/>
                  </a:cubicBezTo>
                  <a:cubicBezTo>
                    <a:pt x="771602" y="540594"/>
                    <a:pt x="766248" y="538312"/>
                    <a:pt x="761070" y="535767"/>
                  </a:cubicBezTo>
                  <a:cubicBezTo>
                    <a:pt x="754750" y="532607"/>
                    <a:pt x="747290" y="533221"/>
                    <a:pt x="741672" y="537347"/>
                  </a:cubicBezTo>
                  <a:lnTo>
                    <a:pt x="693836" y="572105"/>
                  </a:lnTo>
                  <a:cubicBezTo>
                    <a:pt x="684532" y="564381"/>
                    <a:pt x="676018" y="555779"/>
                    <a:pt x="668206" y="546475"/>
                  </a:cubicBezTo>
                  <a:lnTo>
                    <a:pt x="702876" y="498639"/>
                  </a:lnTo>
                  <a:cubicBezTo>
                    <a:pt x="706914" y="493022"/>
                    <a:pt x="707528" y="485561"/>
                    <a:pt x="704456" y="479329"/>
                  </a:cubicBezTo>
                  <a:cubicBezTo>
                    <a:pt x="701911" y="474150"/>
                    <a:pt x="699541" y="468796"/>
                    <a:pt x="697698" y="463179"/>
                  </a:cubicBezTo>
                  <a:cubicBezTo>
                    <a:pt x="695503" y="456596"/>
                    <a:pt x="689798" y="451768"/>
                    <a:pt x="682952" y="450627"/>
                  </a:cubicBezTo>
                  <a:lnTo>
                    <a:pt x="624583" y="441323"/>
                  </a:lnTo>
                  <a:cubicBezTo>
                    <a:pt x="623969" y="435179"/>
                    <a:pt x="623705" y="429123"/>
                    <a:pt x="623705" y="423242"/>
                  </a:cubicBezTo>
                  <a:cubicBezTo>
                    <a:pt x="623705" y="417273"/>
                    <a:pt x="623969" y="411217"/>
                    <a:pt x="624583" y="405073"/>
                  </a:cubicBezTo>
                  <a:lnTo>
                    <a:pt x="682952" y="395769"/>
                  </a:lnTo>
                  <a:cubicBezTo>
                    <a:pt x="689798" y="394628"/>
                    <a:pt x="695503" y="389800"/>
                    <a:pt x="697698" y="383217"/>
                  </a:cubicBezTo>
                  <a:cubicBezTo>
                    <a:pt x="699541" y="377600"/>
                    <a:pt x="701911" y="372246"/>
                    <a:pt x="704544" y="366979"/>
                  </a:cubicBezTo>
                  <a:cubicBezTo>
                    <a:pt x="707616" y="360748"/>
                    <a:pt x="707002" y="353374"/>
                    <a:pt x="702876" y="347757"/>
                  </a:cubicBezTo>
                  <a:lnTo>
                    <a:pt x="668206" y="299921"/>
                  </a:lnTo>
                  <a:cubicBezTo>
                    <a:pt x="675930" y="290529"/>
                    <a:pt x="684444" y="281928"/>
                    <a:pt x="693836" y="274203"/>
                  </a:cubicBezTo>
                  <a:close/>
                </a:path>
              </a:pathLst>
            </a:custGeom>
            <a:grpFill/>
            <a:ln w="8777" cap="flat">
              <a:noFill/>
              <a:prstDash val="solid"/>
              <a:miter/>
            </a:ln>
          </p:spPr>
          <p:txBody>
            <a:bodyPr rtlCol="0" anchor="ctr"/>
            <a:lstStyle/>
            <a:p>
              <a:endParaRPr lang="en-US" sz="1200"/>
            </a:p>
          </p:txBody>
        </p:sp>
        <p:sp>
          <p:nvSpPr>
            <p:cNvPr id="66" name="Freeform: Shape 65">
              <a:extLst>
                <a:ext uri="{FF2B5EF4-FFF2-40B4-BE49-F238E27FC236}">
                  <a16:creationId xmlns:a16="http://schemas.microsoft.com/office/drawing/2014/main" id="{9116BB34-CF29-4EA2-8C49-9EE5BCFEC8BC}"/>
                </a:ext>
              </a:extLst>
            </p:cNvPr>
            <p:cNvSpPr/>
            <p:nvPr/>
          </p:nvSpPr>
          <p:spPr>
            <a:xfrm>
              <a:off x="9316210" y="8345723"/>
              <a:ext cx="149565" cy="149652"/>
            </a:xfrm>
            <a:custGeom>
              <a:avLst/>
              <a:gdLst>
                <a:gd name="connsiteX0" fmla="*/ 74783 w 149565"/>
                <a:gd name="connsiteY0" fmla="*/ 149653 h 149652"/>
                <a:gd name="connsiteX1" fmla="*/ 149565 w 149565"/>
                <a:gd name="connsiteY1" fmla="*/ 74870 h 149652"/>
                <a:gd name="connsiteX2" fmla="*/ 74783 w 149565"/>
                <a:gd name="connsiteY2" fmla="*/ 0 h 149652"/>
                <a:gd name="connsiteX3" fmla="*/ 0 w 149565"/>
                <a:gd name="connsiteY3" fmla="*/ 74870 h 149652"/>
                <a:gd name="connsiteX4" fmla="*/ 74783 w 149565"/>
                <a:gd name="connsiteY4" fmla="*/ 149653 h 149652"/>
                <a:gd name="connsiteX5" fmla="*/ 74783 w 149565"/>
                <a:gd name="connsiteY5" fmla="*/ 37391 h 149652"/>
                <a:gd name="connsiteX6" fmla="*/ 112174 w 149565"/>
                <a:gd name="connsiteY6" fmla="*/ 74782 h 149652"/>
                <a:gd name="connsiteX7" fmla="*/ 74783 w 149565"/>
                <a:gd name="connsiteY7" fmla="*/ 112174 h 149652"/>
                <a:gd name="connsiteX8" fmla="*/ 37391 w 149565"/>
                <a:gd name="connsiteY8" fmla="*/ 74782 h 149652"/>
                <a:gd name="connsiteX9" fmla="*/ 74783 w 149565"/>
                <a:gd name="connsiteY9" fmla="*/ 37391 h 149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9565" h="149652">
                  <a:moveTo>
                    <a:pt x="74783" y="149653"/>
                  </a:moveTo>
                  <a:cubicBezTo>
                    <a:pt x="116036" y="149653"/>
                    <a:pt x="149565" y="116124"/>
                    <a:pt x="149565" y="74870"/>
                  </a:cubicBezTo>
                  <a:cubicBezTo>
                    <a:pt x="149565" y="33617"/>
                    <a:pt x="116036" y="0"/>
                    <a:pt x="74783" y="0"/>
                  </a:cubicBezTo>
                  <a:cubicBezTo>
                    <a:pt x="33529" y="0"/>
                    <a:pt x="0" y="33617"/>
                    <a:pt x="0" y="74870"/>
                  </a:cubicBezTo>
                  <a:cubicBezTo>
                    <a:pt x="0" y="116124"/>
                    <a:pt x="33529" y="149653"/>
                    <a:pt x="74783" y="149653"/>
                  </a:cubicBezTo>
                  <a:close/>
                  <a:moveTo>
                    <a:pt x="74783" y="37391"/>
                  </a:moveTo>
                  <a:cubicBezTo>
                    <a:pt x="95409" y="37391"/>
                    <a:pt x="112174" y="54156"/>
                    <a:pt x="112174" y="74782"/>
                  </a:cubicBezTo>
                  <a:cubicBezTo>
                    <a:pt x="112174" y="95409"/>
                    <a:pt x="95409" y="112174"/>
                    <a:pt x="74783" y="112174"/>
                  </a:cubicBezTo>
                  <a:cubicBezTo>
                    <a:pt x="54156" y="112174"/>
                    <a:pt x="37391" y="95409"/>
                    <a:pt x="37391" y="74782"/>
                  </a:cubicBezTo>
                  <a:cubicBezTo>
                    <a:pt x="37391" y="54244"/>
                    <a:pt x="54156" y="37391"/>
                    <a:pt x="74783" y="37391"/>
                  </a:cubicBezTo>
                  <a:close/>
                </a:path>
              </a:pathLst>
            </a:custGeom>
            <a:grpFill/>
            <a:ln w="8777" cap="flat">
              <a:noFill/>
              <a:prstDash val="solid"/>
              <a:miter/>
            </a:ln>
          </p:spPr>
          <p:txBody>
            <a:bodyPr rtlCol="0" anchor="ctr"/>
            <a:lstStyle/>
            <a:p>
              <a:endParaRPr lang="en-US" sz="1200"/>
            </a:p>
          </p:txBody>
        </p:sp>
        <p:sp>
          <p:nvSpPr>
            <p:cNvPr id="67" name="Freeform: Shape 66">
              <a:extLst>
                <a:ext uri="{FF2B5EF4-FFF2-40B4-BE49-F238E27FC236}">
                  <a16:creationId xmlns:a16="http://schemas.microsoft.com/office/drawing/2014/main" id="{0D1AAABF-21E7-4813-BB1E-7BA9F15CEFF1}"/>
                </a:ext>
              </a:extLst>
            </p:cNvPr>
            <p:cNvSpPr/>
            <p:nvPr/>
          </p:nvSpPr>
          <p:spPr>
            <a:xfrm>
              <a:off x="8761134" y="8464107"/>
              <a:ext cx="461510" cy="461357"/>
            </a:xfrm>
            <a:custGeom>
              <a:avLst/>
              <a:gdLst>
                <a:gd name="connsiteX0" fmla="*/ 461511 w 461510"/>
                <a:gd name="connsiteY0" fmla="*/ 230777 h 461357"/>
                <a:gd name="connsiteX1" fmla="*/ 458438 w 461510"/>
                <a:gd name="connsiteY1" fmla="*/ 193298 h 461357"/>
                <a:gd name="connsiteX2" fmla="*/ 442903 w 461510"/>
                <a:gd name="connsiteY2" fmla="*/ 177850 h 461357"/>
                <a:gd name="connsiteX3" fmla="*/ 381901 w 461510"/>
                <a:gd name="connsiteY3" fmla="*/ 168195 h 461357"/>
                <a:gd name="connsiteX4" fmla="*/ 418151 w 461510"/>
                <a:gd name="connsiteY4" fmla="*/ 118252 h 461357"/>
                <a:gd name="connsiteX5" fmla="*/ 418239 w 461510"/>
                <a:gd name="connsiteY5" fmla="*/ 96397 h 461357"/>
                <a:gd name="connsiteX6" fmla="*/ 365311 w 461510"/>
                <a:gd name="connsiteY6" fmla="*/ 43382 h 461357"/>
                <a:gd name="connsiteX7" fmla="*/ 343368 w 461510"/>
                <a:gd name="connsiteY7" fmla="*/ 43470 h 461357"/>
                <a:gd name="connsiteX8" fmla="*/ 293337 w 461510"/>
                <a:gd name="connsiteY8" fmla="*/ 79720 h 461357"/>
                <a:gd name="connsiteX9" fmla="*/ 283595 w 461510"/>
                <a:gd name="connsiteY9" fmla="*/ 18630 h 461357"/>
                <a:gd name="connsiteX10" fmla="*/ 268147 w 461510"/>
                <a:gd name="connsiteY10" fmla="*/ 3094 h 461357"/>
                <a:gd name="connsiteX11" fmla="*/ 193276 w 461510"/>
                <a:gd name="connsiteY11" fmla="*/ 3094 h 461357"/>
                <a:gd name="connsiteX12" fmla="*/ 177828 w 461510"/>
                <a:gd name="connsiteY12" fmla="*/ 18630 h 461357"/>
                <a:gd name="connsiteX13" fmla="*/ 168086 w 461510"/>
                <a:gd name="connsiteY13" fmla="*/ 79720 h 461357"/>
                <a:gd name="connsiteX14" fmla="*/ 118143 w 461510"/>
                <a:gd name="connsiteY14" fmla="*/ 43470 h 461357"/>
                <a:gd name="connsiteX15" fmla="*/ 96199 w 461510"/>
                <a:gd name="connsiteY15" fmla="*/ 43382 h 461357"/>
                <a:gd name="connsiteX16" fmla="*/ 43272 w 461510"/>
                <a:gd name="connsiteY16" fmla="*/ 96397 h 461357"/>
                <a:gd name="connsiteX17" fmla="*/ 43360 w 461510"/>
                <a:gd name="connsiteY17" fmla="*/ 118252 h 461357"/>
                <a:gd name="connsiteX18" fmla="*/ 79610 w 461510"/>
                <a:gd name="connsiteY18" fmla="*/ 168195 h 461357"/>
                <a:gd name="connsiteX19" fmla="*/ 18608 w 461510"/>
                <a:gd name="connsiteY19" fmla="*/ 177850 h 461357"/>
                <a:gd name="connsiteX20" fmla="*/ 3072 w 461510"/>
                <a:gd name="connsiteY20" fmla="*/ 193298 h 461357"/>
                <a:gd name="connsiteX21" fmla="*/ 0 w 461510"/>
                <a:gd name="connsiteY21" fmla="*/ 230689 h 461357"/>
                <a:gd name="connsiteX22" fmla="*/ 3072 w 461510"/>
                <a:gd name="connsiteY22" fmla="*/ 268081 h 461357"/>
                <a:gd name="connsiteX23" fmla="*/ 18608 w 461510"/>
                <a:gd name="connsiteY23" fmla="*/ 283529 h 461357"/>
                <a:gd name="connsiteX24" fmla="*/ 79610 w 461510"/>
                <a:gd name="connsiteY24" fmla="*/ 293271 h 461357"/>
                <a:gd name="connsiteX25" fmla="*/ 43360 w 461510"/>
                <a:gd name="connsiteY25" fmla="*/ 343302 h 461357"/>
                <a:gd name="connsiteX26" fmla="*/ 43272 w 461510"/>
                <a:gd name="connsiteY26" fmla="*/ 365158 h 461357"/>
                <a:gd name="connsiteX27" fmla="*/ 96112 w 461510"/>
                <a:gd name="connsiteY27" fmla="*/ 418085 h 461357"/>
                <a:gd name="connsiteX28" fmla="*/ 118055 w 461510"/>
                <a:gd name="connsiteY28" fmla="*/ 418085 h 461357"/>
                <a:gd name="connsiteX29" fmla="*/ 167998 w 461510"/>
                <a:gd name="connsiteY29" fmla="*/ 381747 h 461357"/>
                <a:gd name="connsiteX30" fmla="*/ 177740 w 461510"/>
                <a:gd name="connsiteY30" fmla="*/ 442837 h 461357"/>
                <a:gd name="connsiteX31" fmla="*/ 193189 w 461510"/>
                <a:gd name="connsiteY31" fmla="*/ 458373 h 461357"/>
                <a:gd name="connsiteX32" fmla="*/ 230580 w 461510"/>
                <a:gd name="connsiteY32" fmla="*/ 461357 h 461357"/>
                <a:gd name="connsiteX33" fmla="*/ 267971 w 461510"/>
                <a:gd name="connsiteY33" fmla="*/ 458373 h 461357"/>
                <a:gd name="connsiteX34" fmla="*/ 283419 w 461510"/>
                <a:gd name="connsiteY34" fmla="*/ 442837 h 461357"/>
                <a:gd name="connsiteX35" fmla="*/ 293162 w 461510"/>
                <a:gd name="connsiteY35" fmla="*/ 381747 h 461357"/>
                <a:gd name="connsiteX36" fmla="*/ 343192 w 461510"/>
                <a:gd name="connsiteY36" fmla="*/ 418085 h 461357"/>
                <a:gd name="connsiteX37" fmla="*/ 365136 w 461510"/>
                <a:gd name="connsiteY37" fmla="*/ 418085 h 461357"/>
                <a:gd name="connsiteX38" fmla="*/ 417975 w 461510"/>
                <a:gd name="connsiteY38" fmla="*/ 365158 h 461357"/>
                <a:gd name="connsiteX39" fmla="*/ 417887 w 461510"/>
                <a:gd name="connsiteY39" fmla="*/ 343302 h 461357"/>
                <a:gd name="connsiteX40" fmla="*/ 381637 w 461510"/>
                <a:gd name="connsiteY40" fmla="*/ 293271 h 461357"/>
                <a:gd name="connsiteX41" fmla="*/ 442639 w 461510"/>
                <a:gd name="connsiteY41" fmla="*/ 283529 h 461357"/>
                <a:gd name="connsiteX42" fmla="*/ 458175 w 461510"/>
                <a:gd name="connsiteY42" fmla="*/ 268169 h 461357"/>
                <a:gd name="connsiteX43" fmla="*/ 461511 w 461510"/>
                <a:gd name="connsiteY43" fmla="*/ 230777 h 461357"/>
                <a:gd name="connsiteX44" fmla="*/ 423241 w 461510"/>
                <a:gd name="connsiteY44" fmla="*/ 248946 h 461357"/>
                <a:gd name="connsiteX45" fmla="*/ 364960 w 461510"/>
                <a:gd name="connsiteY45" fmla="*/ 258250 h 461357"/>
                <a:gd name="connsiteX46" fmla="*/ 350127 w 461510"/>
                <a:gd name="connsiteY46" fmla="*/ 270889 h 461357"/>
                <a:gd name="connsiteX47" fmla="*/ 343456 w 461510"/>
                <a:gd name="connsiteY47" fmla="*/ 286776 h 461357"/>
                <a:gd name="connsiteX48" fmla="*/ 345036 w 461510"/>
                <a:gd name="connsiteY48" fmla="*/ 306174 h 461357"/>
                <a:gd name="connsiteX49" fmla="*/ 379794 w 461510"/>
                <a:gd name="connsiteY49" fmla="*/ 354011 h 461357"/>
                <a:gd name="connsiteX50" fmla="*/ 354164 w 461510"/>
                <a:gd name="connsiteY50" fmla="*/ 379640 h 461357"/>
                <a:gd name="connsiteX51" fmla="*/ 306328 w 461510"/>
                <a:gd name="connsiteY51" fmla="*/ 344970 h 461357"/>
                <a:gd name="connsiteX52" fmla="*/ 286754 w 461510"/>
                <a:gd name="connsiteY52" fmla="*/ 343478 h 461357"/>
                <a:gd name="connsiteX53" fmla="*/ 270867 w 461510"/>
                <a:gd name="connsiteY53" fmla="*/ 350149 h 461357"/>
                <a:gd name="connsiteX54" fmla="*/ 258316 w 461510"/>
                <a:gd name="connsiteY54" fmla="*/ 364982 h 461357"/>
                <a:gd name="connsiteX55" fmla="*/ 249012 w 461510"/>
                <a:gd name="connsiteY55" fmla="*/ 423351 h 461357"/>
                <a:gd name="connsiteX56" fmla="*/ 212762 w 461510"/>
                <a:gd name="connsiteY56" fmla="*/ 423351 h 461357"/>
                <a:gd name="connsiteX57" fmla="*/ 203458 w 461510"/>
                <a:gd name="connsiteY57" fmla="*/ 364982 h 461357"/>
                <a:gd name="connsiteX58" fmla="*/ 190994 w 461510"/>
                <a:gd name="connsiteY58" fmla="*/ 350149 h 461357"/>
                <a:gd name="connsiteX59" fmla="*/ 174844 w 461510"/>
                <a:gd name="connsiteY59" fmla="*/ 343390 h 461357"/>
                <a:gd name="connsiteX60" fmla="*/ 155446 w 461510"/>
                <a:gd name="connsiteY60" fmla="*/ 344970 h 461357"/>
                <a:gd name="connsiteX61" fmla="*/ 107610 w 461510"/>
                <a:gd name="connsiteY61" fmla="*/ 379640 h 461357"/>
                <a:gd name="connsiteX62" fmla="*/ 81980 w 461510"/>
                <a:gd name="connsiteY62" fmla="*/ 354011 h 461357"/>
                <a:gd name="connsiteX63" fmla="*/ 116650 w 461510"/>
                <a:gd name="connsiteY63" fmla="*/ 306174 h 461357"/>
                <a:gd name="connsiteX64" fmla="*/ 118230 w 461510"/>
                <a:gd name="connsiteY64" fmla="*/ 286864 h 461357"/>
                <a:gd name="connsiteX65" fmla="*/ 111472 w 461510"/>
                <a:gd name="connsiteY65" fmla="*/ 270802 h 461357"/>
                <a:gd name="connsiteX66" fmla="*/ 96638 w 461510"/>
                <a:gd name="connsiteY66" fmla="*/ 258250 h 461357"/>
                <a:gd name="connsiteX67" fmla="*/ 38269 w 461510"/>
                <a:gd name="connsiteY67" fmla="*/ 248946 h 461357"/>
                <a:gd name="connsiteX68" fmla="*/ 37391 w 461510"/>
                <a:gd name="connsiteY68" fmla="*/ 230777 h 461357"/>
                <a:gd name="connsiteX69" fmla="*/ 38269 w 461510"/>
                <a:gd name="connsiteY69" fmla="*/ 212696 h 461357"/>
                <a:gd name="connsiteX70" fmla="*/ 96638 w 461510"/>
                <a:gd name="connsiteY70" fmla="*/ 203392 h 461357"/>
                <a:gd name="connsiteX71" fmla="*/ 111472 w 461510"/>
                <a:gd name="connsiteY71" fmla="*/ 190840 h 461357"/>
                <a:gd name="connsiteX72" fmla="*/ 118230 w 461510"/>
                <a:gd name="connsiteY72" fmla="*/ 174690 h 461357"/>
                <a:gd name="connsiteX73" fmla="*/ 116562 w 461510"/>
                <a:gd name="connsiteY73" fmla="*/ 155380 h 461357"/>
                <a:gd name="connsiteX74" fmla="*/ 81892 w 461510"/>
                <a:gd name="connsiteY74" fmla="*/ 107544 h 461357"/>
                <a:gd name="connsiteX75" fmla="*/ 107522 w 461510"/>
                <a:gd name="connsiteY75" fmla="*/ 81914 h 461357"/>
                <a:gd name="connsiteX76" fmla="*/ 155358 w 461510"/>
                <a:gd name="connsiteY76" fmla="*/ 116584 h 461357"/>
                <a:gd name="connsiteX77" fmla="*/ 174669 w 461510"/>
                <a:gd name="connsiteY77" fmla="*/ 118252 h 461357"/>
                <a:gd name="connsiteX78" fmla="*/ 190819 w 461510"/>
                <a:gd name="connsiteY78" fmla="*/ 111494 h 461357"/>
                <a:gd name="connsiteX79" fmla="*/ 203370 w 461510"/>
                <a:gd name="connsiteY79" fmla="*/ 96660 h 461357"/>
                <a:gd name="connsiteX80" fmla="*/ 212674 w 461510"/>
                <a:gd name="connsiteY80" fmla="*/ 38291 h 461357"/>
                <a:gd name="connsiteX81" fmla="*/ 248924 w 461510"/>
                <a:gd name="connsiteY81" fmla="*/ 38291 h 461357"/>
                <a:gd name="connsiteX82" fmla="*/ 258228 w 461510"/>
                <a:gd name="connsiteY82" fmla="*/ 96660 h 461357"/>
                <a:gd name="connsiteX83" fmla="*/ 270780 w 461510"/>
                <a:gd name="connsiteY83" fmla="*/ 111494 h 461357"/>
                <a:gd name="connsiteX84" fmla="*/ 286930 w 461510"/>
                <a:gd name="connsiteY84" fmla="*/ 118252 h 461357"/>
                <a:gd name="connsiteX85" fmla="*/ 306152 w 461510"/>
                <a:gd name="connsiteY85" fmla="*/ 116584 h 461357"/>
                <a:gd name="connsiteX86" fmla="*/ 353989 w 461510"/>
                <a:gd name="connsiteY86" fmla="*/ 81914 h 461357"/>
                <a:gd name="connsiteX87" fmla="*/ 379618 w 461510"/>
                <a:gd name="connsiteY87" fmla="*/ 107544 h 461357"/>
                <a:gd name="connsiteX88" fmla="*/ 344860 w 461510"/>
                <a:gd name="connsiteY88" fmla="*/ 155380 h 461357"/>
                <a:gd name="connsiteX89" fmla="*/ 343280 w 461510"/>
                <a:gd name="connsiteY89" fmla="*/ 174778 h 461357"/>
                <a:gd name="connsiteX90" fmla="*/ 349951 w 461510"/>
                <a:gd name="connsiteY90" fmla="*/ 190753 h 461357"/>
                <a:gd name="connsiteX91" fmla="*/ 364785 w 461510"/>
                <a:gd name="connsiteY91" fmla="*/ 203392 h 461357"/>
                <a:gd name="connsiteX92" fmla="*/ 423154 w 461510"/>
                <a:gd name="connsiteY92" fmla="*/ 212696 h 461357"/>
                <a:gd name="connsiteX93" fmla="*/ 424032 w 461510"/>
                <a:gd name="connsiteY93" fmla="*/ 230777 h 461357"/>
                <a:gd name="connsiteX94" fmla="*/ 423241 w 461510"/>
                <a:gd name="connsiteY94" fmla="*/ 248946 h 461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461510" h="461357">
                  <a:moveTo>
                    <a:pt x="461511" y="230777"/>
                  </a:moveTo>
                  <a:cubicBezTo>
                    <a:pt x="461511" y="218401"/>
                    <a:pt x="460458" y="205762"/>
                    <a:pt x="458438" y="193298"/>
                  </a:cubicBezTo>
                  <a:cubicBezTo>
                    <a:pt x="457122" y="185399"/>
                    <a:pt x="450890" y="179167"/>
                    <a:pt x="442903" y="177850"/>
                  </a:cubicBezTo>
                  <a:lnTo>
                    <a:pt x="381901" y="168195"/>
                  </a:lnTo>
                  <a:lnTo>
                    <a:pt x="418151" y="118252"/>
                  </a:lnTo>
                  <a:cubicBezTo>
                    <a:pt x="422890" y="111757"/>
                    <a:pt x="422890" y="102892"/>
                    <a:pt x="418239" y="96397"/>
                  </a:cubicBezTo>
                  <a:cubicBezTo>
                    <a:pt x="403580" y="75945"/>
                    <a:pt x="385850" y="58128"/>
                    <a:pt x="365311" y="43382"/>
                  </a:cubicBezTo>
                  <a:cubicBezTo>
                    <a:pt x="358816" y="38642"/>
                    <a:pt x="349951" y="38730"/>
                    <a:pt x="343368" y="43470"/>
                  </a:cubicBezTo>
                  <a:lnTo>
                    <a:pt x="293337" y="79720"/>
                  </a:lnTo>
                  <a:lnTo>
                    <a:pt x="283595" y="18630"/>
                  </a:lnTo>
                  <a:cubicBezTo>
                    <a:pt x="282366" y="10730"/>
                    <a:pt x="276134" y="4411"/>
                    <a:pt x="268147" y="3094"/>
                  </a:cubicBezTo>
                  <a:cubicBezTo>
                    <a:pt x="243482" y="-1031"/>
                    <a:pt x="217941" y="-1031"/>
                    <a:pt x="193276" y="3094"/>
                  </a:cubicBezTo>
                  <a:cubicBezTo>
                    <a:pt x="185289" y="4411"/>
                    <a:pt x="179145" y="10643"/>
                    <a:pt x="177828" y="18630"/>
                  </a:cubicBezTo>
                  <a:lnTo>
                    <a:pt x="168086" y="79720"/>
                  </a:lnTo>
                  <a:lnTo>
                    <a:pt x="118143" y="43470"/>
                  </a:lnTo>
                  <a:cubicBezTo>
                    <a:pt x="111560" y="38730"/>
                    <a:pt x="102782" y="38730"/>
                    <a:pt x="96199" y="43382"/>
                  </a:cubicBezTo>
                  <a:cubicBezTo>
                    <a:pt x="75748" y="58040"/>
                    <a:pt x="57930" y="75945"/>
                    <a:pt x="43272" y="96397"/>
                  </a:cubicBezTo>
                  <a:cubicBezTo>
                    <a:pt x="38532" y="102980"/>
                    <a:pt x="38620" y="111757"/>
                    <a:pt x="43360" y="118252"/>
                  </a:cubicBezTo>
                  <a:lnTo>
                    <a:pt x="79610" y="168195"/>
                  </a:lnTo>
                  <a:lnTo>
                    <a:pt x="18608" y="177850"/>
                  </a:lnTo>
                  <a:cubicBezTo>
                    <a:pt x="10621" y="179167"/>
                    <a:pt x="4389" y="185399"/>
                    <a:pt x="3072" y="193298"/>
                  </a:cubicBezTo>
                  <a:cubicBezTo>
                    <a:pt x="1053" y="205938"/>
                    <a:pt x="0" y="218489"/>
                    <a:pt x="0" y="230689"/>
                  </a:cubicBezTo>
                  <a:cubicBezTo>
                    <a:pt x="0" y="242890"/>
                    <a:pt x="1053" y="255529"/>
                    <a:pt x="3072" y="268081"/>
                  </a:cubicBezTo>
                  <a:cubicBezTo>
                    <a:pt x="4389" y="276068"/>
                    <a:pt x="10621" y="282300"/>
                    <a:pt x="18608" y="283529"/>
                  </a:cubicBezTo>
                  <a:lnTo>
                    <a:pt x="79610" y="293271"/>
                  </a:lnTo>
                  <a:lnTo>
                    <a:pt x="43360" y="343302"/>
                  </a:lnTo>
                  <a:cubicBezTo>
                    <a:pt x="38620" y="349797"/>
                    <a:pt x="38620" y="358662"/>
                    <a:pt x="43272" y="365158"/>
                  </a:cubicBezTo>
                  <a:cubicBezTo>
                    <a:pt x="57930" y="385609"/>
                    <a:pt x="75748" y="403427"/>
                    <a:pt x="96112" y="418085"/>
                  </a:cubicBezTo>
                  <a:cubicBezTo>
                    <a:pt x="102695" y="422825"/>
                    <a:pt x="111472" y="422737"/>
                    <a:pt x="118055" y="418085"/>
                  </a:cubicBezTo>
                  <a:lnTo>
                    <a:pt x="167998" y="381747"/>
                  </a:lnTo>
                  <a:lnTo>
                    <a:pt x="177740" y="442837"/>
                  </a:lnTo>
                  <a:cubicBezTo>
                    <a:pt x="178969" y="450824"/>
                    <a:pt x="185201" y="457056"/>
                    <a:pt x="193189" y="458373"/>
                  </a:cubicBezTo>
                  <a:cubicBezTo>
                    <a:pt x="205389" y="460392"/>
                    <a:pt x="218028" y="461357"/>
                    <a:pt x="230580" y="461357"/>
                  </a:cubicBezTo>
                  <a:cubicBezTo>
                    <a:pt x="243219" y="461357"/>
                    <a:pt x="255771" y="460304"/>
                    <a:pt x="267971" y="458373"/>
                  </a:cubicBezTo>
                  <a:cubicBezTo>
                    <a:pt x="275871" y="457056"/>
                    <a:pt x="282103" y="450824"/>
                    <a:pt x="283419" y="442837"/>
                  </a:cubicBezTo>
                  <a:lnTo>
                    <a:pt x="293162" y="381747"/>
                  </a:lnTo>
                  <a:lnTo>
                    <a:pt x="343192" y="418085"/>
                  </a:lnTo>
                  <a:cubicBezTo>
                    <a:pt x="349687" y="422825"/>
                    <a:pt x="358553" y="422825"/>
                    <a:pt x="365136" y="418085"/>
                  </a:cubicBezTo>
                  <a:cubicBezTo>
                    <a:pt x="385587" y="403339"/>
                    <a:pt x="403317" y="385521"/>
                    <a:pt x="417975" y="365158"/>
                  </a:cubicBezTo>
                  <a:cubicBezTo>
                    <a:pt x="422715" y="358575"/>
                    <a:pt x="422627" y="349797"/>
                    <a:pt x="417887" y="343302"/>
                  </a:cubicBezTo>
                  <a:lnTo>
                    <a:pt x="381637" y="293271"/>
                  </a:lnTo>
                  <a:lnTo>
                    <a:pt x="442639" y="283529"/>
                  </a:lnTo>
                  <a:cubicBezTo>
                    <a:pt x="450626" y="282300"/>
                    <a:pt x="456859" y="276068"/>
                    <a:pt x="458175" y="268169"/>
                  </a:cubicBezTo>
                  <a:cubicBezTo>
                    <a:pt x="460458" y="255880"/>
                    <a:pt x="461511" y="243241"/>
                    <a:pt x="461511" y="230777"/>
                  </a:cubicBezTo>
                  <a:close/>
                  <a:moveTo>
                    <a:pt x="423241" y="248946"/>
                  </a:moveTo>
                  <a:lnTo>
                    <a:pt x="364960" y="258250"/>
                  </a:lnTo>
                  <a:cubicBezTo>
                    <a:pt x="358026" y="259391"/>
                    <a:pt x="352321" y="264219"/>
                    <a:pt x="350127" y="270889"/>
                  </a:cubicBezTo>
                  <a:cubicBezTo>
                    <a:pt x="348283" y="276419"/>
                    <a:pt x="346089" y="281685"/>
                    <a:pt x="343456" y="286776"/>
                  </a:cubicBezTo>
                  <a:cubicBezTo>
                    <a:pt x="340296" y="293008"/>
                    <a:pt x="340910" y="300557"/>
                    <a:pt x="345036" y="306174"/>
                  </a:cubicBezTo>
                  <a:lnTo>
                    <a:pt x="379794" y="354011"/>
                  </a:lnTo>
                  <a:cubicBezTo>
                    <a:pt x="372070" y="363315"/>
                    <a:pt x="363468" y="371916"/>
                    <a:pt x="354164" y="379640"/>
                  </a:cubicBezTo>
                  <a:lnTo>
                    <a:pt x="306328" y="344970"/>
                  </a:lnTo>
                  <a:cubicBezTo>
                    <a:pt x="300623" y="340845"/>
                    <a:pt x="293074" y="340230"/>
                    <a:pt x="286754" y="343478"/>
                  </a:cubicBezTo>
                  <a:cubicBezTo>
                    <a:pt x="281663" y="346111"/>
                    <a:pt x="276309" y="348305"/>
                    <a:pt x="270867" y="350149"/>
                  </a:cubicBezTo>
                  <a:cubicBezTo>
                    <a:pt x="264285" y="352343"/>
                    <a:pt x="259457" y="358048"/>
                    <a:pt x="258316" y="364982"/>
                  </a:cubicBezTo>
                  <a:lnTo>
                    <a:pt x="249012" y="423351"/>
                  </a:lnTo>
                  <a:cubicBezTo>
                    <a:pt x="237075" y="424404"/>
                    <a:pt x="224787" y="424404"/>
                    <a:pt x="212762" y="423351"/>
                  </a:cubicBezTo>
                  <a:lnTo>
                    <a:pt x="203458" y="364982"/>
                  </a:lnTo>
                  <a:cubicBezTo>
                    <a:pt x="202405" y="358136"/>
                    <a:pt x="197577" y="352430"/>
                    <a:pt x="190994" y="350149"/>
                  </a:cubicBezTo>
                  <a:cubicBezTo>
                    <a:pt x="185464" y="348305"/>
                    <a:pt x="180110" y="346023"/>
                    <a:pt x="174844" y="343390"/>
                  </a:cubicBezTo>
                  <a:cubicBezTo>
                    <a:pt x="168612" y="340230"/>
                    <a:pt x="161063" y="340845"/>
                    <a:pt x="155446" y="344970"/>
                  </a:cubicBezTo>
                  <a:lnTo>
                    <a:pt x="107610" y="379640"/>
                  </a:lnTo>
                  <a:cubicBezTo>
                    <a:pt x="98306" y="371916"/>
                    <a:pt x="89704" y="363402"/>
                    <a:pt x="81980" y="354011"/>
                  </a:cubicBezTo>
                  <a:lnTo>
                    <a:pt x="116650" y="306174"/>
                  </a:lnTo>
                  <a:cubicBezTo>
                    <a:pt x="120776" y="300557"/>
                    <a:pt x="121390" y="293096"/>
                    <a:pt x="118230" y="286864"/>
                  </a:cubicBezTo>
                  <a:cubicBezTo>
                    <a:pt x="115685" y="281685"/>
                    <a:pt x="113403" y="276331"/>
                    <a:pt x="111472" y="270802"/>
                  </a:cubicBezTo>
                  <a:cubicBezTo>
                    <a:pt x="109278" y="264219"/>
                    <a:pt x="103572" y="259391"/>
                    <a:pt x="96638" y="258250"/>
                  </a:cubicBezTo>
                  <a:lnTo>
                    <a:pt x="38269" y="248946"/>
                  </a:lnTo>
                  <a:cubicBezTo>
                    <a:pt x="37654" y="242802"/>
                    <a:pt x="37391" y="236746"/>
                    <a:pt x="37391" y="230777"/>
                  </a:cubicBezTo>
                  <a:cubicBezTo>
                    <a:pt x="37391" y="224809"/>
                    <a:pt x="37742" y="218840"/>
                    <a:pt x="38269" y="212696"/>
                  </a:cubicBezTo>
                  <a:lnTo>
                    <a:pt x="96638" y="203392"/>
                  </a:lnTo>
                  <a:cubicBezTo>
                    <a:pt x="103572" y="202339"/>
                    <a:pt x="109278" y="197423"/>
                    <a:pt x="111472" y="190840"/>
                  </a:cubicBezTo>
                  <a:cubicBezTo>
                    <a:pt x="113315" y="185223"/>
                    <a:pt x="115685" y="179869"/>
                    <a:pt x="118230" y="174690"/>
                  </a:cubicBezTo>
                  <a:cubicBezTo>
                    <a:pt x="121302" y="168458"/>
                    <a:pt x="120688" y="160997"/>
                    <a:pt x="116562" y="155380"/>
                  </a:cubicBezTo>
                  <a:lnTo>
                    <a:pt x="81892" y="107544"/>
                  </a:lnTo>
                  <a:cubicBezTo>
                    <a:pt x="89616" y="98240"/>
                    <a:pt x="98130" y="89638"/>
                    <a:pt x="107522" y="81914"/>
                  </a:cubicBezTo>
                  <a:lnTo>
                    <a:pt x="155358" y="116584"/>
                  </a:lnTo>
                  <a:cubicBezTo>
                    <a:pt x="160975" y="120710"/>
                    <a:pt x="168436" y="121237"/>
                    <a:pt x="174669" y="118252"/>
                  </a:cubicBezTo>
                  <a:cubicBezTo>
                    <a:pt x="179847" y="115707"/>
                    <a:pt x="185289" y="113337"/>
                    <a:pt x="190819" y="111494"/>
                  </a:cubicBezTo>
                  <a:cubicBezTo>
                    <a:pt x="197401" y="109300"/>
                    <a:pt x="202317" y="103594"/>
                    <a:pt x="203370" y="96660"/>
                  </a:cubicBezTo>
                  <a:lnTo>
                    <a:pt x="212674" y="38291"/>
                  </a:lnTo>
                  <a:cubicBezTo>
                    <a:pt x="224699" y="37150"/>
                    <a:pt x="236811" y="37150"/>
                    <a:pt x="248924" y="38291"/>
                  </a:cubicBezTo>
                  <a:lnTo>
                    <a:pt x="258228" y="96660"/>
                  </a:lnTo>
                  <a:cubicBezTo>
                    <a:pt x="259281" y="103506"/>
                    <a:pt x="264197" y="109212"/>
                    <a:pt x="270780" y="111494"/>
                  </a:cubicBezTo>
                  <a:cubicBezTo>
                    <a:pt x="276309" y="113337"/>
                    <a:pt x="281751" y="115619"/>
                    <a:pt x="286930" y="118252"/>
                  </a:cubicBezTo>
                  <a:cubicBezTo>
                    <a:pt x="293162" y="121324"/>
                    <a:pt x="300535" y="120710"/>
                    <a:pt x="306152" y="116584"/>
                  </a:cubicBezTo>
                  <a:lnTo>
                    <a:pt x="353989" y="81914"/>
                  </a:lnTo>
                  <a:cubicBezTo>
                    <a:pt x="363381" y="89638"/>
                    <a:pt x="371894" y="98240"/>
                    <a:pt x="379618" y="107544"/>
                  </a:cubicBezTo>
                  <a:lnTo>
                    <a:pt x="344860" y="155380"/>
                  </a:lnTo>
                  <a:cubicBezTo>
                    <a:pt x="340735" y="160997"/>
                    <a:pt x="340121" y="168546"/>
                    <a:pt x="343280" y="174778"/>
                  </a:cubicBezTo>
                  <a:cubicBezTo>
                    <a:pt x="345913" y="179957"/>
                    <a:pt x="348108" y="185223"/>
                    <a:pt x="349951" y="190753"/>
                  </a:cubicBezTo>
                  <a:cubicBezTo>
                    <a:pt x="352145" y="197423"/>
                    <a:pt x="357851" y="202251"/>
                    <a:pt x="364785" y="203392"/>
                  </a:cubicBezTo>
                  <a:lnTo>
                    <a:pt x="423154" y="212696"/>
                  </a:lnTo>
                  <a:cubicBezTo>
                    <a:pt x="423768" y="218752"/>
                    <a:pt x="424032" y="224809"/>
                    <a:pt x="424032" y="230777"/>
                  </a:cubicBezTo>
                  <a:cubicBezTo>
                    <a:pt x="424119" y="236833"/>
                    <a:pt x="423856" y="242890"/>
                    <a:pt x="423241" y="248946"/>
                  </a:cubicBezTo>
                  <a:close/>
                </a:path>
              </a:pathLst>
            </a:custGeom>
            <a:grpFill/>
            <a:ln w="8777" cap="flat">
              <a:noFill/>
              <a:prstDash val="solid"/>
              <a:miter/>
            </a:ln>
          </p:spPr>
          <p:txBody>
            <a:bodyPr rtlCol="0" anchor="ctr"/>
            <a:lstStyle/>
            <a:p>
              <a:endParaRPr lang="en-US" sz="1200"/>
            </a:p>
          </p:txBody>
        </p:sp>
        <p:sp>
          <p:nvSpPr>
            <p:cNvPr id="68" name="Freeform: Shape 67">
              <a:extLst>
                <a:ext uri="{FF2B5EF4-FFF2-40B4-BE49-F238E27FC236}">
                  <a16:creationId xmlns:a16="http://schemas.microsoft.com/office/drawing/2014/main" id="{C33454FB-1B20-4FA8-9BE2-E540F5DB8638}"/>
                </a:ext>
              </a:extLst>
            </p:cNvPr>
            <p:cNvSpPr/>
            <p:nvPr/>
          </p:nvSpPr>
          <p:spPr>
            <a:xfrm>
              <a:off x="8917194" y="8620102"/>
              <a:ext cx="149565" cy="149652"/>
            </a:xfrm>
            <a:custGeom>
              <a:avLst/>
              <a:gdLst>
                <a:gd name="connsiteX0" fmla="*/ 74783 w 149565"/>
                <a:gd name="connsiteY0" fmla="*/ 0 h 149652"/>
                <a:gd name="connsiteX1" fmla="*/ 0 w 149565"/>
                <a:gd name="connsiteY1" fmla="*/ 74870 h 149652"/>
                <a:gd name="connsiteX2" fmla="*/ 74783 w 149565"/>
                <a:gd name="connsiteY2" fmla="*/ 149653 h 149652"/>
                <a:gd name="connsiteX3" fmla="*/ 149566 w 149565"/>
                <a:gd name="connsiteY3" fmla="*/ 74870 h 149652"/>
                <a:gd name="connsiteX4" fmla="*/ 74783 w 149565"/>
                <a:gd name="connsiteY4" fmla="*/ 0 h 149652"/>
                <a:gd name="connsiteX5" fmla="*/ 74783 w 149565"/>
                <a:gd name="connsiteY5" fmla="*/ 112262 h 149652"/>
                <a:gd name="connsiteX6" fmla="*/ 37391 w 149565"/>
                <a:gd name="connsiteY6" fmla="*/ 74870 h 149652"/>
                <a:gd name="connsiteX7" fmla="*/ 74783 w 149565"/>
                <a:gd name="connsiteY7" fmla="*/ 37391 h 149652"/>
                <a:gd name="connsiteX8" fmla="*/ 112174 w 149565"/>
                <a:gd name="connsiteY8" fmla="*/ 74870 h 149652"/>
                <a:gd name="connsiteX9" fmla="*/ 74783 w 149565"/>
                <a:gd name="connsiteY9" fmla="*/ 112262 h 149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9565" h="149652">
                  <a:moveTo>
                    <a:pt x="74783" y="0"/>
                  </a:moveTo>
                  <a:cubicBezTo>
                    <a:pt x="33529" y="0"/>
                    <a:pt x="0" y="33617"/>
                    <a:pt x="0" y="74870"/>
                  </a:cubicBezTo>
                  <a:cubicBezTo>
                    <a:pt x="0" y="116124"/>
                    <a:pt x="33529" y="149653"/>
                    <a:pt x="74783" y="149653"/>
                  </a:cubicBezTo>
                  <a:cubicBezTo>
                    <a:pt x="116036" y="149653"/>
                    <a:pt x="149566" y="116036"/>
                    <a:pt x="149566" y="74870"/>
                  </a:cubicBezTo>
                  <a:cubicBezTo>
                    <a:pt x="149566" y="33529"/>
                    <a:pt x="116036" y="0"/>
                    <a:pt x="74783" y="0"/>
                  </a:cubicBezTo>
                  <a:close/>
                  <a:moveTo>
                    <a:pt x="74783" y="112262"/>
                  </a:moveTo>
                  <a:cubicBezTo>
                    <a:pt x="54156" y="112262"/>
                    <a:pt x="37391" y="95497"/>
                    <a:pt x="37391" y="74870"/>
                  </a:cubicBezTo>
                  <a:cubicBezTo>
                    <a:pt x="37391" y="54244"/>
                    <a:pt x="54156" y="37391"/>
                    <a:pt x="74783" y="37391"/>
                  </a:cubicBezTo>
                  <a:cubicBezTo>
                    <a:pt x="95410" y="37391"/>
                    <a:pt x="112174" y="54156"/>
                    <a:pt x="112174" y="74870"/>
                  </a:cubicBezTo>
                  <a:cubicBezTo>
                    <a:pt x="112174" y="95409"/>
                    <a:pt x="95410" y="112262"/>
                    <a:pt x="74783" y="112262"/>
                  </a:cubicBezTo>
                  <a:close/>
                </a:path>
              </a:pathLst>
            </a:custGeom>
            <a:grpFill/>
            <a:ln w="8777" cap="flat">
              <a:noFill/>
              <a:prstDash val="solid"/>
              <a:miter/>
            </a:ln>
          </p:spPr>
          <p:txBody>
            <a:bodyPr rtlCol="0" anchor="ctr"/>
            <a:lstStyle/>
            <a:p>
              <a:endParaRPr lang="en-US" sz="1200"/>
            </a:p>
          </p:txBody>
        </p:sp>
      </p:grpSp>
      <p:sp>
        <p:nvSpPr>
          <p:cNvPr id="69" name="Freeform: Shape 68">
            <a:extLst>
              <a:ext uri="{FF2B5EF4-FFF2-40B4-BE49-F238E27FC236}">
                <a16:creationId xmlns:a16="http://schemas.microsoft.com/office/drawing/2014/main" id="{8007DABF-0E09-4CCB-89DA-77F1D316A1F6}"/>
              </a:ext>
            </a:extLst>
          </p:cNvPr>
          <p:cNvSpPr/>
          <p:nvPr/>
        </p:nvSpPr>
        <p:spPr>
          <a:xfrm>
            <a:off x="2318548" y="3272647"/>
            <a:ext cx="556987" cy="556995"/>
          </a:xfrm>
          <a:custGeom>
            <a:avLst/>
            <a:gdLst>
              <a:gd name="connsiteX0" fmla="*/ 1198448 w 1234188"/>
              <a:gd name="connsiteY0" fmla="*/ 187010 h 1234208"/>
              <a:gd name="connsiteX1" fmla="*/ 1199202 w 1234188"/>
              <a:gd name="connsiteY1" fmla="*/ 177385 h 1234208"/>
              <a:gd name="connsiteX2" fmla="*/ 1138182 w 1234188"/>
              <a:gd name="connsiteY2" fmla="*/ 116366 h 1234208"/>
              <a:gd name="connsiteX3" fmla="*/ 1121442 w 1234188"/>
              <a:gd name="connsiteY3" fmla="*/ 118709 h 1234208"/>
              <a:gd name="connsiteX4" fmla="*/ 1034056 w 1234188"/>
              <a:gd name="connsiteY4" fmla="*/ 60955 h 1234208"/>
              <a:gd name="connsiteX5" fmla="*/ 939138 w 1234188"/>
              <a:gd name="connsiteY5" fmla="*/ 150516 h 1234208"/>
              <a:gd name="connsiteX6" fmla="*/ 885318 w 1234188"/>
              <a:gd name="connsiteY6" fmla="*/ 171777 h 1234208"/>
              <a:gd name="connsiteX7" fmla="*/ 825806 w 1234188"/>
              <a:gd name="connsiteY7" fmla="*/ 104229 h 1234208"/>
              <a:gd name="connsiteX8" fmla="*/ 506984 w 1234188"/>
              <a:gd name="connsiteY8" fmla="*/ 2614 h 1234208"/>
              <a:gd name="connsiteX9" fmla="*/ 159536 w 1234188"/>
              <a:gd name="connsiteY9" fmla="*/ 300678 h 1234208"/>
              <a:gd name="connsiteX10" fmla="*/ 76336 w 1234188"/>
              <a:gd name="connsiteY10" fmla="*/ 388733 h 1234208"/>
              <a:gd name="connsiteX11" fmla="*/ 0 w 1234188"/>
              <a:gd name="connsiteY11" fmla="*/ 471514 h 1234208"/>
              <a:gd name="connsiteX12" fmla="*/ 83032 w 1234188"/>
              <a:gd name="connsiteY12" fmla="*/ 554547 h 1234208"/>
              <a:gd name="connsiteX13" fmla="*/ 171171 w 1234188"/>
              <a:gd name="connsiteY13" fmla="*/ 554547 h 1234208"/>
              <a:gd name="connsiteX14" fmla="*/ 310619 w 1234188"/>
              <a:gd name="connsiteY14" fmla="*/ 1013570 h 1234208"/>
              <a:gd name="connsiteX15" fmla="*/ 335311 w 1234188"/>
              <a:gd name="connsiteY15" fmla="*/ 1217803 h 1234208"/>
              <a:gd name="connsiteX16" fmla="*/ 353893 w 1234188"/>
              <a:gd name="connsiteY16" fmla="*/ 1234209 h 1234208"/>
              <a:gd name="connsiteX17" fmla="*/ 752817 w 1234188"/>
              <a:gd name="connsiteY17" fmla="*/ 1234209 h 1234208"/>
              <a:gd name="connsiteX18" fmla="*/ 771400 w 1234188"/>
              <a:gd name="connsiteY18" fmla="*/ 1217803 h 1234208"/>
              <a:gd name="connsiteX19" fmla="*/ 796175 w 1234188"/>
              <a:gd name="connsiteY19" fmla="*/ 1013653 h 1234208"/>
              <a:gd name="connsiteX20" fmla="*/ 947257 w 1234188"/>
              <a:gd name="connsiteY20" fmla="*/ 514370 h 1234208"/>
              <a:gd name="connsiteX21" fmla="*/ 961905 w 1234188"/>
              <a:gd name="connsiteY21" fmla="*/ 408570 h 1234208"/>
              <a:gd name="connsiteX22" fmla="*/ 961738 w 1234188"/>
              <a:gd name="connsiteY22" fmla="*/ 404971 h 1234208"/>
              <a:gd name="connsiteX23" fmla="*/ 1033471 w 1234188"/>
              <a:gd name="connsiteY23" fmla="*/ 404971 h 1234208"/>
              <a:gd name="connsiteX24" fmla="*/ 1116504 w 1234188"/>
              <a:gd name="connsiteY24" fmla="*/ 321938 h 1234208"/>
              <a:gd name="connsiteX25" fmla="*/ 1115917 w 1234188"/>
              <a:gd name="connsiteY25" fmla="*/ 315828 h 1234208"/>
              <a:gd name="connsiteX26" fmla="*/ 1165553 w 1234188"/>
              <a:gd name="connsiteY26" fmla="*/ 315828 h 1234208"/>
              <a:gd name="connsiteX27" fmla="*/ 1234189 w 1234188"/>
              <a:gd name="connsiteY27" fmla="*/ 247109 h 1234208"/>
              <a:gd name="connsiteX28" fmla="*/ 1198448 w 1234188"/>
              <a:gd name="connsiteY28" fmla="*/ 187010 h 1234208"/>
              <a:gd name="connsiteX29" fmla="*/ 543478 w 1234188"/>
              <a:gd name="connsiteY29" fmla="*/ 39109 h 1234208"/>
              <a:gd name="connsiteX30" fmla="*/ 576792 w 1234188"/>
              <a:gd name="connsiteY30" fmla="*/ 46223 h 1234208"/>
              <a:gd name="connsiteX31" fmla="*/ 671878 w 1234188"/>
              <a:gd name="connsiteY31" fmla="*/ 408570 h 1234208"/>
              <a:gd name="connsiteX32" fmla="*/ 623999 w 1234188"/>
              <a:gd name="connsiteY32" fmla="*/ 700272 h 1234208"/>
              <a:gd name="connsiteX33" fmla="*/ 603241 w 1234188"/>
              <a:gd name="connsiteY33" fmla="*/ 825826 h 1234208"/>
              <a:gd name="connsiteX34" fmla="*/ 603241 w 1234188"/>
              <a:gd name="connsiteY34" fmla="*/ 835200 h 1234208"/>
              <a:gd name="connsiteX35" fmla="*/ 553355 w 1234188"/>
              <a:gd name="connsiteY35" fmla="*/ 835200 h 1234208"/>
              <a:gd name="connsiteX36" fmla="*/ 503469 w 1234188"/>
              <a:gd name="connsiteY36" fmla="*/ 835200 h 1234208"/>
              <a:gd name="connsiteX37" fmla="*/ 503469 w 1234188"/>
              <a:gd name="connsiteY37" fmla="*/ 825826 h 1234208"/>
              <a:gd name="connsiteX38" fmla="*/ 482376 w 1234188"/>
              <a:gd name="connsiteY38" fmla="*/ 699435 h 1234208"/>
              <a:gd name="connsiteX39" fmla="*/ 435503 w 1234188"/>
              <a:gd name="connsiteY39" fmla="*/ 370067 h 1234208"/>
              <a:gd name="connsiteX40" fmla="*/ 543478 w 1234188"/>
              <a:gd name="connsiteY40" fmla="*/ 39109 h 1234208"/>
              <a:gd name="connsiteX41" fmla="*/ 656225 w 1234188"/>
              <a:gd name="connsiteY41" fmla="*/ 872615 h 1234208"/>
              <a:gd name="connsiteX42" fmla="*/ 637309 w 1234188"/>
              <a:gd name="connsiteY42" fmla="*/ 991137 h 1234208"/>
              <a:gd name="connsiteX43" fmla="*/ 469737 w 1234188"/>
              <a:gd name="connsiteY43" fmla="*/ 991137 h 1234208"/>
              <a:gd name="connsiteX44" fmla="*/ 450736 w 1234188"/>
              <a:gd name="connsiteY44" fmla="*/ 872615 h 1234208"/>
              <a:gd name="connsiteX45" fmla="*/ 656225 w 1234188"/>
              <a:gd name="connsiteY45" fmla="*/ 872615 h 1234208"/>
              <a:gd name="connsiteX46" fmla="*/ 83116 w 1234188"/>
              <a:gd name="connsiteY46" fmla="*/ 517299 h 1234208"/>
              <a:gd name="connsiteX47" fmla="*/ 37498 w 1234188"/>
              <a:gd name="connsiteY47" fmla="*/ 471682 h 1234208"/>
              <a:gd name="connsiteX48" fmla="*/ 83116 w 1234188"/>
              <a:gd name="connsiteY48" fmla="*/ 426064 h 1234208"/>
              <a:gd name="connsiteX49" fmla="*/ 92407 w 1234188"/>
              <a:gd name="connsiteY49" fmla="*/ 427068 h 1234208"/>
              <a:gd name="connsiteX50" fmla="*/ 109398 w 1234188"/>
              <a:gd name="connsiteY50" fmla="*/ 422214 h 1234208"/>
              <a:gd name="connsiteX51" fmla="*/ 114755 w 1234188"/>
              <a:gd name="connsiteY51" fmla="*/ 405389 h 1234208"/>
              <a:gd name="connsiteX52" fmla="*/ 113667 w 1234188"/>
              <a:gd name="connsiteY52" fmla="*/ 394759 h 1234208"/>
              <a:gd name="connsiteX53" fmla="*/ 171338 w 1234188"/>
              <a:gd name="connsiteY53" fmla="*/ 337172 h 1234208"/>
              <a:gd name="connsiteX54" fmla="*/ 228423 w 1234188"/>
              <a:gd name="connsiteY54" fmla="*/ 387310 h 1234208"/>
              <a:gd name="connsiteX55" fmla="*/ 240476 w 1234188"/>
              <a:gd name="connsiteY55" fmla="*/ 402460 h 1234208"/>
              <a:gd name="connsiteX56" fmla="*/ 259477 w 1234188"/>
              <a:gd name="connsiteY56" fmla="*/ 398777 h 1234208"/>
              <a:gd name="connsiteX57" fmla="*/ 275380 w 1234188"/>
              <a:gd name="connsiteY57" fmla="*/ 392583 h 1234208"/>
              <a:gd name="connsiteX58" fmla="*/ 299068 w 1234188"/>
              <a:gd name="connsiteY58" fmla="*/ 416271 h 1234208"/>
              <a:gd name="connsiteX59" fmla="*/ 295971 w 1234188"/>
              <a:gd name="connsiteY59" fmla="*/ 427905 h 1234208"/>
              <a:gd name="connsiteX60" fmla="*/ 295301 w 1234188"/>
              <a:gd name="connsiteY60" fmla="*/ 444981 h 1234208"/>
              <a:gd name="connsiteX61" fmla="*/ 308777 w 1234188"/>
              <a:gd name="connsiteY61" fmla="*/ 455527 h 1234208"/>
              <a:gd name="connsiteX62" fmla="*/ 334139 w 1234188"/>
              <a:gd name="connsiteY62" fmla="*/ 486162 h 1234208"/>
              <a:gd name="connsiteX63" fmla="*/ 302834 w 1234188"/>
              <a:gd name="connsiteY63" fmla="*/ 517467 h 1234208"/>
              <a:gd name="connsiteX64" fmla="*/ 83116 w 1234188"/>
              <a:gd name="connsiteY64" fmla="*/ 517467 h 1234208"/>
              <a:gd name="connsiteX65" fmla="*/ 302751 w 1234188"/>
              <a:gd name="connsiteY65" fmla="*/ 554630 h 1234208"/>
              <a:gd name="connsiteX66" fmla="*/ 371470 w 1234188"/>
              <a:gd name="connsiteY66" fmla="*/ 485911 h 1234208"/>
              <a:gd name="connsiteX67" fmla="*/ 335646 w 1234188"/>
              <a:gd name="connsiteY67" fmla="*/ 425645 h 1234208"/>
              <a:gd name="connsiteX68" fmla="*/ 336399 w 1234188"/>
              <a:gd name="connsiteY68" fmla="*/ 416020 h 1234208"/>
              <a:gd name="connsiteX69" fmla="*/ 275296 w 1234188"/>
              <a:gd name="connsiteY69" fmla="*/ 355001 h 1234208"/>
              <a:gd name="connsiteX70" fmla="*/ 258639 w 1234188"/>
              <a:gd name="connsiteY70" fmla="*/ 357344 h 1234208"/>
              <a:gd name="connsiteX71" fmla="*/ 197621 w 1234188"/>
              <a:gd name="connsiteY71" fmla="*/ 303440 h 1234208"/>
              <a:gd name="connsiteX72" fmla="*/ 480701 w 1234188"/>
              <a:gd name="connsiteY72" fmla="*/ 44466 h 1234208"/>
              <a:gd name="connsiteX73" fmla="*/ 398255 w 1234188"/>
              <a:gd name="connsiteY73" fmla="*/ 368728 h 1234208"/>
              <a:gd name="connsiteX74" fmla="*/ 447974 w 1234188"/>
              <a:gd name="connsiteY74" fmla="*/ 713832 h 1234208"/>
              <a:gd name="connsiteX75" fmla="*/ 466137 w 1234188"/>
              <a:gd name="connsiteY75" fmla="*/ 825742 h 1234208"/>
              <a:gd name="connsiteX76" fmla="*/ 466137 w 1234188"/>
              <a:gd name="connsiteY76" fmla="*/ 835117 h 1234208"/>
              <a:gd name="connsiteX77" fmla="*/ 400849 w 1234188"/>
              <a:gd name="connsiteY77" fmla="*/ 835117 h 1234208"/>
              <a:gd name="connsiteX78" fmla="*/ 299319 w 1234188"/>
              <a:gd name="connsiteY78" fmla="*/ 678510 h 1234208"/>
              <a:gd name="connsiteX79" fmla="*/ 213524 w 1234188"/>
              <a:gd name="connsiteY79" fmla="*/ 554547 h 1234208"/>
              <a:gd name="connsiteX80" fmla="*/ 302751 w 1234188"/>
              <a:gd name="connsiteY80" fmla="*/ 554547 h 1234208"/>
              <a:gd name="connsiteX81" fmla="*/ 248010 w 1234188"/>
              <a:gd name="connsiteY81" fmla="*/ 678593 h 1234208"/>
              <a:gd name="connsiteX82" fmla="*/ 273790 w 1234188"/>
              <a:gd name="connsiteY82" fmla="*/ 705797 h 1234208"/>
              <a:gd name="connsiteX83" fmla="*/ 364858 w 1234188"/>
              <a:gd name="connsiteY83" fmla="*/ 853866 h 1234208"/>
              <a:gd name="connsiteX84" fmla="*/ 383607 w 1234188"/>
              <a:gd name="connsiteY84" fmla="*/ 872615 h 1234208"/>
              <a:gd name="connsiteX85" fmla="*/ 412903 w 1234188"/>
              <a:gd name="connsiteY85" fmla="*/ 872615 h 1234208"/>
              <a:gd name="connsiteX86" fmla="*/ 431819 w 1234188"/>
              <a:gd name="connsiteY86" fmla="*/ 991137 h 1234208"/>
              <a:gd name="connsiteX87" fmla="*/ 343011 w 1234188"/>
              <a:gd name="connsiteY87" fmla="*/ 991137 h 1234208"/>
              <a:gd name="connsiteX88" fmla="*/ 248010 w 1234188"/>
              <a:gd name="connsiteY88" fmla="*/ 678593 h 1234208"/>
              <a:gd name="connsiteX89" fmla="*/ 736328 w 1234188"/>
              <a:gd name="connsiteY89" fmla="*/ 1196878 h 1234208"/>
              <a:gd name="connsiteX90" fmla="*/ 370549 w 1234188"/>
              <a:gd name="connsiteY90" fmla="*/ 1196878 h 1234208"/>
              <a:gd name="connsiteX91" fmla="*/ 362597 w 1234188"/>
              <a:gd name="connsiteY91" fmla="*/ 1131422 h 1234208"/>
              <a:gd name="connsiteX92" fmla="*/ 744279 w 1234188"/>
              <a:gd name="connsiteY92" fmla="*/ 1131422 h 1234208"/>
              <a:gd name="connsiteX93" fmla="*/ 736328 w 1234188"/>
              <a:gd name="connsiteY93" fmla="*/ 1196878 h 1234208"/>
              <a:gd name="connsiteX94" fmla="*/ 748883 w 1234188"/>
              <a:gd name="connsiteY94" fmla="*/ 1094007 h 1234208"/>
              <a:gd name="connsiteX95" fmla="*/ 358162 w 1234188"/>
              <a:gd name="connsiteY95" fmla="*/ 1094007 h 1234208"/>
              <a:gd name="connsiteX96" fmla="*/ 350210 w 1234188"/>
              <a:gd name="connsiteY96" fmla="*/ 1028469 h 1234208"/>
              <a:gd name="connsiteX97" fmla="*/ 756835 w 1234188"/>
              <a:gd name="connsiteY97" fmla="*/ 1028469 h 1234208"/>
              <a:gd name="connsiteX98" fmla="*/ 748883 w 1234188"/>
              <a:gd name="connsiteY98" fmla="*/ 1094007 h 1234208"/>
              <a:gd name="connsiteX99" fmla="*/ 764034 w 1234188"/>
              <a:gd name="connsiteY99" fmla="*/ 991137 h 1234208"/>
              <a:gd name="connsiteX100" fmla="*/ 675142 w 1234188"/>
              <a:gd name="connsiteY100" fmla="*/ 991137 h 1234208"/>
              <a:gd name="connsiteX101" fmla="*/ 694142 w 1234188"/>
              <a:gd name="connsiteY101" fmla="*/ 872615 h 1234208"/>
              <a:gd name="connsiteX102" fmla="*/ 723438 w 1234188"/>
              <a:gd name="connsiteY102" fmla="*/ 872615 h 1234208"/>
              <a:gd name="connsiteX103" fmla="*/ 736663 w 1234188"/>
              <a:gd name="connsiteY103" fmla="*/ 867175 h 1234208"/>
              <a:gd name="connsiteX104" fmla="*/ 742104 w 1234188"/>
              <a:gd name="connsiteY104" fmla="*/ 853950 h 1234208"/>
              <a:gd name="connsiteX105" fmla="*/ 830744 w 1234188"/>
              <a:gd name="connsiteY105" fmla="*/ 708057 h 1234208"/>
              <a:gd name="connsiteX106" fmla="*/ 858701 w 1234188"/>
              <a:gd name="connsiteY106" fmla="*/ 679347 h 1234208"/>
              <a:gd name="connsiteX107" fmla="*/ 764034 w 1234188"/>
              <a:gd name="connsiteY107" fmla="*/ 991137 h 1234208"/>
              <a:gd name="connsiteX108" fmla="*/ 805382 w 1234188"/>
              <a:gd name="connsiteY108" fmla="*/ 680602 h 1234208"/>
              <a:gd name="connsiteX109" fmla="*/ 706028 w 1234188"/>
              <a:gd name="connsiteY109" fmla="*/ 835200 h 1234208"/>
              <a:gd name="connsiteX110" fmla="*/ 640740 w 1234188"/>
              <a:gd name="connsiteY110" fmla="*/ 835200 h 1234208"/>
              <a:gd name="connsiteX111" fmla="*/ 640740 w 1234188"/>
              <a:gd name="connsiteY111" fmla="*/ 825826 h 1234208"/>
              <a:gd name="connsiteX112" fmla="*/ 658485 w 1234188"/>
              <a:gd name="connsiteY112" fmla="*/ 714836 h 1234208"/>
              <a:gd name="connsiteX113" fmla="*/ 709292 w 1234188"/>
              <a:gd name="connsiteY113" fmla="*/ 408654 h 1234208"/>
              <a:gd name="connsiteX114" fmla="*/ 626595 w 1234188"/>
              <a:gd name="connsiteY114" fmla="*/ 44717 h 1234208"/>
              <a:gd name="connsiteX115" fmla="*/ 800946 w 1234188"/>
              <a:gd name="connsiteY115" fmla="*/ 132102 h 1234208"/>
              <a:gd name="connsiteX116" fmla="*/ 860961 w 1234188"/>
              <a:gd name="connsiteY116" fmla="*/ 201909 h 1234208"/>
              <a:gd name="connsiteX117" fmla="*/ 857948 w 1234188"/>
              <a:gd name="connsiteY117" fmla="*/ 207852 h 1234208"/>
              <a:gd name="connsiteX118" fmla="*/ 841291 w 1234188"/>
              <a:gd name="connsiteY118" fmla="*/ 205509 h 1234208"/>
              <a:gd name="connsiteX119" fmla="*/ 780188 w 1234188"/>
              <a:gd name="connsiteY119" fmla="*/ 266527 h 1234208"/>
              <a:gd name="connsiteX120" fmla="*/ 780941 w 1234188"/>
              <a:gd name="connsiteY120" fmla="*/ 276153 h 1234208"/>
              <a:gd name="connsiteX121" fmla="*/ 745201 w 1234188"/>
              <a:gd name="connsiteY121" fmla="*/ 336335 h 1234208"/>
              <a:gd name="connsiteX122" fmla="*/ 813836 w 1234188"/>
              <a:gd name="connsiteY122" fmla="*/ 405055 h 1234208"/>
              <a:gd name="connsiteX123" fmla="*/ 924407 w 1234188"/>
              <a:gd name="connsiteY123" fmla="*/ 405055 h 1234208"/>
              <a:gd name="connsiteX124" fmla="*/ 924574 w 1234188"/>
              <a:gd name="connsiteY124" fmla="*/ 408654 h 1234208"/>
              <a:gd name="connsiteX125" fmla="*/ 805382 w 1234188"/>
              <a:gd name="connsiteY125" fmla="*/ 680602 h 1234208"/>
              <a:gd name="connsiteX126" fmla="*/ 1033471 w 1234188"/>
              <a:gd name="connsiteY126" fmla="*/ 367640 h 1234208"/>
              <a:gd name="connsiteX127" fmla="*/ 813836 w 1234188"/>
              <a:gd name="connsiteY127" fmla="*/ 367640 h 1234208"/>
              <a:gd name="connsiteX128" fmla="*/ 782616 w 1234188"/>
              <a:gd name="connsiteY128" fmla="*/ 336419 h 1234208"/>
              <a:gd name="connsiteX129" fmla="*/ 807978 w 1234188"/>
              <a:gd name="connsiteY129" fmla="*/ 305784 h 1234208"/>
              <a:gd name="connsiteX130" fmla="*/ 821453 w 1234188"/>
              <a:gd name="connsiteY130" fmla="*/ 295237 h 1234208"/>
              <a:gd name="connsiteX131" fmla="*/ 820699 w 1234188"/>
              <a:gd name="connsiteY131" fmla="*/ 278162 h 1234208"/>
              <a:gd name="connsiteX132" fmla="*/ 817602 w 1234188"/>
              <a:gd name="connsiteY132" fmla="*/ 266527 h 1234208"/>
              <a:gd name="connsiteX133" fmla="*/ 841291 w 1234188"/>
              <a:gd name="connsiteY133" fmla="*/ 242840 h 1234208"/>
              <a:gd name="connsiteX134" fmla="*/ 857111 w 1234188"/>
              <a:gd name="connsiteY134" fmla="*/ 249034 h 1234208"/>
              <a:gd name="connsiteX135" fmla="*/ 876110 w 1234188"/>
              <a:gd name="connsiteY135" fmla="*/ 252800 h 1234208"/>
              <a:gd name="connsiteX136" fmla="*/ 888248 w 1234188"/>
              <a:gd name="connsiteY136" fmla="*/ 237650 h 1234208"/>
              <a:gd name="connsiteX137" fmla="*/ 945332 w 1234188"/>
              <a:gd name="connsiteY137" fmla="*/ 187513 h 1234208"/>
              <a:gd name="connsiteX138" fmla="*/ 1003003 w 1234188"/>
              <a:gd name="connsiteY138" fmla="*/ 245100 h 1234208"/>
              <a:gd name="connsiteX139" fmla="*/ 1001999 w 1234188"/>
              <a:gd name="connsiteY139" fmla="*/ 255730 h 1234208"/>
              <a:gd name="connsiteX140" fmla="*/ 1007356 w 1234188"/>
              <a:gd name="connsiteY140" fmla="*/ 272554 h 1234208"/>
              <a:gd name="connsiteX141" fmla="*/ 1024348 w 1234188"/>
              <a:gd name="connsiteY141" fmla="*/ 277492 h 1234208"/>
              <a:gd name="connsiteX142" fmla="*/ 1079256 w 1234188"/>
              <a:gd name="connsiteY142" fmla="*/ 322106 h 1234208"/>
              <a:gd name="connsiteX143" fmla="*/ 1033471 w 1234188"/>
              <a:gd name="connsiteY143" fmla="*/ 367640 h 1234208"/>
              <a:gd name="connsiteX144" fmla="*/ 1165553 w 1234188"/>
              <a:gd name="connsiteY144" fmla="*/ 278497 h 1234208"/>
              <a:gd name="connsiteX145" fmla="*/ 1104032 w 1234188"/>
              <a:gd name="connsiteY145" fmla="*/ 278497 h 1234208"/>
              <a:gd name="connsiteX146" fmla="*/ 1040084 w 1234188"/>
              <a:gd name="connsiteY146" fmla="*/ 239241 h 1234208"/>
              <a:gd name="connsiteX147" fmla="*/ 976470 w 1234188"/>
              <a:gd name="connsiteY147" fmla="*/ 155622 h 1234208"/>
              <a:gd name="connsiteX148" fmla="*/ 1034056 w 1234188"/>
              <a:gd name="connsiteY148" fmla="*/ 98286 h 1234208"/>
              <a:gd name="connsiteX149" fmla="*/ 1091142 w 1234188"/>
              <a:gd name="connsiteY149" fmla="*/ 148424 h 1234208"/>
              <a:gd name="connsiteX150" fmla="*/ 1103278 w 1234188"/>
              <a:gd name="connsiteY150" fmla="*/ 163574 h 1234208"/>
              <a:gd name="connsiteX151" fmla="*/ 1122279 w 1234188"/>
              <a:gd name="connsiteY151" fmla="*/ 159807 h 1234208"/>
              <a:gd name="connsiteX152" fmla="*/ 1138182 w 1234188"/>
              <a:gd name="connsiteY152" fmla="*/ 153613 h 1234208"/>
              <a:gd name="connsiteX153" fmla="*/ 1161870 w 1234188"/>
              <a:gd name="connsiteY153" fmla="*/ 177301 h 1234208"/>
              <a:gd name="connsiteX154" fmla="*/ 1158773 w 1234188"/>
              <a:gd name="connsiteY154" fmla="*/ 188935 h 1234208"/>
              <a:gd name="connsiteX155" fmla="*/ 1158020 w 1234188"/>
              <a:gd name="connsiteY155" fmla="*/ 206011 h 1234208"/>
              <a:gd name="connsiteX156" fmla="*/ 1171496 w 1234188"/>
              <a:gd name="connsiteY156" fmla="*/ 216557 h 1234208"/>
              <a:gd name="connsiteX157" fmla="*/ 1196774 w 1234188"/>
              <a:gd name="connsiteY157" fmla="*/ 247192 h 1234208"/>
              <a:gd name="connsiteX158" fmla="*/ 1165553 w 1234188"/>
              <a:gd name="connsiteY158" fmla="*/ 278497 h 1234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Lst>
            <a:rect l="l" t="t" r="r" b="b"/>
            <a:pathLst>
              <a:path w="1234188" h="1234208">
                <a:moveTo>
                  <a:pt x="1198448" y="187010"/>
                </a:moveTo>
                <a:cubicBezTo>
                  <a:pt x="1198950" y="183830"/>
                  <a:pt x="1199202" y="180565"/>
                  <a:pt x="1199202" y="177385"/>
                </a:cubicBezTo>
                <a:cubicBezTo>
                  <a:pt x="1199202" y="143736"/>
                  <a:pt x="1171831" y="116366"/>
                  <a:pt x="1138182" y="116366"/>
                </a:cubicBezTo>
                <a:cubicBezTo>
                  <a:pt x="1132490" y="116366"/>
                  <a:pt x="1126883" y="117119"/>
                  <a:pt x="1121442" y="118709"/>
                </a:cubicBezTo>
                <a:cubicBezTo>
                  <a:pt x="1106794" y="84475"/>
                  <a:pt x="1072810" y="60955"/>
                  <a:pt x="1034056" y="60955"/>
                </a:cubicBezTo>
                <a:cubicBezTo>
                  <a:pt x="983835" y="60955"/>
                  <a:pt x="942487" y="101132"/>
                  <a:pt x="939138" y="150516"/>
                </a:cubicBezTo>
                <a:cubicBezTo>
                  <a:pt x="918883" y="151855"/>
                  <a:pt x="900300" y="159640"/>
                  <a:pt x="885318" y="171777"/>
                </a:cubicBezTo>
                <a:cubicBezTo>
                  <a:pt x="868075" y="147336"/>
                  <a:pt x="848405" y="124485"/>
                  <a:pt x="825806" y="104229"/>
                </a:cubicBezTo>
                <a:cubicBezTo>
                  <a:pt x="738169" y="25716"/>
                  <a:pt x="624921" y="-10443"/>
                  <a:pt x="506984" y="2614"/>
                </a:cubicBezTo>
                <a:cubicBezTo>
                  <a:pt x="337822" y="21364"/>
                  <a:pt x="202392" y="140639"/>
                  <a:pt x="159536" y="300678"/>
                </a:cubicBezTo>
                <a:cubicBezTo>
                  <a:pt x="114588" y="306286"/>
                  <a:pt x="79098" y="343031"/>
                  <a:pt x="76336" y="388733"/>
                </a:cubicBezTo>
                <a:cubicBezTo>
                  <a:pt x="33648" y="392165"/>
                  <a:pt x="0" y="427989"/>
                  <a:pt x="0" y="471514"/>
                </a:cubicBezTo>
                <a:cubicBezTo>
                  <a:pt x="0" y="517299"/>
                  <a:pt x="37247" y="554547"/>
                  <a:pt x="83032" y="554547"/>
                </a:cubicBezTo>
                <a:lnTo>
                  <a:pt x="171171" y="554547"/>
                </a:lnTo>
                <a:lnTo>
                  <a:pt x="310619" y="1013570"/>
                </a:lnTo>
                <a:lnTo>
                  <a:pt x="335311" y="1217803"/>
                </a:lnTo>
                <a:cubicBezTo>
                  <a:pt x="336482" y="1227178"/>
                  <a:pt x="344434" y="1234209"/>
                  <a:pt x="353893" y="1234209"/>
                </a:cubicBezTo>
                <a:lnTo>
                  <a:pt x="752817" y="1234209"/>
                </a:lnTo>
                <a:cubicBezTo>
                  <a:pt x="762275" y="1234209"/>
                  <a:pt x="770228" y="1227178"/>
                  <a:pt x="771400" y="1217803"/>
                </a:cubicBezTo>
                <a:lnTo>
                  <a:pt x="796175" y="1013653"/>
                </a:lnTo>
                <a:lnTo>
                  <a:pt x="947257" y="514370"/>
                </a:lnTo>
                <a:cubicBezTo>
                  <a:pt x="956549" y="480052"/>
                  <a:pt x="961905" y="444562"/>
                  <a:pt x="961905" y="408570"/>
                </a:cubicBezTo>
                <a:cubicBezTo>
                  <a:pt x="961905" y="407398"/>
                  <a:pt x="961738" y="406143"/>
                  <a:pt x="961738" y="404971"/>
                </a:cubicBezTo>
                <a:lnTo>
                  <a:pt x="1033471" y="404971"/>
                </a:lnTo>
                <a:cubicBezTo>
                  <a:pt x="1079256" y="404971"/>
                  <a:pt x="1116504" y="367723"/>
                  <a:pt x="1116504" y="321938"/>
                </a:cubicBezTo>
                <a:cubicBezTo>
                  <a:pt x="1116504" y="319846"/>
                  <a:pt x="1116085" y="317837"/>
                  <a:pt x="1115917" y="315828"/>
                </a:cubicBezTo>
                <a:lnTo>
                  <a:pt x="1165553" y="315828"/>
                </a:lnTo>
                <a:cubicBezTo>
                  <a:pt x="1203387" y="315828"/>
                  <a:pt x="1234189" y="285026"/>
                  <a:pt x="1234189" y="247109"/>
                </a:cubicBezTo>
                <a:cubicBezTo>
                  <a:pt x="1234272" y="221663"/>
                  <a:pt x="1220043" y="198812"/>
                  <a:pt x="1198448" y="187010"/>
                </a:cubicBezTo>
                <a:close/>
                <a:moveTo>
                  <a:pt x="543478" y="39109"/>
                </a:moveTo>
                <a:cubicBezTo>
                  <a:pt x="554778" y="35593"/>
                  <a:pt x="565324" y="37853"/>
                  <a:pt x="576792" y="46223"/>
                </a:cubicBezTo>
                <a:cubicBezTo>
                  <a:pt x="624083" y="80960"/>
                  <a:pt x="671878" y="216557"/>
                  <a:pt x="671878" y="408570"/>
                </a:cubicBezTo>
                <a:cubicBezTo>
                  <a:pt x="671878" y="521819"/>
                  <a:pt x="654467" y="628121"/>
                  <a:pt x="623999" y="700272"/>
                </a:cubicBezTo>
                <a:cubicBezTo>
                  <a:pt x="610858" y="731493"/>
                  <a:pt x="603241" y="777195"/>
                  <a:pt x="603241" y="825826"/>
                </a:cubicBezTo>
                <a:lnTo>
                  <a:pt x="603241" y="835200"/>
                </a:lnTo>
                <a:lnTo>
                  <a:pt x="553355" y="835200"/>
                </a:lnTo>
                <a:lnTo>
                  <a:pt x="503469" y="835200"/>
                </a:lnTo>
                <a:lnTo>
                  <a:pt x="503469" y="825826"/>
                </a:lnTo>
                <a:cubicBezTo>
                  <a:pt x="503469" y="777446"/>
                  <a:pt x="495768" y="731410"/>
                  <a:pt x="482376" y="699435"/>
                </a:cubicBezTo>
                <a:cubicBezTo>
                  <a:pt x="448727" y="619081"/>
                  <a:pt x="431234" y="495955"/>
                  <a:pt x="435503" y="370067"/>
                </a:cubicBezTo>
                <a:cubicBezTo>
                  <a:pt x="442198" y="182156"/>
                  <a:pt x="495517" y="54175"/>
                  <a:pt x="543478" y="39109"/>
                </a:cubicBezTo>
                <a:close/>
                <a:moveTo>
                  <a:pt x="656225" y="872615"/>
                </a:moveTo>
                <a:lnTo>
                  <a:pt x="637309" y="991137"/>
                </a:lnTo>
                <a:lnTo>
                  <a:pt x="469737" y="991137"/>
                </a:lnTo>
                <a:lnTo>
                  <a:pt x="450736" y="872615"/>
                </a:lnTo>
                <a:lnTo>
                  <a:pt x="656225" y="872615"/>
                </a:lnTo>
                <a:close/>
                <a:moveTo>
                  <a:pt x="83116" y="517299"/>
                </a:moveTo>
                <a:cubicBezTo>
                  <a:pt x="57922" y="517299"/>
                  <a:pt x="37498" y="496792"/>
                  <a:pt x="37498" y="471682"/>
                </a:cubicBezTo>
                <a:cubicBezTo>
                  <a:pt x="37498" y="446571"/>
                  <a:pt x="58006" y="426064"/>
                  <a:pt x="83116" y="426064"/>
                </a:cubicBezTo>
                <a:cubicBezTo>
                  <a:pt x="86129" y="426064"/>
                  <a:pt x="89226" y="426399"/>
                  <a:pt x="92407" y="427068"/>
                </a:cubicBezTo>
                <a:cubicBezTo>
                  <a:pt x="98517" y="428324"/>
                  <a:pt x="104879" y="426566"/>
                  <a:pt x="109398" y="422214"/>
                </a:cubicBezTo>
                <a:cubicBezTo>
                  <a:pt x="113919" y="417861"/>
                  <a:pt x="115927" y="411583"/>
                  <a:pt x="114755" y="405389"/>
                </a:cubicBezTo>
                <a:cubicBezTo>
                  <a:pt x="114086" y="401958"/>
                  <a:pt x="113667" y="398442"/>
                  <a:pt x="113667" y="394759"/>
                </a:cubicBezTo>
                <a:cubicBezTo>
                  <a:pt x="113667" y="362952"/>
                  <a:pt x="139531" y="337172"/>
                  <a:pt x="171338" y="337172"/>
                </a:cubicBezTo>
                <a:cubicBezTo>
                  <a:pt x="200216" y="337172"/>
                  <a:pt x="224740" y="358767"/>
                  <a:pt x="228423" y="387310"/>
                </a:cubicBezTo>
                <a:cubicBezTo>
                  <a:pt x="229344" y="394173"/>
                  <a:pt x="233947" y="400032"/>
                  <a:pt x="240476" y="402460"/>
                </a:cubicBezTo>
                <a:cubicBezTo>
                  <a:pt x="247005" y="404887"/>
                  <a:pt x="254371" y="403464"/>
                  <a:pt x="259477" y="398777"/>
                </a:cubicBezTo>
                <a:cubicBezTo>
                  <a:pt x="263829" y="394843"/>
                  <a:pt x="269521" y="392583"/>
                  <a:pt x="275380" y="392583"/>
                </a:cubicBezTo>
                <a:cubicBezTo>
                  <a:pt x="288437" y="392583"/>
                  <a:pt x="299068" y="403213"/>
                  <a:pt x="299068" y="416271"/>
                </a:cubicBezTo>
                <a:cubicBezTo>
                  <a:pt x="299068" y="420372"/>
                  <a:pt x="298063" y="424306"/>
                  <a:pt x="295971" y="427905"/>
                </a:cubicBezTo>
                <a:cubicBezTo>
                  <a:pt x="293041" y="433179"/>
                  <a:pt x="292790" y="439540"/>
                  <a:pt x="295301" y="444981"/>
                </a:cubicBezTo>
                <a:cubicBezTo>
                  <a:pt x="297812" y="450421"/>
                  <a:pt x="302834" y="454355"/>
                  <a:pt x="308777" y="455527"/>
                </a:cubicBezTo>
                <a:cubicBezTo>
                  <a:pt x="323425" y="458373"/>
                  <a:pt x="334139" y="471263"/>
                  <a:pt x="334139" y="486162"/>
                </a:cubicBezTo>
                <a:cubicBezTo>
                  <a:pt x="334139" y="503405"/>
                  <a:pt x="320077" y="517467"/>
                  <a:pt x="302834" y="517467"/>
                </a:cubicBezTo>
                <a:lnTo>
                  <a:pt x="83116" y="517467"/>
                </a:lnTo>
                <a:close/>
                <a:moveTo>
                  <a:pt x="302751" y="554630"/>
                </a:moveTo>
                <a:cubicBezTo>
                  <a:pt x="340584" y="554630"/>
                  <a:pt x="371470" y="523828"/>
                  <a:pt x="371470" y="485911"/>
                </a:cubicBezTo>
                <a:cubicBezTo>
                  <a:pt x="371470" y="460298"/>
                  <a:pt x="357241" y="437447"/>
                  <a:pt x="335646" y="425645"/>
                </a:cubicBezTo>
                <a:cubicBezTo>
                  <a:pt x="336148" y="422465"/>
                  <a:pt x="336399" y="419284"/>
                  <a:pt x="336399" y="416020"/>
                </a:cubicBezTo>
                <a:cubicBezTo>
                  <a:pt x="336399" y="382371"/>
                  <a:pt x="309028" y="355001"/>
                  <a:pt x="275296" y="355001"/>
                </a:cubicBezTo>
                <a:cubicBezTo>
                  <a:pt x="269604" y="355001"/>
                  <a:pt x="263997" y="355754"/>
                  <a:pt x="258639" y="357344"/>
                </a:cubicBezTo>
                <a:cubicBezTo>
                  <a:pt x="247424" y="331146"/>
                  <a:pt x="224908" y="311392"/>
                  <a:pt x="197621" y="303440"/>
                </a:cubicBezTo>
                <a:cubicBezTo>
                  <a:pt x="235705" y="171274"/>
                  <a:pt x="343764" y="70999"/>
                  <a:pt x="480701" y="44466"/>
                </a:cubicBezTo>
                <a:cubicBezTo>
                  <a:pt x="429811" y="112264"/>
                  <a:pt x="402440" y="247360"/>
                  <a:pt x="398255" y="368728"/>
                </a:cubicBezTo>
                <a:cubicBezTo>
                  <a:pt x="393651" y="501731"/>
                  <a:pt x="411814" y="627535"/>
                  <a:pt x="447974" y="713832"/>
                </a:cubicBezTo>
                <a:cubicBezTo>
                  <a:pt x="459525" y="741370"/>
                  <a:pt x="466137" y="782133"/>
                  <a:pt x="466137" y="825742"/>
                </a:cubicBezTo>
                <a:lnTo>
                  <a:pt x="466137" y="835117"/>
                </a:lnTo>
                <a:lnTo>
                  <a:pt x="400849" y="835117"/>
                </a:lnTo>
                <a:cubicBezTo>
                  <a:pt x="391810" y="772172"/>
                  <a:pt x="339579" y="716259"/>
                  <a:pt x="299319" y="678510"/>
                </a:cubicBezTo>
                <a:cubicBezTo>
                  <a:pt x="261402" y="642936"/>
                  <a:pt x="233110" y="600583"/>
                  <a:pt x="213524" y="554547"/>
                </a:cubicBezTo>
                <a:lnTo>
                  <a:pt x="302751" y="554547"/>
                </a:lnTo>
                <a:close/>
                <a:moveTo>
                  <a:pt x="248010" y="678593"/>
                </a:moveTo>
                <a:cubicBezTo>
                  <a:pt x="256212" y="687968"/>
                  <a:pt x="264583" y="697175"/>
                  <a:pt x="273790" y="705797"/>
                </a:cubicBezTo>
                <a:cubicBezTo>
                  <a:pt x="312879" y="742458"/>
                  <a:pt x="364858" y="797785"/>
                  <a:pt x="364858" y="853866"/>
                </a:cubicBezTo>
                <a:cubicBezTo>
                  <a:pt x="364858" y="864161"/>
                  <a:pt x="373228" y="872615"/>
                  <a:pt x="383607" y="872615"/>
                </a:cubicBezTo>
                <a:lnTo>
                  <a:pt x="412903" y="872615"/>
                </a:lnTo>
                <a:lnTo>
                  <a:pt x="431819" y="991137"/>
                </a:lnTo>
                <a:lnTo>
                  <a:pt x="343011" y="991137"/>
                </a:lnTo>
                <a:lnTo>
                  <a:pt x="248010" y="678593"/>
                </a:lnTo>
                <a:close/>
                <a:moveTo>
                  <a:pt x="736328" y="1196878"/>
                </a:moveTo>
                <a:lnTo>
                  <a:pt x="370549" y="1196878"/>
                </a:lnTo>
                <a:lnTo>
                  <a:pt x="362597" y="1131422"/>
                </a:lnTo>
                <a:lnTo>
                  <a:pt x="744279" y="1131422"/>
                </a:lnTo>
                <a:lnTo>
                  <a:pt x="736328" y="1196878"/>
                </a:lnTo>
                <a:close/>
                <a:moveTo>
                  <a:pt x="748883" y="1094007"/>
                </a:moveTo>
                <a:lnTo>
                  <a:pt x="358162" y="1094007"/>
                </a:lnTo>
                <a:lnTo>
                  <a:pt x="350210" y="1028469"/>
                </a:lnTo>
                <a:lnTo>
                  <a:pt x="756835" y="1028469"/>
                </a:lnTo>
                <a:lnTo>
                  <a:pt x="748883" y="1094007"/>
                </a:lnTo>
                <a:close/>
                <a:moveTo>
                  <a:pt x="764034" y="991137"/>
                </a:moveTo>
                <a:lnTo>
                  <a:pt x="675142" y="991137"/>
                </a:lnTo>
                <a:lnTo>
                  <a:pt x="694142" y="872615"/>
                </a:lnTo>
                <a:lnTo>
                  <a:pt x="723438" y="872615"/>
                </a:lnTo>
                <a:cubicBezTo>
                  <a:pt x="728377" y="872615"/>
                  <a:pt x="733147" y="870690"/>
                  <a:pt x="736663" y="867175"/>
                </a:cubicBezTo>
                <a:cubicBezTo>
                  <a:pt x="740178" y="863659"/>
                  <a:pt x="742104" y="858888"/>
                  <a:pt x="742104" y="853950"/>
                </a:cubicBezTo>
                <a:cubicBezTo>
                  <a:pt x="742104" y="811596"/>
                  <a:pt x="771901" y="762463"/>
                  <a:pt x="830744" y="708057"/>
                </a:cubicBezTo>
                <a:cubicBezTo>
                  <a:pt x="840621" y="698933"/>
                  <a:pt x="849829" y="689307"/>
                  <a:pt x="858701" y="679347"/>
                </a:cubicBezTo>
                <a:lnTo>
                  <a:pt x="764034" y="991137"/>
                </a:lnTo>
                <a:close/>
                <a:moveTo>
                  <a:pt x="805382" y="680602"/>
                </a:moveTo>
                <a:cubicBezTo>
                  <a:pt x="745451" y="736097"/>
                  <a:pt x="712724" y="786820"/>
                  <a:pt x="706028" y="835200"/>
                </a:cubicBezTo>
                <a:lnTo>
                  <a:pt x="640740" y="835200"/>
                </a:lnTo>
                <a:lnTo>
                  <a:pt x="640740" y="825826"/>
                </a:lnTo>
                <a:cubicBezTo>
                  <a:pt x="640740" y="782719"/>
                  <a:pt x="647436" y="741203"/>
                  <a:pt x="658485" y="714836"/>
                </a:cubicBezTo>
                <a:cubicBezTo>
                  <a:pt x="690794" y="638333"/>
                  <a:pt x="709292" y="526674"/>
                  <a:pt x="709292" y="408654"/>
                </a:cubicBezTo>
                <a:cubicBezTo>
                  <a:pt x="709292" y="249871"/>
                  <a:pt x="676983" y="112013"/>
                  <a:pt x="626595" y="44717"/>
                </a:cubicBezTo>
                <a:cubicBezTo>
                  <a:pt x="690877" y="57439"/>
                  <a:pt x="750557" y="86986"/>
                  <a:pt x="800946" y="132102"/>
                </a:cubicBezTo>
                <a:cubicBezTo>
                  <a:pt x="824132" y="152860"/>
                  <a:pt x="843969" y="176464"/>
                  <a:pt x="860961" y="201909"/>
                </a:cubicBezTo>
                <a:cubicBezTo>
                  <a:pt x="859956" y="203918"/>
                  <a:pt x="858784" y="205760"/>
                  <a:pt x="857948" y="207852"/>
                </a:cubicBezTo>
                <a:cubicBezTo>
                  <a:pt x="852507" y="206262"/>
                  <a:pt x="846982" y="205509"/>
                  <a:pt x="841291" y="205509"/>
                </a:cubicBezTo>
                <a:cubicBezTo>
                  <a:pt x="807642" y="205509"/>
                  <a:pt x="780188" y="232879"/>
                  <a:pt x="780188" y="266527"/>
                </a:cubicBezTo>
                <a:cubicBezTo>
                  <a:pt x="780188" y="269708"/>
                  <a:pt x="780439" y="272973"/>
                  <a:pt x="780941" y="276153"/>
                </a:cubicBezTo>
                <a:cubicBezTo>
                  <a:pt x="759430" y="287955"/>
                  <a:pt x="745201" y="310806"/>
                  <a:pt x="745201" y="336335"/>
                </a:cubicBezTo>
                <a:cubicBezTo>
                  <a:pt x="745201" y="374168"/>
                  <a:pt x="776003" y="405055"/>
                  <a:pt x="813836" y="405055"/>
                </a:cubicBezTo>
                <a:lnTo>
                  <a:pt x="924407" y="405055"/>
                </a:lnTo>
                <a:cubicBezTo>
                  <a:pt x="924407" y="406226"/>
                  <a:pt x="924574" y="407398"/>
                  <a:pt x="924574" y="408654"/>
                </a:cubicBezTo>
                <a:cubicBezTo>
                  <a:pt x="924490" y="511440"/>
                  <a:pt x="881133" y="610544"/>
                  <a:pt x="805382" y="680602"/>
                </a:cubicBezTo>
                <a:close/>
                <a:moveTo>
                  <a:pt x="1033471" y="367640"/>
                </a:moveTo>
                <a:lnTo>
                  <a:pt x="813836" y="367640"/>
                </a:lnTo>
                <a:cubicBezTo>
                  <a:pt x="796593" y="367640"/>
                  <a:pt x="782616" y="353661"/>
                  <a:pt x="782616" y="336419"/>
                </a:cubicBezTo>
                <a:cubicBezTo>
                  <a:pt x="782616" y="321436"/>
                  <a:pt x="793246" y="308630"/>
                  <a:pt x="807978" y="305784"/>
                </a:cubicBezTo>
                <a:cubicBezTo>
                  <a:pt x="813920" y="304612"/>
                  <a:pt x="818858" y="300762"/>
                  <a:pt x="821453" y="295237"/>
                </a:cubicBezTo>
                <a:cubicBezTo>
                  <a:pt x="823964" y="289797"/>
                  <a:pt x="823714" y="283435"/>
                  <a:pt x="820699" y="278162"/>
                </a:cubicBezTo>
                <a:cubicBezTo>
                  <a:pt x="818691" y="274563"/>
                  <a:pt x="817602" y="270713"/>
                  <a:pt x="817602" y="266527"/>
                </a:cubicBezTo>
                <a:cubicBezTo>
                  <a:pt x="817602" y="253470"/>
                  <a:pt x="828233" y="242840"/>
                  <a:pt x="841291" y="242840"/>
                </a:cubicBezTo>
                <a:cubicBezTo>
                  <a:pt x="847150" y="242840"/>
                  <a:pt x="852758" y="245016"/>
                  <a:pt x="857111" y="249034"/>
                </a:cubicBezTo>
                <a:cubicBezTo>
                  <a:pt x="862216" y="253721"/>
                  <a:pt x="869582" y="255144"/>
                  <a:pt x="876110" y="252800"/>
                </a:cubicBezTo>
                <a:cubicBezTo>
                  <a:pt x="882639" y="250373"/>
                  <a:pt x="887327" y="244514"/>
                  <a:pt x="888248" y="237650"/>
                </a:cubicBezTo>
                <a:cubicBezTo>
                  <a:pt x="891930" y="209108"/>
                  <a:pt x="916539" y="187513"/>
                  <a:pt x="945332" y="187513"/>
                </a:cubicBezTo>
                <a:cubicBezTo>
                  <a:pt x="977139" y="187513"/>
                  <a:pt x="1003003" y="213377"/>
                  <a:pt x="1003003" y="245100"/>
                </a:cubicBezTo>
                <a:cubicBezTo>
                  <a:pt x="1003003" y="248699"/>
                  <a:pt x="1002668" y="252298"/>
                  <a:pt x="1001999" y="255730"/>
                </a:cubicBezTo>
                <a:cubicBezTo>
                  <a:pt x="1000827" y="261924"/>
                  <a:pt x="1002835" y="268201"/>
                  <a:pt x="1007356" y="272554"/>
                </a:cubicBezTo>
                <a:cubicBezTo>
                  <a:pt x="1011876" y="276990"/>
                  <a:pt x="1018237" y="278748"/>
                  <a:pt x="1024348" y="277492"/>
                </a:cubicBezTo>
                <a:cubicBezTo>
                  <a:pt x="1053308" y="271299"/>
                  <a:pt x="1079256" y="293898"/>
                  <a:pt x="1079256" y="322106"/>
                </a:cubicBezTo>
                <a:cubicBezTo>
                  <a:pt x="1079088" y="347216"/>
                  <a:pt x="1058665" y="367640"/>
                  <a:pt x="1033471" y="367640"/>
                </a:cubicBezTo>
                <a:close/>
                <a:moveTo>
                  <a:pt x="1165553" y="278497"/>
                </a:moveTo>
                <a:lnTo>
                  <a:pt x="1104032" y="278497"/>
                </a:lnTo>
                <a:cubicBezTo>
                  <a:pt x="1090472" y="256651"/>
                  <a:pt x="1067119" y="241417"/>
                  <a:pt x="1040084" y="239241"/>
                </a:cubicBezTo>
                <a:cubicBezTo>
                  <a:pt x="1037740" y="200403"/>
                  <a:pt x="1011708" y="168010"/>
                  <a:pt x="976470" y="155622"/>
                </a:cubicBezTo>
                <a:cubicBezTo>
                  <a:pt x="976637" y="123983"/>
                  <a:pt x="1002418" y="98286"/>
                  <a:pt x="1034056" y="98286"/>
                </a:cubicBezTo>
                <a:cubicBezTo>
                  <a:pt x="1062850" y="98286"/>
                  <a:pt x="1087458" y="119881"/>
                  <a:pt x="1091142" y="148424"/>
                </a:cubicBezTo>
                <a:cubicBezTo>
                  <a:pt x="1092062" y="155287"/>
                  <a:pt x="1096750" y="161146"/>
                  <a:pt x="1103278" y="163574"/>
                </a:cubicBezTo>
                <a:cubicBezTo>
                  <a:pt x="1109807" y="166001"/>
                  <a:pt x="1117173" y="164578"/>
                  <a:pt x="1122279" y="159807"/>
                </a:cubicBezTo>
                <a:cubicBezTo>
                  <a:pt x="1126631" y="155873"/>
                  <a:pt x="1132240" y="153613"/>
                  <a:pt x="1138182" y="153613"/>
                </a:cubicBezTo>
                <a:cubicBezTo>
                  <a:pt x="1151239" y="153613"/>
                  <a:pt x="1161870" y="164243"/>
                  <a:pt x="1161870" y="177301"/>
                </a:cubicBezTo>
                <a:cubicBezTo>
                  <a:pt x="1161870" y="181402"/>
                  <a:pt x="1160782" y="185420"/>
                  <a:pt x="1158773" y="188935"/>
                </a:cubicBezTo>
                <a:cubicBezTo>
                  <a:pt x="1155760" y="194209"/>
                  <a:pt x="1155508" y="200570"/>
                  <a:pt x="1158020" y="206011"/>
                </a:cubicBezTo>
                <a:cubicBezTo>
                  <a:pt x="1160531" y="211451"/>
                  <a:pt x="1165553" y="215385"/>
                  <a:pt x="1171496" y="216557"/>
                </a:cubicBezTo>
                <a:cubicBezTo>
                  <a:pt x="1186144" y="219403"/>
                  <a:pt x="1196774" y="232210"/>
                  <a:pt x="1196774" y="247192"/>
                </a:cubicBezTo>
                <a:cubicBezTo>
                  <a:pt x="1196858" y="264519"/>
                  <a:pt x="1182795" y="278497"/>
                  <a:pt x="1165553" y="278497"/>
                </a:cubicBezTo>
                <a:close/>
              </a:path>
            </a:pathLst>
          </a:custGeom>
          <a:solidFill>
            <a:schemeClr val="tx1"/>
          </a:solidFill>
          <a:ln w="8365" cap="flat">
            <a:noFill/>
            <a:prstDash val="solid"/>
            <a:miter/>
          </a:ln>
        </p:spPr>
        <p:txBody>
          <a:bodyPr rtlCol="0" anchor="ctr"/>
          <a:lstStyle/>
          <a:p>
            <a:endParaRPr lang="en-US" sz="1200"/>
          </a:p>
        </p:txBody>
      </p:sp>
      <p:grpSp>
        <p:nvGrpSpPr>
          <p:cNvPr id="70" name="Graphic 4">
            <a:extLst>
              <a:ext uri="{FF2B5EF4-FFF2-40B4-BE49-F238E27FC236}">
                <a16:creationId xmlns:a16="http://schemas.microsoft.com/office/drawing/2014/main" id="{F2C56955-AFAD-4F49-A93E-12C7C874B2E3}"/>
              </a:ext>
            </a:extLst>
          </p:cNvPr>
          <p:cNvGrpSpPr/>
          <p:nvPr/>
        </p:nvGrpSpPr>
        <p:grpSpPr>
          <a:xfrm>
            <a:off x="2318548" y="4514855"/>
            <a:ext cx="556987" cy="557063"/>
            <a:chOff x="3949190" y="3442755"/>
            <a:chExt cx="1234188" cy="1234356"/>
          </a:xfrm>
          <a:solidFill>
            <a:schemeClr val="tx1"/>
          </a:solidFill>
        </p:grpSpPr>
        <p:sp>
          <p:nvSpPr>
            <p:cNvPr id="71" name="Freeform: Shape 70">
              <a:extLst>
                <a:ext uri="{FF2B5EF4-FFF2-40B4-BE49-F238E27FC236}">
                  <a16:creationId xmlns:a16="http://schemas.microsoft.com/office/drawing/2014/main" id="{B2573334-7AB1-45BE-B86B-F55518CB0253}"/>
                </a:ext>
              </a:extLst>
            </p:cNvPr>
            <p:cNvSpPr/>
            <p:nvPr/>
          </p:nvSpPr>
          <p:spPr>
            <a:xfrm>
              <a:off x="4422777" y="4465103"/>
              <a:ext cx="286763" cy="212008"/>
            </a:xfrm>
            <a:custGeom>
              <a:avLst/>
              <a:gdLst>
                <a:gd name="connsiteX0" fmla="*/ 235119 w 286763"/>
                <a:gd name="connsiteY0" fmla="*/ 4259 h 212008"/>
                <a:gd name="connsiteX1" fmla="*/ 232525 w 286763"/>
                <a:gd name="connsiteY1" fmla="*/ 30542 h 212008"/>
                <a:gd name="connsiteX2" fmla="*/ 249349 w 286763"/>
                <a:gd name="connsiteY2" fmla="*/ 77582 h 212008"/>
                <a:gd name="connsiteX3" fmla="*/ 249349 w 286763"/>
                <a:gd name="connsiteY3" fmla="*/ 174593 h 212008"/>
                <a:gd name="connsiteX4" fmla="*/ 37415 w 286763"/>
                <a:gd name="connsiteY4" fmla="*/ 174593 h 212008"/>
                <a:gd name="connsiteX5" fmla="*/ 37415 w 286763"/>
                <a:gd name="connsiteY5" fmla="*/ 77582 h 212008"/>
                <a:gd name="connsiteX6" fmla="*/ 54239 w 286763"/>
                <a:gd name="connsiteY6" fmla="*/ 30542 h 212008"/>
                <a:gd name="connsiteX7" fmla="*/ 51644 w 286763"/>
                <a:gd name="connsiteY7" fmla="*/ 4259 h 212008"/>
                <a:gd name="connsiteX8" fmla="*/ 25278 w 286763"/>
                <a:gd name="connsiteY8" fmla="*/ 6854 h 212008"/>
                <a:gd name="connsiteX9" fmla="*/ 0 w 286763"/>
                <a:gd name="connsiteY9" fmla="*/ 77582 h 212008"/>
                <a:gd name="connsiteX10" fmla="*/ 0 w 286763"/>
                <a:gd name="connsiteY10" fmla="*/ 193259 h 212008"/>
                <a:gd name="connsiteX11" fmla="*/ 18666 w 286763"/>
                <a:gd name="connsiteY11" fmla="*/ 212008 h 212008"/>
                <a:gd name="connsiteX12" fmla="*/ 268014 w 286763"/>
                <a:gd name="connsiteY12" fmla="*/ 212008 h 212008"/>
                <a:gd name="connsiteX13" fmla="*/ 286764 w 286763"/>
                <a:gd name="connsiteY13" fmla="*/ 193259 h 212008"/>
                <a:gd name="connsiteX14" fmla="*/ 286764 w 286763"/>
                <a:gd name="connsiteY14" fmla="*/ 77582 h 212008"/>
                <a:gd name="connsiteX15" fmla="*/ 261486 w 286763"/>
                <a:gd name="connsiteY15" fmla="*/ 6854 h 212008"/>
                <a:gd name="connsiteX16" fmla="*/ 235119 w 286763"/>
                <a:gd name="connsiteY16" fmla="*/ 4259 h 212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763" h="212008">
                  <a:moveTo>
                    <a:pt x="235119" y="4259"/>
                  </a:moveTo>
                  <a:cubicBezTo>
                    <a:pt x="227168" y="10788"/>
                    <a:pt x="225996" y="22590"/>
                    <a:pt x="232525" y="30542"/>
                  </a:cubicBezTo>
                  <a:cubicBezTo>
                    <a:pt x="243490" y="43934"/>
                    <a:pt x="249349" y="60172"/>
                    <a:pt x="249349" y="77582"/>
                  </a:cubicBezTo>
                  <a:lnTo>
                    <a:pt x="249349" y="174593"/>
                  </a:lnTo>
                  <a:lnTo>
                    <a:pt x="37415" y="174593"/>
                  </a:lnTo>
                  <a:lnTo>
                    <a:pt x="37415" y="77582"/>
                  </a:lnTo>
                  <a:cubicBezTo>
                    <a:pt x="37415" y="60256"/>
                    <a:pt x="43190" y="44018"/>
                    <a:pt x="54239" y="30542"/>
                  </a:cubicBezTo>
                  <a:cubicBezTo>
                    <a:pt x="60768" y="22590"/>
                    <a:pt x="59596" y="10788"/>
                    <a:pt x="51644" y="4259"/>
                  </a:cubicBezTo>
                  <a:cubicBezTo>
                    <a:pt x="43609" y="-2353"/>
                    <a:pt x="31807" y="-1098"/>
                    <a:pt x="25278" y="6854"/>
                  </a:cubicBezTo>
                  <a:cubicBezTo>
                    <a:pt x="8956" y="26775"/>
                    <a:pt x="0" y="51886"/>
                    <a:pt x="0" y="77582"/>
                  </a:cubicBezTo>
                  <a:lnTo>
                    <a:pt x="0" y="193259"/>
                  </a:lnTo>
                  <a:cubicBezTo>
                    <a:pt x="0" y="203638"/>
                    <a:pt x="8370" y="212008"/>
                    <a:pt x="18666" y="212008"/>
                  </a:cubicBezTo>
                  <a:lnTo>
                    <a:pt x="268014" y="212008"/>
                  </a:lnTo>
                  <a:cubicBezTo>
                    <a:pt x="278310" y="212008"/>
                    <a:pt x="286764" y="203638"/>
                    <a:pt x="286764" y="193259"/>
                  </a:cubicBezTo>
                  <a:lnTo>
                    <a:pt x="286764" y="77582"/>
                  </a:lnTo>
                  <a:cubicBezTo>
                    <a:pt x="286764" y="51886"/>
                    <a:pt x="277808" y="26775"/>
                    <a:pt x="261486" y="6854"/>
                  </a:cubicBezTo>
                  <a:cubicBezTo>
                    <a:pt x="254873" y="-1098"/>
                    <a:pt x="243155" y="-2270"/>
                    <a:pt x="235119" y="4259"/>
                  </a:cubicBezTo>
                  <a:close/>
                </a:path>
              </a:pathLst>
            </a:custGeom>
            <a:grpFill/>
            <a:ln w="8365" cap="flat">
              <a:noFill/>
              <a:prstDash val="solid"/>
              <a:miter/>
            </a:ln>
          </p:spPr>
          <p:txBody>
            <a:bodyPr rtlCol="0" anchor="ctr"/>
            <a:lstStyle/>
            <a:p>
              <a:endParaRPr lang="en-US" sz="1200"/>
            </a:p>
          </p:txBody>
        </p:sp>
        <p:sp>
          <p:nvSpPr>
            <p:cNvPr id="72" name="Freeform: Shape 71">
              <a:extLst>
                <a:ext uri="{FF2B5EF4-FFF2-40B4-BE49-F238E27FC236}">
                  <a16:creationId xmlns:a16="http://schemas.microsoft.com/office/drawing/2014/main" id="{13C907C0-04A3-46FA-92C3-FCFDC3DF3065}"/>
                </a:ext>
              </a:extLst>
            </p:cNvPr>
            <p:cNvSpPr/>
            <p:nvPr/>
          </p:nvSpPr>
          <p:spPr>
            <a:xfrm>
              <a:off x="4485135" y="4315518"/>
              <a:ext cx="162047" cy="162047"/>
            </a:xfrm>
            <a:custGeom>
              <a:avLst/>
              <a:gdLst>
                <a:gd name="connsiteX0" fmla="*/ 162047 w 162047"/>
                <a:gd name="connsiteY0" fmla="*/ 81024 h 162047"/>
                <a:gd name="connsiteX1" fmla="*/ 81024 w 162047"/>
                <a:gd name="connsiteY1" fmla="*/ 0 h 162047"/>
                <a:gd name="connsiteX2" fmla="*/ 0 w 162047"/>
                <a:gd name="connsiteY2" fmla="*/ 81024 h 162047"/>
                <a:gd name="connsiteX3" fmla="*/ 81024 w 162047"/>
                <a:gd name="connsiteY3" fmla="*/ 162047 h 162047"/>
                <a:gd name="connsiteX4" fmla="*/ 162047 w 162047"/>
                <a:gd name="connsiteY4" fmla="*/ 81024 h 162047"/>
                <a:gd name="connsiteX5" fmla="*/ 37331 w 162047"/>
                <a:gd name="connsiteY5" fmla="*/ 81024 h 162047"/>
                <a:gd name="connsiteX6" fmla="*/ 80940 w 162047"/>
                <a:gd name="connsiteY6" fmla="*/ 37415 h 162047"/>
                <a:gd name="connsiteX7" fmla="*/ 124549 w 162047"/>
                <a:gd name="connsiteY7" fmla="*/ 81024 h 162047"/>
                <a:gd name="connsiteX8" fmla="*/ 80940 w 162047"/>
                <a:gd name="connsiteY8" fmla="*/ 124632 h 162047"/>
                <a:gd name="connsiteX9" fmla="*/ 37331 w 162047"/>
                <a:gd name="connsiteY9" fmla="*/ 81024 h 16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047" h="162047">
                  <a:moveTo>
                    <a:pt x="162047" y="81024"/>
                  </a:moveTo>
                  <a:cubicBezTo>
                    <a:pt x="162047" y="36326"/>
                    <a:pt x="125721" y="0"/>
                    <a:pt x="81024" y="0"/>
                  </a:cubicBezTo>
                  <a:cubicBezTo>
                    <a:pt x="36327" y="0"/>
                    <a:pt x="0" y="36326"/>
                    <a:pt x="0" y="81024"/>
                  </a:cubicBezTo>
                  <a:cubicBezTo>
                    <a:pt x="0" y="125720"/>
                    <a:pt x="36327" y="162047"/>
                    <a:pt x="81024" y="162047"/>
                  </a:cubicBezTo>
                  <a:cubicBezTo>
                    <a:pt x="125721" y="162047"/>
                    <a:pt x="162047" y="125720"/>
                    <a:pt x="162047" y="81024"/>
                  </a:cubicBezTo>
                  <a:close/>
                  <a:moveTo>
                    <a:pt x="37331" y="81024"/>
                  </a:moveTo>
                  <a:cubicBezTo>
                    <a:pt x="37331" y="57001"/>
                    <a:pt x="56918" y="37415"/>
                    <a:pt x="80940" y="37415"/>
                  </a:cubicBezTo>
                  <a:cubicBezTo>
                    <a:pt x="104963" y="37415"/>
                    <a:pt x="124549" y="57001"/>
                    <a:pt x="124549" y="81024"/>
                  </a:cubicBezTo>
                  <a:cubicBezTo>
                    <a:pt x="124549" y="105046"/>
                    <a:pt x="104963" y="124632"/>
                    <a:pt x="80940" y="124632"/>
                  </a:cubicBezTo>
                  <a:cubicBezTo>
                    <a:pt x="56918" y="124716"/>
                    <a:pt x="37331" y="105046"/>
                    <a:pt x="37331" y="81024"/>
                  </a:cubicBezTo>
                  <a:close/>
                </a:path>
              </a:pathLst>
            </a:custGeom>
            <a:grpFill/>
            <a:ln w="8365" cap="flat">
              <a:noFill/>
              <a:prstDash val="solid"/>
              <a:miter/>
            </a:ln>
          </p:spPr>
          <p:txBody>
            <a:bodyPr rtlCol="0" anchor="ctr"/>
            <a:lstStyle/>
            <a:p>
              <a:endParaRPr lang="en-US" sz="1200"/>
            </a:p>
          </p:txBody>
        </p:sp>
        <p:sp>
          <p:nvSpPr>
            <p:cNvPr id="73" name="Freeform: Shape 72">
              <a:extLst>
                <a:ext uri="{FF2B5EF4-FFF2-40B4-BE49-F238E27FC236}">
                  <a16:creationId xmlns:a16="http://schemas.microsoft.com/office/drawing/2014/main" id="{31A97201-353C-4651-A2C9-A38FD165B9B8}"/>
                </a:ext>
              </a:extLst>
            </p:cNvPr>
            <p:cNvSpPr/>
            <p:nvPr/>
          </p:nvSpPr>
          <p:spPr>
            <a:xfrm>
              <a:off x="3949190" y="4303055"/>
              <a:ext cx="286680" cy="211924"/>
            </a:xfrm>
            <a:custGeom>
              <a:avLst/>
              <a:gdLst>
                <a:gd name="connsiteX0" fmla="*/ 235120 w 286680"/>
                <a:gd name="connsiteY0" fmla="*/ 4259 h 211924"/>
                <a:gd name="connsiteX1" fmla="*/ 232525 w 286680"/>
                <a:gd name="connsiteY1" fmla="*/ 30625 h 211924"/>
                <a:gd name="connsiteX2" fmla="*/ 249349 w 286680"/>
                <a:gd name="connsiteY2" fmla="*/ 77666 h 211924"/>
                <a:gd name="connsiteX3" fmla="*/ 249349 w 286680"/>
                <a:gd name="connsiteY3" fmla="*/ 174593 h 211924"/>
                <a:gd name="connsiteX4" fmla="*/ 37415 w 286680"/>
                <a:gd name="connsiteY4" fmla="*/ 174593 h 211924"/>
                <a:gd name="connsiteX5" fmla="*/ 37415 w 286680"/>
                <a:gd name="connsiteY5" fmla="*/ 77666 h 211924"/>
                <a:gd name="connsiteX6" fmla="*/ 54239 w 286680"/>
                <a:gd name="connsiteY6" fmla="*/ 30625 h 211924"/>
                <a:gd name="connsiteX7" fmla="*/ 51644 w 286680"/>
                <a:gd name="connsiteY7" fmla="*/ 4259 h 211924"/>
                <a:gd name="connsiteX8" fmla="*/ 25278 w 286680"/>
                <a:gd name="connsiteY8" fmla="*/ 6854 h 211924"/>
                <a:gd name="connsiteX9" fmla="*/ 0 w 286680"/>
                <a:gd name="connsiteY9" fmla="*/ 77582 h 211924"/>
                <a:gd name="connsiteX10" fmla="*/ 0 w 286680"/>
                <a:gd name="connsiteY10" fmla="*/ 193259 h 211924"/>
                <a:gd name="connsiteX11" fmla="*/ 18666 w 286680"/>
                <a:gd name="connsiteY11" fmla="*/ 211924 h 211924"/>
                <a:gd name="connsiteX12" fmla="*/ 268014 w 286680"/>
                <a:gd name="connsiteY12" fmla="*/ 211924 h 211924"/>
                <a:gd name="connsiteX13" fmla="*/ 286680 w 286680"/>
                <a:gd name="connsiteY13" fmla="*/ 193259 h 211924"/>
                <a:gd name="connsiteX14" fmla="*/ 286680 w 286680"/>
                <a:gd name="connsiteY14" fmla="*/ 77582 h 211924"/>
                <a:gd name="connsiteX15" fmla="*/ 261402 w 286680"/>
                <a:gd name="connsiteY15" fmla="*/ 6854 h 211924"/>
                <a:gd name="connsiteX16" fmla="*/ 235120 w 286680"/>
                <a:gd name="connsiteY16" fmla="*/ 4259 h 211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680" h="211924">
                  <a:moveTo>
                    <a:pt x="235120" y="4259"/>
                  </a:moveTo>
                  <a:cubicBezTo>
                    <a:pt x="227168" y="10788"/>
                    <a:pt x="225996" y="22590"/>
                    <a:pt x="232525" y="30625"/>
                  </a:cubicBezTo>
                  <a:cubicBezTo>
                    <a:pt x="243490" y="44018"/>
                    <a:pt x="249349" y="60256"/>
                    <a:pt x="249349" y="77666"/>
                  </a:cubicBezTo>
                  <a:lnTo>
                    <a:pt x="249349" y="174593"/>
                  </a:lnTo>
                  <a:lnTo>
                    <a:pt x="37415" y="174593"/>
                  </a:lnTo>
                  <a:lnTo>
                    <a:pt x="37415" y="77666"/>
                  </a:lnTo>
                  <a:cubicBezTo>
                    <a:pt x="37415" y="60256"/>
                    <a:pt x="43190" y="44101"/>
                    <a:pt x="54239" y="30625"/>
                  </a:cubicBezTo>
                  <a:cubicBezTo>
                    <a:pt x="60768" y="22674"/>
                    <a:pt x="59596" y="10872"/>
                    <a:pt x="51644" y="4259"/>
                  </a:cubicBezTo>
                  <a:cubicBezTo>
                    <a:pt x="43609" y="-2269"/>
                    <a:pt x="31891" y="-1097"/>
                    <a:pt x="25278" y="6854"/>
                  </a:cubicBezTo>
                  <a:cubicBezTo>
                    <a:pt x="8956" y="26775"/>
                    <a:pt x="0" y="51886"/>
                    <a:pt x="0" y="77582"/>
                  </a:cubicBezTo>
                  <a:lnTo>
                    <a:pt x="0" y="193259"/>
                  </a:lnTo>
                  <a:cubicBezTo>
                    <a:pt x="0" y="203554"/>
                    <a:pt x="8370" y="211924"/>
                    <a:pt x="18666" y="211924"/>
                  </a:cubicBezTo>
                  <a:lnTo>
                    <a:pt x="268014" y="211924"/>
                  </a:lnTo>
                  <a:cubicBezTo>
                    <a:pt x="278310" y="211924"/>
                    <a:pt x="286680" y="203554"/>
                    <a:pt x="286680" y="193259"/>
                  </a:cubicBezTo>
                  <a:lnTo>
                    <a:pt x="286680" y="77582"/>
                  </a:lnTo>
                  <a:cubicBezTo>
                    <a:pt x="286680" y="51886"/>
                    <a:pt x="277724" y="26775"/>
                    <a:pt x="261402" y="6854"/>
                  </a:cubicBezTo>
                  <a:cubicBezTo>
                    <a:pt x="254873" y="-1097"/>
                    <a:pt x="243071" y="-2353"/>
                    <a:pt x="235120" y="4259"/>
                  </a:cubicBezTo>
                  <a:close/>
                </a:path>
              </a:pathLst>
            </a:custGeom>
            <a:grpFill/>
            <a:ln w="8365" cap="flat">
              <a:noFill/>
              <a:prstDash val="solid"/>
              <a:miter/>
            </a:ln>
          </p:spPr>
          <p:txBody>
            <a:bodyPr rtlCol="0" anchor="ctr"/>
            <a:lstStyle/>
            <a:p>
              <a:endParaRPr lang="en-US" sz="1200"/>
            </a:p>
          </p:txBody>
        </p:sp>
        <p:sp>
          <p:nvSpPr>
            <p:cNvPr id="74" name="Freeform: Shape 73">
              <a:extLst>
                <a:ext uri="{FF2B5EF4-FFF2-40B4-BE49-F238E27FC236}">
                  <a16:creationId xmlns:a16="http://schemas.microsoft.com/office/drawing/2014/main" id="{33404021-3F70-45E8-865B-05E883A61567}"/>
                </a:ext>
              </a:extLst>
            </p:cNvPr>
            <p:cNvSpPr/>
            <p:nvPr/>
          </p:nvSpPr>
          <p:spPr>
            <a:xfrm>
              <a:off x="4011464" y="4153470"/>
              <a:ext cx="162047" cy="162047"/>
            </a:xfrm>
            <a:custGeom>
              <a:avLst/>
              <a:gdLst>
                <a:gd name="connsiteX0" fmla="*/ 81024 w 162047"/>
                <a:gd name="connsiteY0" fmla="*/ 162048 h 162047"/>
                <a:gd name="connsiteX1" fmla="*/ 162047 w 162047"/>
                <a:gd name="connsiteY1" fmla="*/ 81024 h 162047"/>
                <a:gd name="connsiteX2" fmla="*/ 81024 w 162047"/>
                <a:gd name="connsiteY2" fmla="*/ 0 h 162047"/>
                <a:gd name="connsiteX3" fmla="*/ 0 w 162047"/>
                <a:gd name="connsiteY3" fmla="*/ 81024 h 162047"/>
                <a:gd name="connsiteX4" fmla="*/ 81024 w 162047"/>
                <a:gd name="connsiteY4" fmla="*/ 162048 h 162047"/>
                <a:gd name="connsiteX5" fmla="*/ 81024 w 162047"/>
                <a:gd name="connsiteY5" fmla="*/ 37331 h 162047"/>
                <a:gd name="connsiteX6" fmla="*/ 124633 w 162047"/>
                <a:gd name="connsiteY6" fmla="*/ 80940 h 162047"/>
                <a:gd name="connsiteX7" fmla="*/ 81024 w 162047"/>
                <a:gd name="connsiteY7" fmla="*/ 124549 h 162047"/>
                <a:gd name="connsiteX8" fmla="*/ 37415 w 162047"/>
                <a:gd name="connsiteY8" fmla="*/ 80940 h 162047"/>
                <a:gd name="connsiteX9" fmla="*/ 81024 w 162047"/>
                <a:gd name="connsiteY9" fmla="*/ 37331 h 16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047" h="162047">
                  <a:moveTo>
                    <a:pt x="81024" y="162048"/>
                  </a:moveTo>
                  <a:cubicBezTo>
                    <a:pt x="125721" y="162048"/>
                    <a:pt x="162047" y="125721"/>
                    <a:pt x="162047" y="81024"/>
                  </a:cubicBezTo>
                  <a:cubicBezTo>
                    <a:pt x="162047" y="36327"/>
                    <a:pt x="125721" y="0"/>
                    <a:pt x="81024" y="0"/>
                  </a:cubicBezTo>
                  <a:cubicBezTo>
                    <a:pt x="36327" y="0"/>
                    <a:pt x="0" y="36327"/>
                    <a:pt x="0" y="81024"/>
                  </a:cubicBezTo>
                  <a:cubicBezTo>
                    <a:pt x="0" y="125721"/>
                    <a:pt x="36327" y="162048"/>
                    <a:pt x="81024" y="162048"/>
                  </a:cubicBezTo>
                  <a:close/>
                  <a:moveTo>
                    <a:pt x="81024" y="37331"/>
                  </a:moveTo>
                  <a:cubicBezTo>
                    <a:pt x="105046" y="37331"/>
                    <a:pt x="124633" y="56917"/>
                    <a:pt x="124633" y="80940"/>
                  </a:cubicBezTo>
                  <a:cubicBezTo>
                    <a:pt x="124633" y="104963"/>
                    <a:pt x="105046" y="124549"/>
                    <a:pt x="81024" y="124549"/>
                  </a:cubicBezTo>
                  <a:cubicBezTo>
                    <a:pt x="57001" y="124549"/>
                    <a:pt x="37415" y="104963"/>
                    <a:pt x="37415" y="80940"/>
                  </a:cubicBezTo>
                  <a:cubicBezTo>
                    <a:pt x="37415" y="56917"/>
                    <a:pt x="57001" y="37331"/>
                    <a:pt x="81024" y="37331"/>
                  </a:cubicBezTo>
                  <a:close/>
                </a:path>
              </a:pathLst>
            </a:custGeom>
            <a:grpFill/>
            <a:ln w="8365" cap="flat">
              <a:noFill/>
              <a:prstDash val="solid"/>
              <a:miter/>
            </a:ln>
          </p:spPr>
          <p:txBody>
            <a:bodyPr rtlCol="0" anchor="ctr"/>
            <a:lstStyle/>
            <a:p>
              <a:endParaRPr lang="en-US" sz="1200"/>
            </a:p>
          </p:txBody>
        </p:sp>
        <p:sp>
          <p:nvSpPr>
            <p:cNvPr id="75" name="Freeform: Shape 74">
              <a:extLst>
                <a:ext uri="{FF2B5EF4-FFF2-40B4-BE49-F238E27FC236}">
                  <a16:creationId xmlns:a16="http://schemas.microsoft.com/office/drawing/2014/main" id="{D469EC3A-9580-4190-826A-26D40ED331E1}"/>
                </a:ext>
              </a:extLst>
            </p:cNvPr>
            <p:cNvSpPr/>
            <p:nvPr/>
          </p:nvSpPr>
          <p:spPr>
            <a:xfrm>
              <a:off x="4896699" y="4303055"/>
              <a:ext cx="286680" cy="211924"/>
            </a:xfrm>
            <a:custGeom>
              <a:avLst/>
              <a:gdLst>
                <a:gd name="connsiteX0" fmla="*/ 261402 w 286680"/>
                <a:gd name="connsiteY0" fmla="*/ 6854 h 211924"/>
                <a:gd name="connsiteX1" fmla="*/ 235036 w 286680"/>
                <a:gd name="connsiteY1" fmla="*/ 4259 h 211924"/>
                <a:gd name="connsiteX2" fmla="*/ 232441 w 286680"/>
                <a:gd name="connsiteY2" fmla="*/ 30625 h 211924"/>
                <a:gd name="connsiteX3" fmla="*/ 249265 w 286680"/>
                <a:gd name="connsiteY3" fmla="*/ 77666 h 211924"/>
                <a:gd name="connsiteX4" fmla="*/ 249265 w 286680"/>
                <a:gd name="connsiteY4" fmla="*/ 174593 h 211924"/>
                <a:gd name="connsiteX5" fmla="*/ 37331 w 286680"/>
                <a:gd name="connsiteY5" fmla="*/ 174593 h 211924"/>
                <a:gd name="connsiteX6" fmla="*/ 37331 w 286680"/>
                <a:gd name="connsiteY6" fmla="*/ 77666 h 211924"/>
                <a:gd name="connsiteX7" fmla="*/ 54155 w 286680"/>
                <a:gd name="connsiteY7" fmla="*/ 30625 h 211924"/>
                <a:gd name="connsiteX8" fmla="*/ 51561 w 286680"/>
                <a:gd name="connsiteY8" fmla="*/ 4259 h 211924"/>
                <a:gd name="connsiteX9" fmla="*/ 25278 w 286680"/>
                <a:gd name="connsiteY9" fmla="*/ 6854 h 211924"/>
                <a:gd name="connsiteX10" fmla="*/ 0 w 286680"/>
                <a:gd name="connsiteY10" fmla="*/ 77582 h 211924"/>
                <a:gd name="connsiteX11" fmla="*/ 0 w 286680"/>
                <a:gd name="connsiteY11" fmla="*/ 193259 h 211924"/>
                <a:gd name="connsiteX12" fmla="*/ 18665 w 286680"/>
                <a:gd name="connsiteY12" fmla="*/ 211924 h 211924"/>
                <a:gd name="connsiteX13" fmla="*/ 268014 w 286680"/>
                <a:gd name="connsiteY13" fmla="*/ 211924 h 211924"/>
                <a:gd name="connsiteX14" fmla="*/ 286680 w 286680"/>
                <a:gd name="connsiteY14" fmla="*/ 193259 h 211924"/>
                <a:gd name="connsiteX15" fmla="*/ 286680 w 286680"/>
                <a:gd name="connsiteY15" fmla="*/ 77582 h 211924"/>
                <a:gd name="connsiteX16" fmla="*/ 261402 w 286680"/>
                <a:gd name="connsiteY16" fmla="*/ 6854 h 211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86680" h="211924">
                  <a:moveTo>
                    <a:pt x="261402" y="6854"/>
                  </a:moveTo>
                  <a:cubicBezTo>
                    <a:pt x="254873" y="-1097"/>
                    <a:pt x="243071" y="-2353"/>
                    <a:pt x="235036" y="4259"/>
                  </a:cubicBezTo>
                  <a:cubicBezTo>
                    <a:pt x="227084" y="10788"/>
                    <a:pt x="225912" y="22590"/>
                    <a:pt x="232441" y="30625"/>
                  </a:cubicBezTo>
                  <a:cubicBezTo>
                    <a:pt x="243406" y="44018"/>
                    <a:pt x="249265" y="60256"/>
                    <a:pt x="249265" y="77666"/>
                  </a:cubicBezTo>
                  <a:lnTo>
                    <a:pt x="249265" y="174593"/>
                  </a:lnTo>
                  <a:lnTo>
                    <a:pt x="37331" y="174593"/>
                  </a:lnTo>
                  <a:lnTo>
                    <a:pt x="37331" y="77666"/>
                  </a:lnTo>
                  <a:cubicBezTo>
                    <a:pt x="37331" y="60256"/>
                    <a:pt x="43107" y="44101"/>
                    <a:pt x="54155" y="30625"/>
                  </a:cubicBezTo>
                  <a:cubicBezTo>
                    <a:pt x="60684" y="22674"/>
                    <a:pt x="59512" y="10872"/>
                    <a:pt x="51561" y="4259"/>
                  </a:cubicBezTo>
                  <a:cubicBezTo>
                    <a:pt x="43609" y="-2269"/>
                    <a:pt x="31807" y="-1097"/>
                    <a:pt x="25278" y="6854"/>
                  </a:cubicBezTo>
                  <a:cubicBezTo>
                    <a:pt x="8956" y="26775"/>
                    <a:pt x="0" y="51886"/>
                    <a:pt x="0" y="77582"/>
                  </a:cubicBezTo>
                  <a:lnTo>
                    <a:pt x="0" y="193259"/>
                  </a:lnTo>
                  <a:cubicBezTo>
                    <a:pt x="0" y="203554"/>
                    <a:pt x="8370" y="211924"/>
                    <a:pt x="18665" y="211924"/>
                  </a:cubicBezTo>
                  <a:lnTo>
                    <a:pt x="268014" y="211924"/>
                  </a:lnTo>
                  <a:cubicBezTo>
                    <a:pt x="278310" y="211924"/>
                    <a:pt x="286680" y="203554"/>
                    <a:pt x="286680" y="193259"/>
                  </a:cubicBezTo>
                  <a:lnTo>
                    <a:pt x="286680" y="77582"/>
                  </a:lnTo>
                  <a:cubicBezTo>
                    <a:pt x="286680" y="51886"/>
                    <a:pt x="277724" y="26692"/>
                    <a:pt x="261402" y="6854"/>
                  </a:cubicBezTo>
                  <a:close/>
                </a:path>
              </a:pathLst>
            </a:custGeom>
            <a:grpFill/>
            <a:ln w="8365" cap="flat">
              <a:noFill/>
              <a:prstDash val="solid"/>
              <a:miter/>
            </a:ln>
          </p:spPr>
          <p:txBody>
            <a:bodyPr rtlCol="0" anchor="ctr"/>
            <a:lstStyle/>
            <a:p>
              <a:endParaRPr lang="en-US" sz="1200"/>
            </a:p>
          </p:txBody>
        </p:sp>
        <p:sp>
          <p:nvSpPr>
            <p:cNvPr id="76" name="Freeform: Shape 75">
              <a:extLst>
                <a:ext uri="{FF2B5EF4-FFF2-40B4-BE49-F238E27FC236}">
                  <a16:creationId xmlns:a16="http://schemas.microsoft.com/office/drawing/2014/main" id="{F832BD90-4561-4C06-9FBD-73CE7B2592A6}"/>
                </a:ext>
              </a:extLst>
            </p:cNvPr>
            <p:cNvSpPr/>
            <p:nvPr/>
          </p:nvSpPr>
          <p:spPr>
            <a:xfrm>
              <a:off x="4958973" y="4153470"/>
              <a:ext cx="162047" cy="162047"/>
            </a:xfrm>
            <a:custGeom>
              <a:avLst/>
              <a:gdLst>
                <a:gd name="connsiteX0" fmla="*/ 81024 w 162047"/>
                <a:gd name="connsiteY0" fmla="*/ 162048 h 162047"/>
                <a:gd name="connsiteX1" fmla="*/ 162047 w 162047"/>
                <a:gd name="connsiteY1" fmla="*/ 81024 h 162047"/>
                <a:gd name="connsiteX2" fmla="*/ 81024 w 162047"/>
                <a:gd name="connsiteY2" fmla="*/ 0 h 162047"/>
                <a:gd name="connsiteX3" fmla="*/ 0 w 162047"/>
                <a:gd name="connsiteY3" fmla="*/ 81024 h 162047"/>
                <a:gd name="connsiteX4" fmla="*/ 81024 w 162047"/>
                <a:gd name="connsiteY4" fmla="*/ 162048 h 162047"/>
                <a:gd name="connsiteX5" fmla="*/ 81024 w 162047"/>
                <a:gd name="connsiteY5" fmla="*/ 37331 h 162047"/>
                <a:gd name="connsiteX6" fmla="*/ 124632 w 162047"/>
                <a:gd name="connsiteY6" fmla="*/ 80940 h 162047"/>
                <a:gd name="connsiteX7" fmla="*/ 81024 w 162047"/>
                <a:gd name="connsiteY7" fmla="*/ 124549 h 162047"/>
                <a:gd name="connsiteX8" fmla="*/ 37415 w 162047"/>
                <a:gd name="connsiteY8" fmla="*/ 80940 h 162047"/>
                <a:gd name="connsiteX9" fmla="*/ 81024 w 162047"/>
                <a:gd name="connsiteY9" fmla="*/ 37331 h 162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047" h="162047">
                  <a:moveTo>
                    <a:pt x="81024" y="162048"/>
                  </a:moveTo>
                  <a:cubicBezTo>
                    <a:pt x="125721" y="162048"/>
                    <a:pt x="162047" y="125721"/>
                    <a:pt x="162047" y="81024"/>
                  </a:cubicBezTo>
                  <a:cubicBezTo>
                    <a:pt x="162047" y="36327"/>
                    <a:pt x="125721" y="0"/>
                    <a:pt x="81024" y="0"/>
                  </a:cubicBezTo>
                  <a:cubicBezTo>
                    <a:pt x="36327" y="0"/>
                    <a:pt x="0" y="36327"/>
                    <a:pt x="0" y="81024"/>
                  </a:cubicBezTo>
                  <a:cubicBezTo>
                    <a:pt x="0" y="125721"/>
                    <a:pt x="36327" y="162048"/>
                    <a:pt x="81024" y="162048"/>
                  </a:cubicBezTo>
                  <a:close/>
                  <a:moveTo>
                    <a:pt x="81024" y="37331"/>
                  </a:moveTo>
                  <a:cubicBezTo>
                    <a:pt x="105046" y="37331"/>
                    <a:pt x="124632" y="56917"/>
                    <a:pt x="124632" y="80940"/>
                  </a:cubicBezTo>
                  <a:cubicBezTo>
                    <a:pt x="124632" y="104963"/>
                    <a:pt x="105046" y="124549"/>
                    <a:pt x="81024" y="124549"/>
                  </a:cubicBezTo>
                  <a:cubicBezTo>
                    <a:pt x="57001" y="124549"/>
                    <a:pt x="37415" y="104963"/>
                    <a:pt x="37415" y="80940"/>
                  </a:cubicBezTo>
                  <a:cubicBezTo>
                    <a:pt x="37415" y="56917"/>
                    <a:pt x="57001" y="37331"/>
                    <a:pt x="81024" y="37331"/>
                  </a:cubicBezTo>
                  <a:close/>
                </a:path>
              </a:pathLst>
            </a:custGeom>
            <a:grpFill/>
            <a:ln w="8365" cap="flat">
              <a:noFill/>
              <a:prstDash val="solid"/>
              <a:miter/>
            </a:ln>
          </p:spPr>
          <p:txBody>
            <a:bodyPr rtlCol="0" anchor="ctr"/>
            <a:lstStyle/>
            <a:p>
              <a:endParaRPr lang="en-US" sz="1200"/>
            </a:p>
          </p:txBody>
        </p:sp>
        <p:sp>
          <p:nvSpPr>
            <p:cNvPr id="77" name="Freeform: Shape 76">
              <a:extLst>
                <a:ext uri="{FF2B5EF4-FFF2-40B4-BE49-F238E27FC236}">
                  <a16:creationId xmlns:a16="http://schemas.microsoft.com/office/drawing/2014/main" id="{19015DCE-281D-4B41-84F4-874E652AF26F}"/>
                </a:ext>
              </a:extLst>
            </p:cNvPr>
            <p:cNvSpPr/>
            <p:nvPr/>
          </p:nvSpPr>
          <p:spPr>
            <a:xfrm>
              <a:off x="4461280" y="3542444"/>
              <a:ext cx="209925" cy="436506"/>
            </a:xfrm>
            <a:custGeom>
              <a:avLst/>
              <a:gdLst>
                <a:gd name="connsiteX0" fmla="*/ 104795 w 209925"/>
                <a:gd name="connsiteY0" fmla="*/ 199630 h 436506"/>
                <a:gd name="connsiteX1" fmla="*/ 37415 w 209925"/>
                <a:gd name="connsiteY1" fmla="*/ 140034 h 436506"/>
                <a:gd name="connsiteX2" fmla="*/ 104795 w 209925"/>
                <a:gd name="connsiteY2" fmla="*/ 80521 h 436506"/>
                <a:gd name="connsiteX3" fmla="*/ 167990 w 209925"/>
                <a:gd name="connsiteY3" fmla="*/ 119359 h 436506"/>
                <a:gd name="connsiteX4" fmla="*/ 192515 w 209925"/>
                <a:gd name="connsiteY4" fmla="*/ 129320 h 436506"/>
                <a:gd name="connsiteX5" fmla="*/ 202476 w 209925"/>
                <a:gd name="connsiteY5" fmla="*/ 104795 h 436506"/>
                <a:gd name="connsiteX6" fmla="*/ 123461 w 209925"/>
                <a:gd name="connsiteY6" fmla="*/ 44697 h 436506"/>
                <a:gd name="connsiteX7" fmla="*/ 123461 w 209925"/>
                <a:gd name="connsiteY7" fmla="*/ 18666 h 436506"/>
                <a:gd name="connsiteX8" fmla="*/ 104795 w 209925"/>
                <a:gd name="connsiteY8" fmla="*/ 0 h 436506"/>
                <a:gd name="connsiteX9" fmla="*/ 86130 w 209925"/>
                <a:gd name="connsiteY9" fmla="*/ 18666 h 436506"/>
                <a:gd name="connsiteX10" fmla="*/ 86130 w 209925"/>
                <a:gd name="connsiteY10" fmla="*/ 44781 h 436506"/>
                <a:gd name="connsiteX11" fmla="*/ 0 w 209925"/>
                <a:gd name="connsiteY11" fmla="*/ 139950 h 436506"/>
                <a:gd name="connsiteX12" fmla="*/ 104795 w 209925"/>
                <a:gd name="connsiteY12" fmla="*/ 236877 h 436506"/>
                <a:gd name="connsiteX13" fmla="*/ 172510 w 209925"/>
                <a:gd name="connsiteY13" fmla="*/ 296390 h 436506"/>
                <a:gd name="connsiteX14" fmla="*/ 105130 w 209925"/>
                <a:gd name="connsiteY14" fmla="*/ 355902 h 436506"/>
                <a:gd name="connsiteX15" fmla="*/ 41935 w 209925"/>
                <a:gd name="connsiteY15" fmla="*/ 317064 h 436506"/>
                <a:gd name="connsiteX16" fmla="*/ 17494 w 209925"/>
                <a:gd name="connsiteY16" fmla="*/ 307103 h 436506"/>
                <a:gd name="connsiteX17" fmla="*/ 7533 w 209925"/>
                <a:gd name="connsiteY17" fmla="*/ 331628 h 436506"/>
                <a:gd name="connsiteX18" fmla="*/ 86213 w 209925"/>
                <a:gd name="connsiteY18" fmla="*/ 391643 h 436506"/>
                <a:gd name="connsiteX19" fmla="*/ 86213 w 209925"/>
                <a:gd name="connsiteY19" fmla="*/ 417758 h 436506"/>
                <a:gd name="connsiteX20" fmla="*/ 104879 w 209925"/>
                <a:gd name="connsiteY20" fmla="*/ 436507 h 436506"/>
                <a:gd name="connsiteX21" fmla="*/ 123544 w 209925"/>
                <a:gd name="connsiteY21" fmla="*/ 417758 h 436506"/>
                <a:gd name="connsiteX22" fmla="*/ 123544 w 209925"/>
                <a:gd name="connsiteY22" fmla="*/ 391726 h 436506"/>
                <a:gd name="connsiteX23" fmla="*/ 209925 w 209925"/>
                <a:gd name="connsiteY23" fmla="*/ 296557 h 436506"/>
                <a:gd name="connsiteX24" fmla="*/ 104795 w 209925"/>
                <a:gd name="connsiteY24" fmla="*/ 199630 h 436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9925" h="436506">
                  <a:moveTo>
                    <a:pt x="104795" y="199630"/>
                  </a:moveTo>
                  <a:cubicBezTo>
                    <a:pt x="49133" y="199630"/>
                    <a:pt x="37415" y="167237"/>
                    <a:pt x="37415" y="140034"/>
                  </a:cubicBezTo>
                  <a:cubicBezTo>
                    <a:pt x="37415" y="107222"/>
                    <a:pt x="67631" y="80521"/>
                    <a:pt x="104795" y="80521"/>
                  </a:cubicBezTo>
                  <a:cubicBezTo>
                    <a:pt x="132835" y="80521"/>
                    <a:pt x="158197" y="96090"/>
                    <a:pt x="167990" y="119359"/>
                  </a:cubicBezTo>
                  <a:cubicBezTo>
                    <a:pt x="172008" y="128818"/>
                    <a:pt x="182973" y="133338"/>
                    <a:pt x="192515" y="129320"/>
                  </a:cubicBezTo>
                  <a:cubicBezTo>
                    <a:pt x="202057" y="125302"/>
                    <a:pt x="206493" y="114337"/>
                    <a:pt x="202476" y="104795"/>
                  </a:cubicBezTo>
                  <a:cubicBezTo>
                    <a:pt x="189000" y="72821"/>
                    <a:pt x="159034" y="50640"/>
                    <a:pt x="123461" y="44697"/>
                  </a:cubicBezTo>
                  <a:lnTo>
                    <a:pt x="123461" y="18666"/>
                  </a:lnTo>
                  <a:cubicBezTo>
                    <a:pt x="123461" y="8370"/>
                    <a:pt x="115091" y="0"/>
                    <a:pt x="104795" y="0"/>
                  </a:cubicBezTo>
                  <a:cubicBezTo>
                    <a:pt x="94500" y="0"/>
                    <a:pt x="86130" y="8370"/>
                    <a:pt x="86130" y="18666"/>
                  </a:cubicBezTo>
                  <a:lnTo>
                    <a:pt x="86130" y="44781"/>
                  </a:lnTo>
                  <a:cubicBezTo>
                    <a:pt x="37247" y="52983"/>
                    <a:pt x="0" y="92407"/>
                    <a:pt x="0" y="139950"/>
                  </a:cubicBezTo>
                  <a:cubicBezTo>
                    <a:pt x="0" y="186823"/>
                    <a:pt x="27538" y="236877"/>
                    <a:pt x="104795" y="236877"/>
                  </a:cubicBezTo>
                  <a:cubicBezTo>
                    <a:pt x="160708" y="236877"/>
                    <a:pt x="172510" y="269270"/>
                    <a:pt x="172510" y="296390"/>
                  </a:cubicBezTo>
                  <a:cubicBezTo>
                    <a:pt x="172510" y="329201"/>
                    <a:pt x="142294" y="355902"/>
                    <a:pt x="105130" y="355902"/>
                  </a:cubicBezTo>
                  <a:cubicBezTo>
                    <a:pt x="77090" y="355902"/>
                    <a:pt x="51728" y="340333"/>
                    <a:pt x="41935" y="317064"/>
                  </a:cubicBezTo>
                  <a:cubicBezTo>
                    <a:pt x="37917" y="307606"/>
                    <a:pt x="26952" y="303086"/>
                    <a:pt x="17494" y="307103"/>
                  </a:cubicBezTo>
                  <a:cubicBezTo>
                    <a:pt x="7952" y="311121"/>
                    <a:pt x="3515" y="322086"/>
                    <a:pt x="7533" y="331628"/>
                  </a:cubicBezTo>
                  <a:cubicBezTo>
                    <a:pt x="20926" y="363519"/>
                    <a:pt x="50807" y="385700"/>
                    <a:pt x="86213" y="391643"/>
                  </a:cubicBezTo>
                  <a:lnTo>
                    <a:pt x="86213" y="417758"/>
                  </a:lnTo>
                  <a:cubicBezTo>
                    <a:pt x="86213" y="428137"/>
                    <a:pt x="94584" y="436507"/>
                    <a:pt x="104879" y="436507"/>
                  </a:cubicBezTo>
                  <a:cubicBezTo>
                    <a:pt x="115174" y="436507"/>
                    <a:pt x="123544" y="428137"/>
                    <a:pt x="123544" y="417758"/>
                  </a:cubicBezTo>
                  <a:lnTo>
                    <a:pt x="123544" y="391726"/>
                  </a:lnTo>
                  <a:cubicBezTo>
                    <a:pt x="172510" y="383607"/>
                    <a:pt x="209925" y="344183"/>
                    <a:pt x="209925" y="296557"/>
                  </a:cubicBezTo>
                  <a:cubicBezTo>
                    <a:pt x="209925" y="249684"/>
                    <a:pt x="182303" y="199630"/>
                    <a:pt x="104795" y="199630"/>
                  </a:cubicBezTo>
                  <a:close/>
                </a:path>
              </a:pathLst>
            </a:custGeom>
            <a:grpFill/>
            <a:ln w="8365" cap="flat">
              <a:noFill/>
              <a:prstDash val="solid"/>
              <a:miter/>
            </a:ln>
          </p:spPr>
          <p:txBody>
            <a:bodyPr rtlCol="0" anchor="ctr"/>
            <a:lstStyle/>
            <a:p>
              <a:endParaRPr lang="en-US" sz="1200"/>
            </a:p>
          </p:txBody>
        </p:sp>
        <p:sp>
          <p:nvSpPr>
            <p:cNvPr id="78" name="Freeform: Shape 77">
              <a:extLst>
                <a:ext uri="{FF2B5EF4-FFF2-40B4-BE49-F238E27FC236}">
                  <a16:creationId xmlns:a16="http://schemas.microsoft.com/office/drawing/2014/main" id="{72B43563-7967-43A6-B1EF-C861272FD4DB}"/>
                </a:ext>
              </a:extLst>
            </p:cNvPr>
            <p:cNvSpPr/>
            <p:nvPr/>
          </p:nvSpPr>
          <p:spPr>
            <a:xfrm>
              <a:off x="4235953" y="3442755"/>
              <a:ext cx="660745" cy="810404"/>
            </a:xfrm>
            <a:custGeom>
              <a:avLst/>
              <a:gdLst>
                <a:gd name="connsiteX0" fmla="*/ 641996 w 660745"/>
                <a:gd name="connsiteY0" fmla="*/ 772990 h 810404"/>
                <a:gd name="connsiteX1" fmla="*/ 523725 w 660745"/>
                <a:gd name="connsiteY1" fmla="*/ 772990 h 810404"/>
                <a:gd name="connsiteX2" fmla="*/ 523725 w 660745"/>
                <a:gd name="connsiteY2" fmla="*/ 569677 h 810404"/>
                <a:gd name="connsiteX3" fmla="*/ 648273 w 660745"/>
                <a:gd name="connsiteY3" fmla="*/ 317901 h 810404"/>
                <a:gd name="connsiteX4" fmla="*/ 330373 w 660745"/>
                <a:gd name="connsiteY4" fmla="*/ 0 h 810404"/>
                <a:gd name="connsiteX5" fmla="*/ 12472 w 660745"/>
                <a:gd name="connsiteY5" fmla="*/ 317901 h 810404"/>
                <a:gd name="connsiteX6" fmla="*/ 137020 w 660745"/>
                <a:gd name="connsiteY6" fmla="*/ 569677 h 810404"/>
                <a:gd name="connsiteX7" fmla="*/ 137020 w 660745"/>
                <a:gd name="connsiteY7" fmla="*/ 772990 h 810404"/>
                <a:gd name="connsiteX8" fmla="*/ 18749 w 660745"/>
                <a:gd name="connsiteY8" fmla="*/ 772990 h 810404"/>
                <a:gd name="connsiteX9" fmla="*/ 0 w 660745"/>
                <a:gd name="connsiteY9" fmla="*/ 791739 h 810404"/>
                <a:gd name="connsiteX10" fmla="*/ 18749 w 660745"/>
                <a:gd name="connsiteY10" fmla="*/ 810405 h 810404"/>
                <a:gd name="connsiteX11" fmla="*/ 155770 w 660745"/>
                <a:gd name="connsiteY11" fmla="*/ 810405 h 810404"/>
                <a:gd name="connsiteX12" fmla="*/ 174435 w 660745"/>
                <a:gd name="connsiteY12" fmla="*/ 791739 h 810404"/>
                <a:gd name="connsiteX13" fmla="*/ 174435 w 660745"/>
                <a:gd name="connsiteY13" fmla="*/ 594704 h 810404"/>
                <a:gd name="connsiteX14" fmla="*/ 311623 w 660745"/>
                <a:gd name="connsiteY14" fmla="*/ 634965 h 810404"/>
                <a:gd name="connsiteX15" fmla="*/ 311623 w 660745"/>
                <a:gd name="connsiteY15" fmla="*/ 791739 h 810404"/>
                <a:gd name="connsiteX16" fmla="*/ 330289 w 660745"/>
                <a:gd name="connsiteY16" fmla="*/ 810405 h 810404"/>
                <a:gd name="connsiteX17" fmla="*/ 348954 w 660745"/>
                <a:gd name="connsiteY17" fmla="*/ 791739 h 810404"/>
                <a:gd name="connsiteX18" fmla="*/ 348954 w 660745"/>
                <a:gd name="connsiteY18" fmla="*/ 634965 h 810404"/>
                <a:gd name="connsiteX19" fmla="*/ 486393 w 660745"/>
                <a:gd name="connsiteY19" fmla="*/ 594704 h 810404"/>
                <a:gd name="connsiteX20" fmla="*/ 486393 w 660745"/>
                <a:gd name="connsiteY20" fmla="*/ 791739 h 810404"/>
                <a:gd name="connsiteX21" fmla="*/ 505059 w 660745"/>
                <a:gd name="connsiteY21" fmla="*/ 810405 h 810404"/>
                <a:gd name="connsiteX22" fmla="*/ 642079 w 660745"/>
                <a:gd name="connsiteY22" fmla="*/ 810405 h 810404"/>
                <a:gd name="connsiteX23" fmla="*/ 660745 w 660745"/>
                <a:gd name="connsiteY23" fmla="*/ 791739 h 810404"/>
                <a:gd name="connsiteX24" fmla="*/ 641996 w 660745"/>
                <a:gd name="connsiteY24" fmla="*/ 772990 h 810404"/>
                <a:gd name="connsiteX25" fmla="*/ 330289 w 660745"/>
                <a:gd name="connsiteY25" fmla="*/ 598555 h 810404"/>
                <a:gd name="connsiteX26" fmla="*/ 49803 w 660745"/>
                <a:gd name="connsiteY26" fmla="*/ 317985 h 810404"/>
                <a:gd name="connsiteX27" fmla="*/ 330289 w 660745"/>
                <a:gd name="connsiteY27" fmla="*/ 37499 h 810404"/>
                <a:gd name="connsiteX28" fmla="*/ 610775 w 660745"/>
                <a:gd name="connsiteY28" fmla="*/ 317985 h 810404"/>
                <a:gd name="connsiteX29" fmla="*/ 330289 w 660745"/>
                <a:gd name="connsiteY29" fmla="*/ 598555 h 8104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660745" h="810404">
                  <a:moveTo>
                    <a:pt x="641996" y="772990"/>
                  </a:moveTo>
                  <a:lnTo>
                    <a:pt x="523725" y="772990"/>
                  </a:lnTo>
                  <a:lnTo>
                    <a:pt x="523725" y="569677"/>
                  </a:lnTo>
                  <a:cubicBezTo>
                    <a:pt x="599308" y="511504"/>
                    <a:pt x="648273" y="420436"/>
                    <a:pt x="648273" y="317901"/>
                  </a:cubicBezTo>
                  <a:cubicBezTo>
                    <a:pt x="648273" y="142629"/>
                    <a:pt x="505645" y="0"/>
                    <a:pt x="330373" y="0"/>
                  </a:cubicBezTo>
                  <a:cubicBezTo>
                    <a:pt x="155100" y="0"/>
                    <a:pt x="12472" y="142629"/>
                    <a:pt x="12472" y="317901"/>
                  </a:cubicBezTo>
                  <a:cubicBezTo>
                    <a:pt x="12472" y="420436"/>
                    <a:pt x="61437" y="511504"/>
                    <a:pt x="137020" y="569677"/>
                  </a:cubicBezTo>
                  <a:lnTo>
                    <a:pt x="137020" y="772990"/>
                  </a:lnTo>
                  <a:lnTo>
                    <a:pt x="18749" y="772990"/>
                  </a:lnTo>
                  <a:cubicBezTo>
                    <a:pt x="8454" y="772990"/>
                    <a:pt x="0" y="781360"/>
                    <a:pt x="0" y="791739"/>
                  </a:cubicBezTo>
                  <a:cubicBezTo>
                    <a:pt x="0" y="802035"/>
                    <a:pt x="8370" y="810405"/>
                    <a:pt x="18749" y="810405"/>
                  </a:cubicBezTo>
                  <a:lnTo>
                    <a:pt x="155770" y="810405"/>
                  </a:lnTo>
                  <a:cubicBezTo>
                    <a:pt x="166065" y="810405"/>
                    <a:pt x="174435" y="802035"/>
                    <a:pt x="174435" y="791739"/>
                  </a:cubicBezTo>
                  <a:lnTo>
                    <a:pt x="174435" y="594704"/>
                  </a:lnTo>
                  <a:cubicBezTo>
                    <a:pt x="215366" y="617890"/>
                    <a:pt x="261988" y="632035"/>
                    <a:pt x="311623" y="634965"/>
                  </a:cubicBezTo>
                  <a:lnTo>
                    <a:pt x="311623" y="791739"/>
                  </a:lnTo>
                  <a:cubicBezTo>
                    <a:pt x="311623" y="802035"/>
                    <a:pt x="319993" y="810405"/>
                    <a:pt x="330289" y="810405"/>
                  </a:cubicBezTo>
                  <a:cubicBezTo>
                    <a:pt x="340584" y="810405"/>
                    <a:pt x="348954" y="802035"/>
                    <a:pt x="348954" y="791739"/>
                  </a:cubicBezTo>
                  <a:lnTo>
                    <a:pt x="348954" y="634965"/>
                  </a:lnTo>
                  <a:cubicBezTo>
                    <a:pt x="398673" y="632119"/>
                    <a:pt x="445296" y="617890"/>
                    <a:pt x="486393" y="594704"/>
                  </a:cubicBezTo>
                  <a:lnTo>
                    <a:pt x="486393" y="791739"/>
                  </a:lnTo>
                  <a:cubicBezTo>
                    <a:pt x="486393" y="802035"/>
                    <a:pt x="494764" y="810405"/>
                    <a:pt x="505059" y="810405"/>
                  </a:cubicBezTo>
                  <a:lnTo>
                    <a:pt x="642079" y="810405"/>
                  </a:lnTo>
                  <a:cubicBezTo>
                    <a:pt x="652375" y="810405"/>
                    <a:pt x="660745" y="802035"/>
                    <a:pt x="660745" y="791739"/>
                  </a:cubicBezTo>
                  <a:cubicBezTo>
                    <a:pt x="660661" y="781360"/>
                    <a:pt x="652291" y="772990"/>
                    <a:pt x="641996" y="772990"/>
                  </a:cubicBezTo>
                  <a:close/>
                  <a:moveTo>
                    <a:pt x="330289" y="598555"/>
                  </a:moveTo>
                  <a:cubicBezTo>
                    <a:pt x="175607" y="598555"/>
                    <a:pt x="49803" y="472666"/>
                    <a:pt x="49803" y="317985"/>
                  </a:cubicBezTo>
                  <a:cubicBezTo>
                    <a:pt x="49803" y="163303"/>
                    <a:pt x="175607" y="37499"/>
                    <a:pt x="330289" y="37499"/>
                  </a:cubicBezTo>
                  <a:cubicBezTo>
                    <a:pt x="484971" y="37499"/>
                    <a:pt x="610775" y="163303"/>
                    <a:pt x="610775" y="317985"/>
                  </a:cubicBezTo>
                  <a:cubicBezTo>
                    <a:pt x="610859" y="472666"/>
                    <a:pt x="484971" y="598555"/>
                    <a:pt x="330289" y="598555"/>
                  </a:cubicBezTo>
                  <a:close/>
                </a:path>
              </a:pathLst>
            </a:custGeom>
            <a:grpFill/>
            <a:ln w="8365" cap="flat">
              <a:noFill/>
              <a:prstDash val="solid"/>
              <a:miter/>
            </a:ln>
          </p:spPr>
          <p:txBody>
            <a:bodyPr rtlCol="0" anchor="ctr"/>
            <a:lstStyle/>
            <a:p>
              <a:endParaRPr lang="en-US" sz="1200"/>
            </a:p>
          </p:txBody>
        </p:sp>
      </p:grpSp>
      <p:grpSp>
        <p:nvGrpSpPr>
          <p:cNvPr id="79" name="Graphic 4">
            <a:extLst>
              <a:ext uri="{FF2B5EF4-FFF2-40B4-BE49-F238E27FC236}">
                <a16:creationId xmlns:a16="http://schemas.microsoft.com/office/drawing/2014/main" id="{11144247-6E73-462B-B67A-DEF2C0E2BE46}"/>
              </a:ext>
            </a:extLst>
          </p:cNvPr>
          <p:cNvGrpSpPr/>
          <p:nvPr/>
        </p:nvGrpSpPr>
        <p:grpSpPr>
          <a:xfrm>
            <a:off x="2318505" y="5757131"/>
            <a:ext cx="557072" cy="557100"/>
            <a:chOff x="10884230" y="3442838"/>
            <a:chExt cx="1234377" cy="1234439"/>
          </a:xfrm>
          <a:solidFill>
            <a:schemeClr val="tx1"/>
          </a:solidFill>
        </p:grpSpPr>
        <p:sp>
          <p:nvSpPr>
            <p:cNvPr id="80" name="Freeform: Shape 79">
              <a:extLst>
                <a:ext uri="{FF2B5EF4-FFF2-40B4-BE49-F238E27FC236}">
                  <a16:creationId xmlns:a16="http://schemas.microsoft.com/office/drawing/2014/main" id="{B25820C7-BC2B-48A0-81C6-3061B745660B}"/>
                </a:ext>
              </a:extLst>
            </p:cNvPr>
            <p:cNvSpPr/>
            <p:nvPr/>
          </p:nvSpPr>
          <p:spPr>
            <a:xfrm>
              <a:off x="10884298" y="3442838"/>
              <a:ext cx="1234310" cy="1234439"/>
            </a:xfrm>
            <a:custGeom>
              <a:avLst/>
              <a:gdLst>
                <a:gd name="connsiteX0" fmla="*/ 1228702 w 1234310"/>
                <a:gd name="connsiteY0" fmla="*/ 5441 h 1234439"/>
                <a:gd name="connsiteX1" fmla="*/ 1215310 w 1234310"/>
                <a:gd name="connsiteY1" fmla="*/ 0 h 1234439"/>
                <a:gd name="connsiteX2" fmla="*/ 536234 w 1234310"/>
                <a:gd name="connsiteY2" fmla="*/ 234366 h 1234439"/>
                <a:gd name="connsiteX3" fmla="*/ 388248 w 1234310"/>
                <a:gd name="connsiteY3" fmla="*/ 247759 h 1234439"/>
                <a:gd name="connsiteX4" fmla="*/ 178072 w 1234310"/>
                <a:gd name="connsiteY4" fmla="*/ 369210 h 1234439"/>
                <a:gd name="connsiteX5" fmla="*/ 3386 w 1234310"/>
                <a:gd name="connsiteY5" fmla="*/ 617555 h 1234439"/>
                <a:gd name="connsiteX6" fmla="*/ 4306 w 1234310"/>
                <a:gd name="connsiteY6" fmla="*/ 640322 h 1234439"/>
                <a:gd name="connsiteX7" fmla="*/ 26571 w 1234310"/>
                <a:gd name="connsiteY7" fmla="*/ 645260 h 1234439"/>
                <a:gd name="connsiteX8" fmla="*/ 262109 w 1234310"/>
                <a:gd name="connsiteY8" fmla="*/ 535275 h 1234439"/>
                <a:gd name="connsiteX9" fmla="*/ 388164 w 1234310"/>
                <a:gd name="connsiteY9" fmla="*/ 520962 h 1234439"/>
                <a:gd name="connsiteX10" fmla="*/ 373182 w 1234310"/>
                <a:gd name="connsiteY10" fmla="*/ 607259 h 1234439"/>
                <a:gd name="connsiteX11" fmla="*/ 372010 w 1234310"/>
                <a:gd name="connsiteY11" fmla="*/ 614625 h 1234439"/>
                <a:gd name="connsiteX12" fmla="*/ 234822 w 1234310"/>
                <a:gd name="connsiteY12" fmla="*/ 662670 h 1234439"/>
                <a:gd name="connsiteX13" fmla="*/ 222769 w 1234310"/>
                <a:gd name="connsiteY13" fmla="*/ 676146 h 1234439"/>
                <a:gd name="connsiteX14" fmla="*/ 227791 w 1234310"/>
                <a:gd name="connsiteY14" fmla="*/ 693556 h 1234439"/>
                <a:gd name="connsiteX15" fmla="*/ 540838 w 1234310"/>
                <a:gd name="connsiteY15" fmla="*/ 1006603 h 1234439"/>
                <a:gd name="connsiteX16" fmla="*/ 554062 w 1234310"/>
                <a:gd name="connsiteY16" fmla="*/ 1012043 h 1234439"/>
                <a:gd name="connsiteX17" fmla="*/ 558247 w 1234310"/>
                <a:gd name="connsiteY17" fmla="*/ 1011541 h 1234439"/>
                <a:gd name="connsiteX18" fmla="*/ 571723 w 1234310"/>
                <a:gd name="connsiteY18" fmla="*/ 999488 h 1234439"/>
                <a:gd name="connsiteX19" fmla="*/ 619768 w 1234310"/>
                <a:gd name="connsiteY19" fmla="*/ 862300 h 1234439"/>
                <a:gd name="connsiteX20" fmla="*/ 627134 w 1234310"/>
                <a:gd name="connsiteY20" fmla="*/ 861128 h 1234439"/>
                <a:gd name="connsiteX21" fmla="*/ 713348 w 1234310"/>
                <a:gd name="connsiteY21" fmla="*/ 846145 h 1234439"/>
                <a:gd name="connsiteX22" fmla="*/ 699035 w 1234310"/>
                <a:gd name="connsiteY22" fmla="*/ 972201 h 1234439"/>
                <a:gd name="connsiteX23" fmla="*/ 589050 w 1234310"/>
                <a:gd name="connsiteY23" fmla="*/ 1207823 h 1234439"/>
                <a:gd name="connsiteX24" fmla="*/ 593988 w 1234310"/>
                <a:gd name="connsiteY24" fmla="*/ 1230088 h 1234439"/>
                <a:gd name="connsiteX25" fmla="*/ 605958 w 1234310"/>
                <a:gd name="connsiteY25" fmla="*/ 1234440 h 1234439"/>
                <a:gd name="connsiteX26" fmla="*/ 616755 w 1234310"/>
                <a:gd name="connsiteY26" fmla="*/ 1231008 h 1234439"/>
                <a:gd name="connsiteX27" fmla="*/ 865100 w 1234310"/>
                <a:gd name="connsiteY27" fmla="*/ 1056322 h 1234439"/>
                <a:gd name="connsiteX28" fmla="*/ 986552 w 1234310"/>
                <a:gd name="connsiteY28" fmla="*/ 846145 h 1234439"/>
                <a:gd name="connsiteX29" fmla="*/ 999944 w 1234310"/>
                <a:gd name="connsiteY29" fmla="*/ 698160 h 1234439"/>
                <a:gd name="connsiteX30" fmla="*/ 1234310 w 1234310"/>
                <a:gd name="connsiteY30" fmla="*/ 19084 h 1234439"/>
                <a:gd name="connsiteX31" fmla="*/ 1228702 w 1234310"/>
                <a:gd name="connsiteY31" fmla="*/ 5441 h 1234439"/>
                <a:gd name="connsiteX32" fmla="*/ 346815 w 1234310"/>
                <a:gd name="connsiteY32" fmla="*/ 479195 h 1234439"/>
                <a:gd name="connsiteX33" fmla="*/ 246290 w 1234310"/>
                <a:gd name="connsiteY33" fmla="*/ 501376 h 1234439"/>
                <a:gd name="connsiteX34" fmla="*/ 74281 w 1234310"/>
                <a:gd name="connsiteY34" fmla="*/ 581647 h 1234439"/>
                <a:gd name="connsiteX35" fmla="*/ 208540 w 1234310"/>
                <a:gd name="connsiteY35" fmla="*/ 390722 h 1234439"/>
                <a:gd name="connsiteX36" fmla="*/ 391513 w 1234310"/>
                <a:gd name="connsiteY36" fmla="*/ 285006 h 1234439"/>
                <a:gd name="connsiteX37" fmla="*/ 497898 w 1234310"/>
                <a:gd name="connsiteY37" fmla="*/ 275380 h 1234439"/>
                <a:gd name="connsiteX38" fmla="*/ 396284 w 1234310"/>
                <a:gd name="connsiteY38" fmla="*/ 484385 h 1234439"/>
                <a:gd name="connsiteX39" fmla="*/ 396284 w 1234310"/>
                <a:gd name="connsiteY39" fmla="*/ 484385 h 1234439"/>
                <a:gd name="connsiteX40" fmla="*/ 346815 w 1234310"/>
                <a:gd name="connsiteY40" fmla="*/ 479195 h 1234439"/>
                <a:gd name="connsiteX41" fmla="*/ 546111 w 1234310"/>
                <a:gd name="connsiteY41" fmla="*/ 958976 h 1234439"/>
                <a:gd name="connsiteX42" fmla="*/ 275166 w 1234310"/>
                <a:gd name="connsiteY42" fmla="*/ 688032 h 1234439"/>
                <a:gd name="connsiteX43" fmla="*/ 383728 w 1234310"/>
                <a:gd name="connsiteY43" fmla="*/ 650031 h 1234439"/>
                <a:gd name="connsiteX44" fmla="*/ 584111 w 1234310"/>
                <a:gd name="connsiteY44" fmla="*/ 850414 h 1234439"/>
                <a:gd name="connsiteX45" fmla="*/ 546111 w 1234310"/>
                <a:gd name="connsiteY45" fmla="*/ 958976 h 1234439"/>
                <a:gd name="connsiteX46" fmla="*/ 949137 w 1234310"/>
                <a:gd name="connsiteY46" fmla="*/ 842630 h 1234439"/>
                <a:gd name="connsiteX47" fmla="*/ 843421 w 1234310"/>
                <a:gd name="connsiteY47" fmla="*/ 1025603 h 1234439"/>
                <a:gd name="connsiteX48" fmla="*/ 652496 w 1234310"/>
                <a:gd name="connsiteY48" fmla="*/ 1159861 h 1234439"/>
                <a:gd name="connsiteX49" fmla="*/ 732850 w 1234310"/>
                <a:gd name="connsiteY49" fmla="*/ 987854 h 1234439"/>
                <a:gd name="connsiteX50" fmla="*/ 749842 w 1234310"/>
                <a:gd name="connsiteY50" fmla="*/ 837859 h 1234439"/>
                <a:gd name="connsiteX51" fmla="*/ 749842 w 1234310"/>
                <a:gd name="connsiteY51" fmla="*/ 837859 h 1234439"/>
                <a:gd name="connsiteX52" fmla="*/ 958846 w 1234310"/>
                <a:gd name="connsiteY52" fmla="*/ 736244 h 1234439"/>
                <a:gd name="connsiteX53" fmla="*/ 949137 w 1234310"/>
                <a:gd name="connsiteY53" fmla="*/ 842630 h 1234439"/>
                <a:gd name="connsiteX54" fmla="*/ 965960 w 1234310"/>
                <a:gd name="connsiteY54" fmla="*/ 679327 h 1234439"/>
                <a:gd name="connsiteX55" fmla="*/ 621108 w 1234310"/>
                <a:gd name="connsiteY55" fmla="*/ 824132 h 1234439"/>
                <a:gd name="connsiteX56" fmla="*/ 612152 w 1234310"/>
                <a:gd name="connsiteY56" fmla="*/ 825555 h 1234439"/>
                <a:gd name="connsiteX57" fmla="*/ 408672 w 1234310"/>
                <a:gd name="connsiteY57" fmla="*/ 622075 h 1234439"/>
                <a:gd name="connsiteX58" fmla="*/ 410095 w 1234310"/>
                <a:gd name="connsiteY58" fmla="*/ 613119 h 1234439"/>
                <a:gd name="connsiteX59" fmla="*/ 554899 w 1234310"/>
                <a:gd name="connsiteY59" fmla="*/ 268265 h 1234439"/>
                <a:gd name="connsiteX60" fmla="*/ 920678 w 1234310"/>
                <a:gd name="connsiteY60" fmla="*/ 80103 h 1234439"/>
                <a:gd name="connsiteX61" fmla="*/ 1154208 w 1234310"/>
                <a:gd name="connsiteY61" fmla="*/ 313716 h 1234439"/>
                <a:gd name="connsiteX62" fmla="*/ 965960 w 1234310"/>
                <a:gd name="connsiteY62" fmla="*/ 679327 h 1234439"/>
                <a:gd name="connsiteX63" fmla="*/ 1164335 w 1234310"/>
                <a:gd name="connsiteY63" fmla="*/ 270860 h 1234439"/>
                <a:gd name="connsiteX64" fmla="*/ 963282 w 1234310"/>
                <a:gd name="connsiteY64" fmla="*/ 69808 h 1234439"/>
                <a:gd name="connsiteX65" fmla="*/ 1196059 w 1234310"/>
                <a:gd name="connsiteY65" fmla="*/ 38084 h 1234439"/>
                <a:gd name="connsiteX66" fmla="*/ 1164335 w 1234310"/>
                <a:gd name="connsiteY66" fmla="*/ 270860 h 1234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234310" h="1234439">
                  <a:moveTo>
                    <a:pt x="1228702" y="5441"/>
                  </a:moveTo>
                  <a:cubicBezTo>
                    <a:pt x="1225187" y="1841"/>
                    <a:pt x="1220583" y="0"/>
                    <a:pt x="1215310" y="0"/>
                  </a:cubicBezTo>
                  <a:cubicBezTo>
                    <a:pt x="1197146" y="167"/>
                    <a:pt x="772525" y="7031"/>
                    <a:pt x="536234" y="234366"/>
                  </a:cubicBezTo>
                  <a:lnTo>
                    <a:pt x="388248" y="247759"/>
                  </a:lnTo>
                  <a:cubicBezTo>
                    <a:pt x="303542" y="255375"/>
                    <a:pt x="226954" y="299654"/>
                    <a:pt x="178072" y="369210"/>
                  </a:cubicBezTo>
                  <a:lnTo>
                    <a:pt x="3386" y="617555"/>
                  </a:lnTo>
                  <a:cubicBezTo>
                    <a:pt x="-1469" y="624502"/>
                    <a:pt x="-1051" y="633793"/>
                    <a:pt x="4306" y="640322"/>
                  </a:cubicBezTo>
                  <a:cubicBezTo>
                    <a:pt x="9747" y="646851"/>
                    <a:pt x="18787" y="648776"/>
                    <a:pt x="26571" y="645260"/>
                  </a:cubicBezTo>
                  <a:lnTo>
                    <a:pt x="262109" y="535275"/>
                  </a:lnTo>
                  <a:cubicBezTo>
                    <a:pt x="301198" y="517028"/>
                    <a:pt x="345979" y="511923"/>
                    <a:pt x="388164" y="520962"/>
                  </a:cubicBezTo>
                  <a:cubicBezTo>
                    <a:pt x="382306" y="549840"/>
                    <a:pt x="377702" y="578633"/>
                    <a:pt x="373182" y="607259"/>
                  </a:cubicBezTo>
                  <a:lnTo>
                    <a:pt x="372010" y="614625"/>
                  </a:lnTo>
                  <a:lnTo>
                    <a:pt x="234822" y="662670"/>
                  </a:lnTo>
                  <a:cubicBezTo>
                    <a:pt x="228712" y="664847"/>
                    <a:pt x="224192" y="669869"/>
                    <a:pt x="222769" y="676146"/>
                  </a:cubicBezTo>
                  <a:cubicBezTo>
                    <a:pt x="221346" y="682424"/>
                    <a:pt x="223188" y="689037"/>
                    <a:pt x="227791" y="693556"/>
                  </a:cubicBezTo>
                  <a:lnTo>
                    <a:pt x="540838" y="1006603"/>
                  </a:lnTo>
                  <a:cubicBezTo>
                    <a:pt x="544352" y="1010118"/>
                    <a:pt x="549124" y="1012043"/>
                    <a:pt x="554062" y="1012043"/>
                  </a:cubicBezTo>
                  <a:cubicBezTo>
                    <a:pt x="555402" y="1012043"/>
                    <a:pt x="556824" y="1011876"/>
                    <a:pt x="558247" y="1011541"/>
                  </a:cubicBezTo>
                  <a:cubicBezTo>
                    <a:pt x="564525" y="1010118"/>
                    <a:pt x="569631" y="1005515"/>
                    <a:pt x="571723" y="999488"/>
                  </a:cubicBezTo>
                  <a:lnTo>
                    <a:pt x="619768" y="862300"/>
                  </a:lnTo>
                  <a:lnTo>
                    <a:pt x="627134" y="861128"/>
                  </a:lnTo>
                  <a:cubicBezTo>
                    <a:pt x="655677" y="856608"/>
                    <a:pt x="684470" y="851921"/>
                    <a:pt x="713348" y="846145"/>
                  </a:cubicBezTo>
                  <a:cubicBezTo>
                    <a:pt x="722303" y="888331"/>
                    <a:pt x="717281" y="933112"/>
                    <a:pt x="699035" y="972201"/>
                  </a:cubicBezTo>
                  <a:lnTo>
                    <a:pt x="589050" y="1207823"/>
                  </a:lnTo>
                  <a:cubicBezTo>
                    <a:pt x="585451" y="1215523"/>
                    <a:pt x="587459" y="1224563"/>
                    <a:pt x="593988" y="1230088"/>
                  </a:cubicBezTo>
                  <a:cubicBezTo>
                    <a:pt x="597420" y="1233017"/>
                    <a:pt x="601689" y="1234440"/>
                    <a:pt x="605958" y="1234440"/>
                  </a:cubicBezTo>
                  <a:cubicBezTo>
                    <a:pt x="609724" y="1234440"/>
                    <a:pt x="613491" y="1233268"/>
                    <a:pt x="616755" y="1231008"/>
                  </a:cubicBezTo>
                  <a:lnTo>
                    <a:pt x="865100" y="1056322"/>
                  </a:lnTo>
                  <a:cubicBezTo>
                    <a:pt x="934656" y="1007440"/>
                    <a:pt x="978935" y="930852"/>
                    <a:pt x="986552" y="846145"/>
                  </a:cubicBezTo>
                  <a:lnTo>
                    <a:pt x="999944" y="698160"/>
                  </a:lnTo>
                  <a:cubicBezTo>
                    <a:pt x="1227279" y="461785"/>
                    <a:pt x="1234143" y="37164"/>
                    <a:pt x="1234310" y="19084"/>
                  </a:cubicBezTo>
                  <a:cubicBezTo>
                    <a:pt x="1234226" y="13811"/>
                    <a:pt x="1232218" y="9040"/>
                    <a:pt x="1228702" y="5441"/>
                  </a:cubicBezTo>
                  <a:close/>
                  <a:moveTo>
                    <a:pt x="346815" y="479195"/>
                  </a:moveTo>
                  <a:cubicBezTo>
                    <a:pt x="312246" y="479195"/>
                    <a:pt x="277761" y="486728"/>
                    <a:pt x="246290" y="501376"/>
                  </a:cubicBezTo>
                  <a:lnTo>
                    <a:pt x="74281" y="581647"/>
                  </a:lnTo>
                  <a:lnTo>
                    <a:pt x="208540" y="390722"/>
                  </a:lnTo>
                  <a:cubicBezTo>
                    <a:pt x="251144" y="330122"/>
                    <a:pt x="317855" y="291618"/>
                    <a:pt x="391513" y="285006"/>
                  </a:cubicBezTo>
                  <a:lnTo>
                    <a:pt x="497898" y="275380"/>
                  </a:lnTo>
                  <a:cubicBezTo>
                    <a:pt x="441733" y="342760"/>
                    <a:pt x="413693" y="413322"/>
                    <a:pt x="396284" y="484385"/>
                  </a:cubicBezTo>
                  <a:lnTo>
                    <a:pt x="396284" y="484385"/>
                  </a:lnTo>
                  <a:cubicBezTo>
                    <a:pt x="379962" y="480869"/>
                    <a:pt x="363389" y="479195"/>
                    <a:pt x="346815" y="479195"/>
                  </a:cubicBezTo>
                  <a:close/>
                  <a:moveTo>
                    <a:pt x="546111" y="958976"/>
                  </a:moveTo>
                  <a:lnTo>
                    <a:pt x="275166" y="688032"/>
                  </a:lnTo>
                  <a:lnTo>
                    <a:pt x="383728" y="650031"/>
                  </a:lnTo>
                  <a:lnTo>
                    <a:pt x="584111" y="850414"/>
                  </a:lnTo>
                  <a:lnTo>
                    <a:pt x="546111" y="958976"/>
                  </a:lnTo>
                  <a:close/>
                  <a:moveTo>
                    <a:pt x="949137" y="842630"/>
                  </a:moveTo>
                  <a:cubicBezTo>
                    <a:pt x="942524" y="916288"/>
                    <a:pt x="904022" y="982999"/>
                    <a:pt x="843421" y="1025603"/>
                  </a:cubicBezTo>
                  <a:lnTo>
                    <a:pt x="652496" y="1159861"/>
                  </a:lnTo>
                  <a:lnTo>
                    <a:pt x="732850" y="987854"/>
                  </a:lnTo>
                  <a:cubicBezTo>
                    <a:pt x="754530" y="941315"/>
                    <a:pt x="760556" y="888080"/>
                    <a:pt x="749842" y="837859"/>
                  </a:cubicBezTo>
                  <a:lnTo>
                    <a:pt x="749842" y="837859"/>
                  </a:lnTo>
                  <a:cubicBezTo>
                    <a:pt x="820821" y="820449"/>
                    <a:pt x="891466" y="792409"/>
                    <a:pt x="958846" y="736244"/>
                  </a:cubicBezTo>
                  <a:lnTo>
                    <a:pt x="949137" y="842630"/>
                  </a:lnTo>
                  <a:close/>
                  <a:moveTo>
                    <a:pt x="965960" y="679327"/>
                  </a:moveTo>
                  <a:cubicBezTo>
                    <a:pt x="859157" y="786215"/>
                    <a:pt x="743564" y="804629"/>
                    <a:pt x="621108" y="824132"/>
                  </a:cubicBezTo>
                  <a:lnTo>
                    <a:pt x="612152" y="825555"/>
                  </a:lnTo>
                  <a:lnTo>
                    <a:pt x="408672" y="622075"/>
                  </a:lnTo>
                  <a:lnTo>
                    <a:pt x="410095" y="613119"/>
                  </a:lnTo>
                  <a:cubicBezTo>
                    <a:pt x="429597" y="490746"/>
                    <a:pt x="448011" y="375153"/>
                    <a:pt x="554899" y="268265"/>
                  </a:cubicBezTo>
                  <a:cubicBezTo>
                    <a:pt x="654253" y="168911"/>
                    <a:pt x="794706" y="112328"/>
                    <a:pt x="920678" y="80103"/>
                  </a:cubicBezTo>
                  <a:lnTo>
                    <a:pt x="1154208" y="313716"/>
                  </a:lnTo>
                  <a:cubicBezTo>
                    <a:pt x="1121898" y="439520"/>
                    <a:pt x="1065399" y="579889"/>
                    <a:pt x="965960" y="679327"/>
                  </a:cubicBezTo>
                  <a:close/>
                  <a:moveTo>
                    <a:pt x="1164335" y="270860"/>
                  </a:moveTo>
                  <a:lnTo>
                    <a:pt x="963282" y="69808"/>
                  </a:lnTo>
                  <a:cubicBezTo>
                    <a:pt x="1068413" y="46622"/>
                    <a:pt x="1157974" y="40010"/>
                    <a:pt x="1196059" y="38084"/>
                  </a:cubicBezTo>
                  <a:cubicBezTo>
                    <a:pt x="1194216" y="76169"/>
                    <a:pt x="1187605" y="165730"/>
                    <a:pt x="1164335" y="270860"/>
                  </a:cubicBezTo>
                  <a:close/>
                </a:path>
              </a:pathLst>
            </a:custGeom>
            <a:grpFill/>
            <a:ln w="8365" cap="flat">
              <a:noFill/>
              <a:prstDash val="solid"/>
              <a:miter/>
            </a:ln>
          </p:spPr>
          <p:txBody>
            <a:bodyPr rtlCol="0" anchor="ctr"/>
            <a:lstStyle/>
            <a:p>
              <a:endParaRPr lang="en-US" sz="1200"/>
            </a:p>
          </p:txBody>
        </p:sp>
        <p:sp>
          <p:nvSpPr>
            <p:cNvPr id="81" name="Freeform: Shape 80">
              <a:extLst>
                <a:ext uri="{FF2B5EF4-FFF2-40B4-BE49-F238E27FC236}">
                  <a16:creationId xmlns:a16="http://schemas.microsoft.com/office/drawing/2014/main" id="{5A1DB9EB-37AA-42BC-8EC8-4A9A3ABE4228}"/>
                </a:ext>
              </a:extLst>
            </p:cNvPr>
            <p:cNvSpPr/>
            <p:nvPr/>
          </p:nvSpPr>
          <p:spPr>
            <a:xfrm>
              <a:off x="11676555" y="3674149"/>
              <a:ext cx="210636" cy="210552"/>
            </a:xfrm>
            <a:custGeom>
              <a:avLst/>
              <a:gdLst>
                <a:gd name="connsiteX0" fmla="*/ 30824 w 210636"/>
                <a:gd name="connsiteY0" fmla="*/ 30761 h 210552"/>
                <a:gd name="connsiteX1" fmla="*/ 30824 w 210636"/>
                <a:gd name="connsiteY1" fmla="*/ 179750 h 210552"/>
                <a:gd name="connsiteX2" fmla="*/ 105319 w 210636"/>
                <a:gd name="connsiteY2" fmla="*/ 210553 h 210552"/>
                <a:gd name="connsiteX3" fmla="*/ 179814 w 210636"/>
                <a:gd name="connsiteY3" fmla="*/ 179750 h 210552"/>
                <a:gd name="connsiteX4" fmla="*/ 179814 w 210636"/>
                <a:gd name="connsiteY4" fmla="*/ 30761 h 210552"/>
                <a:gd name="connsiteX5" fmla="*/ 30824 w 210636"/>
                <a:gd name="connsiteY5" fmla="*/ 30761 h 210552"/>
                <a:gd name="connsiteX6" fmla="*/ 153364 w 210636"/>
                <a:gd name="connsiteY6" fmla="*/ 57210 h 210552"/>
                <a:gd name="connsiteX7" fmla="*/ 173285 w 210636"/>
                <a:gd name="connsiteY7" fmla="*/ 105255 h 210552"/>
                <a:gd name="connsiteX8" fmla="*/ 153364 w 210636"/>
                <a:gd name="connsiteY8" fmla="*/ 153300 h 210552"/>
                <a:gd name="connsiteX9" fmla="*/ 57274 w 210636"/>
                <a:gd name="connsiteY9" fmla="*/ 153300 h 210552"/>
                <a:gd name="connsiteX10" fmla="*/ 37353 w 210636"/>
                <a:gd name="connsiteY10" fmla="*/ 105255 h 210552"/>
                <a:gd name="connsiteX11" fmla="*/ 57274 w 210636"/>
                <a:gd name="connsiteY11" fmla="*/ 57210 h 210552"/>
                <a:gd name="connsiteX12" fmla="*/ 105319 w 210636"/>
                <a:gd name="connsiteY12" fmla="*/ 37373 h 210552"/>
                <a:gd name="connsiteX13" fmla="*/ 153364 w 210636"/>
                <a:gd name="connsiteY13" fmla="*/ 57210 h 210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52">
                  <a:moveTo>
                    <a:pt x="30824" y="30761"/>
                  </a:moveTo>
                  <a:cubicBezTo>
                    <a:pt x="-10275" y="71775"/>
                    <a:pt x="-10275" y="138653"/>
                    <a:pt x="30824" y="179750"/>
                  </a:cubicBezTo>
                  <a:cubicBezTo>
                    <a:pt x="51330" y="200257"/>
                    <a:pt x="78367" y="210553"/>
                    <a:pt x="105319" y="210553"/>
                  </a:cubicBezTo>
                  <a:cubicBezTo>
                    <a:pt x="132271" y="210553"/>
                    <a:pt x="159222" y="200341"/>
                    <a:pt x="179814" y="179750"/>
                  </a:cubicBezTo>
                  <a:cubicBezTo>
                    <a:pt x="220911" y="138653"/>
                    <a:pt x="220911" y="71858"/>
                    <a:pt x="179814" y="30761"/>
                  </a:cubicBezTo>
                  <a:cubicBezTo>
                    <a:pt x="138716" y="-10254"/>
                    <a:pt x="71922" y="-10254"/>
                    <a:pt x="30824" y="30761"/>
                  </a:cubicBezTo>
                  <a:close/>
                  <a:moveTo>
                    <a:pt x="153364" y="57210"/>
                  </a:moveTo>
                  <a:cubicBezTo>
                    <a:pt x="166170" y="70100"/>
                    <a:pt x="173285" y="87092"/>
                    <a:pt x="173285" y="105255"/>
                  </a:cubicBezTo>
                  <a:cubicBezTo>
                    <a:pt x="173285" y="123419"/>
                    <a:pt x="166170" y="140494"/>
                    <a:pt x="153364" y="153300"/>
                  </a:cubicBezTo>
                  <a:cubicBezTo>
                    <a:pt x="127667" y="178997"/>
                    <a:pt x="82970" y="178997"/>
                    <a:pt x="57274" y="153300"/>
                  </a:cubicBezTo>
                  <a:cubicBezTo>
                    <a:pt x="44467" y="140494"/>
                    <a:pt x="37353" y="123419"/>
                    <a:pt x="37353" y="105255"/>
                  </a:cubicBezTo>
                  <a:cubicBezTo>
                    <a:pt x="37353" y="87092"/>
                    <a:pt x="44383" y="70017"/>
                    <a:pt x="57274" y="57210"/>
                  </a:cubicBezTo>
                  <a:cubicBezTo>
                    <a:pt x="70498" y="43985"/>
                    <a:pt x="87908" y="37373"/>
                    <a:pt x="105319" y="37373"/>
                  </a:cubicBezTo>
                  <a:cubicBezTo>
                    <a:pt x="122728" y="37373"/>
                    <a:pt x="140139" y="43985"/>
                    <a:pt x="153364" y="57210"/>
                  </a:cubicBezTo>
                  <a:close/>
                </a:path>
              </a:pathLst>
            </a:custGeom>
            <a:grpFill/>
            <a:ln w="8365" cap="flat">
              <a:noFill/>
              <a:prstDash val="solid"/>
              <a:miter/>
            </a:ln>
          </p:spPr>
          <p:txBody>
            <a:bodyPr rtlCol="0" anchor="ctr"/>
            <a:lstStyle/>
            <a:p>
              <a:endParaRPr lang="en-US" sz="1200"/>
            </a:p>
          </p:txBody>
        </p:sp>
        <p:sp>
          <p:nvSpPr>
            <p:cNvPr id="82" name="Freeform: Shape 81">
              <a:extLst>
                <a:ext uri="{FF2B5EF4-FFF2-40B4-BE49-F238E27FC236}">
                  <a16:creationId xmlns:a16="http://schemas.microsoft.com/office/drawing/2014/main" id="{16D2BA8A-039F-4166-A7EC-1D3609F4CEE7}"/>
                </a:ext>
              </a:extLst>
            </p:cNvPr>
            <p:cNvSpPr/>
            <p:nvPr/>
          </p:nvSpPr>
          <p:spPr>
            <a:xfrm>
              <a:off x="11449053" y="3901704"/>
              <a:ext cx="210636" cy="210584"/>
            </a:xfrm>
            <a:custGeom>
              <a:avLst/>
              <a:gdLst>
                <a:gd name="connsiteX0" fmla="*/ 30823 w 210636"/>
                <a:gd name="connsiteY0" fmla="*/ 30792 h 210584"/>
                <a:gd name="connsiteX1" fmla="*/ 30823 w 210636"/>
                <a:gd name="connsiteY1" fmla="*/ 179782 h 210584"/>
                <a:gd name="connsiteX2" fmla="*/ 105318 w 210636"/>
                <a:gd name="connsiteY2" fmla="*/ 210584 h 210584"/>
                <a:gd name="connsiteX3" fmla="*/ 179813 w 210636"/>
                <a:gd name="connsiteY3" fmla="*/ 179782 h 210584"/>
                <a:gd name="connsiteX4" fmla="*/ 179813 w 210636"/>
                <a:gd name="connsiteY4" fmla="*/ 30792 h 210584"/>
                <a:gd name="connsiteX5" fmla="*/ 30823 w 210636"/>
                <a:gd name="connsiteY5" fmla="*/ 30792 h 210584"/>
                <a:gd name="connsiteX6" fmla="*/ 153279 w 210636"/>
                <a:gd name="connsiteY6" fmla="*/ 153332 h 210584"/>
                <a:gd name="connsiteX7" fmla="*/ 57189 w 210636"/>
                <a:gd name="connsiteY7" fmla="*/ 153332 h 210584"/>
                <a:gd name="connsiteX8" fmla="*/ 37268 w 210636"/>
                <a:gd name="connsiteY8" fmla="*/ 105287 h 210584"/>
                <a:gd name="connsiteX9" fmla="*/ 57189 w 210636"/>
                <a:gd name="connsiteY9" fmla="*/ 57242 h 210584"/>
                <a:gd name="connsiteX10" fmla="*/ 105234 w 210636"/>
                <a:gd name="connsiteY10" fmla="*/ 37404 h 210584"/>
                <a:gd name="connsiteX11" fmla="*/ 153279 w 210636"/>
                <a:gd name="connsiteY11" fmla="*/ 57242 h 210584"/>
                <a:gd name="connsiteX12" fmla="*/ 173200 w 210636"/>
                <a:gd name="connsiteY12" fmla="*/ 105287 h 210584"/>
                <a:gd name="connsiteX13" fmla="*/ 153279 w 210636"/>
                <a:gd name="connsiteY13" fmla="*/ 153332 h 210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0636" h="210584">
                  <a:moveTo>
                    <a:pt x="30823" y="30792"/>
                  </a:moveTo>
                  <a:cubicBezTo>
                    <a:pt x="-10274" y="71890"/>
                    <a:pt x="-10274" y="138684"/>
                    <a:pt x="30823" y="179782"/>
                  </a:cubicBezTo>
                  <a:cubicBezTo>
                    <a:pt x="51330" y="200289"/>
                    <a:pt x="78366" y="210584"/>
                    <a:pt x="105318" y="210584"/>
                  </a:cubicBezTo>
                  <a:cubicBezTo>
                    <a:pt x="132270" y="210584"/>
                    <a:pt x="159306" y="200289"/>
                    <a:pt x="179813" y="179782"/>
                  </a:cubicBezTo>
                  <a:cubicBezTo>
                    <a:pt x="220911" y="138684"/>
                    <a:pt x="220911" y="71890"/>
                    <a:pt x="179813" y="30792"/>
                  </a:cubicBezTo>
                  <a:cubicBezTo>
                    <a:pt x="138715" y="-10306"/>
                    <a:pt x="71837" y="-10222"/>
                    <a:pt x="30823" y="30792"/>
                  </a:cubicBezTo>
                  <a:close/>
                  <a:moveTo>
                    <a:pt x="153279" y="153332"/>
                  </a:moveTo>
                  <a:cubicBezTo>
                    <a:pt x="127583" y="179028"/>
                    <a:pt x="82886" y="179028"/>
                    <a:pt x="57189" y="153332"/>
                  </a:cubicBezTo>
                  <a:cubicBezTo>
                    <a:pt x="44382" y="140525"/>
                    <a:pt x="37268" y="123450"/>
                    <a:pt x="37268" y="105287"/>
                  </a:cubicBezTo>
                  <a:cubicBezTo>
                    <a:pt x="37268" y="87123"/>
                    <a:pt x="44300" y="70048"/>
                    <a:pt x="57189" y="57242"/>
                  </a:cubicBezTo>
                  <a:cubicBezTo>
                    <a:pt x="70415" y="44017"/>
                    <a:pt x="87824" y="37404"/>
                    <a:pt x="105234" y="37404"/>
                  </a:cubicBezTo>
                  <a:cubicBezTo>
                    <a:pt x="122645" y="37404"/>
                    <a:pt x="140055" y="44017"/>
                    <a:pt x="153279" y="57242"/>
                  </a:cubicBezTo>
                  <a:cubicBezTo>
                    <a:pt x="166086" y="70048"/>
                    <a:pt x="173200" y="87123"/>
                    <a:pt x="173200" y="105287"/>
                  </a:cubicBezTo>
                  <a:cubicBezTo>
                    <a:pt x="173200" y="123450"/>
                    <a:pt x="166170" y="140442"/>
                    <a:pt x="153279" y="153332"/>
                  </a:cubicBezTo>
                  <a:close/>
                </a:path>
              </a:pathLst>
            </a:custGeom>
            <a:grpFill/>
            <a:ln w="8365" cap="flat">
              <a:noFill/>
              <a:prstDash val="solid"/>
              <a:miter/>
            </a:ln>
          </p:spPr>
          <p:txBody>
            <a:bodyPr rtlCol="0" anchor="ctr"/>
            <a:lstStyle/>
            <a:p>
              <a:endParaRPr lang="en-US" sz="1200"/>
            </a:p>
          </p:txBody>
        </p:sp>
        <p:sp>
          <p:nvSpPr>
            <p:cNvPr id="83" name="Freeform: Shape 82">
              <a:extLst>
                <a:ext uri="{FF2B5EF4-FFF2-40B4-BE49-F238E27FC236}">
                  <a16:creationId xmlns:a16="http://schemas.microsoft.com/office/drawing/2014/main" id="{09DBB1E2-551A-4D4E-8A43-26D79D22C6E0}"/>
                </a:ext>
              </a:extLst>
            </p:cNvPr>
            <p:cNvSpPr/>
            <p:nvPr/>
          </p:nvSpPr>
          <p:spPr>
            <a:xfrm>
              <a:off x="10884230" y="4335669"/>
              <a:ext cx="341379" cy="341358"/>
            </a:xfrm>
            <a:custGeom>
              <a:avLst/>
              <a:gdLst>
                <a:gd name="connsiteX0" fmla="*/ 335918 w 341379"/>
                <a:gd name="connsiteY0" fmla="*/ 5462 h 341358"/>
                <a:gd name="connsiteX1" fmla="*/ 309468 w 341379"/>
                <a:gd name="connsiteY1" fmla="*/ 5462 h 341358"/>
                <a:gd name="connsiteX2" fmla="*/ 5462 w 341379"/>
                <a:gd name="connsiteY2" fmla="*/ 309468 h 341358"/>
                <a:gd name="connsiteX3" fmla="*/ 5462 w 341379"/>
                <a:gd name="connsiteY3" fmla="*/ 335918 h 341358"/>
                <a:gd name="connsiteX4" fmla="*/ 18687 w 341379"/>
                <a:gd name="connsiteY4" fmla="*/ 341359 h 341358"/>
                <a:gd name="connsiteX5" fmla="*/ 31911 w 341379"/>
                <a:gd name="connsiteY5" fmla="*/ 335918 h 341358"/>
                <a:gd name="connsiteX6" fmla="*/ 335918 w 341379"/>
                <a:gd name="connsiteY6" fmla="*/ 31911 h 341358"/>
                <a:gd name="connsiteX7" fmla="*/ 335918 w 341379"/>
                <a:gd name="connsiteY7" fmla="*/ 5462 h 341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1379" h="341358">
                  <a:moveTo>
                    <a:pt x="335918" y="5462"/>
                  </a:moveTo>
                  <a:cubicBezTo>
                    <a:pt x="328636" y="-1821"/>
                    <a:pt x="316750" y="-1821"/>
                    <a:pt x="309468" y="5462"/>
                  </a:cubicBezTo>
                  <a:lnTo>
                    <a:pt x="5462" y="309468"/>
                  </a:lnTo>
                  <a:cubicBezTo>
                    <a:pt x="-1821" y="316750"/>
                    <a:pt x="-1821" y="328636"/>
                    <a:pt x="5462" y="335918"/>
                  </a:cubicBezTo>
                  <a:cubicBezTo>
                    <a:pt x="9144" y="339517"/>
                    <a:pt x="13916" y="341359"/>
                    <a:pt x="18687" y="341359"/>
                  </a:cubicBezTo>
                  <a:cubicBezTo>
                    <a:pt x="23458" y="341359"/>
                    <a:pt x="28229" y="339517"/>
                    <a:pt x="31911" y="335918"/>
                  </a:cubicBezTo>
                  <a:lnTo>
                    <a:pt x="335918" y="31911"/>
                  </a:lnTo>
                  <a:cubicBezTo>
                    <a:pt x="343200" y="24629"/>
                    <a:pt x="343200" y="12827"/>
                    <a:pt x="335918" y="5462"/>
                  </a:cubicBezTo>
                  <a:close/>
                </a:path>
              </a:pathLst>
            </a:custGeom>
            <a:grpFill/>
            <a:ln w="8365" cap="flat">
              <a:noFill/>
              <a:prstDash val="solid"/>
              <a:miter/>
            </a:ln>
          </p:spPr>
          <p:txBody>
            <a:bodyPr rtlCol="0" anchor="ctr"/>
            <a:lstStyle/>
            <a:p>
              <a:endParaRPr lang="en-US" sz="1200"/>
            </a:p>
          </p:txBody>
        </p:sp>
        <p:sp>
          <p:nvSpPr>
            <p:cNvPr id="84" name="Freeform: Shape 83">
              <a:extLst>
                <a:ext uri="{FF2B5EF4-FFF2-40B4-BE49-F238E27FC236}">
                  <a16:creationId xmlns:a16="http://schemas.microsoft.com/office/drawing/2014/main" id="{7A2F375E-695F-4AB3-8575-443C37DB376D}"/>
                </a:ext>
              </a:extLst>
            </p:cNvPr>
            <p:cNvSpPr/>
            <p:nvPr/>
          </p:nvSpPr>
          <p:spPr>
            <a:xfrm>
              <a:off x="10884230" y="4235979"/>
              <a:ext cx="241606" cy="241585"/>
            </a:xfrm>
            <a:custGeom>
              <a:avLst/>
              <a:gdLst>
                <a:gd name="connsiteX0" fmla="*/ 18687 w 241606"/>
                <a:gd name="connsiteY0" fmla="*/ 241586 h 241585"/>
                <a:gd name="connsiteX1" fmla="*/ 31911 w 241606"/>
                <a:gd name="connsiteY1" fmla="*/ 236145 h 241585"/>
                <a:gd name="connsiteX2" fmla="*/ 236145 w 241606"/>
                <a:gd name="connsiteY2" fmla="*/ 31912 h 241585"/>
                <a:gd name="connsiteX3" fmla="*/ 236145 w 241606"/>
                <a:gd name="connsiteY3" fmla="*/ 5462 h 241585"/>
                <a:gd name="connsiteX4" fmla="*/ 209695 w 241606"/>
                <a:gd name="connsiteY4" fmla="*/ 5462 h 241585"/>
                <a:gd name="connsiteX5" fmla="*/ 5462 w 241606"/>
                <a:gd name="connsiteY5" fmla="*/ 209695 h 241585"/>
                <a:gd name="connsiteX6" fmla="*/ 5462 w 241606"/>
                <a:gd name="connsiteY6" fmla="*/ 236145 h 241585"/>
                <a:gd name="connsiteX7" fmla="*/ 18687 w 241606"/>
                <a:gd name="connsiteY7" fmla="*/ 241586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6" h="241585">
                  <a:moveTo>
                    <a:pt x="18687" y="241586"/>
                  </a:moveTo>
                  <a:cubicBezTo>
                    <a:pt x="23458" y="241586"/>
                    <a:pt x="28229" y="239744"/>
                    <a:pt x="31911" y="236145"/>
                  </a:cubicBezTo>
                  <a:lnTo>
                    <a:pt x="236145" y="31912"/>
                  </a:lnTo>
                  <a:cubicBezTo>
                    <a:pt x="243427" y="24546"/>
                    <a:pt x="243427" y="12744"/>
                    <a:pt x="236145" y="5462"/>
                  </a:cubicBezTo>
                  <a:cubicBezTo>
                    <a:pt x="228863" y="-1821"/>
                    <a:pt x="216977" y="-1821"/>
                    <a:pt x="209695" y="5462"/>
                  </a:cubicBezTo>
                  <a:lnTo>
                    <a:pt x="5462" y="209695"/>
                  </a:lnTo>
                  <a:cubicBezTo>
                    <a:pt x="-1821" y="216977"/>
                    <a:pt x="-1821" y="228863"/>
                    <a:pt x="5462" y="236145"/>
                  </a:cubicBezTo>
                  <a:cubicBezTo>
                    <a:pt x="9144" y="239744"/>
                    <a:pt x="13916" y="241586"/>
                    <a:pt x="18687" y="241586"/>
                  </a:cubicBezTo>
                  <a:close/>
                </a:path>
              </a:pathLst>
            </a:custGeom>
            <a:grpFill/>
            <a:ln w="8365" cap="flat">
              <a:noFill/>
              <a:prstDash val="solid"/>
              <a:miter/>
            </a:ln>
          </p:spPr>
          <p:txBody>
            <a:bodyPr rtlCol="0" anchor="ctr"/>
            <a:lstStyle/>
            <a:p>
              <a:endParaRPr lang="en-US" sz="1200"/>
            </a:p>
          </p:txBody>
        </p:sp>
        <p:sp>
          <p:nvSpPr>
            <p:cNvPr id="85" name="Freeform: Shape 84">
              <a:extLst>
                <a:ext uri="{FF2B5EF4-FFF2-40B4-BE49-F238E27FC236}">
                  <a16:creationId xmlns:a16="http://schemas.microsoft.com/office/drawing/2014/main" id="{BDAA811B-B620-41DB-A5FD-A3813E0B53FE}"/>
                </a:ext>
              </a:extLst>
            </p:cNvPr>
            <p:cNvSpPr/>
            <p:nvPr/>
          </p:nvSpPr>
          <p:spPr>
            <a:xfrm>
              <a:off x="11083777" y="4435442"/>
              <a:ext cx="241605" cy="241585"/>
            </a:xfrm>
            <a:custGeom>
              <a:avLst/>
              <a:gdLst>
                <a:gd name="connsiteX0" fmla="*/ 209695 w 241605"/>
                <a:gd name="connsiteY0" fmla="*/ 5462 h 241585"/>
                <a:gd name="connsiteX1" fmla="*/ 5462 w 241605"/>
                <a:gd name="connsiteY1" fmla="*/ 209695 h 241585"/>
                <a:gd name="connsiteX2" fmla="*/ 5462 w 241605"/>
                <a:gd name="connsiteY2" fmla="*/ 236145 h 241585"/>
                <a:gd name="connsiteX3" fmla="*/ 18686 w 241605"/>
                <a:gd name="connsiteY3" fmla="*/ 241586 h 241585"/>
                <a:gd name="connsiteX4" fmla="*/ 31911 w 241605"/>
                <a:gd name="connsiteY4" fmla="*/ 236145 h 241585"/>
                <a:gd name="connsiteX5" fmla="*/ 236144 w 241605"/>
                <a:gd name="connsiteY5" fmla="*/ 31911 h 241585"/>
                <a:gd name="connsiteX6" fmla="*/ 236144 w 241605"/>
                <a:gd name="connsiteY6" fmla="*/ 5462 h 241585"/>
                <a:gd name="connsiteX7" fmla="*/ 209695 w 241605"/>
                <a:gd name="connsiteY7" fmla="*/ 5462 h 241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1605" h="241585">
                  <a:moveTo>
                    <a:pt x="209695" y="5462"/>
                  </a:moveTo>
                  <a:lnTo>
                    <a:pt x="5462" y="209695"/>
                  </a:lnTo>
                  <a:cubicBezTo>
                    <a:pt x="-1821" y="216977"/>
                    <a:pt x="-1821" y="228863"/>
                    <a:pt x="5462" y="236145"/>
                  </a:cubicBezTo>
                  <a:cubicBezTo>
                    <a:pt x="9144" y="239744"/>
                    <a:pt x="13915" y="241586"/>
                    <a:pt x="18686" y="241586"/>
                  </a:cubicBezTo>
                  <a:cubicBezTo>
                    <a:pt x="23457" y="241586"/>
                    <a:pt x="28228" y="239744"/>
                    <a:pt x="31911" y="236145"/>
                  </a:cubicBezTo>
                  <a:lnTo>
                    <a:pt x="236144" y="31911"/>
                  </a:lnTo>
                  <a:cubicBezTo>
                    <a:pt x="243426" y="24546"/>
                    <a:pt x="243426" y="12744"/>
                    <a:pt x="236144" y="5462"/>
                  </a:cubicBezTo>
                  <a:cubicBezTo>
                    <a:pt x="228778" y="-1821"/>
                    <a:pt x="216977" y="-1821"/>
                    <a:pt x="209695" y="5462"/>
                  </a:cubicBezTo>
                  <a:close/>
                </a:path>
              </a:pathLst>
            </a:custGeom>
            <a:grpFill/>
            <a:ln w="8365" cap="flat">
              <a:noFill/>
              <a:prstDash val="solid"/>
              <a:miter/>
            </a:ln>
          </p:spPr>
          <p:txBody>
            <a:bodyPr rtlCol="0" anchor="ctr"/>
            <a:lstStyle/>
            <a:p>
              <a:endParaRPr lang="en-US" sz="1200"/>
            </a:p>
          </p:txBody>
        </p:sp>
      </p:grpSp>
      <p:grpSp>
        <p:nvGrpSpPr>
          <p:cNvPr id="86" name="Graphic 4">
            <a:extLst>
              <a:ext uri="{FF2B5EF4-FFF2-40B4-BE49-F238E27FC236}">
                <a16:creationId xmlns:a16="http://schemas.microsoft.com/office/drawing/2014/main" id="{DDA3BCCC-8BD8-44C6-B22A-A8B5A6C0FCFE}"/>
              </a:ext>
            </a:extLst>
          </p:cNvPr>
          <p:cNvGrpSpPr/>
          <p:nvPr/>
        </p:nvGrpSpPr>
        <p:grpSpPr>
          <a:xfrm>
            <a:off x="2318483" y="6999445"/>
            <a:ext cx="557116" cy="557034"/>
            <a:chOff x="13194714" y="5688212"/>
            <a:chExt cx="1234475" cy="1234293"/>
          </a:xfrm>
          <a:solidFill>
            <a:schemeClr val="tx1"/>
          </a:solidFill>
        </p:grpSpPr>
        <p:sp>
          <p:nvSpPr>
            <p:cNvPr id="87" name="Freeform: Shape 86">
              <a:extLst>
                <a:ext uri="{FF2B5EF4-FFF2-40B4-BE49-F238E27FC236}">
                  <a16:creationId xmlns:a16="http://schemas.microsoft.com/office/drawing/2014/main" id="{A3E76D4A-BCBA-4DE3-BEF7-2BAC956E100D}"/>
                </a:ext>
              </a:extLst>
            </p:cNvPr>
            <p:cNvSpPr/>
            <p:nvPr/>
          </p:nvSpPr>
          <p:spPr>
            <a:xfrm>
              <a:off x="13194714" y="5688212"/>
              <a:ext cx="1234475" cy="1234293"/>
            </a:xfrm>
            <a:custGeom>
              <a:avLst/>
              <a:gdLst>
                <a:gd name="connsiteX0" fmla="*/ 1229136 w 1234475"/>
                <a:gd name="connsiteY0" fmla="*/ 546680 h 1234293"/>
                <a:gd name="connsiteX1" fmla="*/ 1027916 w 1234475"/>
                <a:gd name="connsiteY1" fmla="*/ 345460 h 1234293"/>
                <a:gd name="connsiteX2" fmla="*/ 1001466 w 1234475"/>
                <a:gd name="connsiteY2" fmla="*/ 345460 h 1234293"/>
                <a:gd name="connsiteX3" fmla="*/ 878089 w 1234475"/>
                <a:gd name="connsiteY3" fmla="*/ 468837 h 1234293"/>
                <a:gd name="connsiteX4" fmla="*/ 878089 w 1234475"/>
                <a:gd name="connsiteY4" fmla="*/ 222585 h 1234293"/>
                <a:gd name="connsiteX5" fmla="*/ 970413 w 1234475"/>
                <a:gd name="connsiteY5" fmla="*/ 222585 h 1234293"/>
                <a:gd name="connsiteX6" fmla="*/ 987739 w 1234475"/>
                <a:gd name="connsiteY6" fmla="*/ 211034 h 1234293"/>
                <a:gd name="connsiteX7" fmla="*/ 983637 w 1234475"/>
                <a:gd name="connsiteY7" fmla="*/ 190611 h 1234293"/>
                <a:gd name="connsiteX8" fmla="*/ 798488 w 1234475"/>
                <a:gd name="connsiteY8" fmla="*/ 5462 h 1234293"/>
                <a:gd name="connsiteX9" fmla="*/ 772039 w 1234475"/>
                <a:gd name="connsiteY9" fmla="*/ 5462 h 1234293"/>
                <a:gd name="connsiteX10" fmla="*/ 586890 w 1234475"/>
                <a:gd name="connsiteY10" fmla="*/ 190611 h 1234293"/>
                <a:gd name="connsiteX11" fmla="*/ 582871 w 1234475"/>
                <a:gd name="connsiteY11" fmla="*/ 211034 h 1234293"/>
                <a:gd name="connsiteX12" fmla="*/ 600114 w 1234475"/>
                <a:gd name="connsiteY12" fmla="*/ 222585 h 1234293"/>
                <a:gd name="connsiteX13" fmla="*/ 692438 w 1234475"/>
                <a:gd name="connsiteY13" fmla="*/ 222585 h 1234293"/>
                <a:gd name="connsiteX14" fmla="*/ 692438 w 1234475"/>
                <a:gd name="connsiteY14" fmla="*/ 443810 h 1234293"/>
                <a:gd name="connsiteX15" fmla="*/ 578853 w 1234475"/>
                <a:gd name="connsiteY15" fmla="*/ 330226 h 1234293"/>
                <a:gd name="connsiteX16" fmla="*/ 552403 w 1234475"/>
                <a:gd name="connsiteY16" fmla="*/ 330226 h 1234293"/>
                <a:gd name="connsiteX17" fmla="*/ 387009 w 1234475"/>
                <a:gd name="connsiteY17" fmla="*/ 495622 h 1234293"/>
                <a:gd name="connsiteX18" fmla="*/ 382906 w 1234475"/>
                <a:gd name="connsiteY18" fmla="*/ 515961 h 1234293"/>
                <a:gd name="connsiteX19" fmla="*/ 400149 w 1234475"/>
                <a:gd name="connsiteY19" fmla="*/ 527512 h 1234293"/>
                <a:gd name="connsiteX20" fmla="*/ 480671 w 1234475"/>
                <a:gd name="connsiteY20" fmla="*/ 527512 h 1234293"/>
                <a:gd name="connsiteX21" fmla="*/ 480671 w 1234475"/>
                <a:gd name="connsiteY21" fmla="*/ 654991 h 1234293"/>
                <a:gd name="connsiteX22" fmla="*/ 319293 w 1234475"/>
                <a:gd name="connsiteY22" fmla="*/ 752001 h 1234293"/>
                <a:gd name="connsiteX23" fmla="*/ 319293 w 1234475"/>
                <a:gd name="connsiteY23" fmla="*/ 313486 h 1234293"/>
                <a:gd name="connsiteX24" fmla="*/ 421326 w 1234475"/>
                <a:gd name="connsiteY24" fmla="*/ 313486 h 1234293"/>
                <a:gd name="connsiteX25" fmla="*/ 438569 w 1234475"/>
                <a:gd name="connsiteY25" fmla="*/ 301935 h 1234293"/>
                <a:gd name="connsiteX26" fmla="*/ 434467 w 1234475"/>
                <a:gd name="connsiteY26" fmla="*/ 281595 h 1234293"/>
                <a:gd name="connsiteX27" fmla="*/ 233164 w 1234475"/>
                <a:gd name="connsiteY27" fmla="*/ 80375 h 1234293"/>
                <a:gd name="connsiteX28" fmla="*/ 206714 w 1234475"/>
                <a:gd name="connsiteY28" fmla="*/ 80375 h 1234293"/>
                <a:gd name="connsiteX29" fmla="*/ 5493 w 1234475"/>
                <a:gd name="connsiteY29" fmla="*/ 281595 h 1234293"/>
                <a:gd name="connsiteX30" fmla="*/ 1392 w 1234475"/>
                <a:gd name="connsiteY30" fmla="*/ 301935 h 1234293"/>
                <a:gd name="connsiteX31" fmla="*/ 18635 w 1234475"/>
                <a:gd name="connsiteY31" fmla="*/ 313486 h 1234293"/>
                <a:gd name="connsiteX32" fmla="*/ 120668 w 1234475"/>
                <a:gd name="connsiteY32" fmla="*/ 313486 h 1234293"/>
                <a:gd name="connsiteX33" fmla="*/ 120668 w 1234475"/>
                <a:gd name="connsiteY33" fmla="*/ 1215544 h 1234293"/>
                <a:gd name="connsiteX34" fmla="*/ 139417 w 1234475"/>
                <a:gd name="connsiteY34" fmla="*/ 1234294 h 1234293"/>
                <a:gd name="connsiteX35" fmla="*/ 158082 w 1234475"/>
                <a:gd name="connsiteY35" fmla="*/ 1215544 h 1234293"/>
                <a:gd name="connsiteX36" fmla="*/ 158082 w 1234475"/>
                <a:gd name="connsiteY36" fmla="*/ 294736 h 1234293"/>
                <a:gd name="connsiteX37" fmla="*/ 139417 w 1234475"/>
                <a:gd name="connsiteY37" fmla="*/ 276071 h 1234293"/>
                <a:gd name="connsiteX38" fmla="*/ 63834 w 1234475"/>
                <a:gd name="connsiteY38" fmla="*/ 276071 h 1234293"/>
                <a:gd name="connsiteX39" fmla="*/ 219938 w 1234475"/>
                <a:gd name="connsiteY39" fmla="*/ 119966 h 1234293"/>
                <a:gd name="connsiteX40" fmla="*/ 376043 w 1234475"/>
                <a:gd name="connsiteY40" fmla="*/ 276071 h 1234293"/>
                <a:gd name="connsiteX41" fmla="*/ 300460 w 1234475"/>
                <a:gd name="connsiteY41" fmla="*/ 276071 h 1234293"/>
                <a:gd name="connsiteX42" fmla="*/ 281794 w 1234475"/>
                <a:gd name="connsiteY42" fmla="*/ 294736 h 1234293"/>
                <a:gd name="connsiteX43" fmla="*/ 281794 w 1234475"/>
                <a:gd name="connsiteY43" fmla="*/ 807998 h 1234293"/>
                <a:gd name="connsiteX44" fmla="*/ 249402 w 1234475"/>
                <a:gd name="connsiteY44" fmla="*/ 941253 h 1234293"/>
                <a:gd name="connsiteX45" fmla="*/ 542359 w 1234475"/>
                <a:gd name="connsiteY45" fmla="*/ 1234210 h 1234293"/>
                <a:gd name="connsiteX46" fmla="*/ 835317 w 1234475"/>
                <a:gd name="connsiteY46" fmla="*/ 941253 h 1234293"/>
                <a:gd name="connsiteX47" fmla="*/ 650335 w 1234475"/>
                <a:gd name="connsiteY47" fmla="*/ 669137 h 1234293"/>
                <a:gd name="connsiteX48" fmla="*/ 650335 w 1234475"/>
                <a:gd name="connsiteY48" fmla="*/ 527512 h 1234293"/>
                <a:gd name="connsiteX49" fmla="*/ 730857 w 1234475"/>
                <a:gd name="connsiteY49" fmla="*/ 527512 h 1234293"/>
                <a:gd name="connsiteX50" fmla="*/ 748183 w 1234475"/>
                <a:gd name="connsiteY50" fmla="*/ 515961 h 1234293"/>
                <a:gd name="connsiteX51" fmla="*/ 744082 w 1234475"/>
                <a:gd name="connsiteY51" fmla="*/ 495622 h 1234293"/>
                <a:gd name="connsiteX52" fmla="*/ 729685 w 1234475"/>
                <a:gd name="connsiteY52" fmla="*/ 481225 h 1234293"/>
                <a:gd name="connsiteX53" fmla="*/ 729685 w 1234475"/>
                <a:gd name="connsiteY53" fmla="*/ 203920 h 1234293"/>
                <a:gd name="connsiteX54" fmla="*/ 711020 w 1234475"/>
                <a:gd name="connsiteY54" fmla="*/ 185254 h 1234293"/>
                <a:gd name="connsiteX55" fmla="*/ 645062 w 1234475"/>
                <a:gd name="connsiteY55" fmla="*/ 185254 h 1234293"/>
                <a:gd name="connsiteX56" fmla="*/ 785012 w 1234475"/>
                <a:gd name="connsiteY56" fmla="*/ 45304 h 1234293"/>
                <a:gd name="connsiteX57" fmla="*/ 924962 w 1234475"/>
                <a:gd name="connsiteY57" fmla="*/ 185254 h 1234293"/>
                <a:gd name="connsiteX58" fmla="*/ 859088 w 1234475"/>
                <a:gd name="connsiteY58" fmla="*/ 185254 h 1234293"/>
                <a:gd name="connsiteX59" fmla="*/ 840423 w 1234475"/>
                <a:gd name="connsiteY59" fmla="*/ 203920 h 1234293"/>
                <a:gd name="connsiteX60" fmla="*/ 840423 w 1234475"/>
                <a:gd name="connsiteY60" fmla="*/ 506252 h 1234293"/>
                <a:gd name="connsiteX61" fmla="*/ 799911 w 1234475"/>
                <a:gd name="connsiteY61" fmla="*/ 546764 h 1234293"/>
                <a:gd name="connsiteX62" fmla="*/ 795810 w 1234475"/>
                <a:gd name="connsiteY62" fmla="*/ 567104 h 1234293"/>
                <a:gd name="connsiteX63" fmla="*/ 813136 w 1234475"/>
                <a:gd name="connsiteY63" fmla="*/ 578655 h 1234293"/>
                <a:gd name="connsiteX64" fmla="*/ 915169 w 1234475"/>
                <a:gd name="connsiteY64" fmla="*/ 578655 h 1234293"/>
                <a:gd name="connsiteX65" fmla="*/ 915169 w 1234475"/>
                <a:gd name="connsiteY65" fmla="*/ 1215544 h 1234293"/>
                <a:gd name="connsiteX66" fmla="*/ 933919 w 1234475"/>
                <a:gd name="connsiteY66" fmla="*/ 1234294 h 1234293"/>
                <a:gd name="connsiteX67" fmla="*/ 952584 w 1234475"/>
                <a:gd name="connsiteY67" fmla="*/ 1215544 h 1234293"/>
                <a:gd name="connsiteX68" fmla="*/ 952584 w 1234475"/>
                <a:gd name="connsiteY68" fmla="*/ 559905 h 1234293"/>
                <a:gd name="connsiteX69" fmla="*/ 933919 w 1234475"/>
                <a:gd name="connsiteY69" fmla="*/ 541239 h 1234293"/>
                <a:gd name="connsiteX70" fmla="*/ 858335 w 1234475"/>
                <a:gd name="connsiteY70" fmla="*/ 541239 h 1234293"/>
                <a:gd name="connsiteX71" fmla="*/ 1014440 w 1234475"/>
                <a:gd name="connsiteY71" fmla="*/ 385135 h 1234293"/>
                <a:gd name="connsiteX72" fmla="*/ 1170545 w 1234475"/>
                <a:gd name="connsiteY72" fmla="*/ 541239 h 1234293"/>
                <a:gd name="connsiteX73" fmla="*/ 1094962 w 1234475"/>
                <a:gd name="connsiteY73" fmla="*/ 541239 h 1234293"/>
                <a:gd name="connsiteX74" fmla="*/ 1076296 w 1234475"/>
                <a:gd name="connsiteY74" fmla="*/ 559905 h 1234293"/>
                <a:gd name="connsiteX75" fmla="*/ 1076296 w 1234475"/>
                <a:gd name="connsiteY75" fmla="*/ 1215544 h 1234293"/>
                <a:gd name="connsiteX76" fmla="*/ 1094962 w 1234475"/>
                <a:gd name="connsiteY76" fmla="*/ 1234294 h 1234293"/>
                <a:gd name="connsiteX77" fmla="*/ 1113627 w 1234475"/>
                <a:gd name="connsiteY77" fmla="*/ 1215544 h 1234293"/>
                <a:gd name="connsiteX78" fmla="*/ 1113627 w 1234475"/>
                <a:gd name="connsiteY78" fmla="*/ 578655 h 1234293"/>
                <a:gd name="connsiteX79" fmla="*/ 1215660 w 1234475"/>
                <a:gd name="connsiteY79" fmla="*/ 578655 h 1234293"/>
                <a:gd name="connsiteX80" fmla="*/ 1232903 w 1234475"/>
                <a:gd name="connsiteY80" fmla="*/ 567104 h 1234293"/>
                <a:gd name="connsiteX81" fmla="*/ 1229136 w 1234475"/>
                <a:gd name="connsiteY81" fmla="*/ 546680 h 1234293"/>
                <a:gd name="connsiteX82" fmla="*/ 798238 w 1234475"/>
                <a:gd name="connsiteY82" fmla="*/ 941253 h 1234293"/>
                <a:gd name="connsiteX83" fmla="*/ 542611 w 1234475"/>
                <a:gd name="connsiteY83" fmla="*/ 1196795 h 1234293"/>
                <a:gd name="connsiteX84" fmla="*/ 287068 w 1234475"/>
                <a:gd name="connsiteY84" fmla="*/ 941253 h 1234293"/>
                <a:gd name="connsiteX85" fmla="*/ 542611 w 1234475"/>
                <a:gd name="connsiteY85" fmla="*/ 685709 h 1234293"/>
                <a:gd name="connsiteX86" fmla="*/ 798238 w 1234475"/>
                <a:gd name="connsiteY86" fmla="*/ 941253 h 1234293"/>
                <a:gd name="connsiteX87" fmla="*/ 631920 w 1234475"/>
                <a:gd name="connsiteY87" fmla="*/ 490097 h 1234293"/>
                <a:gd name="connsiteX88" fmla="*/ 613255 w 1234475"/>
                <a:gd name="connsiteY88" fmla="*/ 508763 h 1234293"/>
                <a:gd name="connsiteX89" fmla="*/ 613255 w 1234475"/>
                <a:gd name="connsiteY89" fmla="*/ 657251 h 1234293"/>
                <a:gd name="connsiteX90" fmla="*/ 542695 w 1234475"/>
                <a:gd name="connsiteY90" fmla="*/ 648295 h 1234293"/>
                <a:gd name="connsiteX91" fmla="*/ 518337 w 1234475"/>
                <a:gd name="connsiteY91" fmla="*/ 649550 h 1234293"/>
                <a:gd name="connsiteX92" fmla="*/ 518337 w 1234475"/>
                <a:gd name="connsiteY92" fmla="*/ 508763 h 1234293"/>
                <a:gd name="connsiteX93" fmla="*/ 499672 w 1234475"/>
                <a:gd name="connsiteY93" fmla="*/ 490097 h 1234293"/>
                <a:gd name="connsiteX94" fmla="*/ 445600 w 1234475"/>
                <a:gd name="connsiteY94" fmla="*/ 490097 h 1234293"/>
                <a:gd name="connsiteX95" fmla="*/ 565880 w 1234475"/>
                <a:gd name="connsiteY95" fmla="*/ 369817 h 1234293"/>
                <a:gd name="connsiteX96" fmla="*/ 686160 w 1234475"/>
                <a:gd name="connsiteY96" fmla="*/ 490097 h 1234293"/>
                <a:gd name="connsiteX97" fmla="*/ 631920 w 1234475"/>
                <a:gd name="connsiteY97" fmla="*/ 490097 h 1234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1234475" h="1234293">
                  <a:moveTo>
                    <a:pt x="1229136" y="546680"/>
                  </a:moveTo>
                  <a:lnTo>
                    <a:pt x="1027916" y="345460"/>
                  </a:lnTo>
                  <a:cubicBezTo>
                    <a:pt x="1020634" y="338178"/>
                    <a:pt x="1008748" y="338178"/>
                    <a:pt x="1001466" y="345460"/>
                  </a:cubicBezTo>
                  <a:lnTo>
                    <a:pt x="878089" y="468837"/>
                  </a:lnTo>
                  <a:lnTo>
                    <a:pt x="878089" y="222585"/>
                  </a:lnTo>
                  <a:lnTo>
                    <a:pt x="970413" y="222585"/>
                  </a:lnTo>
                  <a:cubicBezTo>
                    <a:pt x="978030" y="222585"/>
                    <a:pt x="984809" y="218065"/>
                    <a:pt x="987739" y="211034"/>
                  </a:cubicBezTo>
                  <a:cubicBezTo>
                    <a:pt x="990585" y="204003"/>
                    <a:pt x="988994" y="195968"/>
                    <a:pt x="983637" y="190611"/>
                  </a:cubicBezTo>
                  <a:lnTo>
                    <a:pt x="798488" y="5462"/>
                  </a:lnTo>
                  <a:cubicBezTo>
                    <a:pt x="791206" y="-1821"/>
                    <a:pt x="779321" y="-1821"/>
                    <a:pt x="772039" y="5462"/>
                  </a:cubicBezTo>
                  <a:lnTo>
                    <a:pt x="586890" y="190611"/>
                  </a:lnTo>
                  <a:cubicBezTo>
                    <a:pt x="581533" y="195968"/>
                    <a:pt x="579942" y="204003"/>
                    <a:pt x="582871" y="211034"/>
                  </a:cubicBezTo>
                  <a:cubicBezTo>
                    <a:pt x="585718" y="217982"/>
                    <a:pt x="592581" y="222585"/>
                    <a:pt x="600114" y="222585"/>
                  </a:cubicBezTo>
                  <a:lnTo>
                    <a:pt x="692438" y="222585"/>
                  </a:lnTo>
                  <a:lnTo>
                    <a:pt x="692438" y="443810"/>
                  </a:lnTo>
                  <a:lnTo>
                    <a:pt x="578853" y="330226"/>
                  </a:lnTo>
                  <a:cubicBezTo>
                    <a:pt x="571571" y="322944"/>
                    <a:pt x="559686" y="322944"/>
                    <a:pt x="552403" y="330226"/>
                  </a:cubicBezTo>
                  <a:lnTo>
                    <a:pt x="387009" y="495622"/>
                  </a:lnTo>
                  <a:cubicBezTo>
                    <a:pt x="381652" y="500979"/>
                    <a:pt x="380061" y="509014"/>
                    <a:pt x="382906" y="515961"/>
                  </a:cubicBezTo>
                  <a:cubicBezTo>
                    <a:pt x="385837" y="522992"/>
                    <a:pt x="392616" y="527512"/>
                    <a:pt x="400149" y="527512"/>
                  </a:cubicBezTo>
                  <a:lnTo>
                    <a:pt x="480671" y="527512"/>
                  </a:lnTo>
                  <a:lnTo>
                    <a:pt x="480671" y="654991"/>
                  </a:lnTo>
                  <a:cubicBezTo>
                    <a:pt x="416555" y="668801"/>
                    <a:pt x="360307" y="703789"/>
                    <a:pt x="319293" y="752001"/>
                  </a:cubicBezTo>
                  <a:lnTo>
                    <a:pt x="319293" y="313486"/>
                  </a:lnTo>
                  <a:lnTo>
                    <a:pt x="421326" y="313486"/>
                  </a:lnTo>
                  <a:cubicBezTo>
                    <a:pt x="428860" y="313486"/>
                    <a:pt x="435723" y="308966"/>
                    <a:pt x="438569" y="301935"/>
                  </a:cubicBezTo>
                  <a:cubicBezTo>
                    <a:pt x="441415" y="294988"/>
                    <a:pt x="439824" y="286952"/>
                    <a:pt x="434467" y="281595"/>
                  </a:cubicBezTo>
                  <a:lnTo>
                    <a:pt x="233164" y="80375"/>
                  </a:lnTo>
                  <a:cubicBezTo>
                    <a:pt x="225882" y="73093"/>
                    <a:pt x="213996" y="73093"/>
                    <a:pt x="206714" y="80375"/>
                  </a:cubicBezTo>
                  <a:lnTo>
                    <a:pt x="5493" y="281595"/>
                  </a:lnTo>
                  <a:cubicBezTo>
                    <a:pt x="136" y="286952"/>
                    <a:pt x="-1453" y="294988"/>
                    <a:pt x="1392" y="301935"/>
                  </a:cubicBezTo>
                  <a:cubicBezTo>
                    <a:pt x="4321" y="308966"/>
                    <a:pt x="11102" y="313486"/>
                    <a:pt x="18635" y="313486"/>
                  </a:cubicBezTo>
                  <a:lnTo>
                    <a:pt x="120668" y="313486"/>
                  </a:lnTo>
                  <a:lnTo>
                    <a:pt x="120668" y="1215544"/>
                  </a:lnTo>
                  <a:cubicBezTo>
                    <a:pt x="120668" y="1225923"/>
                    <a:pt x="129038" y="1234294"/>
                    <a:pt x="139417" y="1234294"/>
                  </a:cubicBezTo>
                  <a:cubicBezTo>
                    <a:pt x="149712" y="1234294"/>
                    <a:pt x="158082" y="1225923"/>
                    <a:pt x="158082" y="1215544"/>
                  </a:cubicBezTo>
                  <a:lnTo>
                    <a:pt x="158082" y="294736"/>
                  </a:lnTo>
                  <a:cubicBezTo>
                    <a:pt x="158082" y="284441"/>
                    <a:pt x="149712" y="276071"/>
                    <a:pt x="139417" y="276071"/>
                  </a:cubicBezTo>
                  <a:lnTo>
                    <a:pt x="63834" y="276071"/>
                  </a:lnTo>
                  <a:lnTo>
                    <a:pt x="219938" y="119966"/>
                  </a:lnTo>
                  <a:lnTo>
                    <a:pt x="376043" y="276071"/>
                  </a:lnTo>
                  <a:lnTo>
                    <a:pt x="300460" y="276071"/>
                  </a:lnTo>
                  <a:cubicBezTo>
                    <a:pt x="290165" y="276071"/>
                    <a:pt x="281794" y="284441"/>
                    <a:pt x="281794" y="294736"/>
                  </a:cubicBezTo>
                  <a:lnTo>
                    <a:pt x="281794" y="807998"/>
                  </a:lnTo>
                  <a:cubicBezTo>
                    <a:pt x="261204" y="848008"/>
                    <a:pt x="249402" y="893207"/>
                    <a:pt x="249402" y="941253"/>
                  </a:cubicBezTo>
                  <a:cubicBezTo>
                    <a:pt x="249402" y="1102798"/>
                    <a:pt x="380814" y="1234210"/>
                    <a:pt x="542359" y="1234210"/>
                  </a:cubicBezTo>
                  <a:cubicBezTo>
                    <a:pt x="703905" y="1234210"/>
                    <a:pt x="835317" y="1102798"/>
                    <a:pt x="835317" y="941253"/>
                  </a:cubicBezTo>
                  <a:cubicBezTo>
                    <a:pt x="835317" y="817875"/>
                    <a:pt x="758562" y="712243"/>
                    <a:pt x="650335" y="669137"/>
                  </a:cubicBezTo>
                  <a:lnTo>
                    <a:pt x="650335" y="527512"/>
                  </a:lnTo>
                  <a:lnTo>
                    <a:pt x="730857" y="527512"/>
                  </a:lnTo>
                  <a:cubicBezTo>
                    <a:pt x="738474" y="527512"/>
                    <a:pt x="745253" y="522992"/>
                    <a:pt x="748183" y="515961"/>
                  </a:cubicBezTo>
                  <a:cubicBezTo>
                    <a:pt x="751029" y="509014"/>
                    <a:pt x="749439" y="500979"/>
                    <a:pt x="744082" y="495622"/>
                  </a:cubicBezTo>
                  <a:lnTo>
                    <a:pt x="729685" y="481225"/>
                  </a:lnTo>
                  <a:lnTo>
                    <a:pt x="729685" y="203920"/>
                  </a:lnTo>
                  <a:cubicBezTo>
                    <a:pt x="729685" y="193541"/>
                    <a:pt x="721315" y="185254"/>
                    <a:pt x="711020" y="185254"/>
                  </a:cubicBezTo>
                  <a:lnTo>
                    <a:pt x="645062" y="185254"/>
                  </a:lnTo>
                  <a:lnTo>
                    <a:pt x="785012" y="45304"/>
                  </a:lnTo>
                  <a:lnTo>
                    <a:pt x="924962" y="185254"/>
                  </a:lnTo>
                  <a:lnTo>
                    <a:pt x="859088" y="185254"/>
                  </a:lnTo>
                  <a:cubicBezTo>
                    <a:pt x="848709" y="185254"/>
                    <a:pt x="840423" y="193624"/>
                    <a:pt x="840423" y="203920"/>
                  </a:cubicBezTo>
                  <a:lnTo>
                    <a:pt x="840423" y="506252"/>
                  </a:lnTo>
                  <a:lnTo>
                    <a:pt x="799911" y="546764"/>
                  </a:lnTo>
                  <a:cubicBezTo>
                    <a:pt x="794554" y="552121"/>
                    <a:pt x="792964" y="560156"/>
                    <a:pt x="795810" y="567104"/>
                  </a:cubicBezTo>
                  <a:cubicBezTo>
                    <a:pt x="798739" y="574134"/>
                    <a:pt x="805520" y="578655"/>
                    <a:pt x="813136" y="578655"/>
                  </a:cubicBezTo>
                  <a:lnTo>
                    <a:pt x="915169" y="578655"/>
                  </a:lnTo>
                  <a:lnTo>
                    <a:pt x="915169" y="1215544"/>
                  </a:lnTo>
                  <a:cubicBezTo>
                    <a:pt x="915169" y="1225923"/>
                    <a:pt x="923540" y="1234294"/>
                    <a:pt x="933919" y="1234294"/>
                  </a:cubicBezTo>
                  <a:cubicBezTo>
                    <a:pt x="944214" y="1234294"/>
                    <a:pt x="952584" y="1225923"/>
                    <a:pt x="952584" y="1215544"/>
                  </a:cubicBezTo>
                  <a:lnTo>
                    <a:pt x="952584" y="559905"/>
                  </a:lnTo>
                  <a:cubicBezTo>
                    <a:pt x="952584" y="549610"/>
                    <a:pt x="944214" y="541239"/>
                    <a:pt x="933919" y="541239"/>
                  </a:cubicBezTo>
                  <a:lnTo>
                    <a:pt x="858335" y="541239"/>
                  </a:lnTo>
                  <a:lnTo>
                    <a:pt x="1014440" y="385135"/>
                  </a:lnTo>
                  <a:lnTo>
                    <a:pt x="1170545" y="541239"/>
                  </a:lnTo>
                  <a:lnTo>
                    <a:pt x="1094962" y="541239"/>
                  </a:lnTo>
                  <a:cubicBezTo>
                    <a:pt x="1084666" y="541239"/>
                    <a:pt x="1076296" y="549610"/>
                    <a:pt x="1076296" y="559905"/>
                  </a:cubicBezTo>
                  <a:lnTo>
                    <a:pt x="1076296" y="1215544"/>
                  </a:lnTo>
                  <a:cubicBezTo>
                    <a:pt x="1076296" y="1225923"/>
                    <a:pt x="1084666" y="1234294"/>
                    <a:pt x="1094962" y="1234294"/>
                  </a:cubicBezTo>
                  <a:cubicBezTo>
                    <a:pt x="1105257" y="1234294"/>
                    <a:pt x="1113627" y="1225923"/>
                    <a:pt x="1113627" y="1215544"/>
                  </a:cubicBezTo>
                  <a:lnTo>
                    <a:pt x="1113627" y="578655"/>
                  </a:lnTo>
                  <a:lnTo>
                    <a:pt x="1215660" y="578655"/>
                  </a:lnTo>
                  <a:cubicBezTo>
                    <a:pt x="1223193" y="578655"/>
                    <a:pt x="1230057" y="574134"/>
                    <a:pt x="1232903" y="567104"/>
                  </a:cubicBezTo>
                  <a:cubicBezTo>
                    <a:pt x="1236000" y="560072"/>
                    <a:pt x="1234410" y="552037"/>
                    <a:pt x="1229136" y="546680"/>
                  </a:cubicBezTo>
                  <a:close/>
                  <a:moveTo>
                    <a:pt x="798238" y="941253"/>
                  </a:moveTo>
                  <a:cubicBezTo>
                    <a:pt x="798238" y="1082207"/>
                    <a:pt x="683565" y="1196795"/>
                    <a:pt x="542611" y="1196795"/>
                  </a:cubicBezTo>
                  <a:cubicBezTo>
                    <a:pt x="401657" y="1196795"/>
                    <a:pt x="287068" y="1082123"/>
                    <a:pt x="287068" y="941253"/>
                  </a:cubicBezTo>
                  <a:cubicBezTo>
                    <a:pt x="287068" y="800298"/>
                    <a:pt x="401739" y="685709"/>
                    <a:pt x="542611" y="685709"/>
                  </a:cubicBezTo>
                  <a:cubicBezTo>
                    <a:pt x="683565" y="685709"/>
                    <a:pt x="798238" y="800298"/>
                    <a:pt x="798238" y="941253"/>
                  </a:cubicBezTo>
                  <a:close/>
                  <a:moveTo>
                    <a:pt x="631920" y="490097"/>
                  </a:moveTo>
                  <a:cubicBezTo>
                    <a:pt x="621625" y="490097"/>
                    <a:pt x="613255" y="498468"/>
                    <a:pt x="613255" y="508763"/>
                  </a:cubicBezTo>
                  <a:lnTo>
                    <a:pt x="613255" y="657251"/>
                  </a:lnTo>
                  <a:cubicBezTo>
                    <a:pt x="590572" y="651643"/>
                    <a:pt x="567051" y="648295"/>
                    <a:pt x="542695" y="648295"/>
                  </a:cubicBezTo>
                  <a:cubicBezTo>
                    <a:pt x="534492" y="648295"/>
                    <a:pt x="526372" y="648880"/>
                    <a:pt x="518337" y="649550"/>
                  </a:cubicBezTo>
                  <a:lnTo>
                    <a:pt x="518337" y="508763"/>
                  </a:lnTo>
                  <a:cubicBezTo>
                    <a:pt x="518337" y="498468"/>
                    <a:pt x="509967" y="490097"/>
                    <a:pt x="499672" y="490097"/>
                  </a:cubicBezTo>
                  <a:lnTo>
                    <a:pt x="445600" y="490097"/>
                  </a:lnTo>
                  <a:lnTo>
                    <a:pt x="565880" y="369817"/>
                  </a:lnTo>
                  <a:lnTo>
                    <a:pt x="686160" y="490097"/>
                  </a:lnTo>
                  <a:lnTo>
                    <a:pt x="631920" y="490097"/>
                  </a:lnTo>
                  <a:close/>
                </a:path>
              </a:pathLst>
            </a:custGeom>
            <a:grpFill/>
            <a:ln w="8365" cap="flat">
              <a:noFill/>
              <a:prstDash val="solid"/>
              <a:miter/>
            </a:ln>
          </p:spPr>
          <p:txBody>
            <a:bodyPr rtlCol="0" anchor="ctr"/>
            <a:lstStyle/>
            <a:p>
              <a:endParaRPr lang="en-US" sz="1200"/>
            </a:p>
          </p:txBody>
        </p:sp>
        <p:sp>
          <p:nvSpPr>
            <p:cNvPr id="88" name="Freeform: Shape 87">
              <a:extLst>
                <a:ext uri="{FF2B5EF4-FFF2-40B4-BE49-F238E27FC236}">
                  <a16:creationId xmlns:a16="http://schemas.microsoft.com/office/drawing/2014/main" id="{3F6DE771-7C7E-4116-A8F7-B8FD9F3D30EB}"/>
                </a:ext>
              </a:extLst>
            </p:cNvPr>
            <p:cNvSpPr/>
            <p:nvPr/>
          </p:nvSpPr>
          <p:spPr>
            <a:xfrm>
              <a:off x="13643829" y="6437868"/>
              <a:ext cx="186907" cy="383358"/>
            </a:xfrm>
            <a:custGeom>
              <a:avLst/>
              <a:gdLst>
                <a:gd name="connsiteX0" fmla="*/ 74663 w 186907"/>
                <a:gd name="connsiteY0" fmla="*/ 18584 h 383358"/>
                <a:gd name="connsiteX1" fmla="*/ 74663 w 186907"/>
                <a:gd name="connsiteY1" fmla="*/ 39007 h 383358"/>
                <a:gd name="connsiteX2" fmla="*/ 0 w 186907"/>
                <a:gd name="connsiteY2" fmla="*/ 123798 h 383358"/>
                <a:gd name="connsiteX3" fmla="*/ 93328 w 186907"/>
                <a:gd name="connsiteY3" fmla="*/ 210346 h 383358"/>
                <a:gd name="connsiteX4" fmla="*/ 149576 w 186907"/>
                <a:gd name="connsiteY4" fmla="*/ 259479 h 383358"/>
                <a:gd name="connsiteX5" fmla="*/ 93663 w 186907"/>
                <a:gd name="connsiteY5" fmla="*/ 308612 h 383358"/>
                <a:gd name="connsiteX6" fmla="*/ 41098 w 186907"/>
                <a:gd name="connsiteY6" fmla="*/ 276471 h 383358"/>
                <a:gd name="connsiteX7" fmla="*/ 16573 w 186907"/>
                <a:gd name="connsiteY7" fmla="*/ 266510 h 383358"/>
                <a:gd name="connsiteX8" fmla="*/ 6613 w 186907"/>
                <a:gd name="connsiteY8" fmla="*/ 290951 h 383358"/>
                <a:gd name="connsiteX9" fmla="*/ 74663 w 186907"/>
                <a:gd name="connsiteY9" fmla="*/ 344018 h 383358"/>
                <a:gd name="connsiteX10" fmla="*/ 74663 w 186907"/>
                <a:gd name="connsiteY10" fmla="*/ 364693 h 383358"/>
                <a:gd name="connsiteX11" fmla="*/ 93328 w 186907"/>
                <a:gd name="connsiteY11" fmla="*/ 383358 h 383358"/>
                <a:gd name="connsiteX12" fmla="*/ 111994 w 186907"/>
                <a:gd name="connsiteY12" fmla="*/ 364693 h 383358"/>
                <a:gd name="connsiteX13" fmla="*/ 111994 w 186907"/>
                <a:gd name="connsiteY13" fmla="*/ 344353 h 383358"/>
                <a:gd name="connsiteX14" fmla="*/ 186908 w 186907"/>
                <a:gd name="connsiteY14" fmla="*/ 259563 h 383358"/>
                <a:gd name="connsiteX15" fmla="*/ 93244 w 186907"/>
                <a:gd name="connsiteY15" fmla="*/ 173015 h 383358"/>
                <a:gd name="connsiteX16" fmla="*/ 37248 w 186907"/>
                <a:gd name="connsiteY16" fmla="*/ 123882 h 383358"/>
                <a:gd name="connsiteX17" fmla="*/ 93244 w 186907"/>
                <a:gd name="connsiteY17" fmla="*/ 74748 h 383358"/>
                <a:gd name="connsiteX18" fmla="*/ 145810 w 186907"/>
                <a:gd name="connsiteY18" fmla="*/ 106974 h 383358"/>
                <a:gd name="connsiteX19" fmla="*/ 170334 w 186907"/>
                <a:gd name="connsiteY19" fmla="*/ 116934 h 383358"/>
                <a:gd name="connsiteX20" fmla="*/ 180295 w 186907"/>
                <a:gd name="connsiteY20" fmla="*/ 92409 h 383358"/>
                <a:gd name="connsiteX21" fmla="*/ 111994 w 186907"/>
                <a:gd name="connsiteY21" fmla="*/ 39259 h 383358"/>
                <a:gd name="connsiteX22" fmla="*/ 111994 w 186907"/>
                <a:gd name="connsiteY22" fmla="*/ 18668 h 383358"/>
                <a:gd name="connsiteX23" fmla="*/ 93328 w 186907"/>
                <a:gd name="connsiteY23" fmla="*/ 2 h 383358"/>
                <a:gd name="connsiteX24" fmla="*/ 74663 w 186907"/>
                <a:gd name="connsiteY24" fmla="*/ 18584 h 383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86907" h="383358">
                  <a:moveTo>
                    <a:pt x="74663" y="18584"/>
                  </a:moveTo>
                  <a:lnTo>
                    <a:pt x="74663" y="39007"/>
                  </a:lnTo>
                  <a:cubicBezTo>
                    <a:pt x="32141" y="47043"/>
                    <a:pt x="0" y="82031"/>
                    <a:pt x="0" y="123798"/>
                  </a:cubicBezTo>
                  <a:cubicBezTo>
                    <a:pt x="0" y="165649"/>
                    <a:pt x="24525" y="210346"/>
                    <a:pt x="93328" y="210346"/>
                  </a:cubicBezTo>
                  <a:cubicBezTo>
                    <a:pt x="130157" y="210346"/>
                    <a:pt x="149576" y="227337"/>
                    <a:pt x="149576" y="259479"/>
                  </a:cubicBezTo>
                  <a:cubicBezTo>
                    <a:pt x="149576" y="286599"/>
                    <a:pt x="124465" y="308612"/>
                    <a:pt x="93663" y="308612"/>
                  </a:cubicBezTo>
                  <a:cubicBezTo>
                    <a:pt x="70310" y="308612"/>
                    <a:pt x="49217" y="295639"/>
                    <a:pt x="41098" y="276471"/>
                  </a:cubicBezTo>
                  <a:cubicBezTo>
                    <a:pt x="37081" y="266929"/>
                    <a:pt x="26115" y="262492"/>
                    <a:pt x="16573" y="266510"/>
                  </a:cubicBezTo>
                  <a:cubicBezTo>
                    <a:pt x="7031" y="270528"/>
                    <a:pt x="2595" y="281493"/>
                    <a:pt x="6613" y="290951"/>
                  </a:cubicBezTo>
                  <a:cubicBezTo>
                    <a:pt x="18331" y="318824"/>
                    <a:pt x="44027" y="338243"/>
                    <a:pt x="74663" y="344018"/>
                  </a:cubicBezTo>
                  <a:lnTo>
                    <a:pt x="74663" y="364693"/>
                  </a:lnTo>
                  <a:cubicBezTo>
                    <a:pt x="74663" y="374988"/>
                    <a:pt x="83033" y="383358"/>
                    <a:pt x="93328" y="383358"/>
                  </a:cubicBezTo>
                  <a:cubicBezTo>
                    <a:pt x="103623" y="383358"/>
                    <a:pt x="111994" y="374988"/>
                    <a:pt x="111994" y="364693"/>
                  </a:cubicBezTo>
                  <a:lnTo>
                    <a:pt x="111994" y="344353"/>
                  </a:lnTo>
                  <a:cubicBezTo>
                    <a:pt x="154681" y="336402"/>
                    <a:pt x="186908" y="301414"/>
                    <a:pt x="186908" y="259563"/>
                  </a:cubicBezTo>
                  <a:cubicBezTo>
                    <a:pt x="186908" y="217712"/>
                    <a:pt x="162299" y="173015"/>
                    <a:pt x="93244" y="173015"/>
                  </a:cubicBezTo>
                  <a:cubicBezTo>
                    <a:pt x="56081" y="173015"/>
                    <a:pt x="37248" y="156526"/>
                    <a:pt x="37248" y="123882"/>
                  </a:cubicBezTo>
                  <a:cubicBezTo>
                    <a:pt x="37248" y="96762"/>
                    <a:pt x="62359" y="74748"/>
                    <a:pt x="93244" y="74748"/>
                  </a:cubicBezTo>
                  <a:cubicBezTo>
                    <a:pt x="116598" y="74748"/>
                    <a:pt x="137691" y="87722"/>
                    <a:pt x="145810" y="106974"/>
                  </a:cubicBezTo>
                  <a:cubicBezTo>
                    <a:pt x="149827" y="116516"/>
                    <a:pt x="160793" y="121036"/>
                    <a:pt x="170334" y="116934"/>
                  </a:cubicBezTo>
                  <a:cubicBezTo>
                    <a:pt x="179876" y="112917"/>
                    <a:pt x="184312" y="101952"/>
                    <a:pt x="180295" y="92409"/>
                  </a:cubicBezTo>
                  <a:cubicBezTo>
                    <a:pt x="168493" y="64453"/>
                    <a:pt x="142713" y="45034"/>
                    <a:pt x="111994" y="39259"/>
                  </a:cubicBezTo>
                  <a:lnTo>
                    <a:pt x="111994" y="18668"/>
                  </a:lnTo>
                  <a:cubicBezTo>
                    <a:pt x="111994" y="8373"/>
                    <a:pt x="103623" y="2"/>
                    <a:pt x="93328" y="2"/>
                  </a:cubicBezTo>
                  <a:cubicBezTo>
                    <a:pt x="83033" y="-165"/>
                    <a:pt x="74663" y="8289"/>
                    <a:pt x="74663" y="18584"/>
                  </a:cubicBezTo>
                  <a:close/>
                </a:path>
              </a:pathLst>
            </a:custGeom>
            <a:grpFill/>
            <a:ln w="8365" cap="flat">
              <a:noFill/>
              <a:prstDash val="solid"/>
              <a:miter/>
            </a:ln>
          </p:spPr>
          <p:txBody>
            <a:bodyPr rtlCol="0" anchor="ctr"/>
            <a:lstStyle/>
            <a:p>
              <a:endParaRPr lang="en-US" sz="1200"/>
            </a:p>
          </p:txBody>
        </p:sp>
      </p:grpSp>
      <p:sp>
        <p:nvSpPr>
          <p:cNvPr id="111" name="TextBox 110">
            <a:extLst>
              <a:ext uri="{FF2B5EF4-FFF2-40B4-BE49-F238E27FC236}">
                <a16:creationId xmlns:a16="http://schemas.microsoft.com/office/drawing/2014/main" id="{90267DA5-0E89-4361-9F0E-85222690A0F1}"/>
              </a:ext>
            </a:extLst>
          </p:cNvPr>
          <p:cNvSpPr txBox="1"/>
          <p:nvPr/>
        </p:nvSpPr>
        <p:spPr>
          <a:xfrm>
            <a:off x="3206722" y="3222336"/>
            <a:ext cx="2825576" cy="657616"/>
          </a:xfrm>
          <a:prstGeom prst="rect">
            <a:avLst/>
          </a:prstGeom>
          <a:noFill/>
        </p:spPr>
        <p:txBody>
          <a:bodyPr wrap="square" rtlCol="0">
            <a:spAutoFit/>
          </a:bodyPr>
          <a:lstStyle/>
          <a:p>
            <a:pPr>
              <a:lnSpc>
                <a:spcPct val="120000"/>
              </a:lnSpc>
            </a:pPr>
            <a:r>
              <a:rPr lang="en-US" altLang="zh-CN" sz="1600"/>
              <a:t>Presentation should be simple and creative.</a:t>
            </a:r>
            <a:endParaRPr lang="en-US" sz="1600"/>
          </a:p>
        </p:txBody>
      </p:sp>
      <p:sp>
        <p:nvSpPr>
          <p:cNvPr id="112" name="TextBox 111">
            <a:extLst>
              <a:ext uri="{FF2B5EF4-FFF2-40B4-BE49-F238E27FC236}">
                <a16:creationId xmlns:a16="http://schemas.microsoft.com/office/drawing/2014/main" id="{6AB766CD-FF30-4061-BAE5-DAB2EFCE0F65}"/>
              </a:ext>
            </a:extLst>
          </p:cNvPr>
          <p:cNvSpPr txBox="1"/>
          <p:nvPr/>
        </p:nvSpPr>
        <p:spPr>
          <a:xfrm>
            <a:off x="3206722" y="4464609"/>
            <a:ext cx="2825576" cy="657616"/>
          </a:xfrm>
          <a:prstGeom prst="rect">
            <a:avLst/>
          </a:prstGeom>
          <a:noFill/>
        </p:spPr>
        <p:txBody>
          <a:bodyPr wrap="square" rtlCol="0">
            <a:spAutoFit/>
          </a:bodyPr>
          <a:lstStyle/>
          <a:p>
            <a:pPr>
              <a:lnSpc>
                <a:spcPct val="120000"/>
              </a:lnSpc>
            </a:pPr>
            <a:r>
              <a:rPr lang="en-US" altLang="zh-CN" sz="1600"/>
              <a:t>Presentation should be creative and clean.</a:t>
            </a:r>
            <a:endParaRPr lang="en-US" sz="1600"/>
          </a:p>
        </p:txBody>
      </p:sp>
      <p:sp>
        <p:nvSpPr>
          <p:cNvPr id="113" name="TextBox 112">
            <a:extLst>
              <a:ext uri="{FF2B5EF4-FFF2-40B4-BE49-F238E27FC236}">
                <a16:creationId xmlns:a16="http://schemas.microsoft.com/office/drawing/2014/main" id="{54F6A2BB-3D87-4768-82B1-873296D74274}"/>
              </a:ext>
            </a:extLst>
          </p:cNvPr>
          <p:cNvSpPr txBox="1"/>
          <p:nvPr/>
        </p:nvSpPr>
        <p:spPr>
          <a:xfrm>
            <a:off x="3206722" y="5706882"/>
            <a:ext cx="2825576" cy="657616"/>
          </a:xfrm>
          <a:prstGeom prst="rect">
            <a:avLst/>
          </a:prstGeom>
          <a:noFill/>
        </p:spPr>
        <p:txBody>
          <a:bodyPr wrap="square" rtlCol="0">
            <a:spAutoFit/>
          </a:bodyPr>
          <a:lstStyle/>
          <a:p>
            <a:pPr>
              <a:lnSpc>
                <a:spcPct val="120000"/>
              </a:lnSpc>
            </a:pPr>
            <a:r>
              <a:rPr lang="en-US" altLang="zh-CN" sz="1600"/>
              <a:t>Presentation should be flexible and useful.</a:t>
            </a:r>
            <a:endParaRPr lang="en-US" sz="1600"/>
          </a:p>
        </p:txBody>
      </p:sp>
      <p:sp>
        <p:nvSpPr>
          <p:cNvPr id="114" name="TextBox 113">
            <a:extLst>
              <a:ext uri="{FF2B5EF4-FFF2-40B4-BE49-F238E27FC236}">
                <a16:creationId xmlns:a16="http://schemas.microsoft.com/office/drawing/2014/main" id="{834F66DA-4136-477C-A0A8-57CBEEDA6E82}"/>
              </a:ext>
            </a:extLst>
          </p:cNvPr>
          <p:cNvSpPr txBox="1"/>
          <p:nvPr/>
        </p:nvSpPr>
        <p:spPr>
          <a:xfrm>
            <a:off x="3206722" y="6949154"/>
            <a:ext cx="2825576" cy="657616"/>
          </a:xfrm>
          <a:prstGeom prst="rect">
            <a:avLst/>
          </a:prstGeom>
          <a:noFill/>
        </p:spPr>
        <p:txBody>
          <a:bodyPr wrap="square" rtlCol="0">
            <a:spAutoFit/>
          </a:bodyPr>
          <a:lstStyle/>
          <a:p>
            <a:pPr>
              <a:lnSpc>
                <a:spcPct val="120000"/>
              </a:lnSpc>
            </a:pPr>
            <a:r>
              <a:rPr lang="en-US" altLang="zh-CN" sz="1600"/>
              <a:t>Presentation should be useful and creative.</a:t>
            </a:r>
            <a:endParaRPr lang="en-US" sz="1600"/>
          </a:p>
        </p:txBody>
      </p:sp>
      <p:sp>
        <p:nvSpPr>
          <p:cNvPr id="115" name="TextBox 114">
            <a:extLst>
              <a:ext uri="{FF2B5EF4-FFF2-40B4-BE49-F238E27FC236}">
                <a16:creationId xmlns:a16="http://schemas.microsoft.com/office/drawing/2014/main" id="{128438B3-19C2-433A-985A-F9F7D8DD6752}"/>
              </a:ext>
            </a:extLst>
          </p:cNvPr>
          <p:cNvSpPr txBox="1"/>
          <p:nvPr/>
        </p:nvSpPr>
        <p:spPr>
          <a:xfrm>
            <a:off x="12200677" y="3222336"/>
            <a:ext cx="2880601" cy="657616"/>
          </a:xfrm>
          <a:prstGeom prst="rect">
            <a:avLst/>
          </a:prstGeom>
          <a:noFill/>
        </p:spPr>
        <p:txBody>
          <a:bodyPr wrap="square" rtlCol="0">
            <a:spAutoFit/>
          </a:bodyPr>
          <a:lstStyle/>
          <a:p>
            <a:pPr algn="r">
              <a:lnSpc>
                <a:spcPct val="120000"/>
              </a:lnSpc>
            </a:pPr>
            <a:r>
              <a:rPr lang="en-US" altLang="zh-CN" sz="1600"/>
              <a:t>Presentation should be professional.</a:t>
            </a:r>
            <a:endParaRPr lang="en-US" sz="1600"/>
          </a:p>
        </p:txBody>
      </p:sp>
      <p:sp>
        <p:nvSpPr>
          <p:cNvPr id="116" name="TextBox 115">
            <a:extLst>
              <a:ext uri="{FF2B5EF4-FFF2-40B4-BE49-F238E27FC236}">
                <a16:creationId xmlns:a16="http://schemas.microsoft.com/office/drawing/2014/main" id="{55106384-A3E3-4EA7-AAC9-4FB63FE0A79A}"/>
              </a:ext>
            </a:extLst>
          </p:cNvPr>
          <p:cNvSpPr txBox="1"/>
          <p:nvPr/>
        </p:nvSpPr>
        <p:spPr>
          <a:xfrm>
            <a:off x="12200677" y="4464609"/>
            <a:ext cx="2880601" cy="657616"/>
          </a:xfrm>
          <a:prstGeom prst="rect">
            <a:avLst/>
          </a:prstGeom>
          <a:noFill/>
        </p:spPr>
        <p:txBody>
          <a:bodyPr wrap="square" rtlCol="0">
            <a:spAutoFit/>
          </a:bodyPr>
          <a:lstStyle/>
          <a:p>
            <a:pPr algn="r">
              <a:lnSpc>
                <a:spcPct val="120000"/>
              </a:lnSpc>
            </a:pPr>
            <a:r>
              <a:rPr lang="en-US" altLang="zh-CN" sz="1600"/>
              <a:t>Presentation should be clean and powerful.</a:t>
            </a:r>
            <a:endParaRPr lang="en-US" sz="1600"/>
          </a:p>
        </p:txBody>
      </p:sp>
      <p:sp>
        <p:nvSpPr>
          <p:cNvPr id="117" name="TextBox 116">
            <a:extLst>
              <a:ext uri="{FF2B5EF4-FFF2-40B4-BE49-F238E27FC236}">
                <a16:creationId xmlns:a16="http://schemas.microsoft.com/office/drawing/2014/main" id="{9466C8C4-42E9-4595-BE72-70E262D43699}"/>
              </a:ext>
            </a:extLst>
          </p:cNvPr>
          <p:cNvSpPr txBox="1"/>
          <p:nvPr/>
        </p:nvSpPr>
        <p:spPr>
          <a:xfrm>
            <a:off x="12200677" y="5706882"/>
            <a:ext cx="2880601" cy="657616"/>
          </a:xfrm>
          <a:prstGeom prst="rect">
            <a:avLst/>
          </a:prstGeom>
          <a:noFill/>
        </p:spPr>
        <p:txBody>
          <a:bodyPr wrap="square" rtlCol="0">
            <a:spAutoFit/>
          </a:bodyPr>
          <a:lstStyle/>
          <a:p>
            <a:pPr algn="r">
              <a:lnSpc>
                <a:spcPct val="120000"/>
              </a:lnSpc>
            </a:pPr>
            <a:r>
              <a:rPr lang="en-US" altLang="zh-CN" sz="1600"/>
              <a:t>Presentation should be fashion and simple.</a:t>
            </a:r>
            <a:endParaRPr lang="en-US" sz="1600"/>
          </a:p>
        </p:txBody>
      </p:sp>
      <p:sp>
        <p:nvSpPr>
          <p:cNvPr id="118" name="TextBox 117">
            <a:extLst>
              <a:ext uri="{FF2B5EF4-FFF2-40B4-BE49-F238E27FC236}">
                <a16:creationId xmlns:a16="http://schemas.microsoft.com/office/drawing/2014/main" id="{37EA6247-6EC5-4D79-9D17-D7A14D5216C8}"/>
              </a:ext>
            </a:extLst>
          </p:cNvPr>
          <p:cNvSpPr txBox="1"/>
          <p:nvPr/>
        </p:nvSpPr>
        <p:spPr>
          <a:xfrm>
            <a:off x="12200677" y="6949154"/>
            <a:ext cx="2880601" cy="657616"/>
          </a:xfrm>
          <a:prstGeom prst="rect">
            <a:avLst/>
          </a:prstGeom>
          <a:noFill/>
        </p:spPr>
        <p:txBody>
          <a:bodyPr wrap="square" rtlCol="0">
            <a:spAutoFit/>
          </a:bodyPr>
          <a:lstStyle/>
          <a:p>
            <a:pPr algn="r">
              <a:lnSpc>
                <a:spcPct val="120000"/>
              </a:lnSpc>
            </a:pPr>
            <a:r>
              <a:rPr lang="en-US" altLang="zh-CN" sz="1600"/>
              <a:t>Presentation should be business.</a:t>
            </a:r>
            <a:endParaRPr lang="en-US" sz="1600"/>
          </a:p>
        </p:txBody>
      </p:sp>
    </p:spTree>
    <p:extLst>
      <p:ext uri="{BB962C8B-B14F-4D97-AF65-F5344CB8AC3E}">
        <p14:creationId xmlns:p14="http://schemas.microsoft.com/office/powerpoint/2010/main" val="22993844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entr" presetSubtype="0" fill="hold" grpId="0" nodeType="afterEffect">
                                  <p:stCondLst>
                                    <p:cond delay="0"/>
                                  </p:stCondLst>
                                  <p:iterate type="lt">
                                    <p:tmPct val="3000"/>
                                  </p:iterate>
                                  <p:childTnLst>
                                    <p:set>
                                      <p:cBhvr>
                                        <p:cTn id="6" dur="750" fill="hold">
                                          <p:stCondLst>
                                            <p:cond delay="0"/>
                                          </p:stCondLst>
                                        </p:cTn>
                                        <p:tgtEl>
                                          <p:spTgt spid="27"/>
                                        </p:tgtEl>
                                        <p:attrNameLst>
                                          <p:attrName>style.visibility</p:attrName>
                                        </p:attrNameLst>
                                      </p:cBhvr>
                                      <p:to>
                                        <p:strVal val="visible"/>
                                      </p:to>
                                    </p:set>
                                    <p:anim to="" calcmode="lin" valueType="num">
                                      <p:cBhvr>
                                        <p:cTn id="7" dur="750" fill="hold">
                                          <p:stCondLst>
                                            <p:cond delay="0"/>
                                          </p:stCondLst>
                                        </p:cTn>
                                        <p:tgtEl>
                                          <p:spTgt spid="27"/>
                                        </p:tgtEl>
                                        <p:attrNameLst>
                                          <p:attrName>ppt_x</p:attrName>
                                        </p:attrNameLst>
                                      </p:cBhvr>
                                      <p:tavLst>
                                        <p:tav tm="0" fmla="#ppt_x+#ppt_w*((1.5-1.5*$)^3-(1.5-1.5*$)^2)">
                                          <p:val>
                                            <p:strVal val="0"/>
                                          </p:val>
                                        </p:tav>
                                        <p:tav tm="100000">
                                          <p:val>
                                            <p:strVal val="1"/>
                                          </p:val>
                                        </p:tav>
                                      </p:tavLst>
                                    </p:anim>
                                    <p:animEffect filter="fade">
                                      <p:cBhvr>
                                        <p:cTn id="8" dur="750">
                                          <p:stCondLst>
                                            <p:cond delay="0"/>
                                          </p:stCondLst>
                                        </p:cTn>
                                        <p:tgtEl>
                                          <p:spTgt spid="27"/>
                                        </p:tgtEl>
                                      </p:cBhvr>
                                    </p:animEffect>
                                  </p:childTnLst>
                                </p:cTn>
                              </p:par>
                            </p:childTnLst>
                          </p:cTn>
                        </p:par>
                        <p:par>
                          <p:cTn id="9" fill="hold">
                            <p:stCondLst>
                              <p:cond delay="1155"/>
                            </p:stCondLst>
                            <p:childTnLst>
                              <p:par>
                                <p:cTn id="10" presetID="53" presetClass="entr" presetSubtype="16" fill="hold" grpId="0" nodeType="afterEffect">
                                  <p:stCondLst>
                                    <p:cond delay="0"/>
                                  </p:stCondLst>
                                  <p:childTnLst>
                                    <p:set>
                                      <p:cBhvr>
                                        <p:cTn id="11" dur="1" fill="hold">
                                          <p:stCondLst>
                                            <p:cond delay="0"/>
                                          </p:stCondLst>
                                        </p:cTn>
                                        <p:tgtEl>
                                          <p:spTgt spid="45"/>
                                        </p:tgtEl>
                                        <p:attrNameLst>
                                          <p:attrName>style.visibility</p:attrName>
                                        </p:attrNameLst>
                                      </p:cBhvr>
                                      <p:to>
                                        <p:strVal val="visible"/>
                                      </p:to>
                                    </p:set>
                                    <p:anim calcmode="lin" valueType="num">
                                      <p:cBhvr>
                                        <p:cTn id="12" dur="1000" fill="hold"/>
                                        <p:tgtEl>
                                          <p:spTgt spid="45"/>
                                        </p:tgtEl>
                                        <p:attrNameLst>
                                          <p:attrName>ppt_w</p:attrName>
                                        </p:attrNameLst>
                                      </p:cBhvr>
                                      <p:tavLst>
                                        <p:tav tm="0">
                                          <p:val>
                                            <p:fltVal val="0"/>
                                          </p:val>
                                        </p:tav>
                                        <p:tav tm="100000">
                                          <p:val>
                                            <p:strVal val="#ppt_w"/>
                                          </p:val>
                                        </p:tav>
                                      </p:tavLst>
                                    </p:anim>
                                    <p:anim calcmode="lin" valueType="num">
                                      <p:cBhvr>
                                        <p:cTn id="13" dur="1000" fill="hold"/>
                                        <p:tgtEl>
                                          <p:spTgt spid="45"/>
                                        </p:tgtEl>
                                        <p:attrNameLst>
                                          <p:attrName>ppt_h</p:attrName>
                                        </p:attrNameLst>
                                      </p:cBhvr>
                                      <p:tavLst>
                                        <p:tav tm="0">
                                          <p:val>
                                            <p:fltVal val="0"/>
                                          </p:val>
                                        </p:tav>
                                        <p:tav tm="100000">
                                          <p:val>
                                            <p:strVal val="#ppt_h"/>
                                          </p:val>
                                        </p:tav>
                                      </p:tavLst>
                                    </p:anim>
                                    <p:animEffect transition="in" filter="fade">
                                      <p:cBhvr>
                                        <p:cTn id="14" dur="1000"/>
                                        <p:tgtEl>
                                          <p:spTgt spid="45"/>
                                        </p:tgtEl>
                                      </p:cBhvr>
                                    </p:animEffect>
                                  </p:childTnLst>
                                </p:cTn>
                              </p:par>
                              <p:par>
                                <p:cTn id="15" presetID="2" presetClass="entr" presetSubtype="8" decel="100000" fill="hold" grpId="0"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1000" fill="hold"/>
                                        <p:tgtEl>
                                          <p:spTgt spid="33"/>
                                        </p:tgtEl>
                                        <p:attrNameLst>
                                          <p:attrName>ppt_x</p:attrName>
                                        </p:attrNameLst>
                                      </p:cBhvr>
                                      <p:tavLst>
                                        <p:tav tm="0">
                                          <p:val>
                                            <p:strVal val="0-#ppt_w/2"/>
                                          </p:val>
                                        </p:tav>
                                        <p:tav tm="100000">
                                          <p:val>
                                            <p:strVal val="#ppt_x"/>
                                          </p:val>
                                        </p:tav>
                                      </p:tavLst>
                                    </p:anim>
                                    <p:anim calcmode="lin" valueType="num">
                                      <p:cBhvr additive="base">
                                        <p:cTn id="18" dur="100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decel="10000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anim calcmode="lin" valueType="num">
                                      <p:cBhvr additive="base">
                                        <p:cTn id="21" dur="1000" fill="hold"/>
                                        <p:tgtEl>
                                          <p:spTgt spid="34"/>
                                        </p:tgtEl>
                                        <p:attrNameLst>
                                          <p:attrName>ppt_x</p:attrName>
                                        </p:attrNameLst>
                                      </p:cBhvr>
                                      <p:tavLst>
                                        <p:tav tm="0">
                                          <p:val>
                                            <p:strVal val="0-#ppt_w/2"/>
                                          </p:val>
                                        </p:tav>
                                        <p:tav tm="100000">
                                          <p:val>
                                            <p:strVal val="#ppt_x"/>
                                          </p:val>
                                        </p:tav>
                                      </p:tavLst>
                                    </p:anim>
                                    <p:anim calcmode="lin" valueType="num">
                                      <p:cBhvr additive="base">
                                        <p:cTn id="22" dur="1000" fill="hold"/>
                                        <p:tgtEl>
                                          <p:spTgt spid="34"/>
                                        </p:tgtEl>
                                        <p:attrNameLst>
                                          <p:attrName>ppt_y</p:attrName>
                                        </p:attrNameLst>
                                      </p:cBhvr>
                                      <p:tavLst>
                                        <p:tav tm="0">
                                          <p:val>
                                            <p:strVal val="#ppt_y"/>
                                          </p:val>
                                        </p:tav>
                                        <p:tav tm="100000">
                                          <p:val>
                                            <p:strVal val="#ppt_y"/>
                                          </p:val>
                                        </p:tav>
                                      </p:tavLst>
                                    </p:anim>
                                  </p:childTnLst>
                                </p:cTn>
                              </p:par>
                              <p:par>
                                <p:cTn id="23" presetID="2" presetClass="entr" presetSubtype="8" decel="100000" fill="hold" grpId="0" nodeType="withEffect">
                                  <p:stCondLst>
                                    <p:cond delay="0"/>
                                  </p:stCondLst>
                                  <p:childTnLst>
                                    <p:set>
                                      <p:cBhvr>
                                        <p:cTn id="24" dur="1" fill="hold">
                                          <p:stCondLst>
                                            <p:cond delay="0"/>
                                          </p:stCondLst>
                                        </p:cTn>
                                        <p:tgtEl>
                                          <p:spTgt spid="32"/>
                                        </p:tgtEl>
                                        <p:attrNameLst>
                                          <p:attrName>style.visibility</p:attrName>
                                        </p:attrNameLst>
                                      </p:cBhvr>
                                      <p:to>
                                        <p:strVal val="visible"/>
                                      </p:to>
                                    </p:set>
                                    <p:anim calcmode="lin" valueType="num">
                                      <p:cBhvr additive="base">
                                        <p:cTn id="25" dur="1000" fill="hold"/>
                                        <p:tgtEl>
                                          <p:spTgt spid="32"/>
                                        </p:tgtEl>
                                        <p:attrNameLst>
                                          <p:attrName>ppt_x</p:attrName>
                                        </p:attrNameLst>
                                      </p:cBhvr>
                                      <p:tavLst>
                                        <p:tav tm="0">
                                          <p:val>
                                            <p:strVal val="0-#ppt_w/2"/>
                                          </p:val>
                                        </p:tav>
                                        <p:tav tm="100000">
                                          <p:val>
                                            <p:strVal val="#ppt_x"/>
                                          </p:val>
                                        </p:tav>
                                      </p:tavLst>
                                    </p:anim>
                                    <p:anim calcmode="lin" valueType="num">
                                      <p:cBhvr additive="base">
                                        <p:cTn id="26" dur="1000" fill="hold"/>
                                        <p:tgtEl>
                                          <p:spTgt spid="32"/>
                                        </p:tgtEl>
                                        <p:attrNameLst>
                                          <p:attrName>ppt_y</p:attrName>
                                        </p:attrNameLst>
                                      </p:cBhvr>
                                      <p:tavLst>
                                        <p:tav tm="0">
                                          <p:val>
                                            <p:strVal val="#ppt_y"/>
                                          </p:val>
                                        </p:tav>
                                        <p:tav tm="100000">
                                          <p:val>
                                            <p:strVal val="#ppt_y"/>
                                          </p:val>
                                        </p:tav>
                                      </p:tavLst>
                                    </p:anim>
                                  </p:childTnLst>
                                </p:cTn>
                              </p:par>
                              <p:par>
                                <p:cTn id="27" presetID="2" presetClass="entr" presetSubtype="8" decel="100000" fill="hold" grpId="0" nodeType="with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1000" fill="hold"/>
                                        <p:tgtEl>
                                          <p:spTgt spid="31"/>
                                        </p:tgtEl>
                                        <p:attrNameLst>
                                          <p:attrName>ppt_x</p:attrName>
                                        </p:attrNameLst>
                                      </p:cBhvr>
                                      <p:tavLst>
                                        <p:tav tm="0">
                                          <p:val>
                                            <p:strVal val="0-#ppt_w/2"/>
                                          </p:val>
                                        </p:tav>
                                        <p:tav tm="100000">
                                          <p:val>
                                            <p:strVal val="#ppt_x"/>
                                          </p:val>
                                        </p:tav>
                                      </p:tavLst>
                                    </p:anim>
                                    <p:anim calcmode="lin" valueType="num">
                                      <p:cBhvr additive="base">
                                        <p:cTn id="30" dur="1000" fill="hold"/>
                                        <p:tgtEl>
                                          <p:spTgt spid="31"/>
                                        </p:tgtEl>
                                        <p:attrNameLst>
                                          <p:attrName>ppt_y</p:attrName>
                                        </p:attrNameLst>
                                      </p:cBhvr>
                                      <p:tavLst>
                                        <p:tav tm="0">
                                          <p:val>
                                            <p:strVal val="#ppt_y"/>
                                          </p:val>
                                        </p:tav>
                                        <p:tav tm="100000">
                                          <p:val>
                                            <p:strVal val="#ppt_y"/>
                                          </p:val>
                                        </p:tav>
                                      </p:tavLst>
                                    </p:anim>
                                  </p:childTnLst>
                                </p:cTn>
                              </p:par>
                              <p:par>
                                <p:cTn id="31" presetID="2" presetClass="entr" presetSubtype="2" decel="10000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1000" fill="hold"/>
                                        <p:tgtEl>
                                          <p:spTgt spid="25"/>
                                        </p:tgtEl>
                                        <p:attrNameLst>
                                          <p:attrName>ppt_x</p:attrName>
                                        </p:attrNameLst>
                                      </p:cBhvr>
                                      <p:tavLst>
                                        <p:tav tm="0">
                                          <p:val>
                                            <p:strVal val="1+#ppt_w/2"/>
                                          </p:val>
                                        </p:tav>
                                        <p:tav tm="100000">
                                          <p:val>
                                            <p:strVal val="#ppt_x"/>
                                          </p:val>
                                        </p:tav>
                                      </p:tavLst>
                                    </p:anim>
                                    <p:anim calcmode="lin" valueType="num">
                                      <p:cBhvr additive="base">
                                        <p:cTn id="34" dur="1000" fill="hold"/>
                                        <p:tgtEl>
                                          <p:spTgt spid="25"/>
                                        </p:tgtEl>
                                        <p:attrNameLst>
                                          <p:attrName>ppt_y</p:attrName>
                                        </p:attrNameLst>
                                      </p:cBhvr>
                                      <p:tavLst>
                                        <p:tav tm="0">
                                          <p:val>
                                            <p:strVal val="#ppt_y"/>
                                          </p:val>
                                        </p:tav>
                                        <p:tav tm="100000">
                                          <p:val>
                                            <p:strVal val="#ppt_y"/>
                                          </p:val>
                                        </p:tav>
                                      </p:tavLst>
                                    </p:anim>
                                  </p:childTnLst>
                                </p:cTn>
                              </p:par>
                              <p:par>
                                <p:cTn id="35" presetID="2" presetClass="entr" presetSubtype="2" decel="10000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1000" fill="hold"/>
                                        <p:tgtEl>
                                          <p:spTgt spid="26"/>
                                        </p:tgtEl>
                                        <p:attrNameLst>
                                          <p:attrName>ppt_x</p:attrName>
                                        </p:attrNameLst>
                                      </p:cBhvr>
                                      <p:tavLst>
                                        <p:tav tm="0">
                                          <p:val>
                                            <p:strVal val="1+#ppt_w/2"/>
                                          </p:val>
                                        </p:tav>
                                        <p:tav tm="100000">
                                          <p:val>
                                            <p:strVal val="#ppt_x"/>
                                          </p:val>
                                        </p:tav>
                                      </p:tavLst>
                                    </p:anim>
                                    <p:anim calcmode="lin" valueType="num">
                                      <p:cBhvr additive="base">
                                        <p:cTn id="38" dur="1000" fill="hold"/>
                                        <p:tgtEl>
                                          <p:spTgt spid="26"/>
                                        </p:tgtEl>
                                        <p:attrNameLst>
                                          <p:attrName>ppt_y</p:attrName>
                                        </p:attrNameLst>
                                      </p:cBhvr>
                                      <p:tavLst>
                                        <p:tav tm="0">
                                          <p:val>
                                            <p:strVal val="#ppt_y"/>
                                          </p:val>
                                        </p:tav>
                                        <p:tav tm="100000">
                                          <p:val>
                                            <p:strVal val="#ppt_y"/>
                                          </p:val>
                                        </p:tav>
                                      </p:tavLst>
                                    </p:anim>
                                  </p:childTnLst>
                                </p:cTn>
                              </p:par>
                              <p:par>
                                <p:cTn id="39" presetID="2" presetClass="entr" presetSubtype="2" decel="10000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1000" fill="hold"/>
                                        <p:tgtEl>
                                          <p:spTgt spid="29"/>
                                        </p:tgtEl>
                                        <p:attrNameLst>
                                          <p:attrName>ppt_x</p:attrName>
                                        </p:attrNameLst>
                                      </p:cBhvr>
                                      <p:tavLst>
                                        <p:tav tm="0">
                                          <p:val>
                                            <p:strVal val="1+#ppt_w/2"/>
                                          </p:val>
                                        </p:tav>
                                        <p:tav tm="100000">
                                          <p:val>
                                            <p:strVal val="#ppt_x"/>
                                          </p:val>
                                        </p:tav>
                                      </p:tavLst>
                                    </p:anim>
                                    <p:anim calcmode="lin" valueType="num">
                                      <p:cBhvr additive="base">
                                        <p:cTn id="42" dur="1000" fill="hold"/>
                                        <p:tgtEl>
                                          <p:spTgt spid="29"/>
                                        </p:tgtEl>
                                        <p:attrNameLst>
                                          <p:attrName>ppt_y</p:attrName>
                                        </p:attrNameLst>
                                      </p:cBhvr>
                                      <p:tavLst>
                                        <p:tav tm="0">
                                          <p:val>
                                            <p:strVal val="#ppt_y"/>
                                          </p:val>
                                        </p:tav>
                                        <p:tav tm="100000">
                                          <p:val>
                                            <p:strVal val="#ppt_y"/>
                                          </p:val>
                                        </p:tav>
                                      </p:tavLst>
                                    </p:anim>
                                  </p:childTnLst>
                                </p:cTn>
                              </p:par>
                              <p:par>
                                <p:cTn id="43" presetID="2" presetClass="entr" presetSubtype="2" decel="10000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additive="base">
                                        <p:cTn id="45" dur="1000" fill="hold"/>
                                        <p:tgtEl>
                                          <p:spTgt spid="28"/>
                                        </p:tgtEl>
                                        <p:attrNameLst>
                                          <p:attrName>ppt_x</p:attrName>
                                        </p:attrNameLst>
                                      </p:cBhvr>
                                      <p:tavLst>
                                        <p:tav tm="0">
                                          <p:val>
                                            <p:strVal val="1+#ppt_w/2"/>
                                          </p:val>
                                        </p:tav>
                                        <p:tav tm="100000">
                                          <p:val>
                                            <p:strVal val="#ppt_x"/>
                                          </p:val>
                                        </p:tav>
                                      </p:tavLst>
                                    </p:anim>
                                    <p:anim calcmode="lin" valueType="num">
                                      <p:cBhvr additive="base">
                                        <p:cTn id="46" dur="1000" fill="hold"/>
                                        <p:tgtEl>
                                          <p:spTgt spid="28"/>
                                        </p:tgtEl>
                                        <p:attrNameLst>
                                          <p:attrName>ppt_y</p:attrName>
                                        </p:attrNameLst>
                                      </p:cBhvr>
                                      <p:tavLst>
                                        <p:tav tm="0">
                                          <p:val>
                                            <p:strVal val="#ppt_y"/>
                                          </p:val>
                                        </p:tav>
                                        <p:tav tm="100000">
                                          <p:val>
                                            <p:strVal val="#ppt_y"/>
                                          </p:val>
                                        </p:tav>
                                      </p:tavLst>
                                    </p:anim>
                                  </p:childTnLst>
                                </p:cTn>
                              </p:par>
                            </p:childTnLst>
                          </p:cTn>
                        </p:par>
                        <p:par>
                          <p:cTn id="47" fill="hold">
                            <p:stCondLst>
                              <p:cond delay="2155"/>
                            </p:stCondLst>
                            <p:childTnLst>
                              <p:par>
                                <p:cTn id="48" presetID="53" presetClass="entr" presetSubtype="16" fill="hold" nodeType="afterEffect">
                                  <p:stCondLst>
                                    <p:cond delay="0"/>
                                  </p:stCondLst>
                                  <p:childTnLst>
                                    <p:set>
                                      <p:cBhvr>
                                        <p:cTn id="49" dur="1" fill="hold">
                                          <p:stCondLst>
                                            <p:cond delay="0"/>
                                          </p:stCondLst>
                                        </p:cTn>
                                        <p:tgtEl>
                                          <p:spTgt spid="96"/>
                                        </p:tgtEl>
                                        <p:attrNameLst>
                                          <p:attrName>style.visibility</p:attrName>
                                        </p:attrNameLst>
                                      </p:cBhvr>
                                      <p:to>
                                        <p:strVal val="visible"/>
                                      </p:to>
                                    </p:set>
                                    <p:anim calcmode="lin" valueType="num">
                                      <p:cBhvr>
                                        <p:cTn id="50" dur="500" fill="hold"/>
                                        <p:tgtEl>
                                          <p:spTgt spid="96"/>
                                        </p:tgtEl>
                                        <p:attrNameLst>
                                          <p:attrName>ppt_w</p:attrName>
                                        </p:attrNameLst>
                                      </p:cBhvr>
                                      <p:tavLst>
                                        <p:tav tm="0">
                                          <p:val>
                                            <p:fltVal val="0"/>
                                          </p:val>
                                        </p:tav>
                                        <p:tav tm="100000">
                                          <p:val>
                                            <p:strVal val="#ppt_w"/>
                                          </p:val>
                                        </p:tav>
                                      </p:tavLst>
                                    </p:anim>
                                    <p:anim calcmode="lin" valueType="num">
                                      <p:cBhvr>
                                        <p:cTn id="51" dur="500" fill="hold"/>
                                        <p:tgtEl>
                                          <p:spTgt spid="96"/>
                                        </p:tgtEl>
                                        <p:attrNameLst>
                                          <p:attrName>ppt_h</p:attrName>
                                        </p:attrNameLst>
                                      </p:cBhvr>
                                      <p:tavLst>
                                        <p:tav tm="0">
                                          <p:val>
                                            <p:fltVal val="0"/>
                                          </p:val>
                                        </p:tav>
                                        <p:tav tm="100000">
                                          <p:val>
                                            <p:strVal val="#ppt_h"/>
                                          </p:val>
                                        </p:tav>
                                      </p:tavLst>
                                    </p:anim>
                                    <p:animEffect transition="in" filter="fade">
                                      <p:cBhvr>
                                        <p:cTn id="52" dur="500"/>
                                        <p:tgtEl>
                                          <p:spTgt spid="96"/>
                                        </p:tgtEl>
                                      </p:cBhvr>
                                    </p:animEffect>
                                  </p:childTnLst>
                                </p:cTn>
                              </p:par>
                              <p:par>
                                <p:cTn id="53" presetID="0" presetClass="entr" presetSubtype="0" fill="hold" grpId="0" nodeType="withEffect">
                                  <p:stCondLst>
                                    <p:cond delay="0"/>
                                  </p:stCondLst>
                                  <p:iterate type="lt">
                                    <p:tmPct val="2000"/>
                                  </p:iterate>
                                  <p:childTnLst>
                                    <p:set>
                                      <p:cBhvr>
                                        <p:cTn id="54" dur="750" fill="hold">
                                          <p:stCondLst>
                                            <p:cond delay="0"/>
                                          </p:stCondLst>
                                        </p:cTn>
                                        <p:tgtEl>
                                          <p:spTgt spid="103"/>
                                        </p:tgtEl>
                                        <p:attrNameLst>
                                          <p:attrName>style.visibility</p:attrName>
                                        </p:attrNameLst>
                                      </p:cBhvr>
                                      <p:to>
                                        <p:strVal val="visible"/>
                                      </p:to>
                                    </p:set>
                                    <p:anim to="" calcmode="lin" valueType="num">
                                      <p:cBhvr>
                                        <p:cTn id="55" dur="750" fill="hold">
                                          <p:stCondLst>
                                            <p:cond delay="0"/>
                                          </p:stCondLst>
                                        </p:cTn>
                                        <p:tgtEl>
                                          <p:spTgt spid="103"/>
                                        </p:tgtEl>
                                        <p:attrNameLst>
                                          <p:attrName>ppt_x</p:attrName>
                                        </p:attrNameLst>
                                      </p:cBhvr>
                                      <p:tavLst>
                                        <p:tav tm="0" fmla="#ppt_x+#ppt_w*((1.5-1.5*$)^3-(1.5-1.5*$)^2)">
                                          <p:val>
                                            <p:strVal val="0"/>
                                          </p:val>
                                        </p:tav>
                                        <p:tav tm="100000">
                                          <p:val>
                                            <p:strVal val="1"/>
                                          </p:val>
                                        </p:tav>
                                      </p:tavLst>
                                    </p:anim>
                                    <p:animEffect filter="fade">
                                      <p:cBhvr>
                                        <p:cTn id="56" dur="750">
                                          <p:stCondLst>
                                            <p:cond delay="0"/>
                                          </p:stCondLst>
                                        </p:cTn>
                                        <p:tgtEl>
                                          <p:spTgt spid="103"/>
                                        </p:tgtEl>
                                      </p:cBhvr>
                                    </p:animEffect>
                                  </p:childTnLst>
                                </p:cTn>
                              </p:par>
                            </p:childTnLst>
                          </p:cTn>
                        </p:par>
                        <p:par>
                          <p:cTn id="57" fill="hold">
                            <p:stCondLst>
                              <p:cond delay="3265"/>
                            </p:stCondLst>
                            <p:childTnLst>
                              <p:par>
                                <p:cTn id="58" presetID="0" presetClass="entr" presetSubtype="0" fill="hold" grpId="0" nodeType="afterEffect">
                                  <p:stCondLst>
                                    <p:cond delay="0"/>
                                  </p:stCondLst>
                                  <p:childTnLst>
                                    <p:set>
                                      <p:cBhvr>
                                        <p:cTn id="59" dur="700" fill="hold">
                                          <p:stCondLst>
                                            <p:cond delay="0"/>
                                          </p:stCondLst>
                                        </p:cTn>
                                        <p:tgtEl>
                                          <p:spTgt spid="69"/>
                                        </p:tgtEl>
                                        <p:attrNameLst>
                                          <p:attrName>style.visibility</p:attrName>
                                        </p:attrNameLst>
                                      </p:cBhvr>
                                      <p:to>
                                        <p:strVal val="visible"/>
                                      </p:to>
                                    </p:set>
                                    <p:anim to="" calcmode="lin" valueType="num">
                                      <p:cBhvr>
                                        <p:cTn id="60" dur="700" fill="hold">
                                          <p:stCondLst>
                                            <p:cond delay="0"/>
                                          </p:stCondLst>
                                        </p:cTn>
                                        <p:tgtEl>
                                          <p:spTgt spid="69"/>
                                        </p:tgtEl>
                                        <p:attrNameLst>
                                          <p:attrName>ppt_h</p:attrName>
                                        </p:attrNameLst>
                                      </p:cBhvr>
                                      <p:tavLst>
                                        <p:tav tm="0" fmla="#ppt_h-#ppt_h*((1.5-1.5*$)^3-(1.5-1.5*$)^2)">
                                          <p:val>
                                            <p:strVal val="0"/>
                                          </p:val>
                                        </p:tav>
                                        <p:tav tm="100000">
                                          <p:val>
                                            <p:strVal val="1"/>
                                          </p:val>
                                        </p:tav>
                                      </p:tavLst>
                                    </p:anim>
                                    <p:anim to="" calcmode="lin" valueType="num">
                                      <p:cBhvr>
                                        <p:cTn id="61" dur="700" fill="hold">
                                          <p:stCondLst>
                                            <p:cond delay="0"/>
                                          </p:stCondLst>
                                        </p:cTn>
                                        <p:tgtEl>
                                          <p:spTgt spid="69"/>
                                        </p:tgtEl>
                                        <p:attrNameLst>
                                          <p:attrName>ppt_w</p:attrName>
                                        </p:attrNameLst>
                                      </p:cBhvr>
                                      <p:tavLst>
                                        <p:tav tm="0" fmla="#ppt_w-#ppt_w*((1.5-1.5*$)^3-(1.5-1.5*$)^2)">
                                          <p:val>
                                            <p:strVal val="0"/>
                                          </p:val>
                                        </p:tav>
                                        <p:tav tm="100000">
                                          <p:val>
                                            <p:strVal val="1"/>
                                          </p:val>
                                        </p:tav>
                                      </p:tavLst>
                                    </p:anim>
                                  </p:childTnLst>
                                </p:cTn>
                              </p:par>
                              <p:par>
                                <p:cTn id="62" presetID="10" presetClass="entr" presetSubtype="0" fill="hold" grpId="0" nodeType="withEffect">
                                  <p:stCondLst>
                                    <p:cond delay="0"/>
                                  </p:stCondLst>
                                  <p:childTnLst>
                                    <p:set>
                                      <p:cBhvr>
                                        <p:cTn id="63" dur="1" fill="hold">
                                          <p:stCondLst>
                                            <p:cond delay="0"/>
                                          </p:stCondLst>
                                        </p:cTn>
                                        <p:tgtEl>
                                          <p:spTgt spid="111"/>
                                        </p:tgtEl>
                                        <p:attrNameLst>
                                          <p:attrName>style.visibility</p:attrName>
                                        </p:attrNameLst>
                                      </p:cBhvr>
                                      <p:to>
                                        <p:strVal val="visible"/>
                                      </p:to>
                                    </p:set>
                                    <p:animEffect transition="in" filter="fade">
                                      <p:cBhvr>
                                        <p:cTn id="64" dur="700"/>
                                        <p:tgtEl>
                                          <p:spTgt spid="111"/>
                                        </p:tgtEl>
                                      </p:cBhvr>
                                    </p:animEffect>
                                  </p:childTnLst>
                                </p:cTn>
                              </p:par>
                            </p:childTnLst>
                          </p:cTn>
                        </p:par>
                        <p:par>
                          <p:cTn id="65" fill="hold">
                            <p:stCondLst>
                              <p:cond delay="3965"/>
                            </p:stCondLst>
                            <p:childTnLst>
                              <p:par>
                                <p:cTn id="66" presetID="0" presetClass="entr" presetSubtype="0" fill="hold" nodeType="afterEffect">
                                  <p:stCondLst>
                                    <p:cond delay="0"/>
                                  </p:stCondLst>
                                  <p:childTnLst>
                                    <p:set>
                                      <p:cBhvr>
                                        <p:cTn id="67" dur="700" fill="hold">
                                          <p:stCondLst>
                                            <p:cond delay="0"/>
                                          </p:stCondLst>
                                        </p:cTn>
                                        <p:tgtEl>
                                          <p:spTgt spid="70"/>
                                        </p:tgtEl>
                                        <p:attrNameLst>
                                          <p:attrName>style.visibility</p:attrName>
                                        </p:attrNameLst>
                                      </p:cBhvr>
                                      <p:to>
                                        <p:strVal val="visible"/>
                                      </p:to>
                                    </p:set>
                                    <p:anim to="" calcmode="lin" valueType="num">
                                      <p:cBhvr>
                                        <p:cTn id="68" dur="700" fill="hold">
                                          <p:stCondLst>
                                            <p:cond delay="0"/>
                                          </p:stCondLst>
                                        </p:cTn>
                                        <p:tgtEl>
                                          <p:spTgt spid="70"/>
                                        </p:tgtEl>
                                        <p:attrNameLst>
                                          <p:attrName>ppt_h</p:attrName>
                                        </p:attrNameLst>
                                      </p:cBhvr>
                                      <p:tavLst>
                                        <p:tav tm="0" fmla="#ppt_h-#ppt_h*((1.5-1.5*$)^3-(1.5-1.5*$)^2)">
                                          <p:val>
                                            <p:strVal val="0"/>
                                          </p:val>
                                        </p:tav>
                                        <p:tav tm="100000">
                                          <p:val>
                                            <p:strVal val="1"/>
                                          </p:val>
                                        </p:tav>
                                      </p:tavLst>
                                    </p:anim>
                                    <p:anim to="" calcmode="lin" valueType="num">
                                      <p:cBhvr>
                                        <p:cTn id="69" dur="700" fill="hold">
                                          <p:stCondLst>
                                            <p:cond delay="0"/>
                                          </p:stCondLst>
                                        </p:cTn>
                                        <p:tgtEl>
                                          <p:spTgt spid="70"/>
                                        </p:tgtEl>
                                        <p:attrNameLst>
                                          <p:attrName>ppt_w</p:attrName>
                                        </p:attrNameLst>
                                      </p:cBhvr>
                                      <p:tavLst>
                                        <p:tav tm="0" fmla="#ppt_w-#ppt_w*((1.5-1.5*$)^3-(1.5-1.5*$)^2)">
                                          <p:val>
                                            <p:strVal val="0"/>
                                          </p:val>
                                        </p:tav>
                                        <p:tav tm="100000">
                                          <p:val>
                                            <p:strVal val="1"/>
                                          </p:val>
                                        </p:tav>
                                      </p:tavLst>
                                    </p:anim>
                                  </p:childTnLst>
                                </p:cTn>
                              </p:par>
                              <p:par>
                                <p:cTn id="70" presetID="10" presetClass="entr" presetSubtype="0" fill="hold" grpId="0" nodeType="withEffect">
                                  <p:stCondLst>
                                    <p:cond delay="0"/>
                                  </p:stCondLst>
                                  <p:childTnLst>
                                    <p:set>
                                      <p:cBhvr>
                                        <p:cTn id="71" dur="1" fill="hold">
                                          <p:stCondLst>
                                            <p:cond delay="0"/>
                                          </p:stCondLst>
                                        </p:cTn>
                                        <p:tgtEl>
                                          <p:spTgt spid="112"/>
                                        </p:tgtEl>
                                        <p:attrNameLst>
                                          <p:attrName>style.visibility</p:attrName>
                                        </p:attrNameLst>
                                      </p:cBhvr>
                                      <p:to>
                                        <p:strVal val="visible"/>
                                      </p:to>
                                    </p:set>
                                    <p:animEffect transition="in" filter="fade">
                                      <p:cBhvr>
                                        <p:cTn id="72" dur="700"/>
                                        <p:tgtEl>
                                          <p:spTgt spid="112"/>
                                        </p:tgtEl>
                                      </p:cBhvr>
                                    </p:animEffect>
                                  </p:childTnLst>
                                </p:cTn>
                              </p:par>
                            </p:childTnLst>
                          </p:cTn>
                        </p:par>
                        <p:par>
                          <p:cTn id="73" fill="hold">
                            <p:stCondLst>
                              <p:cond delay="4665"/>
                            </p:stCondLst>
                            <p:childTnLst>
                              <p:par>
                                <p:cTn id="74" presetID="0" presetClass="entr" presetSubtype="0" fill="hold" nodeType="afterEffect">
                                  <p:stCondLst>
                                    <p:cond delay="0"/>
                                  </p:stCondLst>
                                  <p:childTnLst>
                                    <p:set>
                                      <p:cBhvr>
                                        <p:cTn id="75" dur="700" fill="hold">
                                          <p:stCondLst>
                                            <p:cond delay="0"/>
                                          </p:stCondLst>
                                        </p:cTn>
                                        <p:tgtEl>
                                          <p:spTgt spid="79"/>
                                        </p:tgtEl>
                                        <p:attrNameLst>
                                          <p:attrName>style.visibility</p:attrName>
                                        </p:attrNameLst>
                                      </p:cBhvr>
                                      <p:to>
                                        <p:strVal val="visible"/>
                                      </p:to>
                                    </p:set>
                                    <p:anim to="" calcmode="lin" valueType="num">
                                      <p:cBhvr>
                                        <p:cTn id="76" dur="700" fill="hold">
                                          <p:stCondLst>
                                            <p:cond delay="0"/>
                                          </p:stCondLst>
                                        </p:cTn>
                                        <p:tgtEl>
                                          <p:spTgt spid="79"/>
                                        </p:tgtEl>
                                        <p:attrNameLst>
                                          <p:attrName>ppt_h</p:attrName>
                                        </p:attrNameLst>
                                      </p:cBhvr>
                                      <p:tavLst>
                                        <p:tav tm="0" fmla="#ppt_h-#ppt_h*((1.5-1.5*$)^3-(1.5-1.5*$)^2)">
                                          <p:val>
                                            <p:strVal val="0"/>
                                          </p:val>
                                        </p:tav>
                                        <p:tav tm="100000">
                                          <p:val>
                                            <p:strVal val="1"/>
                                          </p:val>
                                        </p:tav>
                                      </p:tavLst>
                                    </p:anim>
                                    <p:anim to="" calcmode="lin" valueType="num">
                                      <p:cBhvr>
                                        <p:cTn id="77" dur="700" fill="hold">
                                          <p:stCondLst>
                                            <p:cond delay="0"/>
                                          </p:stCondLst>
                                        </p:cTn>
                                        <p:tgtEl>
                                          <p:spTgt spid="79"/>
                                        </p:tgtEl>
                                        <p:attrNameLst>
                                          <p:attrName>ppt_w</p:attrName>
                                        </p:attrNameLst>
                                      </p:cBhvr>
                                      <p:tavLst>
                                        <p:tav tm="0" fmla="#ppt_w-#ppt_w*((1.5-1.5*$)^3-(1.5-1.5*$)^2)">
                                          <p:val>
                                            <p:strVal val="0"/>
                                          </p:val>
                                        </p:tav>
                                        <p:tav tm="100000">
                                          <p:val>
                                            <p:strVal val="1"/>
                                          </p:val>
                                        </p:tav>
                                      </p:tavLst>
                                    </p:anim>
                                  </p:childTnLst>
                                </p:cTn>
                              </p:par>
                              <p:par>
                                <p:cTn id="78" presetID="10" presetClass="entr" presetSubtype="0" fill="hold" grpId="0" nodeType="withEffect">
                                  <p:stCondLst>
                                    <p:cond delay="0"/>
                                  </p:stCondLst>
                                  <p:childTnLst>
                                    <p:set>
                                      <p:cBhvr>
                                        <p:cTn id="79" dur="1" fill="hold">
                                          <p:stCondLst>
                                            <p:cond delay="0"/>
                                          </p:stCondLst>
                                        </p:cTn>
                                        <p:tgtEl>
                                          <p:spTgt spid="113"/>
                                        </p:tgtEl>
                                        <p:attrNameLst>
                                          <p:attrName>style.visibility</p:attrName>
                                        </p:attrNameLst>
                                      </p:cBhvr>
                                      <p:to>
                                        <p:strVal val="visible"/>
                                      </p:to>
                                    </p:set>
                                    <p:animEffect transition="in" filter="fade">
                                      <p:cBhvr>
                                        <p:cTn id="80" dur="700"/>
                                        <p:tgtEl>
                                          <p:spTgt spid="113"/>
                                        </p:tgtEl>
                                      </p:cBhvr>
                                    </p:animEffect>
                                  </p:childTnLst>
                                </p:cTn>
                              </p:par>
                            </p:childTnLst>
                          </p:cTn>
                        </p:par>
                        <p:par>
                          <p:cTn id="81" fill="hold">
                            <p:stCondLst>
                              <p:cond delay="5365"/>
                            </p:stCondLst>
                            <p:childTnLst>
                              <p:par>
                                <p:cTn id="82" presetID="0" presetClass="entr" presetSubtype="0" fill="hold" nodeType="afterEffect">
                                  <p:stCondLst>
                                    <p:cond delay="0"/>
                                  </p:stCondLst>
                                  <p:childTnLst>
                                    <p:set>
                                      <p:cBhvr>
                                        <p:cTn id="83" dur="700" fill="hold">
                                          <p:stCondLst>
                                            <p:cond delay="0"/>
                                          </p:stCondLst>
                                        </p:cTn>
                                        <p:tgtEl>
                                          <p:spTgt spid="86"/>
                                        </p:tgtEl>
                                        <p:attrNameLst>
                                          <p:attrName>style.visibility</p:attrName>
                                        </p:attrNameLst>
                                      </p:cBhvr>
                                      <p:to>
                                        <p:strVal val="visible"/>
                                      </p:to>
                                    </p:set>
                                    <p:anim to="" calcmode="lin" valueType="num">
                                      <p:cBhvr>
                                        <p:cTn id="84" dur="700" fill="hold">
                                          <p:stCondLst>
                                            <p:cond delay="0"/>
                                          </p:stCondLst>
                                        </p:cTn>
                                        <p:tgtEl>
                                          <p:spTgt spid="86"/>
                                        </p:tgtEl>
                                        <p:attrNameLst>
                                          <p:attrName>ppt_h</p:attrName>
                                        </p:attrNameLst>
                                      </p:cBhvr>
                                      <p:tavLst>
                                        <p:tav tm="0" fmla="#ppt_h-#ppt_h*((1.5-1.5*$)^3-(1.5-1.5*$)^2)">
                                          <p:val>
                                            <p:strVal val="0"/>
                                          </p:val>
                                        </p:tav>
                                        <p:tav tm="100000">
                                          <p:val>
                                            <p:strVal val="1"/>
                                          </p:val>
                                        </p:tav>
                                      </p:tavLst>
                                    </p:anim>
                                    <p:anim to="" calcmode="lin" valueType="num">
                                      <p:cBhvr>
                                        <p:cTn id="85" dur="700" fill="hold">
                                          <p:stCondLst>
                                            <p:cond delay="0"/>
                                          </p:stCondLst>
                                        </p:cTn>
                                        <p:tgtEl>
                                          <p:spTgt spid="86"/>
                                        </p:tgtEl>
                                        <p:attrNameLst>
                                          <p:attrName>ppt_w</p:attrName>
                                        </p:attrNameLst>
                                      </p:cBhvr>
                                      <p:tavLst>
                                        <p:tav tm="0" fmla="#ppt_w-#ppt_w*((1.5-1.5*$)^3-(1.5-1.5*$)^2)">
                                          <p:val>
                                            <p:strVal val="0"/>
                                          </p:val>
                                        </p:tav>
                                        <p:tav tm="100000">
                                          <p:val>
                                            <p:strVal val="1"/>
                                          </p:val>
                                        </p:tav>
                                      </p:tavLst>
                                    </p:anim>
                                  </p:childTnLst>
                                </p:cTn>
                              </p:par>
                              <p:par>
                                <p:cTn id="86" presetID="10" presetClass="entr" presetSubtype="0" fill="hold" grpId="0" nodeType="withEffect">
                                  <p:stCondLst>
                                    <p:cond delay="0"/>
                                  </p:stCondLst>
                                  <p:childTnLst>
                                    <p:set>
                                      <p:cBhvr>
                                        <p:cTn id="87" dur="1" fill="hold">
                                          <p:stCondLst>
                                            <p:cond delay="0"/>
                                          </p:stCondLst>
                                        </p:cTn>
                                        <p:tgtEl>
                                          <p:spTgt spid="114"/>
                                        </p:tgtEl>
                                        <p:attrNameLst>
                                          <p:attrName>style.visibility</p:attrName>
                                        </p:attrNameLst>
                                      </p:cBhvr>
                                      <p:to>
                                        <p:strVal val="visible"/>
                                      </p:to>
                                    </p:set>
                                    <p:animEffect transition="in" filter="fade">
                                      <p:cBhvr>
                                        <p:cTn id="88" dur="700"/>
                                        <p:tgtEl>
                                          <p:spTgt spid="114"/>
                                        </p:tgtEl>
                                      </p:cBhvr>
                                    </p:animEffect>
                                  </p:childTnLst>
                                </p:cTn>
                              </p:par>
                            </p:childTnLst>
                          </p:cTn>
                        </p:par>
                        <p:par>
                          <p:cTn id="89" fill="hold">
                            <p:stCondLst>
                              <p:cond delay="6065"/>
                            </p:stCondLst>
                            <p:childTnLst>
                              <p:par>
                                <p:cTn id="90" presetID="0" presetClass="entr" presetSubtype="0" fill="hold" nodeType="afterEffect">
                                  <p:stCondLst>
                                    <p:cond delay="0"/>
                                  </p:stCondLst>
                                  <p:childTnLst>
                                    <p:set>
                                      <p:cBhvr>
                                        <p:cTn id="91" dur="700" fill="hold">
                                          <p:stCondLst>
                                            <p:cond delay="0"/>
                                          </p:stCondLst>
                                        </p:cTn>
                                        <p:tgtEl>
                                          <p:spTgt spid="48"/>
                                        </p:tgtEl>
                                        <p:attrNameLst>
                                          <p:attrName>style.visibility</p:attrName>
                                        </p:attrNameLst>
                                      </p:cBhvr>
                                      <p:to>
                                        <p:strVal val="visible"/>
                                      </p:to>
                                    </p:set>
                                    <p:anim to="" calcmode="lin" valueType="num">
                                      <p:cBhvr>
                                        <p:cTn id="92" dur="700" fill="hold">
                                          <p:stCondLst>
                                            <p:cond delay="0"/>
                                          </p:stCondLst>
                                        </p:cTn>
                                        <p:tgtEl>
                                          <p:spTgt spid="48"/>
                                        </p:tgtEl>
                                        <p:attrNameLst>
                                          <p:attrName>ppt_h</p:attrName>
                                        </p:attrNameLst>
                                      </p:cBhvr>
                                      <p:tavLst>
                                        <p:tav tm="0" fmla="#ppt_h-#ppt_h*((1.5-1.5*$)^3-(1.5-1.5*$)^2)">
                                          <p:val>
                                            <p:strVal val="0"/>
                                          </p:val>
                                        </p:tav>
                                        <p:tav tm="100000">
                                          <p:val>
                                            <p:strVal val="1"/>
                                          </p:val>
                                        </p:tav>
                                      </p:tavLst>
                                    </p:anim>
                                    <p:anim to="" calcmode="lin" valueType="num">
                                      <p:cBhvr>
                                        <p:cTn id="93" dur="700" fill="hold">
                                          <p:stCondLst>
                                            <p:cond delay="0"/>
                                          </p:stCondLst>
                                        </p:cTn>
                                        <p:tgtEl>
                                          <p:spTgt spid="48"/>
                                        </p:tgtEl>
                                        <p:attrNameLst>
                                          <p:attrName>ppt_w</p:attrName>
                                        </p:attrNameLst>
                                      </p:cBhvr>
                                      <p:tavLst>
                                        <p:tav tm="0" fmla="#ppt_w-#ppt_w*((1.5-1.5*$)^3-(1.5-1.5*$)^2)">
                                          <p:val>
                                            <p:strVal val="0"/>
                                          </p:val>
                                        </p:tav>
                                        <p:tav tm="100000">
                                          <p:val>
                                            <p:strVal val="1"/>
                                          </p:val>
                                        </p:tav>
                                      </p:tavLst>
                                    </p:anim>
                                  </p:childTnLst>
                                </p:cTn>
                              </p:par>
                              <p:par>
                                <p:cTn id="94" presetID="10" presetClass="entr" presetSubtype="0" fill="hold" grpId="0" nodeType="withEffect">
                                  <p:stCondLst>
                                    <p:cond delay="0"/>
                                  </p:stCondLst>
                                  <p:childTnLst>
                                    <p:set>
                                      <p:cBhvr>
                                        <p:cTn id="95" dur="1" fill="hold">
                                          <p:stCondLst>
                                            <p:cond delay="0"/>
                                          </p:stCondLst>
                                        </p:cTn>
                                        <p:tgtEl>
                                          <p:spTgt spid="115"/>
                                        </p:tgtEl>
                                        <p:attrNameLst>
                                          <p:attrName>style.visibility</p:attrName>
                                        </p:attrNameLst>
                                      </p:cBhvr>
                                      <p:to>
                                        <p:strVal val="visible"/>
                                      </p:to>
                                    </p:set>
                                    <p:animEffect transition="in" filter="fade">
                                      <p:cBhvr>
                                        <p:cTn id="96" dur="700"/>
                                        <p:tgtEl>
                                          <p:spTgt spid="115"/>
                                        </p:tgtEl>
                                      </p:cBhvr>
                                    </p:animEffect>
                                  </p:childTnLst>
                                </p:cTn>
                              </p:par>
                            </p:childTnLst>
                          </p:cTn>
                        </p:par>
                        <p:par>
                          <p:cTn id="97" fill="hold">
                            <p:stCondLst>
                              <p:cond delay="6765"/>
                            </p:stCondLst>
                            <p:childTnLst>
                              <p:par>
                                <p:cTn id="98" presetID="0" presetClass="entr" presetSubtype="0" fill="hold" nodeType="afterEffect">
                                  <p:stCondLst>
                                    <p:cond delay="0"/>
                                  </p:stCondLst>
                                  <p:childTnLst>
                                    <p:set>
                                      <p:cBhvr>
                                        <p:cTn id="99" dur="700" fill="hold">
                                          <p:stCondLst>
                                            <p:cond delay="0"/>
                                          </p:stCondLst>
                                        </p:cTn>
                                        <p:tgtEl>
                                          <p:spTgt spid="64"/>
                                        </p:tgtEl>
                                        <p:attrNameLst>
                                          <p:attrName>style.visibility</p:attrName>
                                        </p:attrNameLst>
                                      </p:cBhvr>
                                      <p:to>
                                        <p:strVal val="visible"/>
                                      </p:to>
                                    </p:set>
                                    <p:anim to="" calcmode="lin" valueType="num">
                                      <p:cBhvr>
                                        <p:cTn id="100" dur="700" fill="hold">
                                          <p:stCondLst>
                                            <p:cond delay="0"/>
                                          </p:stCondLst>
                                        </p:cTn>
                                        <p:tgtEl>
                                          <p:spTgt spid="64"/>
                                        </p:tgtEl>
                                        <p:attrNameLst>
                                          <p:attrName>ppt_h</p:attrName>
                                        </p:attrNameLst>
                                      </p:cBhvr>
                                      <p:tavLst>
                                        <p:tav tm="0" fmla="#ppt_h-#ppt_h*((1.5-1.5*$)^3-(1.5-1.5*$)^2)">
                                          <p:val>
                                            <p:strVal val="0"/>
                                          </p:val>
                                        </p:tav>
                                        <p:tav tm="100000">
                                          <p:val>
                                            <p:strVal val="1"/>
                                          </p:val>
                                        </p:tav>
                                      </p:tavLst>
                                    </p:anim>
                                    <p:anim to="" calcmode="lin" valueType="num">
                                      <p:cBhvr>
                                        <p:cTn id="101" dur="700" fill="hold">
                                          <p:stCondLst>
                                            <p:cond delay="0"/>
                                          </p:stCondLst>
                                        </p:cTn>
                                        <p:tgtEl>
                                          <p:spTgt spid="64"/>
                                        </p:tgtEl>
                                        <p:attrNameLst>
                                          <p:attrName>ppt_w</p:attrName>
                                        </p:attrNameLst>
                                      </p:cBhvr>
                                      <p:tavLst>
                                        <p:tav tm="0" fmla="#ppt_w-#ppt_w*((1.5-1.5*$)^3-(1.5-1.5*$)^2)">
                                          <p:val>
                                            <p:strVal val="0"/>
                                          </p:val>
                                        </p:tav>
                                        <p:tav tm="100000">
                                          <p:val>
                                            <p:strVal val="1"/>
                                          </p:val>
                                        </p:tav>
                                      </p:tavLst>
                                    </p:anim>
                                  </p:childTnLst>
                                </p:cTn>
                              </p:par>
                              <p:par>
                                <p:cTn id="102" presetID="10" presetClass="entr" presetSubtype="0" fill="hold" grpId="0" nodeType="withEffect">
                                  <p:stCondLst>
                                    <p:cond delay="0"/>
                                  </p:stCondLst>
                                  <p:childTnLst>
                                    <p:set>
                                      <p:cBhvr>
                                        <p:cTn id="103" dur="1" fill="hold">
                                          <p:stCondLst>
                                            <p:cond delay="0"/>
                                          </p:stCondLst>
                                        </p:cTn>
                                        <p:tgtEl>
                                          <p:spTgt spid="116"/>
                                        </p:tgtEl>
                                        <p:attrNameLst>
                                          <p:attrName>style.visibility</p:attrName>
                                        </p:attrNameLst>
                                      </p:cBhvr>
                                      <p:to>
                                        <p:strVal val="visible"/>
                                      </p:to>
                                    </p:set>
                                    <p:animEffect transition="in" filter="fade">
                                      <p:cBhvr>
                                        <p:cTn id="104" dur="700"/>
                                        <p:tgtEl>
                                          <p:spTgt spid="116"/>
                                        </p:tgtEl>
                                      </p:cBhvr>
                                    </p:animEffect>
                                  </p:childTnLst>
                                </p:cTn>
                              </p:par>
                            </p:childTnLst>
                          </p:cTn>
                        </p:par>
                        <p:par>
                          <p:cTn id="105" fill="hold">
                            <p:stCondLst>
                              <p:cond delay="7465"/>
                            </p:stCondLst>
                            <p:childTnLst>
                              <p:par>
                                <p:cTn id="106" presetID="0" presetClass="entr" presetSubtype="0" fill="hold" nodeType="afterEffect">
                                  <p:stCondLst>
                                    <p:cond delay="0"/>
                                  </p:stCondLst>
                                  <p:childTnLst>
                                    <p:set>
                                      <p:cBhvr>
                                        <p:cTn id="107" dur="700" fill="hold">
                                          <p:stCondLst>
                                            <p:cond delay="0"/>
                                          </p:stCondLst>
                                        </p:cTn>
                                        <p:tgtEl>
                                          <p:spTgt spid="51"/>
                                        </p:tgtEl>
                                        <p:attrNameLst>
                                          <p:attrName>style.visibility</p:attrName>
                                        </p:attrNameLst>
                                      </p:cBhvr>
                                      <p:to>
                                        <p:strVal val="visible"/>
                                      </p:to>
                                    </p:set>
                                    <p:anim to="" calcmode="lin" valueType="num">
                                      <p:cBhvr>
                                        <p:cTn id="108" dur="700" fill="hold">
                                          <p:stCondLst>
                                            <p:cond delay="0"/>
                                          </p:stCondLst>
                                        </p:cTn>
                                        <p:tgtEl>
                                          <p:spTgt spid="51"/>
                                        </p:tgtEl>
                                        <p:attrNameLst>
                                          <p:attrName>ppt_h</p:attrName>
                                        </p:attrNameLst>
                                      </p:cBhvr>
                                      <p:tavLst>
                                        <p:tav tm="0" fmla="#ppt_h-#ppt_h*((1.5-1.5*$)^3-(1.5-1.5*$)^2)">
                                          <p:val>
                                            <p:strVal val="0"/>
                                          </p:val>
                                        </p:tav>
                                        <p:tav tm="100000">
                                          <p:val>
                                            <p:strVal val="1"/>
                                          </p:val>
                                        </p:tav>
                                      </p:tavLst>
                                    </p:anim>
                                    <p:anim to="" calcmode="lin" valueType="num">
                                      <p:cBhvr>
                                        <p:cTn id="109" dur="700" fill="hold">
                                          <p:stCondLst>
                                            <p:cond delay="0"/>
                                          </p:stCondLst>
                                        </p:cTn>
                                        <p:tgtEl>
                                          <p:spTgt spid="51"/>
                                        </p:tgtEl>
                                        <p:attrNameLst>
                                          <p:attrName>ppt_w</p:attrName>
                                        </p:attrNameLst>
                                      </p:cBhvr>
                                      <p:tavLst>
                                        <p:tav tm="0" fmla="#ppt_w-#ppt_w*((1.5-1.5*$)^3-(1.5-1.5*$)^2)">
                                          <p:val>
                                            <p:strVal val="0"/>
                                          </p:val>
                                        </p:tav>
                                        <p:tav tm="100000">
                                          <p:val>
                                            <p:strVal val="1"/>
                                          </p:val>
                                        </p:tav>
                                      </p:tavLst>
                                    </p:anim>
                                  </p:childTnLst>
                                </p:cTn>
                              </p:par>
                              <p:par>
                                <p:cTn id="110" presetID="10" presetClass="entr" presetSubtype="0" fill="hold" grpId="0" nodeType="withEffect">
                                  <p:stCondLst>
                                    <p:cond delay="0"/>
                                  </p:stCondLst>
                                  <p:childTnLst>
                                    <p:set>
                                      <p:cBhvr>
                                        <p:cTn id="111" dur="1" fill="hold">
                                          <p:stCondLst>
                                            <p:cond delay="0"/>
                                          </p:stCondLst>
                                        </p:cTn>
                                        <p:tgtEl>
                                          <p:spTgt spid="117"/>
                                        </p:tgtEl>
                                        <p:attrNameLst>
                                          <p:attrName>style.visibility</p:attrName>
                                        </p:attrNameLst>
                                      </p:cBhvr>
                                      <p:to>
                                        <p:strVal val="visible"/>
                                      </p:to>
                                    </p:set>
                                    <p:animEffect transition="in" filter="fade">
                                      <p:cBhvr>
                                        <p:cTn id="112" dur="700"/>
                                        <p:tgtEl>
                                          <p:spTgt spid="117"/>
                                        </p:tgtEl>
                                      </p:cBhvr>
                                    </p:animEffect>
                                  </p:childTnLst>
                                </p:cTn>
                              </p:par>
                            </p:childTnLst>
                          </p:cTn>
                        </p:par>
                        <p:par>
                          <p:cTn id="113" fill="hold">
                            <p:stCondLst>
                              <p:cond delay="8165"/>
                            </p:stCondLst>
                            <p:childTnLst>
                              <p:par>
                                <p:cTn id="114" presetID="0" presetClass="entr" presetSubtype="0" fill="hold" nodeType="afterEffect">
                                  <p:stCondLst>
                                    <p:cond delay="0"/>
                                  </p:stCondLst>
                                  <p:childTnLst>
                                    <p:set>
                                      <p:cBhvr>
                                        <p:cTn id="115" dur="700" fill="hold">
                                          <p:stCondLst>
                                            <p:cond delay="0"/>
                                          </p:stCondLst>
                                        </p:cTn>
                                        <p:tgtEl>
                                          <p:spTgt spid="40"/>
                                        </p:tgtEl>
                                        <p:attrNameLst>
                                          <p:attrName>style.visibility</p:attrName>
                                        </p:attrNameLst>
                                      </p:cBhvr>
                                      <p:to>
                                        <p:strVal val="visible"/>
                                      </p:to>
                                    </p:set>
                                    <p:anim to="" calcmode="lin" valueType="num">
                                      <p:cBhvr>
                                        <p:cTn id="116" dur="700" fill="hold">
                                          <p:stCondLst>
                                            <p:cond delay="0"/>
                                          </p:stCondLst>
                                        </p:cTn>
                                        <p:tgtEl>
                                          <p:spTgt spid="40"/>
                                        </p:tgtEl>
                                        <p:attrNameLst>
                                          <p:attrName>ppt_h</p:attrName>
                                        </p:attrNameLst>
                                      </p:cBhvr>
                                      <p:tavLst>
                                        <p:tav tm="0" fmla="#ppt_h-#ppt_h*((1.5-1.5*$)^3-(1.5-1.5*$)^2)">
                                          <p:val>
                                            <p:strVal val="0"/>
                                          </p:val>
                                        </p:tav>
                                        <p:tav tm="100000">
                                          <p:val>
                                            <p:strVal val="1"/>
                                          </p:val>
                                        </p:tav>
                                      </p:tavLst>
                                    </p:anim>
                                    <p:anim to="" calcmode="lin" valueType="num">
                                      <p:cBhvr>
                                        <p:cTn id="117" dur="700" fill="hold">
                                          <p:stCondLst>
                                            <p:cond delay="0"/>
                                          </p:stCondLst>
                                        </p:cTn>
                                        <p:tgtEl>
                                          <p:spTgt spid="40"/>
                                        </p:tgtEl>
                                        <p:attrNameLst>
                                          <p:attrName>ppt_w</p:attrName>
                                        </p:attrNameLst>
                                      </p:cBhvr>
                                      <p:tavLst>
                                        <p:tav tm="0" fmla="#ppt_w-#ppt_w*((1.5-1.5*$)^3-(1.5-1.5*$)^2)">
                                          <p:val>
                                            <p:strVal val="0"/>
                                          </p:val>
                                        </p:tav>
                                        <p:tav tm="100000">
                                          <p:val>
                                            <p:strVal val="1"/>
                                          </p:val>
                                        </p:tav>
                                      </p:tavLst>
                                    </p:anim>
                                  </p:childTnLst>
                                </p:cTn>
                              </p:par>
                              <p:par>
                                <p:cTn id="118" presetID="10" presetClass="entr" presetSubtype="0" fill="hold" grpId="0" nodeType="withEffect">
                                  <p:stCondLst>
                                    <p:cond delay="0"/>
                                  </p:stCondLst>
                                  <p:childTnLst>
                                    <p:set>
                                      <p:cBhvr>
                                        <p:cTn id="119" dur="1" fill="hold">
                                          <p:stCondLst>
                                            <p:cond delay="0"/>
                                          </p:stCondLst>
                                        </p:cTn>
                                        <p:tgtEl>
                                          <p:spTgt spid="118"/>
                                        </p:tgtEl>
                                        <p:attrNameLst>
                                          <p:attrName>style.visibility</p:attrName>
                                        </p:attrNameLst>
                                      </p:cBhvr>
                                      <p:to>
                                        <p:strVal val="visible"/>
                                      </p:to>
                                    </p:set>
                                    <p:animEffect transition="in" filter="fade">
                                      <p:cBhvr>
                                        <p:cTn id="120" dur="700"/>
                                        <p:tgtEl>
                                          <p:spTgt spid="118"/>
                                        </p:tgtEl>
                                      </p:cBhvr>
                                    </p:animEffect>
                                  </p:childTnLst>
                                </p:cTn>
                              </p:par>
                            </p:childTnLst>
                          </p:cTn>
                        </p:par>
                        <p:par>
                          <p:cTn id="121" fill="hold">
                            <p:stCondLst>
                              <p:cond delay="8865"/>
                            </p:stCondLst>
                            <p:childTnLst>
                              <p:par>
                                <p:cTn id="122" presetID="10" presetClass="entr" presetSubtype="0" fill="hold" grpId="0" nodeType="afterEffect">
                                  <p:stCondLst>
                                    <p:cond delay="0"/>
                                  </p:stCondLst>
                                  <p:childTnLst>
                                    <p:set>
                                      <p:cBhvr>
                                        <p:cTn id="123" dur="1" fill="hold">
                                          <p:stCondLst>
                                            <p:cond delay="0"/>
                                          </p:stCondLst>
                                        </p:cTn>
                                        <p:tgtEl>
                                          <p:spTgt spid="95"/>
                                        </p:tgtEl>
                                        <p:attrNameLst>
                                          <p:attrName>style.visibility</p:attrName>
                                        </p:attrNameLst>
                                      </p:cBhvr>
                                      <p:to>
                                        <p:strVal val="visible"/>
                                      </p:to>
                                    </p:set>
                                    <p:animEffect transition="in" filter="fade">
                                      <p:cBhvr>
                                        <p:cTn id="124"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25" grpId="0" animBg="1"/>
      <p:bldP spid="26" grpId="0" animBg="1"/>
      <p:bldP spid="28" grpId="0" animBg="1"/>
      <p:bldP spid="29" grpId="0" animBg="1"/>
      <p:bldP spid="45" grpId="0" animBg="1"/>
      <p:bldP spid="95" grpId="0"/>
      <p:bldP spid="103" grpId="0"/>
      <p:bldP spid="27" grpId="0"/>
      <p:bldP spid="69" grpId="0" animBg="1"/>
      <p:bldP spid="111" grpId="0"/>
      <p:bldP spid="112" grpId="0"/>
      <p:bldP spid="113" grpId="0"/>
      <p:bldP spid="114" grpId="0"/>
      <p:bldP spid="115" grpId="0"/>
      <p:bldP spid="116" grpId="0"/>
      <p:bldP spid="117" grpId="0"/>
      <p:bldP spid="1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61DB17B-D451-4207-B14F-127D6564C98B}"/>
              </a:ext>
            </a:extLst>
          </p:cNvPr>
          <p:cNvSpPr/>
          <p:nvPr/>
        </p:nvSpPr>
        <p:spPr>
          <a:xfrm>
            <a:off x="1219200" y="7638657"/>
            <a:ext cx="9002332" cy="276999"/>
          </a:xfrm>
          <a:prstGeom prst="rect">
            <a:avLst/>
          </a:prstGeom>
        </p:spPr>
        <p:txBody>
          <a:bodyPr wrap="square">
            <a:spAutoFit/>
          </a:bodyPr>
          <a:lstStyle/>
          <a:p>
            <a:r>
              <a:rPr lang="en-US" altLang="zh-CN" sz="1200">
                <a:solidFill>
                  <a:schemeClr val="tx1">
                    <a:lumMod val="65000"/>
                  </a:schemeClr>
                </a:solidFill>
              </a:rPr>
              <a:t>All fonts used in this template can be used for personal or commercial use.</a:t>
            </a:r>
          </a:p>
        </p:txBody>
      </p:sp>
      <p:sp>
        <p:nvSpPr>
          <p:cNvPr id="13" name="Rectangle 12">
            <a:extLst>
              <a:ext uri="{FF2B5EF4-FFF2-40B4-BE49-F238E27FC236}">
                <a16:creationId xmlns:a16="http://schemas.microsoft.com/office/drawing/2014/main" id="{35B0FDF2-341D-4778-B64A-C9EC7D3B2A40}"/>
              </a:ext>
            </a:extLst>
          </p:cNvPr>
          <p:cNvSpPr/>
          <p:nvPr/>
        </p:nvSpPr>
        <p:spPr>
          <a:xfrm>
            <a:off x="1219200" y="5033112"/>
            <a:ext cx="6248400" cy="769441"/>
          </a:xfrm>
          <a:prstGeom prst="rect">
            <a:avLst/>
          </a:prstGeom>
        </p:spPr>
        <p:txBody>
          <a:bodyPr wrap="square">
            <a:spAutoFit/>
          </a:bodyPr>
          <a:lstStyle/>
          <a:p>
            <a:pPr>
              <a:spcBef>
                <a:spcPts val="600"/>
              </a:spcBef>
            </a:pPr>
            <a:r>
              <a:rPr lang="en-US" altLang="zh-CN" sz="2000" cap="all">
                <a:solidFill>
                  <a:schemeClr val="tx1">
                    <a:lumMod val="85000"/>
                    <a:lumOff val="15000"/>
                  </a:schemeClr>
                </a:solidFill>
                <a:latin typeface="+mj-lt"/>
              </a:rPr>
              <a:t>MONTSERRAT</a:t>
            </a:r>
          </a:p>
          <a:p>
            <a:pPr>
              <a:spcBef>
                <a:spcPts val="1200"/>
              </a:spcBef>
            </a:pPr>
            <a:r>
              <a:rPr lang="en-US" altLang="zh-CN" sz="1400" i="1">
                <a:solidFill>
                  <a:schemeClr val="tx1">
                    <a:lumMod val="65000"/>
                  </a:schemeClr>
                </a:solidFill>
              </a:rPr>
              <a:t>https://www.fontsquirrel.com/fonts/montserrat</a:t>
            </a:r>
          </a:p>
        </p:txBody>
      </p:sp>
      <p:sp>
        <p:nvSpPr>
          <p:cNvPr id="14" name="TextBox 13">
            <a:extLst>
              <a:ext uri="{FF2B5EF4-FFF2-40B4-BE49-F238E27FC236}">
                <a16:creationId xmlns:a16="http://schemas.microsoft.com/office/drawing/2014/main" id="{43E4EB83-672E-4E43-BD56-6EB7DCA083AC}"/>
              </a:ext>
            </a:extLst>
          </p:cNvPr>
          <p:cNvSpPr txBox="1"/>
          <p:nvPr/>
        </p:nvSpPr>
        <p:spPr>
          <a:xfrm>
            <a:off x="1152090" y="2543223"/>
            <a:ext cx="7458510" cy="2215991"/>
          </a:xfrm>
          <a:prstGeom prst="rect">
            <a:avLst/>
          </a:prstGeom>
          <a:noFill/>
        </p:spPr>
        <p:txBody>
          <a:bodyPr wrap="square" rtlCol="0">
            <a:spAutoFit/>
          </a:bodyPr>
          <a:lstStyle/>
          <a:p>
            <a:r>
              <a:rPr lang="en-US" altLang="zh-CN" sz="13800">
                <a:solidFill>
                  <a:schemeClr val="tx1">
                    <a:lumMod val="85000"/>
                    <a:lumOff val="15000"/>
                  </a:schemeClr>
                </a:solidFill>
                <a:latin typeface="Montserrat ExtraBold" panose="00000900000000000000" pitchFamily="50" charset="0"/>
              </a:rPr>
              <a:t>Aa</a:t>
            </a:r>
            <a:r>
              <a:rPr lang="en-US" altLang="zh-CN" sz="13800">
                <a:solidFill>
                  <a:schemeClr val="tx1">
                    <a:lumMod val="85000"/>
                    <a:lumOff val="15000"/>
                  </a:schemeClr>
                </a:solidFill>
                <a:latin typeface="Montserrat Light" panose="00000400000000000000" pitchFamily="50" charset="0"/>
              </a:rPr>
              <a:t>Bb</a:t>
            </a:r>
            <a:endParaRPr lang="zh-CN" altLang="en-US" sz="13800">
              <a:solidFill>
                <a:schemeClr val="tx1">
                  <a:lumMod val="85000"/>
                  <a:lumOff val="15000"/>
                </a:schemeClr>
              </a:solidFill>
              <a:latin typeface="Montserrat Light" panose="00000400000000000000" pitchFamily="50" charset="0"/>
            </a:endParaRPr>
          </a:p>
        </p:txBody>
      </p:sp>
    </p:spTree>
    <p:extLst>
      <p:ext uri="{BB962C8B-B14F-4D97-AF65-F5344CB8AC3E}">
        <p14:creationId xmlns:p14="http://schemas.microsoft.com/office/powerpoint/2010/main" val="5138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38D5851-56BB-48B7-9510-580AEAE1A1D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36272" y="1894892"/>
            <a:ext cx="5163760" cy="1359526"/>
          </a:xfrm>
          <a:prstGeom prst="rect">
            <a:avLst/>
          </a:prstGeom>
        </p:spPr>
      </p:pic>
      <p:sp>
        <p:nvSpPr>
          <p:cNvPr id="11" name="TextBox 10">
            <a:extLst>
              <a:ext uri="{FF2B5EF4-FFF2-40B4-BE49-F238E27FC236}">
                <a16:creationId xmlns:a16="http://schemas.microsoft.com/office/drawing/2014/main" id="{12850873-91D9-4840-A3C6-9287C705944A}"/>
              </a:ext>
            </a:extLst>
          </p:cNvPr>
          <p:cNvSpPr txBox="1"/>
          <p:nvPr/>
        </p:nvSpPr>
        <p:spPr>
          <a:xfrm>
            <a:off x="1236272" y="6624154"/>
            <a:ext cx="10184423" cy="646331"/>
          </a:xfrm>
          <a:prstGeom prst="rect">
            <a:avLst/>
          </a:prstGeom>
          <a:noFill/>
        </p:spPr>
        <p:txBody>
          <a:bodyPr wrap="square" rtlCol="0">
            <a:spAutoFit/>
          </a:bodyPr>
          <a:lstStyle/>
          <a:p>
            <a:r>
              <a:rPr lang="en-US" sz="3600">
                <a:solidFill>
                  <a:schemeClr val="accent1"/>
                </a:solidFill>
                <a:latin typeface="Montserrat Black" panose="00000A00000000000000" pitchFamily="50" charset="0"/>
              </a:rPr>
              <a:t>NOT to be sold as is or modified!</a:t>
            </a:r>
          </a:p>
        </p:txBody>
      </p:sp>
      <p:sp>
        <p:nvSpPr>
          <p:cNvPr id="12" name="TextBox 11">
            <a:extLst>
              <a:ext uri="{FF2B5EF4-FFF2-40B4-BE49-F238E27FC236}">
                <a16:creationId xmlns:a16="http://schemas.microsoft.com/office/drawing/2014/main" id="{C19DD76B-9B7D-43E9-96B4-3CFBDE110589}"/>
              </a:ext>
            </a:extLst>
          </p:cNvPr>
          <p:cNvSpPr txBox="1"/>
          <p:nvPr/>
        </p:nvSpPr>
        <p:spPr>
          <a:xfrm>
            <a:off x="1236272" y="7604760"/>
            <a:ext cx="12458700" cy="1443087"/>
          </a:xfrm>
          <a:prstGeom prst="rect">
            <a:avLst/>
          </a:prstGeom>
          <a:noFill/>
        </p:spPr>
        <p:txBody>
          <a:bodyPr wrap="square" rtlCol="0">
            <a:spAutoFit/>
          </a:bodyPr>
          <a:lstStyle/>
          <a:p>
            <a:pPr>
              <a:lnSpc>
                <a:spcPct val="150000"/>
              </a:lnSpc>
              <a:spcBef>
                <a:spcPts val="1200"/>
              </a:spcBef>
            </a:pPr>
            <a:r>
              <a:rPr lang="en-US" sz="1800">
                <a:solidFill>
                  <a:schemeClr val="tx1">
                    <a:lumMod val="65000"/>
                  </a:schemeClr>
                </a:solidFill>
              </a:rPr>
              <a:t>Thanks for downloading! </a:t>
            </a:r>
          </a:p>
          <a:p>
            <a:pPr>
              <a:lnSpc>
                <a:spcPct val="150000"/>
              </a:lnSpc>
              <a:spcBef>
                <a:spcPts val="1200"/>
              </a:spcBef>
            </a:pPr>
            <a:r>
              <a:rPr lang="en-US" sz="1800">
                <a:solidFill>
                  <a:schemeClr val="tx1">
                    <a:lumMod val="65000"/>
                  </a:schemeClr>
                </a:solidFill>
              </a:rPr>
              <a:t>You can read our terms of use to learn more. If you have any questions, you can go to </a:t>
            </a:r>
            <a:r>
              <a:rPr lang="en-US" sz="1800">
                <a:solidFill>
                  <a:schemeClr val="tx1">
                    <a:lumMod val="65000"/>
                  </a:schemeClr>
                </a:solidFill>
                <a:hlinkClick r:id="rId3" action="ppaction://hlinkfile">
                  <a:extLst>
                    <a:ext uri="{A12FA001-AC4F-418D-AE19-62706E023703}">
                      <ahyp:hlinkClr xmlns:ahyp="http://schemas.microsoft.com/office/drawing/2018/hyperlinkcolor" val="tx"/>
                    </a:ext>
                  </a:extLst>
                </a:hlinkClick>
              </a:rPr>
              <a:t>mslides.com </a:t>
            </a:r>
            <a:r>
              <a:rPr lang="en-US" sz="1800">
                <a:solidFill>
                  <a:schemeClr val="tx1">
                    <a:lumMod val="65000"/>
                  </a:schemeClr>
                </a:solidFill>
              </a:rPr>
              <a:t>to leave a comment or sent message to us. </a:t>
            </a:r>
          </a:p>
        </p:txBody>
      </p:sp>
      <p:sp>
        <p:nvSpPr>
          <p:cNvPr id="15" name="TextBox 14">
            <a:extLst>
              <a:ext uri="{FF2B5EF4-FFF2-40B4-BE49-F238E27FC236}">
                <a16:creationId xmlns:a16="http://schemas.microsoft.com/office/drawing/2014/main" id="{9F577C28-9FEC-4A67-90F8-F2148B949C70}"/>
              </a:ext>
            </a:extLst>
          </p:cNvPr>
          <p:cNvSpPr txBox="1"/>
          <p:nvPr/>
        </p:nvSpPr>
        <p:spPr>
          <a:xfrm>
            <a:off x="1236272" y="3825693"/>
            <a:ext cx="13479780" cy="683264"/>
          </a:xfrm>
          <a:prstGeom prst="rect">
            <a:avLst/>
          </a:prstGeom>
          <a:noFill/>
        </p:spPr>
        <p:txBody>
          <a:bodyPr wrap="square" rtlCol="0">
            <a:spAutoFit/>
          </a:bodyPr>
          <a:lstStyle/>
          <a:p>
            <a:pPr>
              <a:lnSpc>
                <a:spcPct val="120000"/>
              </a:lnSpc>
            </a:pPr>
            <a:r>
              <a:rPr lang="en-US" sz="3200">
                <a:latin typeface="Poppins ExtraBold" panose="00000900000000000000" pitchFamily="50" charset="0"/>
                <a:cs typeface="Poppins ExtraBold" panose="00000900000000000000" pitchFamily="50" charset="0"/>
              </a:rPr>
              <a:t>Free </a:t>
            </a:r>
            <a:r>
              <a:rPr lang="en-US" altLang="zh-CN" sz="3200">
                <a:latin typeface="Poppins ExtraBold" panose="00000900000000000000" pitchFamily="50" charset="0"/>
                <a:cs typeface="Poppins ExtraBold" panose="00000900000000000000" pitchFamily="50" charset="0"/>
              </a:rPr>
              <a:t>PowerPoint Templates and Google Slides Themes</a:t>
            </a:r>
            <a:r>
              <a:rPr lang="en-US" sz="3200">
                <a:latin typeface="Poppins ExtraBold" panose="00000900000000000000" pitchFamily="50" charset="0"/>
                <a:cs typeface="Poppins ExtraBold" panose="00000900000000000000" pitchFamily="50" charset="0"/>
              </a:rPr>
              <a:t>.</a:t>
            </a:r>
          </a:p>
        </p:txBody>
      </p:sp>
    </p:spTree>
    <p:extLst>
      <p:ext uri="{BB962C8B-B14F-4D97-AF65-F5344CB8AC3E}">
        <p14:creationId xmlns:p14="http://schemas.microsoft.com/office/powerpoint/2010/main" val="1709089995"/>
      </p:ext>
    </p:extLst>
  </p:cSld>
  <p:clrMapOvr>
    <a:masterClrMapping/>
  </p:clrMapOvr>
</p:sld>
</file>

<file path=ppt/theme/theme1.xml><?xml version="1.0" encoding="utf-8"?>
<a:theme xmlns:a="http://schemas.openxmlformats.org/drawingml/2006/main" name="Simplicity theme">
  <a:themeElements>
    <a:clrScheme name="3-multicolor 02 dark">
      <a:dk1>
        <a:srgbClr val="FFFFFF"/>
      </a:dk1>
      <a:lt1>
        <a:srgbClr val="262626"/>
      </a:lt1>
      <a:dk2>
        <a:srgbClr val="FFFFFF"/>
      </a:dk2>
      <a:lt2>
        <a:srgbClr val="000000"/>
      </a:lt2>
      <a:accent1>
        <a:srgbClr val="FEBA00"/>
      </a:accent1>
      <a:accent2>
        <a:srgbClr val="845BDF"/>
      </a:accent2>
      <a:accent3>
        <a:srgbClr val="EE4AA3"/>
      </a:accent3>
      <a:accent4>
        <a:srgbClr val="0089FD"/>
      </a:accent4>
      <a:accent5>
        <a:srgbClr val="00D3BD"/>
      </a:accent5>
      <a:accent6>
        <a:srgbClr val="CB7896"/>
      </a:accent6>
      <a:hlink>
        <a:srgbClr val="FEBA00"/>
      </a:hlink>
      <a:folHlink>
        <a:srgbClr val="3F3F3F"/>
      </a:folHlink>
    </a:clrScheme>
    <a:fontScheme name="Custom 1">
      <a:majorFont>
        <a:latin typeface="Montserrat Medium"/>
        <a:ea typeface="Microsoft YaHei UI"/>
        <a:cs typeface=""/>
      </a:majorFont>
      <a:minorFont>
        <a:latin typeface="Montserrat Light"/>
        <a:ea typeface="Microsoft YaHei UI Light"/>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e7d195523061f1c0 xmlns="http://e7d195523061f1c0/custom/data/def">
  <_7b1dac89e7d195523061f1c0316ecb71 xmlns="">e7d195523061f1c0cef09ac28eaae964ec9988a5cce77c8b8C1E4685C6E6B40CD7615480512384A61EE159C6FE0045D14B61E85D0A95589D558B81FFC809322ACC20DC2254D928200A3EA0841B8B1814961BE795024DFDEF45878460D5EEC04B3DB4C246007153409DEDE37CA726A66AF19B77CE744E11CADCFB09B3408DEC1F688348922E38CCEE</_7b1dac89e7d195523061f1c0316ecb71>
  <_7b1dac89e7d195523061f1c0316ecb71 xmlns="">e7d195523061f1c0cef09ac28eaae964ec9988a5cce77c8b8C1E4685C6E6B40CD7615480512384A61EE159C6FE0045D14B61E85D0A95589D558B81FFC809322ACC20DC2254D928200A3EA0841B8B1814961BE795024DFDEFCC1129033FEC21F5C5BDE68E2B7A1F8E41338FB0DD71548A78ADD1F5722F5FD965480A64BD076FD2328431DAE9622527</_7b1dac89e7d195523061f1c0316ecb71>
  <_7b1dac89e7d195523061f1c0316ecb71 xmlns="">e7d195523061f1c0cef09ac28eaae964ec9988a5cce77c8b8C1E4685C6E6B40CD7615480512384A61EE159C6FE0045D14B61E85D0A95589D558B81FFC809322ACC20DC2254D928200A3EA0841B8B18144DC47CBD04FCA384408AF03A26AFFDF192346722787A389DB6D6BE826066A063ECDC78A932AD2721B5CFDE870F76DE7C3CCE2B9A07730B5F</_7b1dac89e7d195523061f1c0316ecb71>
  <_7b1dac89e7d195523061f1c0316ecb71 xmlns="">e7d195523061f1c0cef09ac28eaae964ec9988a5cce77c8b8C1E4685C6E6B40CD7615480512384A61EE159C6FE0045D14B61E85D0A95589D558B81FFC809322ACC20DC2254D928200A3EA0841B8B18146B5918F8DA8F2BB8EBBD78811AB79BAD25B3D3572375DC872E76B122646A4CFEC757C0C5DC45C58AA1C19C5F82E1244272D3D963277B72E4</_7b1dac89e7d195523061f1c0316ecb71>
  <_7b1dac89e7d195523061f1c0316ecb71 xmlns="">e7d195523061f1c0cef09ac28eaae964ec9988a5cce77c8b8C1E4685C6E6B40CD7615480512384A61EE159C6FE0045D14B61E85D0A95589D558B81FFC809322ACC20DC2254D928200A3EA0841B8B1814D46540F92FDE0CC7D2E4FED8FEEFC6C9A68F4EFD8E967F607C3A4874F08B710D4B9EDAF2198A37174DB562817F68A467C4A8AF4E469EC69C</_7b1dac89e7d195523061f1c0316ecb71>
  <_7b1dac89e7d195523061f1c0316ecb71 xmlns="">e7d195523061f1c0cef09ac28eaae964ec9988a5cce77c8b8C1E4685C6E6B40CD7615480512384A61EE159C6FE0045D14B61E85D0A95589D558B81FFC809322ACC20DC2254D928200A3EA0841B8B1814D46540F92FDE0CC7F1A0A352A74694BDC8D7E096E6A67150D06CE09000740E4468C0E429E53B576B791DC034A987477FBCAC6FCDEEA8FDF8</_7b1dac89e7d195523061f1c0316ecb71>
  <_7b1dac89e7d195523061f1c0316ecb71 xmlns="">e7d195523061f1c0cef09ac28eaae964ec9988a5cce77c8b8C1E4685C6E6B40CD7615480512384A61EE159C6FE0045D14B61E85D0A95589D558B81FFC809322ACC20DC2254D928200A3EA0841B8B18142FBE450CA6476861A085A53B0B0F3C0501F176467351CFE8A50B523E8722B0960368A29699C716E5560DC472CD7028D123F7EF4AA3569329</_7b1dac89e7d195523061f1c0316ecb71>
  <_7b1dac89e7d195523061f1c0316ecb71 xmlns="">e7d195523061f1c0cef09ac28eaae964ec9988a5cce77c8b8C1E4685C6E6B40CD7615480512384A61EE159C6FE0045D14B61E85D0A95589D558B81FFC809322ACC20DC2254D928200A3EA0841B8B181497967B5C7141FB2B73FA35BB466BBE4B7AEDFC2ECE8ED32C637BBE79C8274B940C4D097F2D520BB92E21F9B7E46A13F753F53D832A761DC01D64101EEDBAA6DE</_7b1dac89e7d195523061f1c0316ecb71>
  <_7b1dac89e7d195523061f1c0316ecb71 xmlns="">e7d195523061f1c0cef09ac28eaae964ec9988a5cce77c8b8C1E4685C6E6B40CD7615480512384A61EE159C6FE0045D14B61E85D0A95589D558B81FFC809322ACC20DC2254D928200A3EA0841B8B1814CCEAFA1407BA82CF1A1F8602E4545942575339612F352FC1C793AA89CE956E3FED3286C44BBFE36EF33792E4E3AF4980969F2A19EBE68C21</_7b1dac89e7d195523061f1c0316ecb71>
  <_7b1dac89e7d195523061f1c0316ecb71 xmlns="">e7d195523061f1c0cef09ac28eaae964ec9988a5cce77c8b8C1E4685C6E6B40CD7615480512384A61EE159C6FE0045D14B61E85D0A95589D558B81FFC809322ACC20DC2254D928200A3EA0841B8B18141B9F7DD698B7CCF44C9216763E8A16F8F569E8958EDB0333C8BFA7609389EEC4801C7DDBD37B372814389AA2C39DB34C7B07EB3752B9F665</_7b1dac89e7d195523061f1c0316ecb71>
  <_7b1dac89e7d195523061f1c0316ecb71 xmlns="">e7d195523061f1c0cef09ac28eaae964ec9988a5cce77c8b8C1E4685C6E6B40CD7615480512384A61EE159C6FE0045D14B61E85D0A95589D558B81FFC809322ACC20DC2254D928200A3EA0841B8B1814698A4C960560469CA8A8F3F9287BE9713BB2BEEFF16769B86F03514EDC2D637C22BECE1BFABBC94AC3116D8CD2ACAFD5170249B213C49E4D</_7b1dac89e7d195523061f1c0316ecb71>
  <_7b1dac89e7d195523061f1c0316ecb71 xmlns="">e7d195523061f1c0cef09ac28eaae964ec9988a5cce77c8b8C1E4685C6E6B40CD7615480512384A61EE159C6FE0045D14B61E85D0A95589D558B81FFC809322ACC20DC2254D928200A3EA0841B8B181425E75F621A0737AE1BF7D07EA7969786D68EDEADF71E79D44BC2C687233A866F34D79438FD6F1D02587CB78DE60651920A5F539071126543</_7b1dac89e7d195523061f1c0316ecb71>
  <_7b1dac89e7d195523061f1c0316ecb71 xmlns="">e7d195523061f1c0cef09ac28eaae964ec9988a5cce77c8b8C1E4685C6E6B40CD7615480512384A61EE159C6FE0045D14B61E85D0A95589D558B81FFC809322ACC20DC2254D928200A3EA0841B8B18145D7DC62DE5AA0F7A4D8411BCF39BBBCEC08D09261D6A1BBC7EE625E59B150391F5232318D27653B00040D334DDB89C325FA32DA05BD12AB5</_7b1dac89e7d195523061f1c0316ecb71>
</e7d195523061f1c0>
</file>

<file path=customXml/itemProps1.xml><?xml version="1.0" encoding="utf-8"?>
<ds:datastoreItem xmlns:ds="http://schemas.openxmlformats.org/officeDocument/2006/customXml" ds:itemID="{01BAF993-C85B-4CE1-B9E0-C79EAD7A96BF}">
  <ds:schemaRefs>
    <ds:schemaRef ds:uri="http://e7d195523061f1c0/custom/data/def"/>
    <ds:schemaRef ds:uri=""/>
  </ds:schemaRefs>
</ds:datastoreItem>
</file>

<file path=docProps/app.xml><?xml version="1.0" encoding="utf-8"?>
<Properties xmlns="http://schemas.openxmlformats.org/officeDocument/2006/extended-properties" xmlns:vt="http://schemas.openxmlformats.org/officeDocument/2006/docPropsVTypes">
  <Template/>
  <TotalTime>407193</TotalTime>
  <Words>1126</Words>
  <Application>Microsoft Office PowerPoint</Application>
  <PresentationFormat>Custom</PresentationFormat>
  <Paragraphs>66</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Montserrat Black</vt:lpstr>
      <vt:lpstr>Montserrat ExtraBold</vt:lpstr>
      <vt:lpstr>Montserrat Light</vt:lpstr>
      <vt:lpstr>Montserrat Medium</vt:lpstr>
      <vt:lpstr>Poppins ExtraBold</vt:lpstr>
      <vt:lpstr>Simplicity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©PPTSTORE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©PPTSTORE</dc:creator>
  <dc:description>©PPTSTORE 版权所有</dc:description>
  <cp:lastModifiedBy>yang x</cp:lastModifiedBy>
  <cp:revision>6012</cp:revision>
  <dcterms:created xsi:type="dcterms:W3CDTF">2015-11-23T02:03:38Z</dcterms:created>
  <dcterms:modified xsi:type="dcterms:W3CDTF">2021-11-08T07:13:57Z</dcterms:modified>
</cp:coreProperties>
</file>