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34"/>
  </p:notesMasterIdLst>
  <p:handoutMasterIdLst>
    <p:handoutMasterId r:id="rId35"/>
  </p:handoutMasterIdLst>
  <p:sldIdLst>
    <p:sldId id="6942" r:id="rId3"/>
    <p:sldId id="6943" r:id="rId4"/>
    <p:sldId id="6944" r:id="rId5"/>
    <p:sldId id="6945" r:id="rId6"/>
    <p:sldId id="6946" r:id="rId7"/>
    <p:sldId id="6947" r:id="rId8"/>
    <p:sldId id="6948" r:id="rId9"/>
    <p:sldId id="6971" r:id="rId10"/>
    <p:sldId id="6949" r:id="rId11"/>
    <p:sldId id="6961" r:id="rId12"/>
    <p:sldId id="6950" r:id="rId13"/>
    <p:sldId id="6951" r:id="rId14"/>
    <p:sldId id="6953" r:id="rId15"/>
    <p:sldId id="6963" r:id="rId16"/>
    <p:sldId id="6962" r:id="rId17"/>
    <p:sldId id="6954" r:id="rId18"/>
    <p:sldId id="6972" r:id="rId19"/>
    <p:sldId id="6955" r:id="rId20"/>
    <p:sldId id="6956" r:id="rId21"/>
    <p:sldId id="6957" r:id="rId22"/>
    <p:sldId id="6973" r:id="rId23"/>
    <p:sldId id="6960" r:id="rId24"/>
    <p:sldId id="6958" r:id="rId25"/>
    <p:sldId id="6964" r:id="rId26"/>
    <p:sldId id="6965" r:id="rId27"/>
    <p:sldId id="6966" r:id="rId28"/>
    <p:sldId id="257" r:id="rId29"/>
    <p:sldId id="258" r:id="rId30"/>
    <p:sldId id="259" r:id="rId31"/>
    <p:sldId id="6768" r:id="rId32"/>
    <p:sldId id="6823" r:id="rId33"/>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Untitled Section" id="{DA6E5AFE-55E6-4E67-B687-097F1EAF534C}">
          <p14:sldIdLst>
            <p14:sldId id="6942"/>
            <p14:sldId id="6943"/>
            <p14:sldId id="6944"/>
            <p14:sldId id="6945"/>
            <p14:sldId id="6946"/>
            <p14:sldId id="6947"/>
            <p14:sldId id="6948"/>
            <p14:sldId id="6971"/>
            <p14:sldId id="6949"/>
            <p14:sldId id="6961"/>
            <p14:sldId id="6950"/>
            <p14:sldId id="6951"/>
            <p14:sldId id="6953"/>
            <p14:sldId id="6963"/>
            <p14:sldId id="6962"/>
            <p14:sldId id="6954"/>
            <p14:sldId id="6972"/>
            <p14:sldId id="6955"/>
            <p14:sldId id="6956"/>
            <p14:sldId id="6957"/>
            <p14:sldId id="6973"/>
            <p14:sldId id="6960"/>
            <p14:sldId id="6958"/>
            <p14:sldId id="6964"/>
            <p14:sldId id="6965"/>
            <p14:sldId id="6966"/>
          </p14:sldIdLst>
        </p14:section>
        <p14:section name="Icons" id="{4CC73F69-BF79-4508-807E-F50128CF7EA7}">
          <p14:sldIdLst>
            <p14:sldId id="257"/>
            <p14:sldId id="258"/>
            <p14:sldId id="259"/>
          </p14:sldIdLst>
        </p14:section>
        <p14:section name="fonts" id="{8DFCB083-0DF3-4BF9-8B4F-9AB3A92EAB69}">
          <p14:sldIdLst>
            <p14:sldId id="6768"/>
          </p14:sldIdLst>
        </p14:section>
        <p14:section name="mslides.com" id="{41A76518-510F-4FC9-B6FB-15EA9B58F189}">
          <p14:sldIdLst>
            <p14:sldId id="6823"/>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E6E6"/>
    <a:srgbClr val="E1DED9"/>
    <a:srgbClr val="E0DDD8"/>
    <a:srgbClr val="00B0EF"/>
    <a:srgbClr val="F0EFEB"/>
    <a:srgbClr val="EEE6DD"/>
    <a:srgbClr val="EEEDE9"/>
    <a:srgbClr val="EAE6E2"/>
    <a:srgbClr val="000000"/>
    <a:srgbClr val="E7E7E7"/>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5444" autoAdjust="0"/>
    <p:restoredTop sz="94980" autoAdjust="0"/>
  </p:normalViewPr>
  <p:slideViewPr>
    <p:cSldViewPr snapToGrid="0" showGuides="1">
      <p:cViewPr varScale="1">
        <p:scale>
          <a:sx n="47" d="100"/>
          <a:sy n="47" d="100"/>
        </p:scale>
        <p:origin x="614" y="58"/>
      </p:cViewPr>
      <p:guideLst/>
    </p:cSldViewPr>
  </p:slideViewPr>
  <p:outlineViewPr>
    <p:cViewPr>
      <p:scale>
        <a:sx n="100" d="100"/>
        <a:sy n="100" d="100"/>
      </p:scale>
      <p:origin x="0" y="-5280"/>
    </p:cViewPr>
  </p:outlineViewPr>
  <p:notesTextViewPr>
    <p:cViewPr>
      <p:scale>
        <a:sx n="50" d="100"/>
        <a:sy n="50" d="100"/>
      </p:scale>
      <p:origin x="0" y="0"/>
    </p:cViewPr>
  </p:notesTextViewPr>
  <p:sorterViewPr>
    <p:cViewPr>
      <p:scale>
        <a:sx n="50" d="100"/>
        <a:sy n="50" d="100"/>
      </p:scale>
      <p:origin x="0" y="-2318"/>
    </p:cViewPr>
  </p:sorterViewPr>
  <p:notesViewPr>
    <p:cSldViewPr snapToGrid="0" showGuides="1">
      <p:cViewPr varScale="1">
        <p:scale>
          <a:sx n="57" d="100"/>
          <a:sy n="57" d="100"/>
        </p:scale>
        <p:origin x="3259" y="3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bleStyles" Target="tableStyles.xml"/><Relationship Id="rId21" Type="http://schemas.openxmlformats.org/officeDocument/2006/relationships/slide" Target="slides/slide19.xml"/><Relationship Id="rId34"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heme" Target="theme/theme1.xml"/><Relationship Id="rId2" Type="http://schemas.openxmlformats.org/officeDocument/2006/relationships/slideMaster" Target="slideMasters/slideMaster1.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tx1"/>
              </a:solidFill>
              <a:ln w="19050">
                <a:noFill/>
              </a:ln>
              <a:effectLst/>
            </c:spPr>
            <c:extLst>
              <c:ext xmlns:c16="http://schemas.microsoft.com/office/drawing/2014/chart" uri="{C3380CC4-5D6E-409C-BE32-E72D297353CC}">
                <c16:uniqueId val="{00000001-F012-4D36-A3AD-B16037038035}"/>
              </c:ext>
            </c:extLst>
          </c:dPt>
          <c:dPt>
            <c:idx val="1"/>
            <c:bubble3D val="0"/>
            <c:spPr>
              <a:solidFill>
                <a:schemeClr val="tx1">
                  <a:alpha val="80000"/>
                </a:schemeClr>
              </a:solidFill>
              <a:ln w="19050">
                <a:noFill/>
              </a:ln>
              <a:effectLst/>
            </c:spPr>
            <c:extLst>
              <c:ext xmlns:c16="http://schemas.microsoft.com/office/drawing/2014/chart" uri="{C3380CC4-5D6E-409C-BE32-E72D297353CC}">
                <c16:uniqueId val="{00000003-F012-4D36-A3AD-B16037038035}"/>
              </c:ext>
            </c:extLst>
          </c:dPt>
          <c:dPt>
            <c:idx val="2"/>
            <c:bubble3D val="0"/>
            <c:spPr>
              <a:solidFill>
                <a:schemeClr val="tx1">
                  <a:alpha val="60000"/>
                </a:schemeClr>
              </a:solidFill>
              <a:ln w="19050">
                <a:noFill/>
              </a:ln>
              <a:effectLst/>
            </c:spPr>
            <c:extLst>
              <c:ext xmlns:c16="http://schemas.microsoft.com/office/drawing/2014/chart" uri="{C3380CC4-5D6E-409C-BE32-E72D297353CC}">
                <c16:uniqueId val="{00000005-F012-4D36-A3AD-B16037038035}"/>
              </c:ext>
            </c:extLst>
          </c:dPt>
          <c:dPt>
            <c:idx val="3"/>
            <c:bubble3D val="0"/>
            <c:spPr>
              <a:solidFill>
                <a:schemeClr val="tx1">
                  <a:alpha val="40000"/>
                </a:schemeClr>
              </a:solidFill>
              <a:ln w="19050">
                <a:noFill/>
              </a:ln>
              <a:effectLst/>
            </c:spPr>
            <c:extLst>
              <c:ext xmlns:c16="http://schemas.microsoft.com/office/drawing/2014/chart" uri="{C3380CC4-5D6E-409C-BE32-E72D297353CC}">
                <c16:uniqueId val="{00000007-F012-4D36-A3AD-B16037038035}"/>
              </c:ext>
            </c:extLst>
          </c:dPt>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2800" b="1" i="0" u="none" strike="noStrike" kern="1200" baseline="0">
                    <a:solidFill>
                      <a:schemeClr val="accent1"/>
                    </a:solidFill>
                    <a:latin typeface="+mj-lt"/>
                    <a:ea typeface="+mn-ea"/>
                    <a:cs typeface="+mn-cs"/>
                  </a:defRPr>
                </a:pPr>
                <a:endParaRPr lang="en-US"/>
              </a:p>
            </c:txPr>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F012-4D36-A3AD-B16037038035}"/>
            </c:ext>
          </c:extLst>
        </c:ser>
        <c:dLbls>
          <c:showLegendKey val="0"/>
          <c:showVal val="1"/>
          <c:showCatName val="0"/>
          <c:showSerName val="0"/>
          <c:showPercent val="0"/>
          <c:showBubbleSize val="0"/>
          <c:showLeaderLines val="1"/>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2022/1/20</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2022/1/20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a:t>
            </a:fld>
            <a:endParaRPr lang="zh-CN" altLang="en-US"/>
          </a:p>
        </p:txBody>
      </p:sp>
    </p:spTree>
    <p:extLst>
      <p:ext uri="{BB962C8B-B14F-4D97-AF65-F5344CB8AC3E}">
        <p14:creationId xmlns:p14="http://schemas.microsoft.com/office/powerpoint/2010/main" val="5424177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11</a:t>
            </a:fld>
            <a:endParaRPr lang="zh-CN" altLang="en-US"/>
          </a:p>
        </p:txBody>
      </p:sp>
    </p:spTree>
    <p:extLst>
      <p:ext uri="{BB962C8B-B14F-4D97-AF65-F5344CB8AC3E}">
        <p14:creationId xmlns:p14="http://schemas.microsoft.com/office/powerpoint/2010/main" val="28422811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22</a:t>
            </a:fld>
            <a:endParaRPr lang="zh-CN" altLang="en-US"/>
          </a:p>
        </p:txBody>
      </p:sp>
    </p:spTree>
    <p:extLst>
      <p:ext uri="{BB962C8B-B14F-4D97-AF65-F5344CB8AC3E}">
        <p14:creationId xmlns:p14="http://schemas.microsoft.com/office/powerpoint/2010/main" val="155403006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FF8A03FC-5E54-4758-8F97-353970AD1187}"/>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246511E-3882-446E-B279-DEB425066105}"/>
              </a:ext>
            </a:extLst>
          </p:cNvPr>
          <p:cNvSpPr txBox="1"/>
          <p:nvPr userDrawn="1">
            <p:custDataLst>
              <p:tags r:id="rId1"/>
            </p:custDataLst>
          </p:nvPr>
        </p:nvSpPr>
        <p:spPr>
          <a:xfrm rot="16200000">
            <a:off x="16166123" y="2656925"/>
            <a:ext cx="5821680" cy="507831"/>
          </a:xfrm>
          <a:prstGeom prst="rect">
            <a:avLst/>
          </a:prstGeom>
          <a:noFill/>
        </p:spPr>
        <p:txBody>
          <a:bodyPr wrap="square" rtlCol="0">
            <a:spAutoFit/>
          </a:bodyPr>
          <a:lstStyle/>
          <a:p>
            <a:pPr algn="r"/>
            <a:r>
              <a:rPr lang="en-US">
                <a:solidFill>
                  <a:srgbClr val="E6E6E6"/>
                </a:solidFill>
              </a:rPr>
              <a:t>Mslides.com</a:t>
            </a:r>
          </a:p>
        </p:txBody>
      </p:sp>
    </p:spTree>
    <p:extLst>
      <p:ext uri="{BB962C8B-B14F-4D97-AF65-F5344CB8AC3E}">
        <p14:creationId xmlns:p14="http://schemas.microsoft.com/office/powerpoint/2010/main" val="37800005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FBD6E53-5D40-4C2B-B9CF-650E8BCD711C}"/>
              </a:ext>
            </a:extLst>
          </p:cNvPr>
          <p:cNvSpPr>
            <a:spLocks noGrp="1"/>
          </p:cNvSpPr>
          <p:nvPr>
            <p:ph type="pic" sz="quarter" idx="10"/>
          </p:nvPr>
        </p:nvSpPr>
        <p:spPr>
          <a:xfrm>
            <a:off x="1852258" y="2001723"/>
            <a:ext cx="6283558" cy="6283556"/>
          </a:xfrm>
          <a:custGeom>
            <a:avLst/>
            <a:gdLst>
              <a:gd name="connsiteX0" fmla="*/ 3141779 w 6283558"/>
              <a:gd name="connsiteY0" fmla="*/ 0 h 6283556"/>
              <a:gd name="connsiteX1" fmla="*/ 6283558 w 6283558"/>
              <a:gd name="connsiteY1" fmla="*/ 3141778 h 6283556"/>
              <a:gd name="connsiteX2" fmla="*/ 3141779 w 6283558"/>
              <a:gd name="connsiteY2" fmla="*/ 6283556 h 6283556"/>
              <a:gd name="connsiteX3" fmla="*/ 0 w 6283558"/>
              <a:gd name="connsiteY3" fmla="*/ 3141778 h 6283556"/>
              <a:gd name="connsiteX4" fmla="*/ 3141779 w 6283558"/>
              <a:gd name="connsiteY4" fmla="*/ 0 h 628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3558" h="6283556">
                <a:moveTo>
                  <a:pt x="3141779" y="0"/>
                </a:moveTo>
                <a:cubicBezTo>
                  <a:pt x="4876936" y="0"/>
                  <a:pt x="6283558" y="1406622"/>
                  <a:pt x="6283558" y="3141778"/>
                </a:cubicBezTo>
                <a:cubicBezTo>
                  <a:pt x="6283558" y="4876934"/>
                  <a:pt x="4876936" y="6283556"/>
                  <a:pt x="3141779" y="6283556"/>
                </a:cubicBezTo>
                <a:cubicBezTo>
                  <a:pt x="1406622" y="6283556"/>
                  <a:pt x="0" y="4876934"/>
                  <a:pt x="0" y="3141778"/>
                </a:cubicBezTo>
                <a:cubicBezTo>
                  <a:pt x="0" y="1406622"/>
                  <a:pt x="1406622" y="0"/>
                  <a:pt x="3141779" y="0"/>
                </a:cubicBez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995282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6D7B6509-FB7E-421E-9B5F-60AF443A254C}"/>
              </a:ext>
            </a:extLst>
          </p:cNvPr>
          <p:cNvSpPr>
            <a:spLocks noGrp="1"/>
          </p:cNvSpPr>
          <p:nvPr>
            <p:ph type="pic" sz="quarter" idx="12"/>
          </p:nvPr>
        </p:nvSpPr>
        <p:spPr>
          <a:xfrm>
            <a:off x="11752430" y="3261360"/>
            <a:ext cx="3804764" cy="3804764"/>
          </a:xfrm>
          <a:custGeom>
            <a:avLst/>
            <a:gdLst>
              <a:gd name="connsiteX0" fmla="*/ 1902382 w 3804764"/>
              <a:gd name="connsiteY0" fmla="*/ 0 h 3804764"/>
              <a:gd name="connsiteX1" fmla="*/ 3804764 w 3804764"/>
              <a:gd name="connsiteY1" fmla="*/ 1902382 h 3804764"/>
              <a:gd name="connsiteX2" fmla="*/ 1902382 w 3804764"/>
              <a:gd name="connsiteY2" fmla="*/ 3804764 h 3804764"/>
              <a:gd name="connsiteX3" fmla="*/ 0 w 3804764"/>
              <a:gd name="connsiteY3" fmla="*/ 1902382 h 3804764"/>
              <a:gd name="connsiteX4" fmla="*/ 1902382 w 3804764"/>
              <a:gd name="connsiteY4" fmla="*/ 0 h 380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764" h="3804764">
                <a:moveTo>
                  <a:pt x="1902382" y="0"/>
                </a:moveTo>
                <a:cubicBezTo>
                  <a:pt x="2953039" y="0"/>
                  <a:pt x="3804764" y="851725"/>
                  <a:pt x="3804764" y="1902382"/>
                </a:cubicBezTo>
                <a:cubicBezTo>
                  <a:pt x="3804764" y="2953039"/>
                  <a:pt x="2953039" y="3804764"/>
                  <a:pt x="1902382" y="3804764"/>
                </a:cubicBezTo>
                <a:cubicBezTo>
                  <a:pt x="851725" y="3804764"/>
                  <a:pt x="0" y="2953039"/>
                  <a:pt x="0" y="1902382"/>
                </a:cubicBezTo>
                <a:cubicBezTo>
                  <a:pt x="0" y="851725"/>
                  <a:pt x="851725" y="0"/>
                  <a:pt x="1902382" y="0"/>
                </a:cubicBezTo>
                <a:close/>
              </a:path>
            </a:pathLst>
          </a:custGeom>
          <a:solidFill>
            <a:schemeClr val="tx1">
              <a:lumMod val="75000"/>
            </a:schemeClr>
          </a:solidFill>
        </p:spPr>
        <p:txBody>
          <a:bodyPr wrap="square">
            <a:noAutofit/>
          </a:bodyPr>
          <a:lstStyle/>
          <a:p>
            <a:endParaRPr lang="en-US"/>
          </a:p>
        </p:txBody>
      </p:sp>
      <p:sp>
        <p:nvSpPr>
          <p:cNvPr id="8" name="Picture Placeholder 7">
            <a:extLst>
              <a:ext uri="{FF2B5EF4-FFF2-40B4-BE49-F238E27FC236}">
                <a16:creationId xmlns:a16="http://schemas.microsoft.com/office/drawing/2014/main" id="{5674E895-4814-4A4F-868C-815DD90601CD}"/>
              </a:ext>
            </a:extLst>
          </p:cNvPr>
          <p:cNvSpPr>
            <a:spLocks noGrp="1"/>
          </p:cNvSpPr>
          <p:nvPr>
            <p:ph type="pic" sz="quarter" idx="10"/>
          </p:nvPr>
        </p:nvSpPr>
        <p:spPr>
          <a:xfrm>
            <a:off x="2730805" y="3261360"/>
            <a:ext cx="3804764" cy="3804764"/>
          </a:xfrm>
          <a:custGeom>
            <a:avLst/>
            <a:gdLst>
              <a:gd name="connsiteX0" fmla="*/ 1902382 w 3804764"/>
              <a:gd name="connsiteY0" fmla="*/ 0 h 3804764"/>
              <a:gd name="connsiteX1" fmla="*/ 3804764 w 3804764"/>
              <a:gd name="connsiteY1" fmla="*/ 1902382 h 3804764"/>
              <a:gd name="connsiteX2" fmla="*/ 1902382 w 3804764"/>
              <a:gd name="connsiteY2" fmla="*/ 3804764 h 3804764"/>
              <a:gd name="connsiteX3" fmla="*/ 0 w 3804764"/>
              <a:gd name="connsiteY3" fmla="*/ 1902382 h 3804764"/>
              <a:gd name="connsiteX4" fmla="*/ 1902382 w 3804764"/>
              <a:gd name="connsiteY4" fmla="*/ 0 h 380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764" h="3804764">
                <a:moveTo>
                  <a:pt x="1902382" y="0"/>
                </a:moveTo>
                <a:cubicBezTo>
                  <a:pt x="2953039" y="0"/>
                  <a:pt x="3804764" y="851725"/>
                  <a:pt x="3804764" y="1902382"/>
                </a:cubicBezTo>
                <a:cubicBezTo>
                  <a:pt x="3804764" y="2953039"/>
                  <a:pt x="2953039" y="3804764"/>
                  <a:pt x="1902382" y="3804764"/>
                </a:cubicBezTo>
                <a:cubicBezTo>
                  <a:pt x="851725" y="3804764"/>
                  <a:pt x="0" y="2953039"/>
                  <a:pt x="0" y="1902382"/>
                </a:cubicBezTo>
                <a:cubicBezTo>
                  <a:pt x="0" y="851725"/>
                  <a:pt x="851725" y="0"/>
                  <a:pt x="1902382" y="0"/>
                </a:cubicBezTo>
                <a:close/>
              </a:path>
            </a:pathLst>
          </a:custGeom>
          <a:solidFill>
            <a:schemeClr val="tx1">
              <a:lumMod val="75000"/>
            </a:schemeClr>
          </a:solidFill>
        </p:spPr>
        <p:txBody>
          <a:bodyPr wrap="square">
            <a:noAutofit/>
          </a:bodyPr>
          <a:lstStyle/>
          <a:p>
            <a:endParaRPr lang="en-US"/>
          </a:p>
        </p:txBody>
      </p:sp>
      <p:sp>
        <p:nvSpPr>
          <p:cNvPr id="9" name="Picture Placeholder 8">
            <a:extLst>
              <a:ext uri="{FF2B5EF4-FFF2-40B4-BE49-F238E27FC236}">
                <a16:creationId xmlns:a16="http://schemas.microsoft.com/office/drawing/2014/main" id="{1F516715-7842-4BF3-934E-90EBB30D24E2}"/>
              </a:ext>
            </a:extLst>
          </p:cNvPr>
          <p:cNvSpPr>
            <a:spLocks noGrp="1"/>
          </p:cNvSpPr>
          <p:nvPr>
            <p:ph type="pic" sz="quarter" idx="11"/>
          </p:nvPr>
        </p:nvSpPr>
        <p:spPr>
          <a:xfrm>
            <a:off x="7241617" y="3261360"/>
            <a:ext cx="3804764" cy="3804764"/>
          </a:xfrm>
          <a:custGeom>
            <a:avLst/>
            <a:gdLst>
              <a:gd name="connsiteX0" fmla="*/ 1902382 w 3804764"/>
              <a:gd name="connsiteY0" fmla="*/ 0 h 3804764"/>
              <a:gd name="connsiteX1" fmla="*/ 3804764 w 3804764"/>
              <a:gd name="connsiteY1" fmla="*/ 1902382 h 3804764"/>
              <a:gd name="connsiteX2" fmla="*/ 1902382 w 3804764"/>
              <a:gd name="connsiteY2" fmla="*/ 3804764 h 3804764"/>
              <a:gd name="connsiteX3" fmla="*/ 0 w 3804764"/>
              <a:gd name="connsiteY3" fmla="*/ 1902382 h 3804764"/>
              <a:gd name="connsiteX4" fmla="*/ 1902382 w 3804764"/>
              <a:gd name="connsiteY4" fmla="*/ 0 h 3804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764" h="3804764">
                <a:moveTo>
                  <a:pt x="1902382" y="0"/>
                </a:moveTo>
                <a:cubicBezTo>
                  <a:pt x="2953039" y="0"/>
                  <a:pt x="3804764" y="851725"/>
                  <a:pt x="3804764" y="1902382"/>
                </a:cubicBezTo>
                <a:cubicBezTo>
                  <a:pt x="3804764" y="2953039"/>
                  <a:pt x="2953039" y="3804764"/>
                  <a:pt x="1902382" y="3804764"/>
                </a:cubicBezTo>
                <a:cubicBezTo>
                  <a:pt x="851725" y="3804764"/>
                  <a:pt x="0" y="2953039"/>
                  <a:pt x="0" y="1902382"/>
                </a:cubicBezTo>
                <a:cubicBezTo>
                  <a:pt x="0" y="851725"/>
                  <a:pt x="851725" y="0"/>
                  <a:pt x="1902382" y="0"/>
                </a:cubicBez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269360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1000" fill="hold"/>
                                        <p:tgtEl>
                                          <p:spTgt spid="10"/>
                                        </p:tgtEl>
                                        <p:attrNameLst>
                                          <p:attrName>ppt_w</p:attrName>
                                        </p:attrNameLst>
                                      </p:cBhvr>
                                      <p:tavLst>
                                        <p:tav tm="0">
                                          <p:val>
                                            <p:fltVal val="0"/>
                                          </p:val>
                                        </p:tav>
                                        <p:tav tm="100000">
                                          <p:val>
                                            <p:strVal val="#ppt_w"/>
                                          </p:val>
                                        </p:tav>
                                      </p:tavLst>
                                    </p:anim>
                                    <p:anim calcmode="lin" valueType="num">
                                      <p:cBhvr>
                                        <p:cTn id="18" dur="1000" fill="hold"/>
                                        <p:tgtEl>
                                          <p:spTgt spid="10"/>
                                        </p:tgtEl>
                                        <p:attrNameLst>
                                          <p:attrName>ppt_h</p:attrName>
                                        </p:attrNameLst>
                                      </p:cBhvr>
                                      <p:tavLst>
                                        <p:tav tm="0">
                                          <p:val>
                                            <p:fltVal val="0"/>
                                          </p:val>
                                        </p:tav>
                                        <p:tav tm="100000">
                                          <p:val>
                                            <p:strVal val="#ppt_h"/>
                                          </p:val>
                                        </p:tav>
                                      </p:tavLst>
                                    </p:anim>
                                    <p:animEffect transition="in" filter="fade">
                                      <p:cBhvr>
                                        <p:cTn id="19"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27F7906F-9EA8-4393-A7A2-91026C6184FC}"/>
              </a:ext>
            </a:extLst>
          </p:cNvPr>
          <p:cNvSpPr>
            <a:spLocks noGrp="1"/>
          </p:cNvSpPr>
          <p:nvPr>
            <p:ph type="pic" sz="quarter" idx="10"/>
          </p:nvPr>
        </p:nvSpPr>
        <p:spPr>
          <a:xfrm>
            <a:off x="10182007" y="2001723"/>
            <a:ext cx="6283558" cy="6283556"/>
          </a:xfrm>
          <a:custGeom>
            <a:avLst/>
            <a:gdLst>
              <a:gd name="connsiteX0" fmla="*/ 3141779 w 6283558"/>
              <a:gd name="connsiteY0" fmla="*/ 0 h 6283556"/>
              <a:gd name="connsiteX1" fmla="*/ 6283558 w 6283558"/>
              <a:gd name="connsiteY1" fmla="*/ 3141778 h 6283556"/>
              <a:gd name="connsiteX2" fmla="*/ 3141779 w 6283558"/>
              <a:gd name="connsiteY2" fmla="*/ 6283556 h 6283556"/>
              <a:gd name="connsiteX3" fmla="*/ 0 w 6283558"/>
              <a:gd name="connsiteY3" fmla="*/ 3141778 h 6283556"/>
              <a:gd name="connsiteX4" fmla="*/ 3141779 w 6283558"/>
              <a:gd name="connsiteY4" fmla="*/ 0 h 6283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3558" h="6283556">
                <a:moveTo>
                  <a:pt x="3141779" y="0"/>
                </a:moveTo>
                <a:cubicBezTo>
                  <a:pt x="4876936" y="0"/>
                  <a:pt x="6283558" y="1406622"/>
                  <a:pt x="6283558" y="3141778"/>
                </a:cubicBezTo>
                <a:cubicBezTo>
                  <a:pt x="6283558" y="4876934"/>
                  <a:pt x="4876936" y="6283556"/>
                  <a:pt x="3141779" y="6283556"/>
                </a:cubicBezTo>
                <a:cubicBezTo>
                  <a:pt x="1406622" y="6283556"/>
                  <a:pt x="0" y="4876934"/>
                  <a:pt x="0" y="3141778"/>
                </a:cubicBezTo>
                <a:cubicBezTo>
                  <a:pt x="0" y="1406622"/>
                  <a:pt x="1406622" y="0"/>
                  <a:pt x="3141779" y="0"/>
                </a:cubicBez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3857651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34ED85AF-86E0-46A6-BC40-19BB23A94EB5}"/>
              </a:ext>
            </a:extLst>
          </p:cNvPr>
          <p:cNvSpPr>
            <a:spLocks noGrp="1"/>
          </p:cNvSpPr>
          <p:nvPr>
            <p:ph type="pic" sz="quarter" idx="10"/>
          </p:nvPr>
        </p:nvSpPr>
        <p:spPr>
          <a:xfrm>
            <a:off x="0" y="0"/>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accent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5255181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946894A-1D95-40DE-96B9-32870C8F195C}"/>
              </a:ext>
            </a:extLst>
          </p:cNvPr>
          <p:cNvSpPr>
            <a:spLocks noGrp="1"/>
          </p:cNvSpPr>
          <p:nvPr>
            <p:ph type="pic" sz="quarter" idx="11"/>
          </p:nvPr>
        </p:nvSpPr>
        <p:spPr>
          <a:xfrm>
            <a:off x="13078065" y="2008267"/>
            <a:ext cx="2897228" cy="6270446"/>
          </a:xfrm>
          <a:custGeom>
            <a:avLst/>
            <a:gdLst>
              <a:gd name="connsiteX0" fmla="*/ 558253 w 2897228"/>
              <a:gd name="connsiteY0" fmla="*/ 0 h 6270446"/>
              <a:gd name="connsiteX1" fmla="*/ 595273 w 2897228"/>
              <a:gd name="connsiteY1" fmla="*/ 2034 h 6270446"/>
              <a:gd name="connsiteX2" fmla="*/ 619953 w 2897228"/>
              <a:gd name="connsiteY2" fmla="*/ 9584 h 6270446"/>
              <a:gd name="connsiteX3" fmla="*/ 636451 w 2897228"/>
              <a:gd name="connsiteY3" fmla="*/ 42110 h 6270446"/>
              <a:gd name="connsiteX4" fmla="*/ 639268 w 2897228"/>
              <a:gd name="connsiteY4" fmla="*/ 81895 h 6270446"/>
              <a:gd name="connsiteX5" fmla="*/ 683799 w 2897228"/>
              <a:gd name="connsiteY5" fmla="*/ 180924 h 6270446"/>
              <a:gd name="connsiteX6" fmla="*/ 789628 w 2897228"/>
              <a:gd name="connsiteY6" fmla="*/ 232326 h 6270446"/>
              <a:gd name="connsiteX7" fmla="*/ 809346 w 2897228"/>
              <a:gd name="connsiteY7" fmla="*/ 233197 h 6270446"/>
              <a:gd name="connsiteX8" fmla="*/ 1411594 w 2897228"/>
              <a:gd name="connsiteY8" fmla="*/ 233197 h 6270446"/>
              <a:gd name="connsiteX9" fmla="*/ 1485634 w 2897228"/>
              <a:gd name="connsiteY9" fmla="*/ 233197 h 6270446"/>
              <a:gd name="connsiteX10" fmla="*/ 2087882 w 2897228"/>
              <a:gd name="connsiteY10" fmla="*/ 233197 h 6270446"/>
              <a:gd name="connsiteX11" fmla="*/ 2107599 w 2897228"/>
              <a:gd name="connsiteY11" fmla="*/ 232326 h 6270446"/>
              <a:gd name="connsiteX12" fmla="*/ 2213428 w 2897228"/>
              <a:gd name="connsiteY12" fmla="*/ 180924 h 6270446"/>
              <a:gd name="connsiteX13" fmla="*/ 2257960 w 2897228"/>
              <a:gd name="connsiteY13" fmla="*/ 81895 h 6270446"/>
              <a:gd name="connsiteX14" fmla="*/ 2260777 w 2897228"/>
              <a:gd name="connsiteY14" fmla="*/ 42110 h 6270446"/>
              <a:gd name="connsiteX15" fmla="*/ 2277274 w 2897228"/>
              <a:gd name="connsiteY15" fmla="*/ 9584 h 6270446"/>
              <a:gd name="connsiteX16" fmla="*/ 2301955 w 2897228"/>
              <a:gd name="connsiteY16" fmla="*/ 2034 h 6270446"/>
              <a:gd name="connsiteX17" fmla="*/ 2338975 w 2897228"/>
              <a:gd name="connsiteY17" fmla="*/ 0 h 6270446"/>
              <a:gd name="connsiteX18" fmla="*/ 2574911 w 2897228"/>
              <a:gd name="connsiteY18" fmla="*/ 2905 h 6270446"/>
              <a:gd name="connsiteX19" fmla="*/ 2702068 w 2897228"/>
              <a:gd name="connsiteY19" fmla="*/ 19748 h 6270446"/>
              <a:gd name="connsiteX20" fmla="*/ 2807092 w 2897228"/>
              <a:gd name="connsiteY20" fmla="*/ 86542 h 6270446"/>
              <a:gd name="connsiteX21" fmla="*/ 2873755 w 2897228"/>
              <a:gd name="connsiteY21" fmla="*/ 191959 h 6270446"/>
              <a:gd name="connsiteX22" fmla="*/ 2894277 w 2897228"/>
              <a:gd name="connsiteY22" fmla="*/ 307250 h 6270446"/>
              <a:gd name="connsiteX23" fmla="*/ 2897228 w 2897228"/>
              <a:gd name="connsiteY23" fmla="*/ 469877 h 6270446"/>
              <a:gd name="connsiteX24" fmla="*/ 2897228 w 2897228"/>
              <a:gd name="connsiteY24" fmla="*/ 5795342 h 6270446"/>
              <a:gd name="connsiteX25" fmla="*/ 2894277 w 2897228"/>
              <a:gd name="connsiteY25" fmla="*/ 5959131 h 6270446"/>
              <a:gd name="connsiteX26" fmla="*/ 2873755 w 2897228"/>
              <a:gd name="connsiteY26" fmla="*/ 6075293 h 6270446"/>
              <a:gd name="connsiteX27" fmla="*/ 2807092 w 2897228"/>
              <a:gd name="connsiteY27" fmla="*/ 6180130 h 6270446"/>
              <a:gd name="connsiteX28" fmla="*/ 2702068 w 2897228"/>
              <a:gd name="connsiteY28" fmla="*/ 6247214 h 6270446"/>
              <a:gd name="connsiteX29" fmla="*/ 2586848 w 2897228"/>
              <a:gd name="connsiteY29" fmla="*/ 6267542 h 6270446"/>
              <a:gd name="connsiteX30" fmla="*/ 2425088 w 2897228"/>
              <a:gd name="connsiteY30" fmla="*/ 6270446 h 6270446"/>
              <a:gd name="connsiteX31" fmla="*/ 472140 w 2897228"/>
              <a:gd name="connsiteY31" fmla="*/ 6270446 h 6270446"/>
              <a:gd name="connsiteX32" fmla="*/ 310379 w 2897228"/>
              <a:gd name="connsiteY32" fmla="*/ 6267542 h 6270446"/>
              <a:gd name="connsiteX33" fmla="*/ 195161 w 2897228"/>
              <a:gd name="connsiteY33" fmla="*/ 6247214 h 6270446"/>
              <a:gd name="connsiteX34" fmla="*/ 90135 w 2897228"/>
              <a:gd name="connsiteY34" fmla="*/ 6180130 h 6270446"/>
              <a:gd name="connsiteX35" fmla="*/ 23070 w 2897228"/>
              <a:gd name="connsiteY35" fmla="*/ 6075293 h 6270446"/>
              <a:gd name="connsiteX36" fmla="*/ 2951 w 2897228"/>
              <a:gd name="connsiteY36" fmla="*/ 5959131 h 6270446"/>
              <a:gd name="connsiteX37" fmla="*/ 0 w 2897228"/>
              <a:gd name="connsiteY37" fmla="*/ 5795342 h 6270446"/>
              <a:gd name="connsiteX38" fmla="*/ 0 w 2897228"/>
              <a:gd name="connsiteY38" fmla="*/ 469877 h 6270446"/>
              <a:gd name="connsiteX39" fmla="*/ 2951 w 2897228"/>
              <a:gd name="connsiteY39" fmla="*/ 307250 h 6270446"/>
              <a:gd name="connsiteX40" fmla="*/ 23070 w 2897228"/>
              <a:gd name="connsiteY40" fmla="*/ 191959 h 6270446"/>
              <a:gd name="connsiteX41" fmla="*/ 90135 w 2897228"/>
              <a:gd name="connsiteY41" fmla="*/ 86542 h 6270446"/>
              <a:gd name="connsiteX42" fmla="*/ 195161 w 2897228"/>
              <a:gd name="connsiteY42" fmla="*/ 19748 h 6270446"/>
              <a:gd name="connsiteX43" fmla="*/ 321915 w 2897228"/>
              <a:gd name="connsiteY43" fmla="*/ 2905 h 627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97228" h="6270446">
                <a:moveTo>
                  <a:pt x="558253" y="0"/>
                </a:moveTo>
                <a:cubicBezTo>
                  <a:pt x="570727" y="0"/>
                  <a:pt x="583201" y="582"/>
                  <a:pt x="595273" y="2034"/>
                </a:cubicBezTo>
                <a:cubicBezTo>
                  <a:pt x="603858" y="3195"/>
                  <a:pt x="612710" y="4356"/>
                  <a:pt x="619953" y="9584"/>
                </a:cubicBezTo>
                <a:cubicBezTo>
                  <a:pt x="630147" y="16844"/>
                  <a:pt x="634439" y="29623"/>
                  <a:pt x="636451" y="42110"/>
                </a:cubicBezTo>
                <a:cubicBezTo>
                  <a:pt x="638598" y="55468"/>
                  <a:pt x="638061" y="67665"/>
                  <a:pt x="639268" y="81895"/>
                </a:cubicBezTo>
                <a:cubicBezTo>
                  <a:pt x="642755" y="119938"/>
                  <a:pt x="658582" y="154207"/>
                  <a:pt x="683799" y="180924"/>
                </a:cubicBezTo>
                <a:cubicBezTo>
                  <a:pt x="710491" y="209093"/>
                  <a:pt x="747914" y="228840"/>
                  <a:pt x="789628" y="232326"/>
                </a:cubicBezTo>
                <a:cubicBezTo>
                  <a:pt x="801432" y="233197"/>
                  <a:pt x="808675" y="233197"/>
                  <a:pt x="809346" y="233197"/>
                </a:cubicBezTo>
                <a:lnTo>
                  <a:pt x="1411594" y="233197"/>
                </a:lnTo>
                <a:lnTo>
                  <a:pt x="1485634" y="233197"/>
                </a:lnTo>
                <a:lnTo>
                  <a:pt x="2087882" y="233197"/>
                </a:lnTo>
                <a:cubicBezTo>
                  <a:pt x="2088552" y="233197"/>
                  <a:pt x="2095796" y="233197"/>
                  <a:pt x="2107599" y="232326"/>
                </a:cubicBezTo>
                <a:cubicBezTo>
                  <a:pt x="2149314" y="228840"/>
                  <a:pt x="2186736" y="209093"/>
                  <a:pt x="2213428" y="180924"/>
                </a:cubicBezTo>
                <a:cubicBezTo>
                  <a:pt x="2238646" y="154207"/>
                  <a:pt x="2254472" y="119938"/>
                  <a:pt x="2257960" y="81895"/>
                </a:cubicBezTo>
                <a:cubicBezTo>
                  <a:pt x="2259167" y="67665"/>
                  <a:pt x="2258630" y="55468"/>
                  <a:pt x="2260777" y="42110"/>
                </a:cubicBezTo>
                <a:cubicBezTo>
                  <a:pt x="2262789" y="29623"/>
                  <a:pt x="2267081" y="16844"/>
                  <a:pt x="2277274" y="9584"/>
                </a:cubicBezTo>
                <a:cubicBezTo>
                  <a:pt x="2284518" y="4356"/>
                  <a:pt x="2293371" y="3195"/>
                  <a:pt x="2301955" y="2034"/>
                </a:cubicBezTo>
                <a:cubicBezTo>
                  <a:pt x="2314027" y="582"/>
                  <a:pt x="2326501" y="0"/>
                  <a:pt x="2338975" y="0"/>
                </a:cubicBezTo>
                <a:lnTo>
                  <a:pt x="2574911" y="2905"/>
                </a:lnTo>
                <a:cubicBezTo>
                  <a:pt x="2620784" y="-2323"/>
                  <a:pt x="2662365" y="4356"/>
                  <a:pt x="2702068" y="19748"/>
                </a:cubicBezTo>
                <a:cubicBezTo>
                  <a:pt x="2741636" y="35430"/>
                  <a:pt x="2777584" y="57211"/>
                  <a:pt x="2807092" y="86542"/>
                </a:cubicBezTo>
                <a:cubicBezTo>
                  <a:pt x="2836467" y="115873"/>
                  <a:pt x="2859268" y="151883"/>
                  <a:pt x="2873755" y="191959"/>
                </a:cubicBezTo>
                <a:cubicBezTo>
                  <a:pt x="2885290" y="228550"/>
                  <a:pt x="2891326" y="263689"/>
                  <a:pt x="2894277" y="307250"/>
                </a:cubicBezTo>
                <a:cubicBezTo>
                  <a:pt x="2897228" y="350521"/>
                  <a:pt x="2897228" y="401922"/>
                  <a:pt x="2897228" y="469877"/>
                </a:cubicBezTo>
                <a:lnTo>
                  <a:pt x="2897228" y="5795342"/>
                </a:lnTo>
                <a:cubicBezTo>
                  <a:pt x="2897228" y="5864169"/>
                  <a:pt x="2897228" y="5915571"/>
                  <a:pt x="2894277" y="5959131"/>
                </a:cubicBezTo>
                <a:cubicBezTo>
                  <a:pt x="2891326" y="6002692"/>
                  <a:pt x="2885290" y="6038703"/>
                  <a:pt x="2873755" y="6075293"/>
                </a:cubicBezTo>
                <a:cubicBezTo>
                  <a:pt x="2859136" y="6115369"/>
                  <a:pt x="2836332" y="6150799"/>
                  <a:pt x="2807092" y="6180130"/>
                </a:cubicBezTo>
                <a:cubicBezTo>
                  <a:pt x="2777717" y="6209461"/>
                  <a:pt x="2742039" y="6232693"/>
                  <a:pt x="2702068" y="6247214"/>
                </a:cubicBezTo>
                <a:cubicBezTo>
                  <a:pt x="2665583" y="6258830"/>
                  <a:pt x="2630039" y="6264639"/>
                  <a:pt x="2586848" y="6267542"/>
                </a:cubicBezTo>
                <a:cubicBezTo>
                  <a:pt x="2543659" y="6270446"/>
                  <a:pt x="2492689" y="6270446"/>
                  <a:pt x="2425088" y="6270446"/>
                </a:cubicBezTo>
                <a:lnTo>
                  <a:pt x="472140" y="6270446"/>
                </a:lnTo>
                <a:cubicBezTo>
                  <a:pt x="404539" y="6270446"/>
                  <a:pt x="353569" y="6270446"/>
                  <a:pt x="310379" y="6267542"/>
                </a:cubicBezTo>
                <a:cubicBezTo>
                  <a:pt x="267189" y="6264639"/>
                  <a:pt x="231644" y="6258830"/>
                  <a:pt x="195161" y="6247214"/>
                </a:cubicBezTo>
                <a:cubicBezTo>
                  <a:pt x="155189" y="6232693"/>
                  <a:pt x="119511" y="6209461"/>
                  <a:pt x="90135" y="6180130"/>
                </a:cubicBezTo>
                <a:cubicBezTo>
                  <a:pt x="60896" y="6150799"/>
                  <a:pt x="37690" y="6115369"/>
                  <a:pt x="23070" y="6075293"/>
                </a:cubicBezTo>
                <a:cubicBezTo>
                  <a:pt x="11535" y="6038703"/>
                  <a:pt x="5902" y="6002692"/>
                  <a:pt x="2951" y="5959131"/>
                </a:cubicBezTo>
                <a:cubicBezTo>
                  <a:pt x="0" y="5915571"/>
                  <a:pt x="0" y="5864169"/>
                  <a:pt x="0" y="5795342"/>
                </a:cubicBezTo>
                <a:lnTo>
                  <a:pt x="0" y="469877"/>
                </a:lnTo>
                <a:cubicBezTo>
                  <a:pt x="0" y="401922"/>
                  <a:pt x="0" y="350521"/>
                  <a:pt x="2951" y="307250"/>
                </a:cubicBezTo>
                <a:cubicBezTo>
                  <a:pt x="5902" y="263689"/>
                  <a:pt x="11535" y="228550"/>
                  <a:pt x="23070" y="191959"/>
                </a:cubicBezTo>
                <a:cubicBezTo>
                  <a:pt x="37557" y="151883"/>
                  <a:pt x="60762" y="115873"/>
                  <a:pt x="90135" y="86542"/>
                </a:cubicBezTo>
                <a:cubicBezTo>
                  <a:pt x="119645" y="57211"/>
                  <a:pt x="155592" y="35430"/>
                  <a:pt x="195161" y="19748"/>
                </a:cubicBezTo>
                <a:cubicBezTo>
                  <a:pt x="234863" y="4356"/>
                  <a:pt x="276041" y="-2323"/>
                  <a:pt x="321915" y="2905"/>
                </a:cubicBezTo>
                <a:close/>
              </a:path>
            </a:pathLst>
          </a:custGeom>
          <a:solidFill>
            <a:schemeClr val="tx1">
              <a:lumMod val="75000"/>
            </a:schemeClr>
          </a:solidFill>
        </p:spPr>
        <p:txBody>
          <a:bodyPr wrap="square">
            <a:noAutofit/>
          </a:bodyPr>
          <a:lstStyle/>
          <a:p>
            <a:endParaRPr lang="en-US"/>
          </a:p>
        </p:txBody>
      </p:sp>
      <p:sp>
        <p:nvSpPr>
          <p:cNvPr id="7" name="Picture Placeholder 6">
            <a:extLst>
              <a:ext uri="{FF2B5EF4-FFF2-40B4-BE49-F238E27FC236}">
                <a16:creationId xmlns:a16="http://schemas.microsoft.com/office/drawing/2014/main" id="{BAD75C74-1B61-4564-8577-F550A6E0C4DA}"/>
              </a:ext>
            </a:extLst>
          </p:cNvPr>
          <p:cNvSpPr>
            <a:spLocks noGrp="1"/>
          </p:cNvSpPr>
          <p:nvPr>
            <p:ph type="pic" sz="quarter" idx="10"/>
          </p:nvPr>
        </p:nvSpPr>
        <p:spPr>
          <a:xfrm>
            <a:off x="9358302" y="2008267"/>
            <a:ext cx="2897228" cy="6270446"/>
          </a:xfrm>
          <a:custGeom>
            <a:avLst/>
            <a:gdLst>
              <a:gd name="connsiteX0" fmla="*/ 558253 w 2897228"/>
              <a:gd name="connsiteY0" fmla="*/ 0 h 6270446"/>
              <a:gd name="connsiteX1" fmla="*/ 595273 w 2897228"/>
              <a:gd name="connsiteY1" fmla="*/ 2034 h 6270446"/>
              <a:gd name="connsiteX2" fmla="*/ 619953 w 2897228"/>
              <a:gd name="connsiteY2" fmla="*/ 9584 h 6270446"/>
              <a:gd name="connsiteX3" fmla="*/ 636451 w 2897228"/>
              <a:gd name="connsiteY3" fmla="*/ 42110 h 6270446"/>
              <a:gd name="connsiteX4" fmla="*/ 639268 w 2897228"/>
              <a:gd name="connsiteY4" fmla="*/ 81895 h 6270446"/>
              <a:gd name="connsiteX5" fmla="*/ 683799 w 2897228"/>
              <a:gd name="connsiteY5" fmla="*/ 180924 h 6270446"/>
              <a:gd name="connsiteX6" fmla="*/ 789628 w 2897228"/>
              <a:gd name="connsiteY6" fmla="*/ 232326 h 6270446"/>
              <a:gd name="connsiteX7" fmla="*/ 809346 w 2897228"/>
              <a:gd name="connsiteY7" fmla="*/ 233197 h 6270446"/>
              <a:gd name="connsiteX8" fmla="*/ 1411594 w 2897228"/>
              <a:gd name="connsiteY8" fmla="*/ 233197 h 6270446"/>
              <a:gd name="connsiteX9" fmla="*/ 1485634 w 2897228"/>
              <a:gd name="connsiteY9" fmla="*/ 233197 h 6270446"/>
              <a:gd name="connsiteX10" fmla="*/ 2087882 w 2897228"/>
              <a:gd name="connsiteY10" fmla="*/ 233197 h 6270446"/>
              <a:gd name="connsiteX11" fmla="*/ 2107599 w 2897228"/>
              <a:gd name="connsiteY11" fmla="*/ 232326 h 6270446"/>
              <a:gd name="connsiteX12" fmla="*/ 2213428 w 2897228"/>
              <a:gd name="connsiteY12" fmla="*/ 180924 h 6270446"/>
              <a:gd name="connsiteX13" fmla="*/ 2257960 w 2897228"/>
              <a:gd name="connsiteY13" fmla="*/ 81895 h 6270446"/>
              <a:gd name="connsiteX14" fmla="*/ 2260777 w 2897228"/>
              <a:gd name="connsiteY14" fmla="*/ 42110 h 6270446"/>
              <a:gd name="connsiteX15" fmla="*/ 2277274 w 2897228"/>
              <a:gd name="connsiteY15" fmla="*/ 9584 h 6270446"/>
              <a:gd name="connsiteX16" fmla="*/ 2301955 w 2897228"/>
              <a:gd name="connsiteY16" fmla="*/ 2034 h 6270446"/>
              <a:gd name="connsiteX17" fmla="*/ 2338975 w 2897228"/>
              <a:gd name="connsiteY17" fmla="*/ 0 h 6270446"/>
              <a:gd name="connsiteX18" fmla="*/ 2574911 w 2897228"/>
              <a:gd name="connsiteY18" fmla="*/ 2905 h 6270446"/>
              <a:gd name="connsiteX19" fmla="*/ 2702068 w 2897228"/>
              <a:gd name="connsiteY19" fmla="*/ 19748 h 6270446"/>
              <a:gd name="connsiteX20" fmla="*/ 2807092 w 2897228"/>
              <a:gd name="connsiteY20" fmla="*/ 86542 h 6270446"/>
              <a:gd name="connsiteX21" fmla="*/ 2873755 w 2897228"/>
              <a:gd name="connsiteY21" fmla="*/ 191959 h 6270446"/>
              <a:gd name="connsiteX22" fmla="*/ 2894277 w 2897228"/>
              <a:gd name="connsiteY22" fmla="*/ 307250 h 6270446"/>
              <a:gd name="connsiteX23" fmla="*/ 2897228 w 2897228"/>
              <a:gd name="connsiteY23" fmla="*/ 469877 h 6270446"/>
              <a:gd name="connsiteX24" fmla="*/ 2897228 w 2897228"/>
              <a:gd name="connsiteY24" fmla="*/ 5795342 h 6270446"/>
              <a:gd name="connsiteX25" fmla="*/ 2894277 w 2897228"/>
              <a:gd name="connsiteY25" fmla="*/ 5959131 h 6270446"/>
              <a:gd name="connsiteX26" fmla="*/ 2873755 w 2897228"/>
              <a:gd name="connsiteY26" fmla="*/ 6075293 h 6270446"/>
              <a:gd name="connsiteX27" fmla="*/ 2807092 w 2897228"/>
              <a:gd name="connsiteY27" fmla="*/ 6180130 h 6270446"/>
              <a:gd name="connsiteX28" fmla="*/ 2702068 w 2897228"/>
              <a:gd name="connsiteY28" fmla="*/ 6247214 h 6270446"/>
              <a:gd name="connsiteX29" fmla="*/ 2586848 w 2897228"/>
              <a:gd name="connsiteY29" fmla="*/ 6267542 h 6270446"/>
              <a:gd name="connsiteX30" fmla="*/ 2425088 w 2897228"/>
              <a:gd name="connsiteY30" fmla="*/ 6270446 h 6270446"/>
              <a:gd name="connsiteX31" fmla="*/ 472140 w 2897228"/>
              <a:gd name="connsiteY31" fmla="*/ 6270446 h 6270446"/>
              <a:gd name="connsiteX32" fmla="*/ 310379 w 2897228"/>
              <a:gd name="connsiteY32" fmla="*/ 6267542 h 6270446"/>
              <a:gd name="connsiteX33" fmla="*/ 195161 w 2897228"/>
              <a:gd name="connsiteY33" fmla="*/ 6247214 h 6270446"/>
              <a:gd name="connsiteX34" fmla="*/ 90135 w 2897228"/>
              <a:gd name="connsiteY34" fmla="*/ 6180130 h 6270446"/>
              <a:gd name="connsiteX35" fmla="*/ 23070 w 2897228"/>
              <a:gd name="connsiteY35" fmla="*/ 6075293 h 6270446"/>
              <a:gd name="connsiteX36" fmla="*/ 2951 w 2897228"/>
              <a:gd name="connsiteY36" fmla="*/ 5959131 h 6270446"/>
              <a:gd name="connsiteX37" fmla="*/ 0 w 2897228"/>
              <a:gd name="connsiteY37" fmla="*/ 5795342 h 6270446"/>
              <a:gd name="connsiteX38" fmla="*/ 0 w 2897228"/>
              <a:gd name="connsiteY38" fmla="*/ 469877 h 6270446"/>
              <a:gd name="connsiteX39" fmla="*/ 2951 w 2897228"/>
              <a:gd name="connsiteY39" fmla="*/ 307250 h 6270446"/>
              <a:gd name="connsiteX40" fmla="*/ 23070 w 2897228"/>
              <a:gd name="connsiteY40" fmla="*/ 191959 h 6270446"/>
              <a:gd name="connsiteX41" fmla="*/ 90135 w 2897228"/>
              <a:gd name="connsiteY41" fmla="*/ 86542 h 6270446"/>
              <a:gd name="connsiteX42" fmla="*/ 195161 w 2897228"/>
              <a:gd name="connsiteY42" fmla="*/ 19748 h 6270446"/>
              <a:gd name="connsiteX43" fmla="*/ 321915 w 2897228"/>
              <a:gd name="connsiteY43" fmla="*/ 2905 h 627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97228" h="6270446">
                <a:moveTo>
                  <a:pt x="558253" y="0"/>
                </a:moveTo>
                <a:cubicBezTo>
                  <a:pt x="570727" y="0"/>
                  <a:pt x="583201" y="582"/>
                  <a:pt x="595273" y="2034"/>
                </a:cubicBezTo>
                <a:cubicBezTo>
                  <a:pt x="603858" y="3195"/>
                  <a:pt x="612710" y="4356"/>
                  <a:pt x="619953" y="9584"/>
                </a:cubicBezTo>
                <a:cubicBezTo>
                  <a:pt x="630147" y="16844"/>
                  <a:pt x="634439" y="29623"/>
                  <a:pt x="636451" y="42110"/>
                </a:cubicBezTo>
                <a:cubicBezTo>
                  <a:pt x="638598" y="55468"/>
                  <a:pt x="638061" y="67665"/>
                  <a:pt x="639268" y="81895"/>
                </a:cubicBezTo>
                <a:cubicBezTo>
                  <a:pt x="642755" y="119938"/>
                  <a:pt x="658582" y="154207"/>
                  <a:pt x="683799" y="180924"/>
                </a:cubicBezTo>
                <a:cubicBezTo>
                  <a:pt x="710491" y="209093"/>
                  <a:pt x="747914" y="228840"/>
                  <a:pt x="789628" y="232326"/>
                </a:cubicBezTo>
                <a:cubicBezTo>
                  <a:pt x="801432" y="233197"/>
                  <a:pt x="808675" y="233197"/>
                  <a:pt x="809346" y="233197"/>
                </a:cubicBezTo>
                <a:lnTo>
                  <a:pt x="1411594" y="233197"/>
                </a:lnTo>
                <a:lnTo>
                  <a:pt x="1485634" y="233197"/>
                </a:lnTo>
                <a:lnTo>
                  <a:pt x="2087882" y="233197"/>
                </a:lnTo>
                <a:cubicBezTo>
                  <a:pt x="2088552" y="233197"/>
                  <a:pt x="2095796" y="233197"/>
                  <a:pt x="2107599" y="232326"/>
                </a:cubicBezTo>
                <a:cubicBezTo>
                  <a:pt x="2149314" y="228840"/>
                  <a:pt x="2186736" y="209093"/>
                  <a:pt x="2213428" y="180924"/>
                </a:cubicBezTo>
                <a:cubicBezTo>
                  <a:pt x="2238646" y="154207"/>
                  <a:pt x="2254472" y="119938"/>
                  <a:pt x="2257960" y="81895"/>
                </a:cubicBezTo>
                <a:cubicBezTo>
                  <a:pt x="2259167" y="67665"/>
                  <a:pt x="2258630" y="55468"/>
                  <a:pt x="2260777" y="42110"/>
                </a:cubicBezTo>
                <a:cubicBezTo>
                  <a:pt x="2262789" y="29623"/>
                  <a:pt x="2267081" y="16844"/>
                  <a:pt x="2277274" y="9584"/>
                </a:cubicBezTo>
                <a:cubicBezTo>
                  <a:pt x="2284518" y="4356"/>
                  <a:pt x="2293371" y="3195"/>
                  <a:pt x="2301955" y="2034"/>
                </a:cubicBezTo>
                <a:cubicBezTo>
                  <a:pt x="2314027" y="582"/>
                  <a:pt x="2326501" y="0"/>
                  <a:pt x="2338975" y="0"/>
                </a:cubicBezTo>
                <a:lnTo>
                  <a:pt x="2574911" y="2905"/>
                </a:lnTo>
                <a:cubicBezTo>
                  <a:pt x="2620784" y="-2323"/>
                  <a:pt x="2662365" y="4356"/>
                  <a:pt x="2702068" y="19748"/>
                </a:cubicBezTo>
                <a:cubicBezTo>
                  <a:pt x="2741636" y="35430"/>
                  <a:pt x="2777584" y="57211"/>
                  <a:pt x="2807092" y="86542"/>
                </a:cubicBezTo>
                <a:cubicBezTo>
                  <a:pt x="2836467" y="115873"/>
                  <a:pt x="2859268" y="151883"/>
                  <a:pt x="2873755" y="191959"/>
                </a:cubicBezTo>
                <a:cubicBezTo>
                  <a:pt x="2885290" y="228550"/>
                  <a:pt x="2891326" y="263689"/>
                  <a:pt x="2894277" y="307250"/>
                </a:cubicBezTo>
                <a:cubicBezTo>
                  <a:pt x="2897228" y="350521"/>
                  <a:pt x="2897228" y="401922"/>
                  <a:pt x="2897228" y="469877"/>
                </a:cubicBezTo>
                <a:lnTo>
                  <a:pt x="2897228" y="5795342"/>
                </a:lnTo>
                <a:cubicBezTo>
                  <a:pt x="2897228" y="5864169"/>
                  <a:pt x="2897228" y="5915571"/>
                  <a:pt x="2894277" y="5959131"/>
                </a:cubicBezTo>
                <a:cubicBezTo>
                  <a:pt x="2891326" y="6002692"/>
                  <a:pt x="2885290" y="6038703"/>
                  <a:pt x="2873755" y="6075293"/>
                </a:cubicBezTo>
                <a:cubicBezTo>
                  <a:pt x="2859136" y="6115369"/>
                  <a:pt x="2836332" y="6150799"/>
                  <a:pt x="2807092" y="6180130"/>
                </a:cubicBezTo>
                <a:cubicBezTo>
                  <a:pt x="2777717" y="6209461"/>
                  <a:pt x="2742039" y="6232693"/>
                  <a:pt x="2702068" y="6247214"/>
                </a:cubicBezTo>
                <a:cubicBezTo>
                  <a:pt x="2665583" y="6258830"/>
                  <a:pt x="2630039" y="6264639"/>
                  <a:pt x="2586848" y="6267542"/>
                </a:cubicBezTo>
                <a:cubicBezTo>
                  <a:pt x="2543659" y="6270446"/>
                  <a:pt x="2492689" y="6270446"/>
                  <a:pt x="2425088" y="6270446"/>
                </a:cubicBezTo>
                <a:lnTo>
                  <a:pt x="472140" y="6270446"/>
                </a:lnTo>
                <a:cubicBezTo>
                  <a:pt x="404539" y="6270446"/>
                  <a:pt x="353569" y="6270446"/>
                  <a:pt x="310379" y="6267542"/>
                </a:cubicBezTo>
                <a:cubicBezTo>
                  <a:pt x="267189" y="6264639"/>
                  <a:pt x="231644" y="6258830"/>
                  <a:pt x="195161" y="6247214"/>
                </a:cubicBezTo>
                <a:cubicBezTo>
                  <a:pt x="155189" y="6232693"/>
                  <a:pt x="119511" y="6209461"/>
                  <a:pt x="90135" y="6180130"/>
                </a:cubicBezTo>
                <a:cubicBezTo>
                  <a:pt x="60896" y="6150799"/>
                  <a:pt x="37690" y="6115369"/>
                  <a:pt x="23070" y="6075293"/>
                </a:cubicBezTo>
                <a:cubicBezTo>
                  <a:pt x="11535" y="6038703"/>
                  <a:pt x="5902" y="6002692"/>
                  <a:pt x="2951" y="5959131"/>
                </a:cubicBezTo>
                <a:cubicBezTo>
                  <a:pt x="0" y="5915571"/>
                  <a:pt x="0" y="5864169"/>
                  <a:pt x="0" y="5795342"/>
                </a:cubicBezTo>
                <a:lnTo>
                  <a:pt x="0" y="469877"/>
                </a:lnTo>
                <a:cubicBezTo>
                  <a:pt x="0" y="401922"/>
                  <a:pt x="0" y="350521"/>
                  <a:pt x="2951" y="307250"/>
                </a:cubicBezTo>
                <a:cubicBezTo>
                  <a:pt x="5902" y="263689"/>
                  <a:pt x="11535" y="228550"/>
                  <a:pt x="23070" y="191959"/>
                </a:cubicBezTo>
                <a:cubicBezTo>
                  <a:pt x="37557" y="151883"/>
                  <a:pt x="60762" y="115873"/>
                  <a:pt x="90135" y="86542"/>
                </a:cubicBezTo>
                <a:cubicBezTo>
                  <a:pt x="119645" y="57211"/>
                  <a:pt x="155592" y="35430"/>
                  <a:pt x="195161" y="19748"/>
                </a:cubicBezTo>
                <a:cubicBezTo>
                  <a:pt x="234863" y="4356"/>
                  <a:pt x="276041" y="-2323"/>
                  <a:pt x="321915" y="2905"/>
                </a:cubicBez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2287441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CA3649B-2222-434E-8C18-1124318F8DA8}"/>
              </a:ext>
            </a:extLst>
          </p:cNvPr>
          <p:cNvSpPr>
            <a:spLocks noGrp="1"/>
          </p:cNvSpPr>
          <p:nvPr>
            <p:ph type="pic" sz="quarter" idx="10"/>
          </p:nvPr>
        </p:nvSpPr>
        <p:spPr>
          <a:xfrm>
            <a:off x="5704028" y="2560344"/>
            <a:ext cx="6880100" cy="5147740"/>
          </a:xfrm>
          <a:custGeom>
            <a:avLst/>
            <a:gdLst>
              <a:gd name="connsiteX0" fmla="*/ 0 w 6880100"/>
              <a:gd name="connsiteY0" fmla="*/ 0 h 5147740"/>
              <a:gd name="connsiteX1" fmla="*/ 6880100 w 6880100"/>
              <a:gd name="connsiteY1" fmla="*/ 0 h 5147740"/>
              <a:gd name="connsiteX2" fmla="*/ 6880100 w 6880100"/>
              <a:gd name="connsiteY2" fmla="*/ 5147740 h 5147740"/>
              <a:gd name="connsiteX3" fmla="*/ 0 w 6880100"/>
              <a:gd name="connsiteY3" fmla="*/ 5147740 h 5147740"/>
            </a:gdLst>
            <a:ahLst/>
            <a:cxnLst>
              <a:cxn ang="0">
                <a:pos x="connsiteX0" y="connsiteY0"/>
              </a:cxn>
              <a:cxn ang="0">
                <a:pos x="connsiteX1" y="connsiteY1"/>
              </a:cxn>
              <a:cxn ang="0">
                <a:pos x="connsiteX2" y="connsiteY2"/>
              </a:cxn>
              <a:cxn ang="0">
                <a:pos x="connsiteX3" y="connsiteY3"/>
              </a:cxn>
            </a:cxnLst>
            <a:rect l="l" t="t" r="r" b="b"/>
            <a:pathLst>
              <a:path w="6880100" h="5147740">
                <a:moveTo>
                  <a:pt x="0" y="0"/>
                </a:moveTo>
                <a:lnTo>
                  <a:pt x="6880100" y="0"/>
                </a:lnTo>
                <a:lnTo>
                  <a:pt x="6880100" y="5147740"/>
                </a:lnTo>
                <a:lnTo>
                  <a:pt x="0" y="5147740"/>
                </a:lnTo>
                <a:close/>
              </a:path>
            </a:pathLst>
          </a:custGeom>
          <a:solidFill>
            <a:schemeClr val="tx1">
              <a:lumMod val="75000"/>
            </a:schemeClr>
          </a:solidFill>
          <a:ln w="19050">
            <a:solidFill>
              <a:schemeClr val="bg2">
                <a:lumMod val="85000"/>
                <a:lumOff val="15000"/>
              </a:schemeClr>
            </a:solidFill>
          </a:ln>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2043472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BF5212BD-3AD1-4755-8075-2F698F4E7DEE}"/>
              </a:ext>
            </a:extLst>
          </p:cNvPr>
          <p:cNvSpPr>
            <a:spLocks noGrp="1"/>
          </p:cNvSpPr>
          <p:nvPr>
            <p:ph type="pic" sz="quarter" idx="10"/>
          </p:nvPr>
        </p:nvSpPr>
        <p:spPr>
          <a:xfrm>
            <a:off x="8066786" y="2660593"/>
            <a:ext cx="7378060" cy="4607389"/>
          </a:xfrm>
          <a:custGeom>
            <a:avLst/>
            <a:gdLst>
              <a:gd name="connsiteX0" fmla="*/ 0 w 7378060"/>
              <a:gd name="connsiteY0" fmla="*/ 0 h 4607389"/>
              <a:gd name="connsiteX1" fmla="*/ 7378060 w 7378060"/>
              <a:gd name="connsiteY1" fmla="*/ 0 h 4607389"/>
              <a:gd name="connsiteX2" fmla="*/ 7378060 w 7378060"/>
              <a:gd name="connsiteY2" fmla="*/ 4607389 h 4607389"/>
              <a:gd name="connsiteX3" fmla="*/ 0 w 7378060"/>
              <a:gd name="connsiteY3" fmla="*/ 4607389 h 4607389"/>
            </a:gdLst>
            <a:ahLst/>
            <a:cxnLst>
              <a:cxn ang="0">
                <a:pos x="connsiteX0" y="connsiteY0"/>
              </a:cxn>
              <a:cxn ang="0">
                <a:pos x="connsiteX1" y="connsiteY1"/>
              </a:cxn>
              <a:cxn ang="0">
                <a:pos x="connsiteX2" y="connsiteY2"/>
              </a:cxn>
              <a:cxn ang="0">
                <a:pos x="connsiteX3" y="connsiteY3"/>
              </a:cxn>
            </a:cxnLst>
            <a:rect l="l" t="t" r="r" b="b"/>
            <a:pathLst>
              <a:path w="7378060" h="4607389">
                <a:moveTo>
                  <a:pt x="0" y="0"/>
                </a:moveTo>
                <a:lnTo>
                  <a:pt x="7378060" y="0"/>
                </a:lnTo>
                <a:lnTo>
                  <a:pt x="7378060" y="4607389"/>
                </a:lnTo>
                <a:lnTo>
                  <a:pt x="0" y="4607389"/>
                </a:lnTo>
                <a:close/>
              </a:path>
            </a:pathLst>
          </a:custGeom>
          <a:solidFill>
            <a:schemeClr val="tx1">
              <a:lumMod val="75000"/>
            </a:schemeClr>
          </a:solidFill>
        </p:spPr>
        <p:txBody>
          <a:bodyPr wrap="square">
            <a:noAutofit/>
          </a:bodyPr>
          <a:lstStyle/>
          <a:p>
            <a:endParaRPr lang="en-US"/>
          </a:p>
        </p:txBody>
      </p:sp>
      <p:sp>
        <p:nvSpPr>
          <p:cNvPr id="2" name="Freeform: Shape 1">
            <a:extLst>
              <a:ext uri="{FF2B5EF4-FFF2-40B4-BE49-F238E27FC236}">
                <a16:creationId xmlns:a16="http://schemas.microsoft.com/office/drawing/2014/main" id="{88DE1CAB-D102-47B7-BEB6-D1EEF6A9D2D3}"/>
              </a:ext>
            </a:extLst>
          </p:cNvPr>
          <p:cNvSpPr/>
          <p:nvPr userDrawn="1"/>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tx1"/>
          </a:solidFill>
          <a:ln w="6337"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3473318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hyperlink" Target="mslides.com" TargetMode="Externa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ags" Target="../tags/tag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9658333-7F4A-444E-9427-2F144DC4F3F7}"/>
              </a:ext>
            </a:extLst>
          </p:cNvPr>
          <p:cNvSpPr txBox="1"/>
          <p:nvPr userDrawn="1"/>
        </p:nvSpPr>
        <p:spPr>
          <a:xfrm>
            <a:off x="0" y="11588234"/>
            <a:ext cx="4991100" cy="369332"/>
          </a:xfrm>
          <a:prstGeom prst="rect">
            <a:avLst/>
          </a:prstGeom>
          <a:noFill/>
        </p:spPr>
        <p:txBody>
          <a:bodyPr wrap="square" rtlCol="0">
            <a:spAutoFit/>
          </a:bodyPr>
          <a:lstStyle/>
          <a:p>
            <a:r>
              <a:rPr lang="en-US" altLang="zh-CN" sz="1800">
                <a:solidFill>
                  <a:schemeClr val="tx1">
                    <a:lumMod val="65000"/>
                  </a:schemeClr>
                </a:solidFill>
              </a:rPr>
              <a:t>© mslides 2021. All Right Reserved.</a:t>
            </a:r>
          </a:p>
        </p:txBody>
      </p:sp>
      <p:sp>
        <p:nvSpPr>
          <p:cNvPr id="3" name="TextBox 2">
            <a:extLst>
              <a:ext uri="{FF2B5EF4-FFF2-40B4-BE49-F238E27FC236}">
                <a16:creationId xmlns:a16="http://schemas.microsoft.com/office/drawing/2014/main" id="{DCF64A79-8E33-4913-BF42-DFECFE798C71}"/>
              </a:ext>
            </a:extLst>
          </p:cNvPr>
          <p:cNvSpPr txBox="1"/>
          <p:nvPr userDrawn="1"/>
        </p:nvSpPr>
        <p:spPr>
          <a:xfrm>
            <a:off x="0" y="-1670566"/>
            <a:ext cx="4991100" cy="369332"/>
          </a:xfrm>
          <a:prstGeom prst="rect">
            <a:avLst/>
          </a:prstGeom>
          <a:noFill/>
        </p:spPr>
        <p:txBody>
          <a:bodyPr wrap="square" rtlCol="0">
            <a:spAutoFit/>
          </a:bodyPr>
          <a:lstStyle/>
          <a:p>
            <a:pPr algn="l"/>
            <a:r>
              <a:rPr lang="en-US" altLang="zh-CN" sz="1800">
                <a:solidFill>
                  <a:schemeClr val="tx1">
                    <a:lumMod val="65000"/>
                  </a:schemeClr>
                </a:solidFill>
              </a:rPr>
              <a:t>This template is from </a:t>
            </a:r>
            <a:r>
              <a:rPr lang="en-US" altLang="zh-CN" sz="1800">
                <a:hlinkClick r:id="rId13" action="ppaction://hlinkfile"/>
              </a:rPr>
              <a:t>mslides.com</a:t>
            </a:r>
            <a:endParaRPr lang="en-US" altLang="zh-CN" sz="1800"/>
          </a:p>
        </p:txBody>
      </p:sp>
      <p:sp>
        <p:nvSpPr>
          <p:cNvPr id="4" name="TextBox 3">
            <a:extLst>
              <a:ext uri="{FF2B5EF4-FFF2-40B4-BE49-F238E27FC236}">
                <a16:creationId xmlns:a16="http://schemas.microsoft.com/office/drawing/2014/main" id="{B74E24F1-C705-469A-8925-A6AEF2905577}"/>
              </a:ext>
            </a:extLst>
          </p:cNvPr>
          <p:cNvSpPr txBox="1"/>
          <p:nvPr userDrawn="1">
            <p:custDataLst>
              <p:tags r:id="rId12"/>
            </p:custDataLst>
          </p:nvPr>
        </p:nvSpPr>
        <p:spPr>
          <a:xfrm rot="16200000">
            <a:off x="16283352" y="7122244"/>
            <a:ext cx="5821680" cy="507831"/>
          </a:xfrm>
          <a:prstGeom prst="rect">
            <a:avLst/>
          </a:prstGeom>
          <a:noFill/>
        </p:spPr>
        <p:txBody>
          <a:bodyPr wrap="square" rtlCol="0">
            <a:spAutoFit/>
          </a:bodyPr>
          <a:lstStyle/>
          <a:p>
            <a:r>
              <a:rPr lang="en-US">
                <a:solidFill>
                  <a:srgbClr val="E6E6E6"/>
                </a:solidFill>
              </a:rPr>
              <a:t>Mslides.com</a:t>
            </a:r>
          </a:p>
        </p:txBody>
      </p:sp>
      <p:pic>
        <p:nvPicPr>
          <p:cNvPr id="7" name="Picture 6" descr="Background pattern&#10;&#10;Description automatically generated">
            <a:extLst>
              <a:ext uri="{FF2B5EF4-FFF2-40B4-BE49-F238E27FC236}">
                <a16:creationId xmlns:a16="http://schemas.microsoft.com/office/drawing/2014/main" id="{AB9D9CBF-272D-4488-92D2-2182A9C7128D}"/>
              </a:ext>
            </a:extLst>
          </p:cNvPr>
          <p:cNvPicPr>
            <a:picLocks noChangeAspect="1"/>
          </p:cNvPicPr>
          <p:nvPr userDrawn="1"/>
        </p:nvPicPr>
        <p:blipFill>
          <a:blip r:embed="rId14">
            <a:extLst>
              <a:ext uri="{28A0092B-C50C-407E-A947-70E740481C1C}">
                <a14:useLocalDpi xmlns:a14="http://schemas.microsoft.com/office/drawing/2010/main"/>
              </a:ext>
            </a:extLst>
          </a:blip>
          <a:stretch>
            <a:fillRect/>
          </a:stretch>
        </p:blipFill>
        <p:spPr>
          <a:xfrm>
            <a:off x="0" y="0"/>
            <a:ext cx="18288000" cy="10287000"/>
          </a:xfrm>
          <a:prstGeom prst="rect">
            <a:avLst/>
          </a:prstGeom>
        </p:spPr>
      </p:pic>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6" r:id="rId3"/>
    <p:sldLayoutId id="2147483867" r:id="rId4"/>
    <p:sldLayoutId id="2147483868" r:id="rId5"/>
    <p:sldLayoutId id="2147483869" r:id="rId6"/>
    <p:sldLayoutId id="2147483870" r:id="rId7"/>
    <p:sldLayoutId id="2147483871" r:id="rId8"/>
    <p:sldLayoutId id="2147483872" r:id="rId9"/>
    <p:sldLayoutId id="2147483865" r:id="rId10"/>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24"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400"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6" pos="840" userDrawn="1">
          <p15:clr>
            <a:srgbClr val="F26B43"/>
          </p15:clr>
        </p15:guide>
        <p15:guide id="37" pos="1068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1.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47F46526-3842-48E3-8F60-6E83D594905E}"/>
              </a:ext>
            </a:extLst>
          </p:cNvPr>
          <p:cNvGrpSpPr/>
          <p:nvPr/>
        </p:nvGrpSpPr>
        <p:grpSpPr>
          <a:xfrm>
            <a:off x="1801949" y="1951415"/>
            <a:ext cx="6384174" cy="6384170"/>
            <a:chOff x="5951913" y="1951415"/>
            <a:chExt cx="6384174" cy="6384170"/>
          </a:xfrm>
          <a:solidFill>
            <a:schemeClr val="tx1"/>
          </a:solidFill>
        </p:grpSpPr>
        <p:grpSp>
          <p:nvGrpSpPr>
            <p:cNvPr id="65" name="Group 64">
              <a:extLst>
                <a:ext uri="{FF2B5EF4-FFF2-40B4-BE49-F238E27FC236}">
                  <a16:creationId xmlns:a16="http://schemas.microsoft.com/office/drawing/2014/main" id="{2A31BBB9-CCCA-4D84-B3EF-9407CEBDCFE1}"/>
                </a:ext>
              </a:extLst>
            </p:cNvPr>
            <p:cNvGrpSpPr/>
            <p:nvPr/>
          </p:nvGrpSpPr>
          <p:grpSpPr>
            <a:xfrm>
              <a:off x="5951913" y="1951415"/>
              <a:ext cx="6384174" cy="6384170"/>
              <a:chOff x="1866900" y="-964692"/>
              <a:chExt cx="4672583" cy="4672583"/>
            </a:xfrm>
            <a:grpFill/>
          </p:grpSpPr>
          <p:sp>
            <p:nvSpPr>
              <p:cNvPr id="62" name="Freeform: Shape 61">
                <a:extLst>
                  <a:ext uri="{FF2B5EF4-FFF2-40B4-BE49-F238E27FC236}">
                    <a16:creationId xmlns:a16="http://schemas.microsoft.com/office/drawing/2014/main" id="{89A59511-E570-4976-8A07-3BAB73179B3A}"/>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F4620F54-C14A-453E-B8CF-A1F5AD68FE51}"/>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558C99CC-140C-4C3E-B43C-75B3B105F5CA}"/>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p>
            </p:txBody>
          </p:sp>
        </p:grpSp>
        <p:grpSp>
          <p:nvGrpSpPr>
            <p:cNvPr id="89" name="Group 88">
              <a:extLst>
                <a:ext uri="{FF2B5EF4-FFF2-40B4-BE49-F238E27FC236}">
                  <a16:creationId xmlns:a16="http://schemas.microsoft.com/office/drawing/2014/main" id="{382F245F-869C-4248-9213-18AE238FFCE2}"/>
                </a:ext>
              </a:extLst>
            </p:cNvPr>
            <p:cNvGrpSpPr/>
            <p:nvPr/>
          </p:nvGrpSpPr>
          <p:grpSpPr>
            <a:xfrm>
              <a:off x="6985109" y="2887164"/>
              <a:ext cx="4288246" cy="4446052"/>
              <a:chOff x="15466705" y="3726784"/>
              <a:chExt cx="5021910" cy="5206714"/>
            </a:xfrm>
            <a:grpFill/>
          </p:grpSpPr>
          <p:grpSp>
            <p:nvGrpSpPr>
              <p:cNvPr id="66" name="Graphic 27">
                <a:extLst>
                  <a:ext uri="{FF2B5EF4-FFF2-40B4-BE49-F238E27FC236}">
                    <a16:creationId xmlns:a16="http://schemas.microsoft.com/office/drawing/2014/main" id="{B0229B8D-43F2-44A0-8FF7-E8A45F6883D6}"/>
                  </a:ext>
                </a:extLst>
              </p:cNvPr>
              <p:cNvGrpSpPr/>
              <p:nvPr/>
            </p:nvGrpSpPr>
            <p:grpSpPr>
              <a:xfrm>
                <a:off x="15466705" y="3726784"/>
                <a:ext cx="5021910" cy="5206714"/>
                <a:chOff x="16524937" y="3429190"/>
                <a:chExt cx="5021910" cy="5206714"/>
              </a:xfrm>
              <a:grpFill/>
            </p:grpSpPr>
            <p:grpSp>
              <p:nvGrpSpPr>
                <p:cNvPr id="67" name="Graphic 27">
                  <a:extLst>
                    <a:ext uri="{FF2B5EF4-FFF2-40B4-BE49-F238E27FC236}">
                      <a16:creationId xmlns:a16="http://schemas.microsoft.com/office/drawing/2014/main" id="{3225A646-5B22-4766-80AF-A6C10A3A5077}"/>
                    </a:ext>
                  </a:extLst>
                </p:cNvPr>
                <p:cNvGrpSpPr/>
                <p:nvPr/>
              </p:nvGrpSpPr>
              <p:grpSpPr>
                <a:xfrm>
                  <a:off x="16524937" y="3429190"/>
                  <a:ext cx="4791038" cy="5206714"/>
                  <a:chOff x="16524937" y="3429190"/>
                  <a:chExt cx="4791038" cy="5206714"/>
                </a:xfrm>
                <a:grpFill/>
              </p:grpSpPr>
              <p:grpSp>
                <p:nvGrpSpPr>
                  <p:cNvPr id="70" name="Graphic 27">
                    <a:extLst>
                      <a:ext uri="{FF2B5EF4-FFF2-40B4-BE49-F238E27FC236}">
                        <a16:creationId xmlns:a16="http://schemas.microsoft.com/office/drawing/2014/main" id="{38B5DDB1-3032-4843-8F66-5AC338A87FB0}"/>
                      </a:ext>
                    </a:extLst>
                  </p:cNvPr>
                  <p:cNvGrpSpPr/>
                  <p:nvPr/>
                </p:nvGrpSpPr>
                <p:grpSpPr>
                  <a:xfrm>
                    <a:off x="16524937" y="3429190"/>
                    <a:ext cx="4433309" cy="5206714"/>
                    <a:chOff x="16524937" y="3429190"/>
                    <a:chExt cx="4433309" cy="5206714"/>
                  </a:xfrm>
                  <a:grpFill/>
                </p:grpSpPr>
                <p:sp>
                  <p:nvSpPr>
                    <p:cNvPr id="72" name="Freeform: Shape 71">
                      <a:extLst>
                        <a:ext uri="{FF2B5EF4-FFF2-40B4-BE49-F238E27FC236}">
                          <a16:creationId xmlns:a16="http://schemas.microsoft.com/office/drawing/2014/main" id="{0166A87D-5639-40D5-87D0-A7380924521D}"/>
                        </a:ext>
                      </a:extLst>
                    </p:cNvPr>
                    <p:cNvSpPr/>
                    <p:nvPr/>
                  </p:nvSpPr>
                  <p:spPr>
                    <a:xfrm>
                      <a:off x="17150027" y="5272399"/>
                      <a:ext cx="2543079" cy="671486"/>
                    </a:xfrm>
                    <a:custGeom>
                      <a:avLst/>
                      <a:gdLst>
                        <a:gd name="connsiteX0" fmla="*/ 2298478 w 2543079"/>
                        <a:gd name="connsiteY0" fmla="*/ 459651 h 671486"/>
                        <a:gd name="connsiteX1" fmla="*/ 2306003 w 2543079"/>
                        <a:gd name="connsiteY1" fmla="*/ 482415 h 671486"/>
                        <a:gd name="connsiteX2" fmla="*/ 2316194 w 2543079"/>
                        <a:gd name="connsiteY2" fmla="*/ 663581 h 671486"/>
                        <a:gd name="connsiteX3" fmla="*/ 2315432 w 2543079"/>
                        <a:gd name="connsiteY3" fmla="*/ 671487 h 671486"/>
                        <a:gd name="connsiteX4" fmla="*/ 2318099 w 2543079"/>
                        <a:gd name="connsiteY4" fmla="*/ 667391 h 671486"/>
                        <a:gd name="connsiteX5" fmla="*/ 2335625 w 2543079"/>
                        <a:gd name="connsiteY5" fmla="*/ 657009 h 671486"/>
                        <a:gd name="connsiteX6" fmla="*/ 2491455 w 2543079"/>
                        <a:gd name="connsiteY6" fmla="*/ 488321 h 671486"/>
                        <a:gd name="connsiteX7" fmla="*/ 2543080 w 2543079"/>
                        <a:gd name="connsiteY7" fmla="*/ 313537 h 671486"/>
                        <a:gd name="connsiteX8" fmla="*/ 2477643 w 2543079"/>
                        <a:gd name="connsiteY8" fmla="*/ 397929 h 671486"/>
                        <a:gd name="connsiteX9" fmla="*/ 2378678 w 2543079"/>
                        <a:gd name="connsiteY9" fmla="*/ 457650 h 671486"/>
                        <a:gd name="connsiteX10" fmla="*/ 2377535 w 2543079"/>
                        <a:gd name="connsiteY10" fmla="*/ 440601 h 671486"/>
                        <a:gd name="connsiteX11" fmla="*/ 2267712 w 2543079"/>
                        <a:gd name="connsiteY11" fmla="*/ 211810 h 671486"/>
                        <a:gd name="connsiteX12" fmla="*/ 2045684 w 2543079"/>
                        <a:gd name="connsiteY12" fmla="*/ 75126 h 671486"/>
                        <a:gd name="connsiteX13" fmla="*/ 1799082 w 2543079"/>
                        <a:gd name="connsiteY13" fmla="*/ 50266 h 671486"/>
                        <a:gd name="connsiteX14" fmla="*/ 1339977 w 2543079"/>
                        <a:gd name="connsiteY14" fmla="*/ 173520 h 671486"/>
                        <a:gd name="connsiteX15" fmla="*/ 1144810 w 2543079"/>
                        <a:gd name="connsiteY15" fmla="*/ 293535 h 671486"/>
                        <a:gd name="connsiteX16" fmla="*/ 587407 w 2543079"/>
                        <a:gd name="connsiteY16" fmla="*/ 6737 h 671486"/>
                        <a:gd name="connsiteX17" fmla="*/ 269272 w 2543079"/>
                        <a:gd name="connsiteY17" fmla="*/ 30168 h 671486"/>
                        <a:gd name="connsiteX18" fmla="*/ 0 w 2543079"/>
                        <a:gd name="connsiteY18" fmla="*/ 183235 h 671486"/>
                        <a:gd name="connsiteX19" fmla="*/ 279178 w 2543079"/>
                        <a:gd name="connsiteY19" fmla="*/ 75126 h 671486"/>
                        <a:gd name="connsiteX20" fmla="*/ 569405 w 2543079"/>
                        <a:gd name="connsiteY20" fmla="*/ 97034 h 671486"/>
                        <a:gd name="connsiteX21" fmla="*/ 1012889 w 2543079"/>
                        <a:gd name="connsiteY21" fmla="*/ 418407 h 671486"/>
                        <a:gd name="connsiteX22" fmla="*/ 975265 w 2543079"/>
                        <a:gd name="connsiteY22" fmla="*/ 461079 h 671486"/>
                        <a:gd name="connsiteX23" fmla="*/ 1387697 w 2543079"/>
                        <a:gd name="connsiteY23" fmla="*/ 292868 h 671486"/>
                        <a:gd name="connsiteX24" fmla="*/ 1806321 w 2543079"/>
                        <a:gd name="connsiteY24" fmla="*/ 215335 h 671486"/>
                        <a:gd name="connsiteX25" fmla="*/ 2009108 w 2543079"/>
                        <a:gd name="connsiteY25" fmla="*/ 227336 h 671486"/>
                        <a:gd name="connsiteX26" fmla="*/ 2179320 w 2543079"/>
                        <a:gd name="connsiteY26" fmla="*/ 305727 h 671486"/>
                        <a:gd name="connsiteX27" fmla="*/ 2298478 w 2543079"/>
                        <a:gd name="connsiteY27" fmla="*/ 459651 h 6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43079" h="671486">
                          <a:moveTo>
                            <a:pt x="2298478" y="459651"/>
                          </a:moveTo>
                          <a:cubicBezTo>
                            <a:pt x="2301812" y="466985"/>
                            <a:pt x="2303431" y="474795"/>
                            <a:pt x="2306003" y="482415"/>
                          </a:cubicBezTo>
                          <a:cubicBezTo>
                            <a:pt x="2324195" y="536994"/>
                            <a:pt x="2324195" y="597478"/>
                            <a:pt x="2316194" y="663581"/>
                          </a:cubicBezTo>
                          <a:cubicBezTo>
                            <a:pt x="2315909" y="666248"/>
                            <a:pt x="2315813" y="668820"/>
                            <a:pt x="2315432" y="671487"/>
                          </a:cubicBezTo>
                          <a:cubicBezTo>
                            <a:pt x="2316385" y="670153"/>
                            <a:pt x="2317147" y="668724"/>
                            <a:pt x="2318099" y="667391"/>
                          </a:cubicBezTo>
                          <a:cubicBezTo>
                            <a:pt x="2323814" y="664057"/>
                            <a:pt x="2329148" y="661295"/>
                            <a:pt x="2335625" y="657009"/>
                          </a:cubicBezTo>
                          <a:cubicBezTo>
                            <a:pt x="2401634" y="613765"/>
                            <a:pt x="2454783" y="551948"/>
                            <a:pt x="2491455" y="488321"/>
                          </a:cubicBezTo>
                          <a:cubicBezTo>
                            <a:pt x="2524792" y="430504"/>
                            <a:pt x="2529935" y="375640"/>
                            <a:pt x="2543080" y="313537"/>
                          </a:cubicBezTo>
                          <a:cubicBezTo>
                            <a:pt x="2543080" y="313537"/>
                            <a:pt x="2534412" y="354685"/>
                            <a:pt x="2477643" y="397929"/>
                          </a:cubicBezTo>
                          <a:cubicBezTo>
                            <a:pt x="2448401" y="420217"/>
                            <a:pt x="2417826" y="440505"/>
                            <a:pt x="2378678" y="457650"/>
                          </a:cubicBezTo>
                          <a:cubicBezTo>
                            <a:pt x="2378297" y="451936"/>
                            <a:pt x="2378202" y="446316"/>
                            <a:pt x="2377535" y="440601"/>
                          </a:cubicBezTo>
                          <a:cubicBezTo>
                            <a:pt x="2367058" y="355638"/>
                            <a:pt x="2326291" y="275247"/>
                            <a:pt x="2267712" y="211810"/>
                          </a:cubicBezTo>
                          <a:cubicBezTo>
                            <a:pt x="2209610" y="147326"/>
                            <a:pt x="2132267" y="100844"/>
                            <a:pt x="2045684" y="75126"/>
                          </a:cubicBezTo>
                          <a:cubicBezTo>
                            <a:pt x="1963293" y="53124"/>
                            <a:pt x="1880616" y="47313"/>
                            <a:pt x="1799082" y="50266"/>
                          </a:cubicBezTo>
                          <a:cubicBezTo>
                            <a:pt x="1636205" y="57886"/>
                            <a:pt x="1480852" y="104082"/>
                            <a:pt x="1339977" y="173520"/>
                          </a:cubicBezTo>
                          <a:cubicBezTo>
                            <a:pt x="1271302" y="207048"/>
                            <a:pt x="1205389" y="247148"/>
                            <a:pt x="1144810" y="293535"/>
                          </a:cubicBezTo>
                          <a:cubicBezTo>
                            <a:pt x="993648" y="138468"/>
                            <a:pt x="795433" y="33026"/>
                            <a:pt x="587407" y="6737"/>
                          </a:cubicBezTo>
                          <a:cubicBezTo>
                            <a:pt x="480155" y="-7074"/>
                            <a:pt x="370903" y="165"/>
                            <a:pt x="269272" y="30168"/>
                          </a:cubicBezTo>
                          <a:cubicBezTo>
                            <a:pt x="167735" y="59886"/>
                            <a:pt x="74581" y="112845"/>
                            <a:pt x="0" y="183235"/>
                          </a:cubicBezTo>
                          <a:cubicBezTo>
                            <a:pt x="84296" y="124752"/>
                            <a:pt x="181070" y="88366"/>
                            <a:pt x="279178" y="75126"/>
                          </a:cubicBezTo>
                          <a:cubicBezTo>
                            <a:pt x="377381" y="61601"/>
                            <a:pt x="476631" y="70459"/>
                            <a:pt x="569405" y="97034"/>
                          </a:cubicBezTo>
                          <a:cubicBezTo>
                            <a:pt x="752856" y="149231"/>
                            <a:pt x="908495" y="269151"/>
                            <a:pt x="1012889" y="418407"/>
                          </a:cubicBezTo>
                          <a:cubicBezTo>
                            <a:pt x="1000411" y="432600"/>
                            <a:pt x="986790" y="446030"/>
                            <a:pt x="975265" y="461079"/>
                          </a:cubicBezTo>
                          <a:cubicBezTo>
                            <a:pt x="1112806" y="391071"/>
                            <a:pt x="1248347" y="335254"/>
                            <a:pt x="1387697" y="292868"/>
                          </a:cubicBezTo>
                          <a:cubicBezTo>
                            <a:pt x="1526286" y="250196"/>
                            <a:pt x="1667828" y="222002"/>
                            <a:pt x="1806321" y="215335"/>
                          </a:cubicBezTo>
                          <a:cubicBezTo>
                            <a:pt x="1875282" y="212286"/>
                            <a:pt x="1944338" y="215906"/>
                            <a:pt x="2009108" y="227336"/>
                          </a:cubicBezTo>
                          <a:cubicBezTo>
                            <a:pt x="2069306" y="237147"/>
                            <a:pt x="2127028" y="267531"/>
                            <a:pt x="2179320" y="305727"/>
                          </a:cubicBezTo>
                          <a:cubicBezTo>
                            <a:pt x="2229326" y="346303"/>
                            <a:pt x="2273618" y="397357"/>
                            <a:pt x="2298478" y="459651"/>
                          </a:cubicBezTo>
                          <a:close/>
                        </a:path>
                      </a:pathLst>
                    </a:custGeom>
                    <a:grpFill/>
                    <a:ln w="9525"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8C40EF1-3690-462D-B594-A4244003E520}"/>
                        </a:ext>
                      </a:extLst>
                    </p:cNvPr>
                    <p:cNvSpPr/>
                    <p:nvPr/>
                  </p:nvSpPr>
                  <p:spPr>
                    <a:xfrm>
                      <a:off x="18934441" y="4482941"/>
                      <a:ext cx="730186" cy="422814"/>
                    </a:xfrm>
                    <a:custGeom>
                      <a:avLst/>
                      <a:gdLst>
                        <a:gd name="connsiteX0" fmla="*/ 60007 w 730186"/>
                        <a:gd name="connsiteY0" fmla="*/ 339281 h 422814"/>
                        <a:gd name="connsiteX1" fmla="*/ 0 w 730186"/>
                        <a:gd name="connsiteY1" fmla="*/ 422815 h 422814"/>
                        <a:gd name="connsiteX2" fmla="*/ 102679 w 730186"/>
                        <a:gd name="connsiteY2" fmla="*/ 415100 h 422814"/>
                        <a:gd name="connsiteX3" fmla="*/ 193072 w 730186"/>
                        <a:gd name="connsiteY3" fmla="*/ 418338 h 422814"/>
                        <a:gd name="connsiteX4" fmla="*/ 316421 w 730186"/>
                        <a:gd name="connsiteY4" fmla="*/ 233458 h 422814"/>
                        <a:gd name="connsiteX5" fmla="*/ 504539 w 730186"/>
                        <a:gd name="connsiteY5" fmla="*/ 92107 h 422814"/>
                        <a:gd name="connsiteX6" fmla="*/ 730187 w 730186"/>
                        <a:gd name="connsiteY6" fmla="*/ 0 h 422814"/>
                        <a:gd name="connsiteX7" fmla="*/ 485013 w 730186"/>
                        <a:gd name="connsiteY7" fmla="*/ 46006 h 422814"/>
                        <a:gd name="connsiteX8" fmla="*/ 252603 w 730186"/>
                        <a:gd name="connsiteY8" fmla="*/ 156305 h 422814"/>
                        <a:gd name="connsiteX9" fmla="*/ 60007 w 730186"/>
                        <a:gd name="connsiteY9" fmla="*/ 339281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86" h="422814">
                          <a:moveTo>
                            <a:pt x="60007" y="339281"/>
                          </a:moveTo>
                          <a:cubicBezTo>
                            <a:pt x="38767" y="364998"/>
                            <a:pt x="18955" y="393097"/>
                            <a:pt x="0" y="422815"/>
                          </a:cubicBezTo>
                          <a:cubicBezTo>
                            <a:pt x="0" y="422815"/>
                            <a:pt x="64008" y="415100"/>
                            <a:pt x="102679" y="415100"/>
                          </a:cubicBezTo>
                          <a:cubicBezTo>
                            <a:pt x="133731" y="415100"/>
                            <a:pt x="177070" y="417386"/>
                            <a:pt x="193072" y="418338"/>
                          </a:cubicBezTo>
                          <a:cubicBezTo>
                            <a:pt x="225266" y="348425"/>
                            <a:pt x="263747" y="286988"/>
                            <a:pt x="316421" y="233458"/>
                          </a:cubicBezTo>
                          <a:cubicBezTo>
                            <a:pt x="369856" y="178499"/>
                            <a:pt x="433959" y="130588"/>
                            <a:pt x="504539" y="92107"/>
                          </a:cubicBezTo>
                          <a:cubicBezTo>
                            <a:pt x="575024" y="53531"/>
                            <a:pt x="650557" y="21146"/>
                            <a:pt x="730187" y="0"/>
                          </a:cubicBezTo>
                          <a:cubicBezTo>
                            <a:pt x="647795" y="4667"/>
                            <a:pt x="565595" y="21146"/>
                            <a:pt x="485013" y="46006"/>
                          </a:cubicBezTo>
                          <a:cubicBezTo>
                            <a:pt x="404336" y="70676"/>
                            <a:pt x="325660" y="106871"/>
                            <a:pt x="252603" y="156305"/>
                          </a:cubicBezTo>
                          <a:cubicBezTo>
                            <a:pt x="178879" y="205454"/>
                            <a:pt x="115443" y="273177"/>
                            <a:pt x="60007" y="339281"/>
                          </a:cubicBezTo>
                          <a:close/>
                        </a:path>
                      </a:pathLst>
                    </a:custGeom>
                    <a:grpFill/>
                    <a:ln w="9525"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0BA5558D-B4BD-41D3-8D91-D4DAEA117652}"/>
                        </a:ext>
                      </a:extLst>
                    </p:cNvPr>
                    <p:cNvSpPr/>
                    <p:nvPr/>
                  </p:nvSpPr>
                  <p:spPr>
                    <a:xfrm>
                      <a:off x="19842279" y="3429190"/>
                      <a:ext cx="1115968" cy="1649714"/>
                    </a:xfrm>
                    <a:custGeom>
                      <a:avLst/>
                      <a:gdLst>
                        <a:gd name="connsiteX0" fmla="*/ 1050026 w 1115968"/>
                        <a:gd name="connsiteY0" fmla="*/ 1550861 h 1649714"/>
                        <a:gd name="connsiteX1" fmla="*/ 1087459 w 1115968"/>
                        <a:gd name="connsiteY1" fmla="*/ 1518380 h 1649714"/>
                        <a:gd name="connsiteX2" fmla="*/ 1105937 w 1115968"/>
                        <a:gd name="connsiteY2" fmla="*/ 1492186 h 1649714"/>
                        <a:gd name="connsiteX3" fmla="*/ 1113748 w 1115968"/>
                        <a:gd name="connsiteY3" fmla="*/ 1471517 h 1649714"/>
                        <a:gd name="connsiteX4" fmla="*/ 1115844 w 1115968"/>
                        <a:gd name="connsiteY4" fmla="*/ 1456658 h 1649714"/>
                        <a:gd name="connsiteX5" fmla="*/ 1115653 w 1115968"/>
                        <a:gd name="connsiteY5" fmla="*/ 1447133 h 1649714"/>
                        <a:gd name="connsiteX6" fmla="*/ 1111748 w 1115968"/>
                        <a:gd name="connsiteY6" fmla="*/ 1430179 h 1649714"/>
                        <a:gd name="connsiteX7" fmla="*/ 1110319 w 1115968"/>
                        <a:gd name="connsiteY7" fmla="*/ 1425988 h 1649714"/>
                        <a:gd name="connsiteX8" fmla="*/ 1101080 w 1115968"/>
                        <a:gd name="connsiteY8" fmla="*/ 1413224 h 1649714"/>
                        <a:gd name="connsiteX9" fmla="*/ 999448 w 1115968"/>
                        <a:gd name="connsiteY9" fmla="*/ 1239298 h 1649714"/>
                        <a:gd name="connsiteX10" fmla="*/ 981636 w 1115968"/>
                        <a:gd name="connsiteY10" fmla="*/ 1146620 h 1649714"/>
                        <a:gd name="connsiteX11" fmla="*/ 963158 w 1115968"/>
                        <a:gd name="connsiteY11" fmla="*/ 1035748 h 1649714"/>
                        <a:gd name="connsiteX12" fmla="*/ 907056 w 1115968"/>
                        <a:gd name="connsiteY12" fmla="*/ 810006 h 1649714"/>
                        <a:gd name="connsiteX13" fmla="*/ 845619 w 1115968"/>
                        <a:gd name="connsiteY13" fmla="*/ 696373 h 1649714"/>
                        <a:gd name="connsiteX14" fmla="*/ 755322 w 1115968"/>
                        <a:gd name="connsiteY14" fmla="*/ 607124 h 1649714"/>
                        <a:gd name="connsiteX15" fmla="*/ 748274 w 1115968"/>
                        <a:gd name="connsiteY15" fmla="*/ 602266 h 1649714"/>
                        <a:gd name="connsiteX16" fmla="*/ 723223 w 1115968"/>
                        <a:gd name="connsiteY16" fmla="*/ 542925 h 1649714"/>
                        <a:gd name="connsiteX17" fmla="*/ 657596 w 1115968"/>
                        <a:gd name="connsiteY17" fmla="*/ 442341 h 1649714"/>
                        <a:gd name="connsiteX18" fmla="*/ 567108 w 1115968"/>
                        <a:gd name="connsiteY18" fmla="*/ 231553 h 1649714"/>
                        <a:gd name="connsiteX19" fmla="*/ 505577 w 1115968"/>
                        <a:gd name="connsiteY19" fmla="*/ 459200 h 1649714"/>
                        <a:gd name="connsiteX20" fmla="*/ 560822 w 1115968"/>
                        <a:gd name="connsiteY20" fmla="*/ 488251 h 1649714"/>
                        <a:gd name="connsiteX21" fmla="*/ 604161 w 1115968"/>
                        <a:gd name="connsiteY21" fmla="*/ 527209 h 1649714"/>
                        <a:gd name="connsiteX22" fmla="*/ 587206 w 1115968"/>
                        <a:gd name="connsiteY22" fmla="*/ 517684 h 1649714"/>
                        <a:gd name="connsiteX23" fmla="*/ 560345 w 1115968"/>
                        <a:gd name="connsiteY23" fmla="*/ 505778 h 1649714"/>
                        <a:gd name="connsiteX24" fmla="*/ 513102 w 1115968"/>
                        <a:gd name="connsiteY24" fmla="*/ 485870 h 1649714"/>
                        <a:gd name="connsiteX25" fmla="*/ 378132 w 1115968"/>
                        <a:gd name="connsiteY25" fmla="*/ 397383 h 1649714"/>
                        <a:gd name="connsiteX26" fmla="*/ 291169 w 1115968"/>
                        <a:gd name="connsiteY26" fmla="*/ 218694 h 1649714"/>
                        <a:gd name="connsiteX27" fmla="*/ 264404 w 1115968"/>
                        <a:gd name="connsiteY27" fmla="*/ 2857 h 1649714"/>
                        <a:gd name="connsiteX28" fmla="*/ 265070 w 1115968"/>
                        <a:gd name="connsiteY28" fmla="*/ 2381 h 1649714"/>
                        <a:gd name="connsiteX29" fmla="*/ 264404 w 1115968"/>
                        <a:gd name="connsiteY29" fmla="*/ 2572 h 1649714"/>
                        <a:gd name="connsiteX30" fmla="*/ 264023 w 1115968"/>
                        <a:gd name="connsiteY30" fmla="*/ 0 h 1649714"/>
                        <a:gd name="connsiteX31" fmla="*/ 263642 w 1115968"/>
                        <a:gd name="connsiteY31" fmla="*/ 2857 h 1649714"/>
                        <a:gd name="connsiteX32" fmla="*/ 68665 w 1115968"/>
                        <a:gd name="connsiteY32" fmla="*/ 137636 h 1649714"/>
                        <a:gd name="connsiteX33" fmla="*/ 85 w 1115968"/>
                        <a:gd name="connsiteY33" fmla="*/ 375095 h 1649714"/>
                        <a:gd name="connsiteX34" fmla="*/ 241639 w 1115968"/>
                        <a:gd name="connsiteY34" fmla="*/ 773335 h 1649714"/>
                        <a:gd name="connsiteX35" fmla="*/ 122100 w 1115968"/>
                        <a:gd name="connsiteY35" fmla="*/ 582739 h 1649714"/>
                        <a:gd name="connsiteX36" fmla="*/ 76571 w 1115968"/>
                        <a:gd name="connsiteY36" fmla="*/ 373189 h 1649714"/>
                        <a:gd name="connsiteX37" fmla="*/ 119814 w 1115968"/>
                        <a:gd name="connsiteY37" fmla="*/ 168593 h 1649714"/>
                        <a:gd name="connsiteX38" fmla="*/ 263547 w 1115968"/>
                        <a:gd name="connsiteY38" fmla="*/ 3620 h 1649714"/>
                        <a:gd name="connsiteX39" fmla="*/ 238591 w 1115968"/>
                        <a:gd name="connsiteY39" fmla="*/ 223647 h 1649714"/>
                        <a:gd name="connsiteX40" fmla="*/ 307743 w 1115968"/>
                        <a:gd name="connsiteY40" fmla="*/ 452533 h 1649714"/>
                        <a:gd name="connsiteX41" fmla="*/ 394801 w 1115968"/>
                        <a:gd name="connsiteY41" fmla="*/ 542735 h 1649714"/>
                        <a:gd name="connsiteX42" fmla="*/ 498814 w 1115968"/>
                        <a:gd name="connsiteY42" fmla="*/ 603314 h 1649714"/>
                        <a:gd name="connsiteX43" fmla="*/ 673884 w 1115968"/>
                        <a:gd name="connsiteY43" fmla="*/ 708374 h 1649714"/>
                        <a:gd name="connsiteX44" fmla="*/ 738368 w 1115968"/>
                        <a:gd name="connsiteY44" fmla="*/ 776573 h 1649714"/>
                        <a:gd name="connsiteX45" fmla="*/ 779611 w 1115968"/>
                        <a:gd name="connsiteY45" fmla="*/ 858202 h 1649714"/>
                        <a:gd name="connsiteX46" fmla="*/ 830379 w 1115968"/>
                        <a:gd name="connsiteY46" fmla="*/ 1061561 h 1649714"/>
                        <a:gd name="connsiteX47" fmla="*/ 850668 w 1115968"/>
                        <a:gd name="connsiteY47" fmla="*/ 1168527 h 1649714"/>
                        <a:gd name="connsiteX48" fmla="*/ 861526 w 1115968"/>
                        <a:gd name="connsiteY48" fmla="*/ 1224725 h 1649714"/>
                        <a:gd name="connsiteX49" fmla="*/ 883434 w 1115968"/>
                        <a:gd name="connsiteY49" fmla="*/ 1290638 h 1649714"/>
                        <a:gd name="connsiteX50" fmla="*/ 998019 w 1115968"/>
                        <a:gd name="connsiteY50" fmla="*/ 1461611 h 1649714"/>
                        <a:gd name="connsiteX51" fmla="*/ 988018 w 1115968"/>
                        <a:gd name="connsiteY51" fmla="*/ 1471232 h 1649714"/>
                        <a:gd name="connsiteX52" fmla="*/ 932297 w 1115968"/>
                        <a:gd name="connsiteY52" fmla="*/ 1511427 h 1649714"/>
                        <a:gd name="connsiteX53" fmla="*/ 805138 w 1115968"/>
                        <a:gd name="connsiteY53" fmla="*/ 1577245 h 1649714"/>
                        <a:gd name="connsiteX54" fmla="*/ 735986 w 1115968"/>
                        <a:gd name="connsiteY54" fmla="*/ 1594961 h 1649714"/>
                        <a:gd name="connsiteX55" fmla="*/ 667121 w 1115968"/>
                        <a:gd name="connsiteY55" fmla="*/ 1593914 h 1649714"/>
                        <a:gd name="connsiteX56" fmla="*/ 518435 w 1115968"/>
                        <a:gd name="connsiteY56" fmla="*/ 1560671 h 1649714"/>
                        <a:gd name="connsiteX57" fmla="*/ 657405 w 1115968"/>
                        <a:gd name="connsiteY57" fmla="*/ 1631918 h 1649714"/>
                        <a:gd name="connsiteX58" fmla="*/ 739797 w 1115968"/>
                        <a:gd name="connsiteY58" fmla="*/ 1649540 h 1649714"/>
                        <a:gd name="connsiteX59" fmla="*/ 821902 w 1115968"/>
                        <a:gd name="connsiteY59" fmla="*/ 1644491 h 1649714"/>
                        <a:gd name="connsiteX60" fmla="*/ 976588 w 1115968"/>
                        <a:gd name="connsiteY60" fmla="*/ 1592485 h 1649714"/>
                        <a:gd name="connsiteX61" fmla="*/ 1050026 w 1115968"/>
                        <a:gd name="connsiteY61" fmla="*/ 1550861 h 16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15968" h="1649714">
                          <a:moveTo>
                            <a:pt x="1050026" y="1550861"/>
                          </a:moveTo>
                          <a:cubicBezTo>
                            <a:pt x="1062408" y="1542288"/>
                            <a:pt x="1074886" y="1532192"/>
                            <a:pt x="1087459" y="1518380"/>
                          </a:cubicBezTo>
                          <a:cubicBezTo>
                            <a:pt x="1093650" y="1511713"/>
                            <a:pt x="1100127" y="1502950"/>
                            <a:pt x="1105937" y="1492186"/>
                          </a:cubicBezTo>
                          <a:cubicBezTo>
                            <a:pt x="1108890" y="1486376"/>
                            <a:pt x="1111653" y="1479804"/>
                            <a:pt x="1113748" y="1471517"/>
                          </a:cubicBezTo>
                          <a:cubicBezTo>
                            <a:pt x="1114701" y="1466755"/>
                            <a:pt x="1115558" y="1462754"/>
                            <a:pt x="1115844" y="1456658"/>
                          </a:cubicBezTo>
                          <a:cubicBezTo>
                            <a:pt x="1116034" y="1454086"/>
                            <a:pt x="1116034" y="1450848"/>
                            <a:pt x="1115653" y="1447133"/>
                          </a:cubicBezTo>
                          <a:cubicBezTo>
                            <a:pt x="1114891" y="1442657"/>
                            <a:pt x="1115748" y="1441799"/>
                            <a:pt x="1111748" y="1430179"/>
                          </a:cubicBezTo>
                          <a:lnTo>
                            <a:pt x="1110319" y="1425988"/>
                          </a:lnTo>
                          <a:lnTo>
                            <a:pt x="1101080" y="1413224"/>
                          </a:lnTo>
                          <a:cubicBezTo>
                            <a:pt x="1065647" y="1364456"/>
                            <a:pt x="1023832" y="1295305"/>
                            <a:pt x="999448" y="1239298"/>
                          </a:cubicBezTo>
                          <a:cubicBezTo>
                            <a:pt x="990018" y="1218057"/>
                            <a:pt x="988209" y="1184529"/>
                            <a:pt x="981636" y="1146620"/>
                          </a:cubicBezTo>
                          <a:lnTo>
                            <a:pt x="963158" y="1035748"/>
                          </a:lnTo>
                          <a:cubicBezTo>
                            <a:pt x="949442" y="962882"/>
                            <a:pt x="937345" y="887349"/>
                            <a:pt x="907056" y="810006"/>
                          </a:cubicBezTo>
                          <a:cubicBezTo>
                            <a:pt x="892482" y="772382"/>
                            <a:pt x="872956" y="732092"/>
                            <a:pt x="845619" y="696373"/>
                          </a:cubicBezTo>
                          <a:cubicBezTo>
                            <a:pt x="818854" y="661702"/>
                            <a:pt x="788565" y="631698"/>
                            <a:pt x="755322" y="607124"/>
                          </a:cubicBezTo>
                          <a:cubicBezTo>
                            <a:pt x="753036" y="605409"/>
                            <a:pt x="750560" y="603980"/>
                            <a:pt x="748274" y="602266"/>
                          </a:cubicBezTo>
                          <a:cubicBezTo>
                            <a:pt x="742368" y="581692"/>
                            <a:pt x="733701" y="561689"/>
                            <a:pt x="723223" y="542925"/>
                          </a:cubicBezTo>
                          <a:cubicBezTo>
                            <a:pt x="703792" y="507968"/>
                            <a:pt x="679218" y="476060"/>
                            <a:pt x="657596" y="442341"/>
                          </a:cubicBezTo>
                          <a:cubicBezTo>
                            <a:pt x="616067" y="377666"/>
                            <a:pt x="585396" y="306134"/>
                            <a:pt x="567108" y="231553"/>
                          </a:cubicBezTo>
                          <a:cubicBezTo>
                            <a:pt x="509863" y="290417"/>
                            <a:pt x="486908" y="379476"/>
                            <a:pt x="505577" y="459200"/>
                          </a:cubicBezTo>
                          <a:cubicBezTo>
                            <a:pt x="523960" y="469011"/>
                            <a:pt x="542629" y="478060"/>
                            <a:pt x="560822" y="488251"/>
                          </a:cubicBezTo>
                          <a:cubicBezTo>
                            <a:pt x="577014" y="497395"/>
                            <a:pt x="595683" y="510064"/>
                            <a:pt x="604161" y="527209"/>
                          </a:cubicBezTo>
                          <a:cubicBezTo>
                            <a:pt x="598445" y="524161"/>
                            <a:pt x="592826" y="520827"/>
                            <a:pt x="587206" y="517684"/>
                          </a:cubicBezTo>
                          <a:lnTo>
                            <a:pt x="560345" y="505778"/>
                          </a:lnTo>
                          <a:lnTo>
                            <a:pt x="513102" y="485870"/>
                          </a:lnTo>
                          <a:cubicBezTo>
                            <a:pt x="459285" y="464344"/>
                            <a:pt x="415947" y="438817"/>
                            <a:pt x="378132" y="397383"/>
                          </a:cubicBezTo>
                          <a:cubicBezTo>
                            <a:pt x="333555" y="349568"/>
                            <a:pt x="304599" y="287750"/>
                            <a:pt x="291169" y="218694"/>
                          </a:cubicBezTo>
                          <a:cubicBezTo>
                            <a:pt x="277929" y="150114"/>
                            <a:pt x="275453" y="75628"/>
                            <a:pt x="264404" y="2857"/>
                          </a:cubicBezTo>
                          <a:cubicBezTo>
                            <a:pt x="264594" y="2667"/>
                            <a:pt x="264785" y="2476"/>
                            <a:pt x="265070" y="2381"/>
                          </a:cubicBezTo>
                          <a:cubicBezTo>
                            <a:pt x="264880" y="2476"/>
                            <a:pt x="264594" y="2572"/>
                            <a:pt x="264404" y="2572"/>
                          </a:cubicBezTo>
                          <a:cubicBezTo>
                            <a:pt x="264309" y="1715"/>
                            <a:pt x="264213" y="857"/>
                            <a:pt x="264023" y="0"/>
                          </a:cubicBezTo>
                          <a:cubicBezTo>
                            <a:pt x="263927" y="952"/>
                            <a:pt x="263737" y="1905"/>
                            <a:pt x="263642" y="2857"/>
                          </a:cubicBezTo>
                          <a:cubicBezTo>
                            <a:pt x="188299" y="22193"/>
                            <a:pt x="115814" y="68866"/>
                            <a:pt x="68665" y="137636"/>
                          </a:cubicBezTo>
                          <a:cubicBezTo>
                            <a:pt x="19897" y="206121"/>
                            <a:pt x="-1534" y="292037"/>
                            <a:pt x="85" y="375095"/>
                          </a:cubicBezTo>
                          <a:cubicBezTo>
                            <a:pt x="4657" y="540925"/>
                            <a:pt x="98764" y="702945"/>
                            <a:pt x="241639" y="773335"/>
                          </a:cubicBezTo>
                          <a:cubicBezTo>
                            <a:pt x="190014" y="713994"/>
                            <a:pt x="150390" y="650367"/>
                            <a:pt x="122100" y="582739"/>
                          </a:cubicBezTo>
                          <a:cubicBezTo>
                            <a:pt x="94668" y="515112"/>
                            <a:pt x="77523" y="444056"/>
                            <a:pt x="76571" y="373189"/>
                          </a:cubicBezTo>
                          <a:cubicBezTo>
                            <a:pt x="74190" y="302419"/>
                            <a:pt x="88382" y="232124"/>
                            <a:pt x="119814" y="168593"/>
                          </a:cubicBezTo>
                          <a:cubicBezTo>
                            <a:pt x="151056" y="105156"/>
                            <a:pt x="201920" y="51530"/>
                            <a:pt x="263547" y="3620"/>
                          </a:cubicBezTo>
                          <a:cubicBezTo>
                            <a:pt x="253831" y="76105"/>
                            <a:pt x="238210" y="147256"/>
                            <a:pt x="238591" y="223647"/>
                          </a:cubicBezTo>
                          <a:cubicBezTo>
                            <a:pt x="237162" y="301562"/>
                            <a:pt x="260594" y="384143"/>
                            <a:pt x="307743" y="452533"/>
                          </a:cubicBezTo>
                          <a:cubicBezTo>
                            <a:pt x="330984" y="487013"/>
                            <a:pt x="360892" y="517398"/>
                            <a:pt x="394801" y="542735"/>
                          </a:cubicBezTo>
                          <a:cubicBezTo>
                            <a:pt x="429758" y="568547"/>
                            <a:pt x="465286" y="586359"/>
                            <a:pt x="498814" y="603314"/>
                          </a:cubicBezTo>
                          <a:cubicBezTo>
                            <a:pt x="567394" y="635318"/>
                            <a:pt x="624068" y="664274"/>
                            <a:pt x="673884" y="708374"/>
                          </a:cubicBezTo>
                          <a:cubicBezTo>
                            <a:pt x="698268" y="729806"/>
                            <a:pt x="720651" y="752285"/>
                            <a:pt x="738368" y="776573"/>
                          </a:cubicBezTo>
                          <a:cubicBezTo>
                            <a:pt x="755513" y="799910"/>
                            <a:pt x="768086" y="826865"/>
                            <a:pt x="779611" y="858202"/>
                          </a:cubicBezTo>
                          <a:cubicBezTo>
                            <a:pt x="801137" y="919258"/>
                            <a:pt x="815235" y="989933"/>
                            <a:pt x="830379" y="1061561"/>
                          </a:cubicBezTo>
                          <a:lnTo>
                            <a:pt x="850668" y="1168527"/>
                          </a:lnTo>
                          <a:cubicBezTo>
                            <a:pt x="853811" y="1186720"/>
                            <a:pt x="856859" y="1204532"/>
                            <a:pt x="861526" y="1224725"/>
                          </a:cubicBezTo>
                          <a:cubicBezTo>
                            <a:pt x="865717" y="1244346"/>
                            <a:pt x="873147" y="1269683"/>
                            <a:pt x="883434" y="1290638"/>
                          </a:cubicBezTo>
                          <a:cubicBezTo>
                            <a:pt x="918867" y="1355884"/>
                            <a:pt x="951823" y="1407700"/>
                            <a:pt x="998019" y="1461611"/>
                          </a:cubicBezTo>
                          <a:cubicBezTo>
                            <a:pt x="995067" y="1464755"/>
                            <a:pt x="991733" y="1467993"/>
                            <a:pt x="988018" y="1471232"/>
                          </a:cubicBezTo>
                          <a:cubicBezTo>
                            <a:pt x="972302" y="1485424"/>
                            <a:pt x="952966" y="1497997"/>
                            <a:pt x="932297" y="1511427"/>
                          </a:cubicBezTo>
                          <a:cubicBezTo>
                            <a:pt x="891053" y="1538192"/>
                            <a:pt x="849239" y="1562386"/>
                            <a:pt x="805138" y="1577245"/>
                          </a:cubicBezTo>
                          <a:cubicBezTo>
                            <a:pt x="783135" y="1585246"/>
                            <a:pt x="760275" y="1590961"/>
                            <a:pt x="735986" y="1594961"/>
                          </a:cubicBezTo>
                          <a:cubicBezTo>
                            <a:pt x="715317" y="1599724"/>
                            <a:pt x="691791" y="1596676"/>
                            <a:pt x="667121" y="1593914"/>
                          </a:cubicBezTo>
                          <a:cubicBezTo>
                            <a:pt x="618162" y="1586675"/>
                            <a:pt x="567966" y="1574483"/>
                            <a:pt x="518435" y="1560671"/>
                          </a:cubicBezTo>
                          <a:cubicBezTo>
                            <a:pt x="562155" y="1588294"/>
                            <a:pt x="607685" y="1612964"/>
                            <a:pt x="657405" y="1631918"/>
                          </a:cubicBezTo>
                          <a:cubicBezTo>
                            <a:pt x="682075" y="1641253"/>
                            <a:pt x="709317" y="1649540"/>
                            <a:pt x="739797" y="1649540"/>
                          </a:cubicBezTo>
                          <a:cubicBezTo>
                            <a:pt x="766371" y="1650206"/>
                            <a:pt x="794280" y="1649063"/>
                            <a:pt x="821902" y="1644491"/>
                          </a:cubicBezTo>
                          <a:cubicBezTo>
                            <a:pt x="877242" y="1634776"/>
                            <a:pt x="928296" y="1614297"/>
                            <a:pt x="976588" y="1592485"/>
                          </a:cubicBezTo>
                          <a:cubicBezTo>
                            <a:pt x="1000401" y="1581340"/>
                            <a:pt x="1025356" y="1568196"/>
                            <a:pt x="1050026" y="1550861"/>
                          </a:cubicBezTo>
                          <a:close/>
                        </a:path>
                      </a:pathLst>
                    </a:custGeom>
                    <a:grpFill/>
                    <a:ln w="9525"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51803952-7D34-4584-92CE-D21C6BFBDDBB}"/>
                        </a:ext>
                      </a:extLst>
                    </p:cNvPr>
                    <p:cNvSpPr/>
                    <p:nvPr/>
                  </p:nvSpPr>
                  <p:spPr>
                    <a:xfrm>
                      <a:off x="19990347" y="4653366"/>
                      <a:ext cx="553532" cy="528439"/>
                    </a:xfrm>
                    <a:custGeom>
                      <a:avLst/>
                      <a:gdLst>
                        <a:gd name="connsiteX0" fmla="*/ 553533 w 553532"/>
                        <a:gd name="connsiteY0" fmla="*/ 308206 h 528439"/>
                        <a:gd name="connsiteX1" fmla="*/ 546865 w 553532"/>
                        <a:gd name="connsiteY1" fmla="*/ 291156 h 528439"/>
                        <a:gd name="connsiteX2" fmla="*/ 524672 w 553532"/>
                        <a:gd name="connsiteY2" fmla="*/ 212956 h 528439"/>
                        <a:gd name="connsiteX3" fmla="*/ 488763 w 553532"/>
                        <a:gd name="connsiteY3" fmla="*/ 134946 h 528439"/>
                        <a:gd name="connsiteX4" fmla="*/ 351698 w 553532"/>
                        <a:gd name="connsiteY4" fmla="*/ 28266 h 528439"/>
                        <a:gd name="connsiteX5" fmla="*/ 173866 w 553532"/>
                        <a:gd name="connsiteY5" fmla="*/ 4834 h 528439"/>
                        <a:gd name="connsiteX6" fmla="*/ 25277 w 553532"/>
                        <a:gd name="connsiteY6" fmla="*/ 119611 h 528439"/>
                        <a:gd name="connsiteX7" fmla="*/ 9084 w 553532"/>
                        <a:gd name="connsiteY7" fmla="*/ 303157 h 528439"/>
                        <a:gd name="connsiteX8" fmla="*/ 52613 w 553532"/>
                        <a:gd name="connsiteY8" fmla="*/ 386025 h 528439"/>
                        <a:gd name="connsiteX9" fmla="*/ 114240 w 553532"/>
                        <a:gd name="connsiteY9" fmla="*/ 448699 h 528439"/>
                        <a:gd name="connsiteX10" fmla="*/ 269974 w 553532"/>
                        <a:gd name="connsiteY10" fmla="*/ 524899 h 528439"/>
                        <a:gd name="connsiteX11" fmla="*/ 434947 w 553532"/>
                        <a:gd name="connsiteY11" fmla="*/ 494134 h 528439"/>
                        <a:gd name="connsiteX12" fmla="*/ 288166 w 553532"/>
                        <a:gd name="connsiteY12" fmla="*/ 494515 h 528439"/>
                        <a:gd name="connsiteX13" fmla="*/ 337506 w 553532"/>
                        <a:gd name="connsiteY13" fmla="*/ 450985 h 528439"/>
                        <a:gd name="connsiteX14" fmla="*/ 366938 w 553532"/>
                        <a:gd name="connsiteY14" fmla="*/ 383834 h 528439"/>
                        <a:gd name="connsiteX15" fmla="*/ 334934 w 553532"/>
                        <a:gd name="connsiteY15" fmla="*/ 414219 h 528439"/>
                        <a:gd name="connsiteX16" fmla="*/ 226445 w 553532"/>
                        <a:gd name="connsiteY16" fmla="*/ 441556 h 528439"/>
                        <a:gd name="connsiteX17" fmla="*/ 187963 w 553532"/>
                        <a:gd name="connsiteY17" fmla="*/ 441651 h 528439"/>
                        <a:gd name="connsiteX18" fmla="*/ 150149 w 553532"/>
                        <a:gd name="connsiteY18" fmla="*/ 408790 h 528439"/>
                        <a:gd name="connsiteX19" fmla="*/ 72235 w 553532"/>
                        <a:gd name="connsiteY19" fmla="*/ 286870 h 528439"/>
                        <a:gd name="connsiteX20" fmla="*/ 87284 w 553532"/>
                        <a:gd name="connsiteY20" fmla="*/ 149614 h 528439"/>
                        <a:gd name="connsiteX21" fmla="*/ 332172 w 553532"/>
                        <a:gd name="connsiteY21" fmla="*/ 78463 h 528439"/>
                        <a:gd name="connsiteX22" fmla="*/ 462855 w 553532"/>
                        <a:gd name="connsiteY22" fmla="*/ 156853 h 528439"/>
                        <a:gd name="connsiteX23" fmla="*/ 532769 w 553532"/>
                        <a:gd name="connsiteY23" fmla="*/ 267629 h 528439"/>
                        <a:gd name="connsiteX24" fmla="*/ 515338 w 553532"/>
                        <a:gd name="connsiteY24" fmla="*/ 274678 h 528439"/>
                        <a:gd name="connsiteX25" fmla="*/ 489620 w 553532"/>
                        <a:gd name="connsiteY25" fmla="*/ 278678 h 528439"/>
                        <a:gd name="connsiteX26" fmla="*/ 433137 w 553532"/>
                        <a:gd name="connsiteY26" fmla="*/ 273154 h 528439"/>
                        <a:gd name="connsiteX27" fmla="*/ 457521 w 553532"/>
                        <a:gd name="connsiteY27" fmla="*/ 291347 h 528439"/>
                        <a:gd name="connsiteX28" fmla="*/ 485810 w 553532"/>
                        <a:gd name="connsiteY28" fmla="*/ 304396 h 528439"/>
                        <a:gd name="connsiteX29" fmla="*/ 518005 w 553532"/>
                        <a:gd name="connsiteY29" fmla="*/ 310587 h 528439"/>
                        <a:gd name="connsiteX30" fmla="*/ 553533 w 553532"/>
                        <a:gd name="connsiteY30" fmla="*/ 308206 h 52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53532" h="528439">
                          <a:moveTo>
                            <a:pt x="553533" y="308206"/>
                          </a:moveTo>
                          <a:lnTo>
                            <a:pt x="546865" y="291156"/>
                          </a:lnTo>
                          <a:cubicBezTo>
                            <a:pt x="540198" y="265153"/>
                            <a:pt x="532864" y="238959"/>
                            <a:pt x="524672" y="212956"/>
                          </a:cubicBezTo>
                          <a:cubicBezTo>
                            <a:pt x="517719" y="186381"/>
                            <a:pt x="506194" y="158663"/>
                            <a:pt x="488763" y="134946"/>
                          </a:cubicBezTo>
                          <a:cubicBezTo>
                            <a:pt x="453806" y="87892"/>
                            <a:pt x="405419" y="52078"/>
                            <a:pt x="351698" y="28266"/>
                          </a:cubicBezTo>
                          <a:cubicBezTo>
                            <a:pt x="297787" y="5406"/>
                            <a:pt x="236446" y="-7643"/>
                            <a:pt x="173866" y="4834"/>
                          </a:cubicBezTo>
                          <a:cubicBezTo>
                            <a:pt x="111478" y="15693"/>
                            <a:pt x="51756" y="61032"/>
                            <a:pt x="25277" y="119611"/>
                          </a:cubicBezTo>
                          <a:cubicBezTo>
                            <a:pt x="-1298" y="177523"/>
                            <a:pt x="-7299" y="241912"/>
                            <a:pt x="9084" y="303157"/>
                          </a:cubicBezTo>
                          <a:cubicBezTo>
                            <a:pt x="16799" y="333161"/>
                            <a:pt x="34706" y="364118"/>
                            <a:pt x="52613" y="386025"/>
                          </a:cubicBezTo>
                          <a:cubicBezTo>
                            <a:pt x="70806" y="409361"/>
                            <a:pt x="91666" y="430221"/>
                            <a:pt x="114240" y="448699"/>
                          </a:cubicBezTo>
                          <a:cubicBezTo>
                            <a:pt x="158912" y="486133"/>
                            <a:pt x="212538" y="513660"/>
                            <a:pt x="269974" y="524899"/>
                          </a:cubicBezTo>
                          <a:cubicBezTo>
                            <a:pt x="327886" y="535377"/>
                            <a:pt x="387988" y="521851"/>
                            <a:pt x="434947" y="494134"/>
                          </a:cubicBezTo>
                          <a:cubicBezTo>
                            <a:pt x="383988" y="510898"/>
                            <a:pt x="334172" y="508516"/>
                            <a:pt x="288166" y="494515"/>
                          </a:cubicBezTo>
                          <a:cubicBezTo>
                            <a:pt x="307216" y="481847"/>
                            <a:pt x="324647" y="467368"/>
                            <a:pt x="337506" y="450985"/>
                          </a:cubicBezTo>
                          <a:cubicBezTo>
                            <a:pt x="354365" y="429554"/>
                            <a:pt x="358747" y="407932"/>
                            <a:pt x="366938" y="383834"/>
                          </a:cubicBezTo>
                          <a:cubicBezTo>
                            <a:pt x="366938" y="383834"/>
                            <a:pt x="361509" y="399836"/>
                            <a:pt x="334934" y="414219"/>
                          </a:cubicBezTo>
                          <a:cubicBezTo>
                            <a:pt x="308360" y="428602"/>
                            <a:pt x="280546" y="440127"/>
                            <a:pt x="226445" y="441556"/>
                          </a:cubicBezTo>
                          <a:cubicBezTo>
                            <a:pt x="207585" y="442032"/>
                            <a:pt x="195869" y="441937"/>
                            <a:pt x="187963" y="441651"/>
                          </a:cubicBezTo>
                          <a:cubicBezTo>
                            <a:pt x="174628" y="431364"/>
                            <a:pt x="161865" y="420505"/>
                            <a:pt x="150149" y="408790"/>
                          </a:cubicBezTo>
                          <a:cubicBezTo>
                            <a:pt x="115383" y="371547"/>
                            <a:pt x="80140" y="330875"/>
                            <a:pt x="72235" y="286870"/>
                          </a:cubicBezTo>
                          <a:cubicBezTo>
                            <a:pt x="61567" y="241816"/>
                            <a:pt x="66996" y="190763"/>
                            <a:pt x="87284" y="149614"/>
                          </a:cubicBezTo>
                          <a:cubicBezTo>
                            <a:pt x="123955" y="62651"/>
                            <a:pt x="236731" y="45125"/>
                            <a:pt x="332172" y="78463"/>
                          </a:cubicBezTo>
                          <a:cubicBezTo>
                            <a:pt x="379987" y="94941"/>
                            <a:pt x="426470" y="120563"/>
                            <a:pt x="462855" y="156853"/>
                          </a:cubicBezTo>
                          <a:cubicBezTo>
                            <a:pt x="494287" y="185333"/>
                            <a:pt x="511147" y="227624"/>
                            <a:pt x="532769" y="267629"/>
                          </a:cubicBezTo>
                          <a:cubicBezTo>
                            <a:pt x="527911" y="270296"/>
                            <a:pt x="521434" y="272868"/>
                            <a:pt x="515338" y="274678"/>
                          </a:cubicBezTo>
                          <a:cubicBezTo>
                            <a:pt x="507146" y="276868"/>
                            <a:pt x="498478" y="278297"/>
                            <a:pt x="489620" y="278678"/>
                          </a:cubicBezTo>
                          <a:cubicBezTo>
                            <a:pt x="471808" y="278678"/>
                            <a:pt x="451235" y="280012"/>
                            <a:pt x="433137" y="273154"/>
                          </a:cubicBezTo>
                          <a:cubicBezTo>
                            <a:pt x="439709" y="280774"/>
                            <a:pt x="448758" y="286203"/>
                            <a:pt x="457521" y="291347"/>
                          </a:cubicBezTo>
                          <a:cubicBezTo>
                            <a:pt x="466570" y="296299"/>
                            <a:pt x="475237" y="301252"/>
                            <a:pt x="485810" y="304396"/>
                          </a:cubicBezTo>
                          <a:cubicBezTo>
                            <a:pt x="496097" y="307634"/>
                            <a:pt x="506861" y="309730"/>
                            <a:pt x="518005" y="310587"/>
                          </a:cubicBezTo>
                          <a:cubicBezTo>
                            <a:pt x="529625" y="310968"/>
                            <a:pt x="539627" y="311349"/>
                            <a:pt x="553533" y="308206"/>
                          </a:cubicBezTo>
                          <a:close/>
                        </a:path>
                      </a:pathLst>
                    </a:custGeom>
                    <a:grpFill/>
                    <a:ln w="9525"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6A91C0A6-93A7-47A5-886C-9BC2CDB90137}"/>
                        </a:ext>
                      </a:extLst>
                    </p:cNvPr>
                    <p:cNvSpPr/>
                    <p:nvPr/>
                  </p:nvSpPr>
                  <p:spPr>
                    <a:xfrm>
                      <a:off x="19374972" y="4526387"/>
                      <a:ext cx="946975" cy="809612"/>
                    </a:xfrm>
                    <a:custGeom>
                      <a:avLst/>
                      <a:gdLst>
                        <a:gd name="connsiteX0" fmla="*/ 569690 w 946975"/>
                        <a:gd name="connsiteY0" fmla="*/ 707124 h 809612"/>
                        <a:gd name="connsiteX1" fmla="*/ 562451 w 946975"/>
                        <a:gd name="connsiteY1" fmla="*/ 705409 h 809612"/>
                        <a:gd name="connsiteX2" fmla="*/ 561118 w 946975"/>
                        <a:gd name="connsiteY2" fmla="*/ 672834 h 809612"/>
                        <a:gd name="connsiteX3" fmla="*/ 567499 w 946975"/>
                        <a:gd name="connsiteY3" fmla="*/ 609207 h 809612"/>
                        <a:gd name="connsiteX4" fmla="*/ 534638 w 946975"/>
                        <a:gd name="connsiteY4" fmla="*/ 455664 h 809612"/>
                        <a:gd name="connsiteX5" fmla="*/ 466249 w 946975"/>
                        <a:gd name="connsiteY5" fmla="*/ 333934 h 809612"/>
                        <a:gd name="connsiteX6" fmla="*/ 385191 w 946975"/>
                        <a:gd name="connsiteY6" fmla="*/ 217539 h 809612"/>
                        <a:gd name="connsiteX7" fmla="*/ 249841 w 946975"/>
                        <a:gd name="connsiteY7" fmla="*/ 132100 h 809612"/>
                        <a:gd name="connsiteX8" fmla="*/ 203073 w 946975"/>
                        <a:gd name="connsiteY8" fmla="*/ 123908 h 809612"/>
                        <a:gd name="connsiteX9" fmla="*/ 208312 w 946975"/>
                        <a:gd name="connsiteY9" fmla="*/ 118955 h 809612"/>
                        <a:gd name="connsiteX10" fmla="*/ 289846 w 946975"/>
                        <a:gd name="connsiteY10" fmla="*/ 61805 h 809612"/>
                        <a:gd name="connsiteX11" fmla="*/ 390239 w 946975"/>
                        <a:gd name="connsiteY11" fmla="*/ 29515 h 809612"/>
                        <a:gd name="connsiteX12" fmla="*/ 496919 w 946975"/>
                        <a:gd name="connsiteY12" fmla="*/ 5131 h 809612"/>
                        <a:gd name="connsiteX13" fmla="*/ 273272 w 946975"/>
                        <a:gd name="connsiteY13" fmla="*/ 12466 h 809612"/>
                        <a:gd name="connsiteX14" fmla="*/ 166402 w 946975"/>
                        <a:gd name="connsiteY14" fmla="*/ 63615 h 809612"/>
                        <a:gd name="connsiteX15" fmla="*/ 75819 w 946975"/>
                        <a:gd name="connsiteY15" fmla="*/ 134767 h 809612"/>
                        <a:gd name="connsiteX16" fmla="*/ 0 w 946975"/>
                        <a:gd name="connsiteY16" fmla="*/ 203061 h 809612"/>
                        <a:gd name="connsiteX17" fmla="*/ 114205 w 946975"/>
                        <a:gd name="connsiteY17" fmla="*/ 203537 h 809612"/>
                        <a:gd name="connsiteX18" fmla="*/ 225838 w 946975"/>
                        <a:gd name="connsiteY18" fmla="*/ 222587 h 809612"/>
                        <a:gd name="connsiteX19" fmla="*/ 309658 w 946975"/>
                        <a:gd name="connsiteY19" fmla="*/ 283642 h 809612"/>
                        <a:gd name="connsiteX20" fmla="*/ 378428 w 946975"/>
                        <a:gd name="connsiteY20" fmla="*/ 388608 h 809612"/>
                        <a:gd name="connsiteX21" fmla="*/ 443674 w 946975"/>
                        <a:gd name="connsiteY21" fmla="*/ 498717 h 809612"/>
                        <a:gd name="connsiteX22" fmla="*/ 473297 w 946975"/>
                        <a:gd name="connsiteY22" fmla="*/ 602539 h 809612"/>
                        <a:gd name="connsiteX23" fmla="*/ 471202 w 946975"/>
                        <a:gd name="connsiteY23" fmla="*/ 672453 h 809612"/>
                        <a:gd name="connsiteX24" fmla="*/ 475297 w 946975"/>
                        <a:gd name="connsiteY24" fmla="*/ 713506 h 809612"/>
                        <a:gd name="connsiteX25" fmla="*/ 501777 w 946975"/>
                        <a:gd name="connsiteY25" fmla="*/ 766084 h 809612"/>
                        <a:gd name="connsiteX26" fmla="*/ 538734 w 946975"/>
                        <a:gd name="connsiteY26" fmla="*/ 783991 h 809612"/>
                        <a:gd name="connsiteX27" fmla="*/ 555403 w 946975"/>
                        <a:gd name="connsiteY27" fmla="*/ 785896 h 809612"/>
                        <a:gd name="connsiteX28" fmla="*/ 588740 w 946975"/>
                        <a:gd name="connsiteY28" fmla="*/ 789801 h 809612"/>
                        <a:gd name="connsiteX29" fmla="*/ 655511 w 946975"/>
                        <a:gd name="connsiteY29" fmla="*/ 797135 h 809612"/>
                        <a:gd name="connsiteX30" fmla="*/ 789432 w 946975"/>
                        <a:gd name="connsiteY30" fmla="*/ 808946 h 809612"/>
                        <a:gd name="connsiteX31" fmla="*/ 800672 w 946975"/>
                        <a:gd name="connsiteY31" fmla="*/ 809613 h 809612"/>
                        <a:gd name="connsiteX32" fmla="*/ 805720 w 946975"/>
                        <a:gd name="connsiteY32" fmla="*/ 805517 h 809612"/>
                        <a:gd name="connsiteX33" fmla="*/ 946975 w 946975"/>
                        <a:gd name="connsiteY33" fmla="*/ 684835 h 809612"/>
                        <a:gd name="connsiteX34" fmla="*/ 791051 w 946975"/>
                        <a:gd name="connsiteY34" fmla="*/ 762845 h 809612"/>
                        <a:gd name="connsiteX35" fmla="*/ 667417 w 946975"/>
                        <a:gd name="connsiteY35" fmla="*/ 730460 h 809612"/>
                        <a:gd name="connsiteX36" fmla="*/ 602266 w 946975"/>
                        <a:gd name="connsiteY36" fmla="*/ 714839 h 809612"/>
                        <a:gd name="connsiteX37" fmla="*/ 569690 w 946975"/>
                        <a:gd name="connsiteY37" fmla="*/ 707124 h 8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46975" h="809612">
                          <a:moveTo>
                            <a:pt x="569690" y="707124"/>
                          </a:moveTo>
                          <a:lnTo>
                            <a:pt x="562451" y="705409"/>
                          </a:lnTo>
                          <a:cubicBezTo>
                            <a:pt x="562356" y="700361"/>
                            <a:pt x="559403" y="685597"/>
                            <a:pt x="561118" y="672834"/>
                          </a:cubicBezTo>
                          <a:cubicBezTo>
                            <a:pt x="561975" y="653403"/>
                            <a:pt x="564832" y="633019"/>
                            <a:pt x="567499" y="609207"/>
                          </a:cubicBezTo>
                          <a:cubicBezTo>
                            <a:pt x="572548" y="549771"/>
                            <a:pt x="555022" y="500241"/>
                            <a:pt x="534638" y="455664"/>
                          </a:cubicBezTo>
                          <a:cubicBezTo>
                            <a:pt x="514064" y="411182"/>
                            <a:pt x="489299" y="371558"/>
                            <a:pt x="466249" y="333934"/>
                          </a:cubicBezTo>
                          <a:cubicBezTo>
                            <a:pt x="443960" y="299263"/>
                            <a:pt x="419290" y="254877"/>
                            <a:pt x="385191" y="217539"/>
                          </a:cubicBezTo>
                          <a:cubicBezTo>
                            <a:pt x="352235" y="179439"/>
                            <a:pt x="305562" y="144863"/>
                            <a:pt x="249841" y="132100"/>
                          </a:cubicBezTo>
                          <a:cubicBezTo>
                            <a:pt x="233458" y="128480"/>
                            <a:pt x="218313" y="126004"/>
                            <a:pt x="203073" y="123908"/>
                          </a:cubicBezTo>
                          <a:cubicBezTo>
                            <a:pt x="204883" y="122289"/>
                            <a:pt x="206597" y="120574"/>
                            <a:pt x="208312" y="118955"/>
                          </a:cubicBezTo>
                          <a:cubicBezTo>
                            <a:pt x="233839" y="96095"/>
                            <a:pt x="261366" y="74664"/>
                            <a:pt x="289846" y="61805"/>
                          </a:cubicBezTo>
                          <a:cubicBezTo>
                            <a:pt x="320230" y="47994"/>
                            <a:pt x="355473" y="38469"/>
                            <a:pt x="390239" y="29515"/>
                          </a:cubicBezTo>
                          <a:cubicBezTo>
                            <a:pt x="425291" y="20752"/>
                            <a:pt x="460915" y="12561"/>
                            <a:pt x="496919" y="5131"/>
                          </a:cubicBezTo>
                          <a:cubicBezTo>
                            <a:pt x="423196" y="-2108"/>
                            <a:pt x="350330" y="-3346"/>
                            <a:pt x="273272" y="12466"/>
                          </a:cubicBezTo>
                          <a:cubicBezTo>
                            <a:pt x="232791" y="23610"/>
                            <a:pt x="198787" y="43041"/>
                            <a:pt x="166402" y="63615"/>
                          </a:cubicBezTo>
                          <a:cubicBezTo>
                            <a:pt x="134112" y="85141"/>
                            <a:pt x="105251" y="108192"/>
                            <a:pt x="75819" y="134767"/>
                          </a:cubicBezTo>
                          <a:lnTo>
                            <a:pt x="0" y="203061"/>
                          </a:lnTo>
                          <a:lnTo>
                            <a:pt x="114205" y="203537"/>
                          </a:lnTo>
                          <a:cubicBezTo>
                            <a:pt x="139732" y="203632"/>
                            <a:pt x="190024" y="211538"/>
                            <a:pt x="225838" y="222587"/>
                          </a:cubicBezTo>
                          <a:cubicBezTo>
                            <a:pt x="257080" y="232398"/>
                            <a:pt x="284607" y="254591"/>
                            <a:pt x="309658" y="283642"/>
                          </a:cubicBezTo>
                          <a:cubicBezTo>
                            <a:pt x="335280" y="313075"/>
                            <a:pt x="353663" y="347555"/>
                            <a:pt x="378428" y="388608"/>
                          </a:cubicBezTo>
                          <a:cubicBezTo>
                            <a:pt x="402527" y="426708"/>
                            <a:pt x="426053" y="462426"/>
                            <a:pt x="443674" y="498717"/>
                          </a:cubicBezTo>
                          <a:cubicBezTo>
                            <a:pt x="460915" y="534245"/>
                            <a:pt x="473583" y="572250"/>
                            <a:pt x="473297" y="602539"/>
                          </a:cubicBezTo>
                          <a:cubicBezTo>
                            <a:pt x="472440" y="623209"/>
                            <a:pt x="470630" y="647307"/>
                            <a:pt x="471202" y="672453"/>
                          </a:cubicBezTo>
                          <a:cubicBezTo>
                            <a:pt x="471678" y="685312"/>
                            <a:pt x="472249" y="698266"/>
                            <a:pt x="475297" y="713506"/>
                          </a:cubicBezTo>
                          <a:cubicBezTo>
                            <a:pt x="479107" y="728269"/>
                            <a:pt x="482251" y="745986"/>
                            <a:pt x="501777" y="766084"/>
                          </a:cubicBezTo>
                          <a:cubicBezTo>
                            <a:pt x="511397" y="775989"/>
                            <a:pt x="528352" y="782657"/>
                            <a:pt x="538734" y="783991"/>
                          </a:cubicBezTo>
                          <a:lnTo>
                            <a:pt x="555403" y="785896"/>
                          </a:lnTo>
                          <a:lnTo>
                            <a:pt x="588740" y="789801"/>
                          </a:lnTo>
                          <a:lnTo>
                            <a:pt x="655511" y="797135"/>
                          </a:lnTo>
                          <a:cubicBezTo>
                            <a:pt x="700183" y="801040"/>
                            <a:pt x="744569" y="806184"/>
                            <a:pt x="789432" y="808946"/>
                          </a:cubicBezTo>
                          <a:lnTo>
                            <a:pt x="800672" y="809613"/>
                          </a:lnTo>
                          <a:lnTo>
                            <a:pt x="805720" y="805517"/>
                          </a:lnTo>
                          <a:cubicBezTo>
                            <a:pt x="853630" y="766655"/>
                            <a:pt x="900970" y="726841"/>
                            <a:pt x="946975" y="684835"/>
                          </a:cubicBezTo>
                          <a:cubicBezTo>
                            <a:pt x="893921" y="709219"/>
                            <a:pt x="842200" y="735699"/>
                            <a:pt x="791051" y="762845"/>
                          </a:cubicBezTo>
                          <a:cubicBezTo>
                            <a:pt x="749998" y="751129"/>
                            <a:pt x="708565" y="741318"/>
                            <a:pt x="667417" y="730460"/>
                          </a:cubicBezTo>
                          <a:lnTo>
                            <a:pt x="602266" y="714839"/>
                          </a:lnTo>
                          <a:lnTo>
                            <a:pt x="569690" y="707124"/>
                          </a:lnTo>
                          <a:close/>
                        </a:path>
                      </a:pathLst>
                    </a:custGeom>
                    <a:grp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82FA476C-3DF8-41E3-80AF-E060D99E1F35}"/>
                        </a:ext>
                      </a:extLst>
                    </p:cNvPr>
                    <p:cNvSpPr/>
                    <p:nvPr/>
                  </p:nvSpPr>
                  <p:spPr>
                    <a:xfrm>
                      <a:off x="19236193" y="4365307"/>
                      <a:ext cx="686562" cy="166687"/>
                    </a:xfrm>
                    <a:custGeom>
                      <a:avLst/>
                      <a:gdLst>
                        <a:gd name="connsiteX0" fmla="*/ 423291 w 686562"/>
                        <a:gd name="connsiteY0" fmla="*/ 68104 h 166687"/>
                        <a:gd name="connsiteX1" fmla="*/ 509492 w 686562"/>
                        <a:gd name="connsiteY1" fmla="*/ 74867 h 166687"/>
                        <a:gd name="connsiteX2" fmla="*/ 686562 w 686562"/>
                        <a:gd name="connsiteY2" fmla="*/ 114395 h 166687"/>
                        <a:gd name="connsiteX3" fmla="*/ 521494 w 686562"/>
                        <a:gd name="connsiteY3" fmla="*/ 23813 h 166687"/>
                        <a:gd name="connsiteX4" fmla="*/ 426148 w 686562"/>
                        <a:gd name="connsiteY4" fmla="*/ 4191 h 166687"/>
                        <a:gd name="connsiteX5" fmla="*/ 332042 w 686562"/>
                        <a:gd name="connsiteY5" fmla="*/ 0 h 166687"/>
                        <a:gd name="connsiteX6" fmla="*/ 143066 w 686562"/>
                        <a:gd name="connsiteY6" fmla="*/ 42005 h 166687"/>
                        <a:gd name="connsiteX7" fmla="*/ 0 w 686562"/>
                        <a:gd name="connsiteY7" fmla="*/ 166688 h 166687"/>
                        <a:gd name="connsiteX8" fmla="*/ 162782 w 686562"/>
                        <a:gd name="connsiteY8" fmla="*/ 91726 h 166687"/>
                        <a:gd name="connsiteX9" fmla="*/ 333661 w 686562"/>
                        <a:gd name="connsiteY9" fmla="*/ 68866 h 166687"/>
                        <a:gd name="connsiteX10" fmla="*/ 423291 w 686562"/>
                        <a:gd name="connsiteY10" fmla="*/ 68104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6562" h="166687">
                          <a:moveTo>
                            <a:pt x="423291" y="68104"/>
                          </a:moveTo>
                          <a:cubicBezTo>
                            <a:pt x="451580" y="67913"/>
                            <a:pt x="480346" y="71056"/>
                            <a:pt x="509492" y="74867"/>
                          </a:cubicBezTo>
                          <a:cubicBezTo>
                            <a:pt x="568166" y="82677"/>
                            <a:pt x="625221" y="100489"/>
                            <a:pt x="686562" y="114395"/>
                          </a:cubicBezTo>
                          <a:cubicBezTo>
                            <a:pt x="639223" y="74390"/>
                            <a:pt x="582359" y="43148"/>
                            <a:pt x="521494" y="23813"/>
                          </a:cubicBezTo>
                          <a:cubicBezTo>
                            <a:pt x="491014" y="13621"/>
                            <a:pt x="459010" y="7334"/>
                            <a:pt x="426148" y="4191"/>
                          </a:cubicBezTo>
                          <a:cubicBezTo>
                            <a:pt x="395383" y="762"/>
                            <a:pt x="364046" y="191"/>
                            <a:pt x="332042" y="0"/>
                          </a:cubicBezTo>
                          <a:cubicBezTo>
                            <a:pt x="267748" y="2000"/>
                            <a:pt x="203263" y="12573"/>
                            <a:pt x="143066" y="42005"/>
                          </a:cubicBezTo>
                          <a:cubicBezTo>
                            <a:pt x="84487" y="70961"/>
                            <a:pt x="34480" y="113919"/>
                            <a:pt x="0" y="166688"/>
                          </a:cubicBezTo>
                          <a:cubicBezTo>
                            <a:pt x="53816" y="134684"/>
                            <a:pt x="107633" y="108394"/>
                            <a:pt x="162782" y="91726"/>
                          </a:cubicBezTo>
                          <a:cubicBezTo>
                            <a:pt x="216789" y="76295"/>
                            <a:pt x="275844" y="70009"/>
                            <a:pt x="333661" y="68866"/>
                          </a:cubicBezTo>
                          <a:cubicBezTo>
                            <a:pt x="362998" y="67246"/>
                            <a:pt x="392906" y="68771"/>
                            <a:pt x="423291" y="68104"/>
                          </a:cubicBezTo>
                          <a:close/>
                        </a:path>
                      </a:pathLst>
                    </a:custGeom>
                    <a:grp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EF7B6150-7901-4170-833E-7AA0D38EC1E1}"/>
                        </a:ext>
                      </a:extLst>
                    </p:cNvPr>
                    <p:cNvSpPr/>
                    <p:nvPr/>
                  </p:nvSpPr>
                  <p:spPr>
                    <a:xfrm>
                      <a:off x="19413453" y="4177159"/>
                      <a:ext cx="559212" cy="215008"/>
                    </a:xfrm>
                    <a:custGeom>
                      <a:avLst/>
                      <a:gdLst>
                        <a:gd name="connsiteX0" fmla="*/ 455676 w 559212"/>
                        <a:gd name="connsiteY0" fmla="*/ 93945 h 215008"/>
                        <a:gd name="connsiteX1" fmla="*/ 385096 w 559212"/>
                        <a:gd name="connsiteY1" fmla="*/ 50702 h 215008"/>
                        <a:gd name="connsiteX2" fmla="*/ 311372 w 559212"/>
                        <a:gd name="connsiteY2" fmla="*/ 20793 h 215008"/>
                        <a:gd name="connsiteX3" fmla="*/ 147923 w 559212"/>
                        <a:gd name="connsiteY3" fmla="*/ 2601 h 215008"/>
                        <a:gd name="connsiteX4" fmla="*/ 0 w 559212"/>
                        <a:gd name="connsiteY4" fmla="*/ 66132 h 215008"/>
                        <a:gd name="connsiteX5" fmla="*/ 150114 w 559212"/>
                        <a:gd name="connsiteY5" fmla="*/ 56036 h 215008"/>
                        <a:gd name="connsiteX6" fmla="*/ 290131 w 559212"/>
                        <a:gd name="connsiteY6" fmla="*/ 86230 h 215008"/>
                        <a:gd name="connsiteX7" fmla="*/ 361188 w 559212"/>
                        <a:gd name="connsiteY7" fmla="*/ 109947 h 215008"/>
                        <a:gd name="connsiteX8" fmla="*/ 427387 w 559212"/>
                        <a:gd name="connsiteY8" fmla="*/ 138046 h 215008"/>
                        <a:gd name="connsiteX9" fmla="*/ 559213 w 559212"/>
                        <a:gd name="connsiteY9" fmla="*/ 215008 h 215008"/>
                        <a:gd name="connsiteX10" fmla="*/ 455676 w 559212"/>
                        <a:gd name="connsiteY10" fmla="*/ 93945 h 21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9212" h="215008">
                          <a:moveTo>
                            <a:pt x="455676" y="93945"/>
                          </a:moveTo>
                          <a:cubicBezTo>
                            <a:pt x="434435" y="76896"/>
                            <a:pt x="410623" y="62703"/>
                            <a:pt x="385096" y="50702"/>
                          </a:cubicBezTo>
                          <a:cubicBezTo>
                            <a:pt x="361664" y="39177"/>
                            <a:pt x="336899" y="30033"/>
                            <a:pt x="311372" y="20793"/>
                          </a:cubicBezTo>
                          <a:cubicBezTo>
                            <a:pt x="259271" y="4410"/>
                            <a:pt x="204692" y="-4829"/>
                            <a:pt x="147923" y="2601"/>
                          </a:cubicBezTo>
                          <a:cubicBezTo>
                            <a:pt x="92773" y="10125"/>
                            <a:pt x="41053" y="31747"/>
                            <a:pt x="0" y="66132"/>
                          </a:cubicBezTo>
                          <a:cubicBezTo>
                            <a:pt x="52483" y="57750"/>
                            <a:pt x="102394" y="53178"/>
                            <a:pt x="150114" y="56036"/>
                          </a:cubicBezTo>
                          <a:cubicBezTo>
                            <a:pt x="196405" y="59655"/>
                            <a:pt x="244412" y="71276"/>
                            <a:pt x="290131" y="86230"/>
                          </a:cubicBezTo>
                          <a:cubicBezTo>
                            <a:pt x="313658" y="92898"/>
                            <a:pt x="336804" y="102327"/>
                            <a:pt x="361188" y="109947"/>
                          </a:cubicBezTo>
                          <a:cubicBezTo>
                            <a:pt x="383476" y="117282"/>
                            <a:pt x="405193" y="127378"/>
                            <a:pt x="427387" y="138046"/>
                          </a:cubicBezTo>
                          <a:cubicBezTo>
                            <a:pt x="471868" y="159573"/>
                            <a:pt x="512540" y="188529"/>
                            <a:pt x="559213" y="215008"/>
                          </a:cubicBezTo>
                          <a:cubicBezTo>
                            <a:pt x="534543" y="168621"/>
                            <a:pt x="498443" y="127188"/>
                            <a:pt x="455676" y="93945"/>
                          </a:cubicBezTo>
                          <a:close/>
                        </a:path>
                      </a:pathLst>
                    </a:custGeom>
                    <a:grpFill/>
                    <a:ln w="9525"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4C73FA44-FC26-456B-B916-CF6B1A2C63F4}"/>
                        </a:ext>
                      </a:extLst>
                    </p:cNvPr>
                    <p:cNvSpPr/>
                    <p:nvPr/>
                  </p:nvSpPr>
                  <p:spPr>
                    <a:xfrm>
                      <a:off x="20391004" y="4259902"/>
                      <a:ext cx="191193" cy="249613"/>
                    </a:xfrm>
                    <a:custGeom>
                      <a:avLst/>
                      <a:gdLst>
                        <a:gd name="connsiteX0" fmla="*/ 114776 w 191193"/>
                        <a:gd name="connsiteY0" fmla="*/ 189797 h 249613"/>
                        <a:gd name="connsiteX1" fmla="*/ 175641 w 191193"/>
                        <a:gd name="connsiteY1" fmla="*/ 249614 h 249613"/>
                        <a:gd name="connsiteX2" fmla="*/ 189833 w 191193"/>
                        <a:gd name="connsiteY2" fmla="*/ 159793 h 249613"/>
                        <a:gd name="connsiteX3" fmla="*/ 160592 w 191193"/>
                        <a:gd name="connsiteY3" fmla="*/ 76830 h 249613"/>
                        <a:gd name="connsiteX4" fmla="*/ 90964 w 191193"/>
                        <a:gd name="connsiteY4" fmla="*/ 15775 h 249613"/>
                        <a:gd name="connsiteX5" fmla="*/ 0 w 191193"/>
                        <a:gd name="connsiteY5" fmla="*/ 2630 h 249613"/>
                        <a:gd name="connsiteX6" fmla="*/ 38862 w 191193"/>
                        <a:gd name="connsiteY6" fmla="*/ 77116 h 249613"/>
                        <a:gd name="connsiteX7" fmla="*/ 73533 w 191193"/>
                        <a:gd name="connsiteY7" fmla="*/ 132647 h 249613"/>
                        <a:gd name="connsiteX8" fmla="*/ 114776 w 191193"/>
                        <a:gd name="connsiteY8" fmla="*/ 189797 h 24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193" h="249613">
                          <a:moveTo>
                            <a:pt x="114776" y="189797"/>
                          </a:moveTo>
                          <a:cubicBezTo>
                            <a:pt x="130683" y="209513"/>
                            <a:pt x="149066" y="228944"/>
                            <a:pt x="175641" y="249614"/>
                          </a:cubicBezTo>
                          <a:cubicBezTo>
                            <a:pt x="191072" y="219134"/>
                            <a:pt x="193167" y="188654"/>
                            <a:pt x="189833" y="159793"/>
                          </a:cubicBezTo>
                          <a:cubicBezTo>
                            <a:pt x="186690" y="130361"/>
                            <a:pt x="177260" y="103024"/>
                            <a:pt x="160592" y="76830"/>
                          </a:cubicBezTo>
                          <a:cubicBezTo>
                            <a:pt x="142780" y="49303"/>
                            <a:pt x="118491" y="28538"/>
                            <a:pt x="90964" y="15775"/>
                          </a:cubicBezTo>
                          <a:cubicBezTo>
                            <a:pt x="63818" y="2821"/>
                            <a:pt x="33433" y="-4132"/>
                            <a:pt x="0" y="2630"/>
                          </a:cubicBezTo>
                          <a:cubicBezTo>
                            <a:pt x="13049" y="33587"/>
                            <a:pt x="26003" y="56447"/>
                            <a:pt x="38862" y="77116"/>
                          </a:cubicBezTo>
                          <a:cubicBezTo>
                            <a:pt x="51054" y="98357"/>
                            <a:pt x="63151" y="115978"/>
                            <a:pt x="73533" y="132647"/>
                          </a:cubicBezTo>
                          <a:cubicBezTo>
                            <a:pt x="85058" y="150649"/>
                            <a:pt x="98298" y="170842"/>
                            <a:pt x="114776" y="189797"/>
                          </a:cubicBezTo>
                          <a:close/>
                        </a:path>
                      </a:pathLst>
                    </a:custGeom>
                    <a:grpFill/>
                    <a:ln w="9525"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8F125E94-F7F4-403F-BC95-7C66EA807D5B}"/>
                        </a:ext>
                      </a:extLst>
                    </p:cNvPr>
                    <p:cNvSpPr/>
                    <p:nvPr/>
                  </p:nvSpPr>
                  <p:spPr>
                    <a:xfrm>
                      <a:off x="16559477" y="6627304"/>
                      <a:ext cx="4277608" cy="2008600"/>
                    </a:xfrm>
                    <a:custGeom>
                      <a:avLst/>
                      <a:gdLst>
                        <a:gd name="connsiteX0" fmla="*/ 4136041 w 4277608"/>
                        <a:gd name="connsiteY0" fmla="*/ 967264 h 2008600"/>
                        <a:gd name="connsiteX1" fmla="*/ 4045934 w 4277608"/>
                        <a:gd name="connsiteY1" fmla="*/ 949738 h 2008600"/>
                        <a:gd name="connsiteX2" fmla="*/ 3962591 w 4277608"/>
                        <a:gd name="connsiteY2" fmla="*/ 958120 h 2008600"/>
                        <a:gd name="connsiteX3" fmla="*/ 3816001 w 4277608"/>
                        <a:gd name="connsiteY3" fmla="*/ 1033272 h 2008600"/>
                        <a:gd name="connsiteX4" fmla="*/ 3616738 w 4277608"/>
                        <a:gd name="connsiteY4" fmla="*/ 1232059 h 2008600"/>
                        <a:gd name="connsiteX5" fmla="*/ 3156395 w 4277608"/>
                        <a:gd name="connsiteY5" fmla="*/ 1519333 h 2008600"/>
                        <a:gd name="connsiteX6" fmla="*/ 2077307 w 4277608"/>
                        <a:gd name="connsiteY6" fmla="*/ 1624489 h 2008600"/>
                        <a:gd name="connsiteX7" fmla="*/ 1048703 w 4277608"/>
                        <a:gd name="connsiteY7" fmla="*/ 1212914 h 2008600"/>
                        <a:gd name="connsiteX8" fmla="*/ 1201960 w 4277608"/>
                        <a:gd name="connsiteY8" fmla="*/ 1318546 h 2008600"/>
                        <a:gd name="connsiteX9" fmla="*/ 1126046 w 4277608"/>
                        <a:gd name="connsiteY9" fmla="*/ 1422083 h 2008600"/>
                        <a:gd name="connsiteX10" fmla="*/ 1044416 w 4277608"/>
                        <a:gd name="connsiteY10" fmla="*/ 1461516 h 2008600"/>
                        <a:gd name="connsiteX11" fmla="*/ 751999 w 4277608"/>
                        <a:gd name="connsiteY11" fmla="*/ 1239774 h 2008600"/>
                        <a:gd name="connsiteX12" fmla="*/ 819340 w 4277608"/>
                        <a:gd name="connsiteY12" fmla="*/ 1171575 h 2008600"/>
                        <a:gd name="connsiteX13" fmla="*/ 863822 w 4277608"/>
                        <a:gd name="connsiteY13" fmla="*/ 1024128 h 2008600"/>
                        <a:gd name="connsiteX14" fmla="*/ 775907 w 4277608"/>
                        <a:gd name="connsiteY14" fmla="*/ 1128331 h 2008600"/>
                        <a:gd name="connsiteX15" fmla="*/ 663893 w 4277608"/>
                        <a:gd name="connsiteY15" fmla="*/ 1159097 h 2008600"/>
                        <a:gd name="connsiteX16" fmla="*/ 497777 w 4277608"/>
                        <a:gd name="connsiteY16" fmla="*/ 984313 h 2008600"/>
                        <a:gd name="connsiteX17" fmla="*/ 0 w 4277608"/>
                        <a:gd name="connsiteY17" fmla="*/ 0 h 2008600"/>
                        <a:gd name="connsiteX18" fmla="*/ 452247 w 4277608"/>
                        <a:gd name="connsiteY18" fmla="*/ 1021747 h 2008600"/>
                        <a:gd name="connsiteX19" fmla="*/ 1331786 w 4277608"/>
                        <a:gd name="connsiteY19" fmla="*/ 1730597 h 2008600"/>
                        <a:gd name="connsiteX20" fmla="*/ 1866900 w 4277608"/>
                        <a:gd name="connsiteY20" fmla="*/ 1928527 h 2008600"/>
                        <a:gd name="connsiteX21" fmla="*/ 2146078 w 4277608"/>
                        <a:gd name="connsiteY21" fmla="*/ 1986629 h 2008600"/>
                        <a:gd name="connsiteX22" fmla="*/ 2290286 w 4277608"/>
                        <a:gd name="connsiteY22" fmla="*/ 2003393 h 2008600"/>
                        <a:gd name="connsiteX23" fmla="*/ 2433257 w 4277608"/>
                        <a:gd name="connsiteY23" fmla="*/ 2007966 h 2008600"/>
                        <a:gd name="connsiteX24" fmla="*/ 3551777 w 4277608"/>
                        <a:gd name="connsiteY24" fmla="*/ 1796796 h 2008600"/>
                        <a:gd name="connsiteX25" fmla="*/ 4036600 w 4277608"/>
                        <a:gd name="connsiteY25" fmla="*/ 1492853 h 2008600"/>
                        <a:gd name="connsiteX26" fmla="*/ 4148233 w 4277608"/>
                        <a:gd name="connsiteY26" fmla="*/ 1405319 h 2008600"/>
                        <a:gd name="connsiteX27" fmla="*/ 4205097 w 4277608"/>
                        <a:gd name="connsiteY27" fmla="*/ 1358932 h 2008600"/>
                        <a:gd name="connsiteX28" fmla="*/ 4260438 w 4277608"/>
                        <a:gd name="connsiteY28" fmla="*/ 1280731 h 2008600"/>
                        <a:gd name="connsiteX29" fmla="*/ 4136041 w 4277608"/>
                        <a:gd name="connsiteY29" fmla="*/ 967264 h 2008600"/>
                        <a:gd name="connsiteX30" fmla="*/ 1534001 w 4277608"/>
                        <a:gd name="connsiteY30" fmla="*/ 1713452 h 2008600"/>
                        <a:gd name="connsiteX31" fmla="*/ 1372743 w 4277608"/>
                        <a:gd name="connsiteY31" fmla="*/ 1645539 h 2008600"/>
                        <a:gd name="connsiteX32" fmla="*/ 1083850 w 4277608"/>
                        <a:gd name="connsiteY32" fmla="*/ 1486662 h 2008600"/>
                        <a:gd name="connsiteX33" fmla="*/ 1152335 w 4277608"/>
                        <a:gd name="connsiteY33" fmla="*/ 1477423 h 2008600"/>
                        <a:gd name="connsiteX34" fmla="*/ 1304544 w 4277608"/>
                        <a:gd name="connsiteY34" fmla="*/ 1381982 h 2008600"/>
                        <a:gd name="connsiteX35" fmla="*/ 1610106 w 4277608"/>
                        <a:gd name="connsiteY35" fmla="*/ 1535240 h 2008600"/>
                        <a:gd name="connsiteX36" fmla="*/ 1576388 w 4277608"/>
                        <a:gd name="connsiteY36" fmla="*/ 1663065 h 2008600"/>
                        <a:gd name="connsiteX37" fmla="*/ 1534001 w 4277608"/>
                        <a:gd name="connsiteY37" fmla="*/ 1713452 h 2008600"/>
                        <a:gd name="connsiteX38" fmla="*/ 2108264 w 4277608"/>
                        <a:gd name="connsiteY38" fmla="*/ 1796510 h 2008600"/>
                        <a:gd name="connsiteX39" fmla="*/ 2056829 w 4277608"/>
                        <a:gd name="connsiteY39" fmla="*/ 1858994 h 2008600"/>
                        <a:gd name="connsiteX40" fmla="*/ 1891760 w 4277608"/>
                        <a:gd name="connsiteY40" fmla="*/ 1824990 h 2008600"/>
                        <a:gd name="connsiteX41" fmla="*/ 1579436 w 4277608"/>
                        <a:gd name="connsiteY41" fmla="*/ 1730407 h 2008600"/>
                        <a:gd name="connsiteX42" fmla="*/ 1620869 w 4277608"/>
                        <a:gd name="connsiteY42" fmla="*/ 1705070 h 2008600"/>
                        <a:gd name="connsiteX43" fmla="*/ 1719739 w 4277608"/>
                        <a:gd name="connsiteY43" fmla="*/ 1578864 h 2008600"/>
                        <a:gd name="connsiteX44" fmla="*/ 2065973 w 4277608"/>
                        <a:gd name="connsiteY44" fmla="*/ 1682210 h 2008600"/>
                        <a:gd name="connsiteX45" fmla="*/ 2131409 w 4277608"/>
                        <a:gd name="connsiteY45" fmla="*/ 1694212 h 2008600"/>
                        <a:gd name="connsiteX46" fmla="*/ 2108264 w 4277608"/>
                        <a:gd name="connsiteY46" fmla="*/ 1796510 h 2008600"/>
                        <a:gd name="connsiteX47" fmla="*/ 2434305 w 4277608"/>
                        <a:gd name="connsiteY47" fmla="*/ 1892999 h 2008600"/>
                        <a:gd name="connsiteX48" fmla="*/ 2162461 w 4277608"/>
                        <a:gd name="connsiteY48" fmla="*/ 1877187 h 2008600"/>
                        <a:gd name="connsiteX49" fmla="*/ 2155317 w 4277608"/>
                        <a:gd name="connsiteY49" fmla="*/ 1875949 h 2008600"/>
                        <a:gd name="connsiteX50" fmla="*/ 2167890 w 4277608"/>
                        <a:gd name="connsiteY50" fmla="*/ 1811083 h 2008600"/>
                        <a:gd name="connsiteX51" fmla="*/ 2147411 w 4277608"/>
                        <a:gd name="connsiteY51" fmla="*/ 1697355 h 2008600"/>
                        <a:gd name="connsiteX52" fmla="*/ 2504789 w 4277608"/>
                        <a:gd name="connsiteY52" fmla="*/ 1730788 h 2008600"/>
                        <a:gd name="connsiteX53" fmla="*/ 2560415 w 4277608"/>
                        <a:gd name="connsiteY53" fmla="*/ 1840421 h 2008600"/>
                        <a:gd name="connsiteX54" fmla="*/ 2564035 w 4277608"/>
                        <a:gd name="connsiteY54" fmla="*/ 1891284 h 2008600"/>
                        <a:gd name="connsiteX55" fmla="*/ 2434305 w 4277608"/>
                        <a:gd name="connsiteY55" fmla="*/ 1892999 h 2008600"/>
                        <a:gd name="connsiteX56" fmla="*/ 2962180 w 4277608"/>
                        <a:gd name="connsiteY56" fmla="*/ 1853756 h 2008600"/>
                        <a:gd name="connsiteX57" fmla="*/ 2607564 w 4277608"/>
                        <a:gd name="connsiteY57" fmla="*/ 1889379 h 2008600"/>
                        <a:gd name="connsiteX58" fmla="*/ 2621661 w 4277608"/>
                        <a:gd name="connsiteY58" fmla="*/ 1841278 h 2008600"/>
                        <a:gd name="connsiteX59" fmla="*/ 2620328 w 4277608"/>
                        <a:gd name="connsiteY59" fmla="*/ 1728121 h 2008600"/>
                        <a:gd name="connsiteX60" fmla="*/ 2976086 w 4277608"/>
                        <a:gd name="connsiteY60" fmla="*/ 1674400 h 2008600"/>
                        <a:gd name="connsiteX61" fmla="*/ 2986373 w 4277608"/>
                        <a:gd name="connsiteY61" fmla="*/ 1756886 h 2008600"/>
                        <a:gd name="connsiteX62" fmla="*/ 2962180 w 4277608"/>
                        <a:gd name="connsiteY62" fmla="*/ 1853756 h 2008600"/>
                        <a:gd name="connsiteX63" fmla="*/ 3060668 w 4277608"/>
                        <a:gd name="connsiteY63" fmla="*/ 1834420 h 2008600"/>
                        <a:gd name="connsiteX64" fmla="*/ 3046952 w 4277608"/>
                        <a:gd name="connsiteY64" fmla="*/ 1747838 h 2008600"/>
                        <a:gd name="connsiteX65" fmla="*/ 3006852 w 4277608"/>
                        <a:gd name="connsiteY65" fmla="*/ 1666589 h 2008600"/>
                        <a:gd name="connsiteX66" fmla="*/ 3191732 w 4277608"/>
                        <a:gd name="connsiteY66" fmla="*/ 1606867 h 2008600"/>
                        <a:gd name="connsiteX67" fmla="*/ 3241739 w 4277608"/>
                        <a:gd name="connsiteY67" fmla="*/ 1584865 h 2008600"/>
                        <a:gd name="connsiteX68" fmla="*/ 3316891 w 4277608"/>
                        <a:gd name="connsiteY68" fmla="*/ 1661160 h 2008600"/>
                        <a:gd name="connsiteX69" fmla="*/ 3351372 w 4277608"/>
                        <a:gd name="connsiteY69" fmla="*/ 1749838 h 2008600"/>
                        <a:gd name="connsiteX70" fmla="*/ 3060668 w 4277608"/>
                        <a:gd name="connsiteY70" fmla="*/ 1834420 h 2008600"/>
                        <a:gd name="connsiteX71" fmla="*/ 3499104 w 4277608"/>
                        <a:gd name="connsiteY71" fmla="*/ 1686306 h 2008600"/>
                        <a:gd name="connsiteX72" fmla="*/ 3378994 w 4277608"/>
                        <a:gd name="connsiteY72" fmla="*/ 1739646 h 2008600"/>
                        <a:gd name="connsiteX73" fmla="*/ 3374041 w 4277608"/>
                        <a:gd name="connsiteY73" fmla="*/ 1638681 h 2008600"/>
                        <a:gd name="connsiteX74" fmla="*/ 3335369 w 4277608"/>
                        <a:gd name="connsiteY74" fmla="*/ 1542478 h 2008600"/>
                        <a:gd name="connsiteX75" fmla="*/ 3608737 w 4277608"/>
                        <a:gd name="connsiteY75" fmla="*/ 1372933 h 2008600"/>
                        <a:gd name="connsiteX76" fmla="*/ 3724847 w 4277608"/>
                        <a:gd name="connsiteY76" fmla="*/ 1425416 h 2008600"/>
                        <a:gd name="connsiteX77" fmla="*/ 3796380 w 4277608"/>
                        <a:gd name="connsiteY77" fmla="*/ 1515713 h 2008600"/>
                        <a:gd name="connsiteX78" fmla="*/ 3499104 w 4277608"/>
                        <a:gd name="connsiteY78" fmla="*/ 1686306 h 2008600"/>
                        <a:gd name="connsiteX79" fmla="*/ 4150709 w 4277608"/>
                        <a:gd name="connsiteY79" fmla="*/ 1235202 h 2008600"/>
                        <a:gd name="connsiteX80" fmla="*/ 4125563 w 4277608"/>
                        <a:gd name="connsiteY80" fmla="*/ 1270350 h 2008600"/>
                        <a:gd name="connsiteX81" fmla="*/ 4073557 w 4277608"/>
                        <a:gd name="connsiteY81" fmla="*/ 1312164 h 2008600"/>
                        <a:gd name="connsiteX82" fmla="*/ 3964115 w 4277608"/>
                        <a:gd name="connsiteY82" fmla="*/ 1397127 h 2008600"/>
                        <a:gd name="connsiteX83" fmla="*/ 3813524 w 4277608"/>
                        <a:gd name="connsiteY83" fmla="*/ 1504378 h 2008600"/>
                        <a:gd name="connsiteX84" fmla="*/ 3771519 w 4277608"/>
                        <a:gd name="connsiteY84" fmla="*/ 1385506 h 2008600"/>
                        <a:gd name="connsiteX85" fmla="*/ 3697605 w 4277608"/>
                        <a:gd name="connsiteY85" fmla="*/ 1302734 h 2008600"/>
                        <a:gd name="connsiteX86" fmla="*/ 3886486 w 4277608"/>
                        <a:gd name="connsiteY86" fmla="*/ 1119854 h 2008600"/>
                        <a:gd name="connsiteX87" fmla="*/ 3987546 w 4277608"/>
                        <a:gd name="connsiteY87" fmla="*/ 1069562 h 2008600"/>
                        <a:gd name="connsiteX88" fmla="*/ 4043267 w 4277608"/>
                        <a:gd name="connsiteY88" fmla="*/ 1065181 h 2008600"/>
                        <a:gd name="connsiteX89" fmla="*/ 4089749 w 4277608"/>
                        <a:gd name="connsiteY89" fmla="*/ 1074230 h 2008600"/>
                        <a:gd name="connsiteX90" fmla="*/ 4150614 w 4277608"/>
                        <a:gd name="connsiteY90" fmla="*/ 1141857 h 2008600"/>
                        <a:gd name="connsiteX91" fmla="*/ 4150709 w 4277608"/>
                        <a:gd name="connsiteY91" fmla="*/ 1235202 h 200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277608" h="2008600">
                          <a:moveTo>
                            <a:pt x="4136041" y="967264"/>
                          </a:moveTo>
                          <a:cubicBezTo>
                            <a:pt x="4107466" y="954786"/>
                            <a:pt x="4072795" y="948976"/>
                            <a:pt x="4045934" y="949738"/>
                          </a:cubicBezTo>
                          <a:cubicBezTo>
                            <a:pt x="4018598" y="949166"/>
                            <a:pt x="3990118" y="951262"/>
                            <a:pt x="3962591" y="958120"/>
                          </a:cubicBezTo>
                          <a:cubicBezTo>
                            <a:pt x="3906774" y="970312"/>
                            <a:pt x="3855815" y="999458"/>
                            <a:pt x="3816001" y="1033272"/>
                          </a:cubicBezTo>
                          <a:cubicBezTo>
                            <a:pt x="3734372" y="1102233"/>
                            <a:pt x="3686461" y="1178147"/>
                            <a:pt x="3616738" y="1232059"/>
                          </a:cubicBezTo>
                          <a:cubicBezTo>
                            <a:pt x="3479483" y="1350931"/>
                            <a:pt x="3323844" y="1448372"/>
                            <a:pt x="3156395" y="1519333"/>
                          </a:cubicBezTo>
                          <a:cubicBezTo>
                            <a:pt x="2820353" y="1660589"/>
                            <a:pt x="2440305" y="1688973"/>
                            <a:pt x="2077307" y="1624489"/>
                          </a:cubicBezTo>
                          <a:cubicBezTo>
                            <a:pt x="1712024" y="1564005"/>
                            <a:pt x="1363409" y="1414081"/>
                            <a:pt x="1048703" y="1212914"/>
                          </a:cubicBezTo>
                          <a:cubicBezTo>
                            <a:pt x="1098328" y="1249966"/>
                            <a:pt x="1149763" y="1284827"/>
                            <a:pt x="1201960" y="1318546"/>
                          </a:cubicBezTo>
                          <a:cubicBezTo>
                            <a:pt x="1184910" y="1358170"/>
                            <a:pt x="1161193" y="1394555"/>
                            <a:pt x="1126046" y="1422083"/>
                          </a:cubicBezTo>
                          <a:cubicBezTo>
                            <a:pt x="1103186" y="1440180"/>
                            <a:pt x="1074896" y="1452944"/>
                            <a:pt x="1044416" y="1461516"/>
                          </a:cubicBezTo>
                          <a:cubicBezTo>
                            <a:pt x="941927" y="1394555"/>
                            <a:pt x="844201" y="1320451"/>
                            <a:pt x="751999" y="1239774"/>
                          </a:cubicBezTo>
                          <a:cubicBezTo>
                            <a:pt x="778097" y="1220438"/>
                            <a:pt x="801624" y="1197864"/>
                            <a:pt x="819340" y="1171575"/>
                          </a:cubicBezTo>
                          <a:cubicBezTo>
                            <a:pt x="850868" y="1125379"/>
                            <a:pt x="863060" y="1072896"/>
                            <a:pt x="863822" y="1024128"/>
                          </a:cubicBezTo>
                          <a:cubicBezTo>
                            <a:pt x="843248" y="1068705"/>
                            <a:pt x="812578" y="1106329"/>
                            <a:pt x="775907" y="1128331"/>
                          </a:cubicBezTo>
                          <a:cubicBezTo>
                            <a:pt x="741236" y="1149382"/>
                            <a:pt x="702850" y="1157478"/>
                            <a:pt x="663893" y="1159097"/>
                          </a:cubicBezTo>
                          <a:cubicBezTo>
                            <a:pt x="605981" y="1103376"/>
                            <a:pt x="550164" y="1045464"/>
                            <a:pt x="497777" y="984313"/>
                          </a:cubicBezTo>
                          <a:cubicBezTo>
                            <a:pt x="255079" y="705517"/>
                            <a:pt x="80772" y="365665"/>
                            <a:pt x="0" y="0"/>
                          </a:cubicBezTo>
                          <a:cubicBezTo>
                            <a:pt x="54007" y="371189"/>
                            <a:pt x="219456" y="724186"/>
                            <a:pt x="452247" y="1021747"/>
                          </a:cubicBezTo>
                          <a:cubicBezTo>
                            <a:pt x="687324" y="1318641"/>
                            <a:pt x="991076" y="1561338"/>
                            <a:pt x="1331786" y="1730597"/>
                          </a:cubicBezTo>
                          <a:cubicBezTo>
                            <a:pt x="1502283" y="1814894"/>
                            <a:pt x="1681448" y="1882997"/>
                            <a:pt x="1866900" y="1928527"/>
                          </a:cubicBezTo>
                          <a:cubicBezTo>
                            <a:pt x="1959959" y="1951482"/>
                            <a:pt x="2050637" y="1971009"/>
                            <a:pt x="2146078" y="1986629"/>
                          </a:cubicBezTo>
                          <a:cubicBezTo>
                            <a:pt x="2193513" y="1994059"/>
                            <a:pt x="2241614" y="2000060"/>
                            <a:pt x="2290286" y="2003393"/>
                          </a:cubicBezTo>
                          <a:cubicBezTo>
                            <a:pt x="2339531" y="2006632"/>
                            <a:pt x="2385536" y="2006346"/>
                            <a:pt x="2433257" y="2007966"/>
                          </a:cubicBezTo>
                          <a:cubicBezTo>
                            <a:pt x="2810066" y="2014919"/>
                            <a:pt x="3202877" y="1966055"/>
                            <a:pt x="3551777" y="1796796"/>
                          </a:cubicBezTo>
                          <a:cubicBezTo>
                            <a:pt x="3725990" y="1714405"/>
                            <a:pt x="3886486" y="1608010"/>
                            <a:pt x="4036600" y="1492853"/>
                          </a:cubicBezTo>
                          <a:cubicBezTo>
                            <a:pt x="4074224" y="1464088"/>
                            <a:pt x="4111752" y="1435227"/>
                            <a:pt x="4148233" y="1405319"/>
                          </a:cubicBezTo>
                          <a:cubicBezTo>
                            <a:pt x="4167378" y="1389602"/>
                            <a:pt x="4183190" y="1377696"/>
                            <a:pt x="4205097" y="1358932"/>
                          </a:cubicBezTo>
                          <a:cubicBezTo>
                            <a:pt x="4229195" y="1337691"/>
                            <a:pt x="4248055" y="1310164"/>
                            <a:pt x="4260438" y="1280731"/>
                          </a:cubicBezTo>
                          <a:cubicBezTo>
                            <a:pt x="4307205" y="1162431"/>
                            <a:pt x="4256056" y="1020889"/>
                            <a:pt x="4136041" y="967264"/>
                          </a:cubicBezTo>
                          <a:close/>
                          <a:moveTo>
                            <a:pt x="1534001" y="1713452"/>
                          </a:moveTo>
                          <a:cubicBezTo>
                            <a:pt x="1479614" y="1692307"/>
                            <a:pt x="1425702" y="1670114"/>
                            <a:pt x="1372743" y="1645539"/>
                          </a:cubicBezTo>
                          <a:cubicBezTo>
                            <a:pt x="1273302" y="1598771"/>
                            <a:pt x="1177004" y="1545241"/>
                            <a:pt x="1083850" y="1486662"/>
                          </a:cubicBezTo>
                          <a:cubicBezTo>
                            <a:pt x="1106424" y="1486281"/>
                            <a:pt x="1129379" y="1483900"/>
                            <a:pt x="1152335" y="1477423"/>
                          </a:cubicBezTo>
                          <a:cubicBezTo>
                            <a:pt x="1209866" y="1461421"/>
                            <a:pt x="1262348" y="1425131"/>
                            <a:pt x="1304544" y="1381982"/>
                          </a:cubicBezTo>
                          <a:cubicBezTo>
                            <a:pt x="1402842" y="1439513"/>
                            <a:pt x="1504950" y="1490568"/>
                            <a:pt x="1610106" y="1535240"/>
                          </a:cubicBezTo>
                          <a:cubicBezTo>
                            <a:pt x="1608868" y="1579721"/>
                            <a:pt x="1600010" y="1623631"/>
                            <a:pt x="1576388" y="1663065"/>
                          </a:cubicBezTo>
                          <a:cubicBezTo>
                            <a:pt x="1565529" y="1681448"/>
                            <a:pt x="1550861" y="1698212"/>
                            <a:pt x="1534001" y="1713452"/>
                          </a:cubicBezTo>
                          <a:close/>
                          <a:moveTo>
                            <a:pt x="2108264" y="1796510"/>
                          </a:moveTo>
                          <a:cubicBezTo>
                            <a:pt x="2095214" y="1821371"/>
                            <a:pt x="2077212" y="1841564"/>
                            <a:pt x="2056829" y="1858994"/>
                          </a:cubicBezTo>
                          <a:cubicBezTo>
                            <a:pt x="2001393" y="1848803"/>
                            <a:pt x="1945958" y="1837563"/>
                            <a:pt x="1891760" y="1824990"/>
                          </a:cubicBezTo>
                          <a:cubicBezTo>
                            <a:pt x="1785842" y="1800225"/>
                            <a:pt x="1681734" y="1768031"/>
                            <a:pt x="1579436" y="1730407"/>
                          </a:cubicBezTo>
                          <a:cubicBezTo>
                            <a:pt x="1593723" y="1723263"/>
                            <a:pt x="1607630" y="1715072"/>
                            <a:pt x="1620869" y="1705070"/>
                          </a:cubicBezTo>
                          <a:cubicBezTo>
                            <a:pt x="1663541" y="1673257"/>
                            <a:pt x="1696212" y="1627632"/>
                            <a:pt x="1719739" y="1578864"/>
                          </a:cubicBezTo>
                          <a:cubicBezTo>
                            <a:pt x="1832420" y="1620965"/>
                            <a:pt x="1947863" y="1656207"/>
                            <a:pt x="2065973" y="1682210"/>
                          </a:cubicBezTo>
                          <a:cubicBezTo>
                            <a:pt x="2087594" y="1686878"/>
                            <a:pt x="2109597" y="1690211"/>
                            <a:pt x="2131409" y="1694212"/>
                          </a:cubicBezTo>
                          <a:cubicBezTo>
                            <a:pt x="2131314" y="1731645"/>
                            <a:pt x="2123885" y="1767173"/>
                            <a:pt x="2108264" y="1796510"/>
                          </a:cubicBezTo>
                          <a:close/>
                          <a:moveTo>
                            <a:pt x="2434305" y="1892999"/>
                          </a:moveTo>
                          <a:cubicBezTo>
                            <a:pt x="2340769" y="1892999"/>
                            <a:pt x="2252472" y="1891570"/>
                            <a:pt x="2162461" y="1877187"/>
                          </a:cubicBezTo>
                          <a:cubicBezTo>
                            <a:pt x="2160080" y="1876806"/>
                            <a:pt x="2157603" y="1876330"/>
                            <a:pt x="2155317" y="1875949"/>
                          </a:cubicBezTo>
                          <a:cubicBezTo>
                            <a:pt x="2161889" y="1854613"/>
                            <a:pt x="2166747" y="1832991"/>
                            <a:pt x="2167890" y="1811083"/>
                          </a:cubicBezTo>
                          <a:cubicBezTo>
                            <a:pt x="2170176" y="1770031"/>
                            <a:pt x="2161794" y="1731550"/>
                            <a:pt x="2147411" y="1697355"/>
                          </a:cubicBezTo>
                          <a:cubicBezTo>
                            <a:pt x="2264950" y="1718310"/>
                            <a:pt x="2384584" y="1730216"/>
                            <a:pt x="2504789" y="1730788"/>
                          </a:cubicBezTo>
                          <a:cubicBezTo>
                            <a:pt x="2530983" y="1762601"/>
                            <a:pt x="2551748" y="1798606"/>
                            <a:pt x="2560415" y="1840421"/>
                          </a:cubicBezTo>
                          <a:cubicBezTo>
                            <a:pt x="2563844" y="1856709"/>
                            <a:pt x="2564511" y="1873853"/>
                            <a:pt x="2564035" y="1891284"/>
                          </a:cubicBezTo>
                          <a:cubicBezTo>
                            <a:pt x="2520696" y="1892522"/>
                            <a:pt x="2477453" y="1893189"/>
                            <a:pt x="2434305" y="1892999"/>
                          </a:cubicBezTo>
                          <a:close/>
                          <a:moveTo>
                            <a:pt x="2962180" y="1853756"/>
                          </a:moveTo>
                          <a:cubicBezTo>
                            <a:pt x="2845499" y="1873377"/>
                            <a:pt x="2726817" y="1884426"/>
                            <a:pt x="2607564" y="1889379"/>
                          </a:cubicBezTo>
                          <a:cubicBezTo>
                            <a:pt x="2613470" y="1874044"/>
                            <a:pt x="2618518" y="1858137"/>
                            <a:pt x="2621661" y="1841278"/>
                          </a:cubicBezTo>
                          <a:cubicBezTo>
                            <a:pt x="2628710" y="1804416"/>
                            <a:pt x="2626995" y="1765935"/>
                            <a:pt x="2620328" y="1728121"/>
                          </a:cubicBezTo>
                          <a:cubicBezTo>
                            <a:pt x="2740152" y="1721834"/>
                            <a:pt x="2859215" y="1703642"/>
                            <a:pt x="2976086" y="1674400"/>
                          </a:cubicBezTo>
                          <a:cubicBezTo>
                            <a:pt x="2983992" y="1702022"/>
                            <a:pt x="2987707" y="1729835"/>
                            <a:pt x="2986373" y="1756886"/>
                          </a:cubicBezTo>
                          <a:cubicBezTo>
                            <a:pt x="2984754" y="1791272"/>
                            <a:pt x="2975515" y="1823371"/>
                            <a:pt x="2962180" y="1853756"/>
                          </a:cubicBezTo>
                          <a:close/>
                          <a:moveTo>
                            <a:pt x="3060668" y="1834420"/>
                          </a:moveTo>
                          <a:cubicBezTo>
                            <a:pt x="3059525" y="1804893"/>
                            <a:pt x="3055715" y="1775555"/>
                            <a:pt x="3046952" y="1747838"/>
                          </a:cubicBezTo>
                          <a:cubicBezTo>
                            <a:pt x="3037618" y="1717834"/>
                            <a:pt x="3023616" y="1690973"/>
                            <a:pt x="3006852" y="1666589"/>
                          </a:cubicBezTo>
                          <a:cubicBezTo>
                            <a:pt x="3069241" y="1649825"/>
                            <a:pt x="3131249" y="1630775"/>
                            <a:pt x="3191732" y="1606867"/>
                          </a:cubicBezTo>
                          <a:cubicBezTo>
                            <a:pt x="3208687" y="1600200"/>
                            <a:pt x="3224975" y="1592008"/>
                            <a:pt x="3241739" y="1584865"/>
                          </a:cubicBezTo>
                          <a:cubicBezTo>
                            <a:pt x="3270980" y="1605344"/>
                            <a:pt x="3297079" y="1630013"/>
                            <a:pt x="3316891" y="1661160"/>
                          </a:cubicBezTo>
                          <a:cubicBezTo>
                            <a:pt x="3333560" y="1687068"/>
                            <a:pt x="3344609" y="1717453"/>
                            <a:pt x="3351372" y="1749838"/>
                          </a:cubicBezTo>
                          <a:cubicBezTo>
                            <a:pt x="3257074" y="1785747"/>
                            <a:pt x="3159824" y="1813369"/>
                            <a:pt x="3060668" y="1834420"/>
                          </a:cubicBezTo>
                          <a:close/>
                          <a:moveTo>
                            <a:pt x="3499104" y="1686306"/>
                          </a:moveTo>
                          <a:cubicBezTo>
                            <a:pt x="3459671" y="1705737"/>
                            <a:pt x="3419570" y="1723359"/>
                            <a:pt x="3378994" y="1739646"/>
                          </a:cubicBezTo>
                          <a:cubicBezTo>
                            <a:pt x="3382613" y="1706975"/>
                            <a:pt x="3381756" y="1672971"/>
                            <a:pt x="3374041" y="1638681"/>
                          </a:cubicBezTo>
                          <a:cubicBezTo>
                            <a:pt x="3366611" y="1605058"/>
                            <a:pt x="3352991" y="1572768"/>
                            <a:pt x="3335369" y="1542478"/>
                          </a:cubicBezTo>
                          <a:cubicBezTo>
                            <a:pt x="3431477" y="1494663"/>
                            <a:pt x="3522917" y="1437513"/>
                            <a:pt x="3608737" y="1372933"/>
                          </a:cubicBezTo>
                          <a:cubicBezTo>
                            <a:pt x="3650361" y="1382173"/>
                            <a:pt x="3690366" y="1398080"/>
                            <a:pt x="3724847" y="1425416"/>
                          </a:cubicBezTo>
                          <a:cubicBezTo>
                            <a:pt x="3753993" y="1448276"/>
                            <a:pt x="3777901" y="1479804"/>
                            <a:pt x="3796380" y="1515713"/>
                          </a:cubicBezTo>
                          <a:cubicBezTo>
                            <a:pt x="3700653" y="1579341"/>
                            <a:pt x="3602069" y="1637538"/>
                            <a:pt x="3499104" y="1686306"/>
                          </a:cubicBezTo>
                          <a:close/>
                          <a:moveTo>
                            <a:pt x="4150709" y="1235202"/>
                          </a:moveTo>
                          <a:cubicBezTo>
                            <a:pt x="4144804" y="1248728"/>
                            <a:pt x="4136613" y="1260729"/>
                            <a:pt x="4125563" y="1270350"/>
                          </a:cubicBezTo>
                          <a:lnTo>
                            <a:pt x="4073557" y="1312164"/>
                          </a:lnTo>
                          <a:cubicBezTo>
                            <a:pt x="4037552" y="1341406"/>
                            <a:pt x="4000881" y="1369409"/>
                            <a:pt x="3964115" y="1397127"/>
                          </a:cubicBezTo>
                          <a:cubicBezTo>
                            <a:pt x="3914870" y="1434560"/>
                            <a:pt x="3864483" y="1469993"/>
                            <a:pt x="3813524" y="1504378"/>
                          </a:cubicBezTo>
                          <a:cubicBezTo>
                            <a:pt x="3807524" y="1463897"/>
                            <a:pt x="3794855" y="1423130"/>
                            <a:pt x="3771519" y="1385506"/>
                          </a:cubicBezTo>
                          <a:cubicBezTo>
                            <a:pt x="3752279" y="1354169"/>
                            <a:pt x="3726466" y="1326737"/>
                            <a:pt x="3697605" y="1302734"/>
                          </a:cubicBezTo>
                          <a:cubicBezTo>
                            <a:pt x="3770472" y="1243203"/>
                            <a:pt x="3826383" y="1166813"/>
                            <a:pt x="3886486" y="1119854"/>
                          </a:cubicBezTo>
                          <a:cubicBezTo>
                            <a:pt x="3918299" y="1094042"/>
                            <a:pt x="3951542" y="1076706"/>
                            <a:pt x="3987546" y="1069562"/>
                          </a:cubicBezTo>
                          <a:cubicBezTo>
                            <a:pt x="4005358" y="1065276"/>
                            <a:pt x="4024122" y="1064323"/>
                            <a:pt x="4043267" y="1065181"/>
                          </a:cubicBezTo>
                          <a:cubicBezTo>
                            <a:pt x="4063080" y="1065181"/>
                            <a:pt x="4075367" y="1068324"/>
                            <a:pt x="4089749" y="1074230"/>
                          </a:cubicBezTo>
                          <a:cubicBezTo>
                            <a:pt x="4116610" y="1086231"/>
                            <a:pt x="4138994" y="1110996"/>
                            <a:pt x="4150614" y="1141857"/>
                          </a:cubicBezTo>
                          <a:cubicBezTo>
                            <a:pt x="4162235" y="1172813"/>
                            <a:pt x="4162330" y="1207961"/>
                            <a:pt x="4150709" y="1235202"/>
                          </a:cubicBezTo>
                          <a:close/>
                        </a:path>
                      </a:pathLst>
                    </a:custGeom>
                    <a:grpFill/>
                    <a:ln w="9525"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455B8086-9799-45B0-8B43-D01D7316587D}"/>
                        </a:ext>
                      </a:extLst>
                    </p:cNvPr>
                    <p:cNvSpPr/>
                    <p:nvPr/>
                  </p:nvSpPr>
                  <p:spPr>
                    <a:xfrm>
                      <a:off x="18936632" y="4950703"/>
                      <a:ext cx="1055673" cy="1562586"/>
                    </a:xfrm>
                    <a:custGeom>
                      <a:avLst/>
                      <a:gdLst>
                        <a:gd name="connsiteX0" fmla="*/ 1050893 w 1055673"/>
                        <a:gd name="connsiteY0" fmla="*/ 931556 h 1562586"/>
                        <a:gd name="connsiteX1" fmla="*/ 1021842 w 1055673"/>
                        <a:gd name="connsiteY1" fmla="*/ 774298 h 1562586"/>
                        <a:gd name="connsiteX2" fmla="*/ 969645 w 1055673"/>
                        <a:gd name="connsiteY2" fmla="*/ 627327 h 1562586"/>
                        <a:gd name="connsiteX3" fmla="*/ 586168 w 1055673"/>
                        <a:gd name="connsiteY3" fmla="*/ 142219 h 1562586"/>
                        <a:gd name="connsiteX4" fmla="*/ 0 w 1055673"/>
                        <a:gd name="connsiteY4" fmla="*/ 5154 h 1562586"/>
                        <a:gd name="connsiteX5" fmla="*/ 62865 w 1055673"/>
                        <a:gd name="connsiteY5" fmla="*/ 17727 h 1562586"/>
                        <a:gd name="connsiteX6" fmla="*/ 49530 w 1055673"/>
                        <a:gd name="connsiteY6" fmla="*/ 104214 h 1562586"/>
                        <a:gd name="connsiteX7" fmla="*/ 95345 w 1055673"/>
                        <a:gd name="connsiteY7" fmla="*/ 255090 h 1562586"/>
                        <a:gd name="connsiteX8" fmla="*/ 180975 w 1055673"/>
                        <a:gd name="connsiteY8" fmla="*/ 346340 h 1562586"/>
                        <a:gd name="connsiteX9" fmla="*/ 153638 w 1055673"/>
                        <a:gd name="connsiteY9" fmla="*/ 278331 h 1562586"/>
                        <a:gd name="connsiteX10" fmla="*/ 178117 w 1055673"/>
                        <a:gd name="connsiteY10" fmla="*/ 102785 h 1562586"/>
                        <a:gd name="connsiteX11" fmla="*/ 198596 w 1055673"/>
                        <a:gd name="connsiteY11" fmla="*/ 54017 h 1562586"/>
                        <a:gd name="connsiteX12" fmla="*/ 481203 w 1055673"/>
                        <a:gd name="connsiteY12" fmla="*/ 195940 h 1562586"/>
                        <a:gd name="connsiteX13" fmla="*/ 473869 w 1055673"/>
                        <a:gd name="connsiteY13" fmla="*/ 207941 h 1562586"/>
                        <a:gd name="connsiteX14" fmla="*/ 433292 w 1055673"/>
                        <a:gd name="connsiteY14" fmla="*/ 360246 h 1562586"/>
                        <a:gd name="connsiteX15" fmla="*/ 457962 w 1055673"/>
                        <a:gd name="connsiteY15" fmla="*/ 482928 h 1562586"/>
                        <a:gd name="connsiteX16" fmla="*/ 470630 w 1055673"/>
                        <a:gd name="connsiteY16" fmla="*/ 410729 h 1562586"/>
                        <a:gd name="connsiteX17" fmla="*/ 577596 w 1055673"/>
                        <a:gd name="connsiteY17" fmla="*/ 279474 h 1562586"/>
                        <a:gd name="connsiteX18" fmla="*/ 835533 w 1055673"/>
                        <a:gd name="connsiteY18" fmla="*/ 681715 h 1562586"/>
                        <a:gd name="connsiteX19" fmla="*/ 906875 w 1055673"/>
                        <a:gd name="connsiteY19" fmla="*/ 947367 h 1562586"/>
                        <a:gd name="connsiteX20" fmla="*/ 912114 w 1055673"/>
                        <a:gd name="connsiteY20" fmla="*/ 1082432 h 1562586"/>
                        <a:gd name="connsiteX21" fmla="*/ 904589 w 1055673"/>
                        <a:gd name="connsiteY21" fmla="*/ 1175015 h 1562586"/>
                        <a:gd name="connsiteX22" fmla="*/ 810863 w 1055673"/>
                        <a:gd name="connsiteY22" fmla="*/ 1172729 h 1562586"/>
                        <a:gd name="connsiteX23" fmla="*/ 702850 w 1055673"/>
                        <a:gd name="connsiteY23" fmla="*/ 1129962 h 1562586"/>
                        <a:gd name="connsiteX24" fmla="*/ 805053 w 1055673"/>
                        <a:gd name="connsiteY24" fmla="*/ 1195017 h 1562586"/>
                        <a:gd name="connsiteX25" fmla="*/ 900398 w 1055673"/>
                        <a:gd name="connsiteY25" fmla="*/ 1216163 h 1562586"/>
                        <a:gd name="connsiteX26" fmla="*/ 899541 w 1055673"/>
                        <a:gd name="connsiteY26" fmla="*/ 1224164 h 1562586"/>
                        <a:gd name="connsiteX27" fmla="*/ 889349 w 1055673"/>
                        <a:gd name="connsiteY27" fmla="*/ 1293030 h 1562586"/>
                        <a:gd name="connsiteX28" fmla="*/ 885349 w 1055673"/>
                        <a:gd name="connsiteY28" fmla="*/ 1312270 h 1562586"/>
                        <a:gd name="connsiteX29" fmla="*/ 856964 w 1055673"/>
                        <a:gd name="connsiteY29" fmla="*/ 1311603 h 1562586"/>
                        <a:gd name="connsiteX30" fmla="*/ 792289 w 1055673"/>
                        <a:gd name="connsiteY30" fmla="*/ 1303412 h 1562586"/>
                        <a:gd name="connsiteX31" fmla="*/ 676370 w 1055673"/>
                        <a:gd name="connsiteY31" fmla="*/ 1254644 h 1562586"/>
                        <a:gd name="connsiteX32" fmla="*/ 616934 w 1055673"/>
                        <a:gd name="connsiteY32" fmla="*/ 1185492 h 1562586"/>
                        <a:gd name="connsiteX33" fmla="*/ 661988 w 1055673"/>
                        <a:gd name="connsiteY33" fmla="*/ 1158156 h 1562586"/>
                        <a:gd name="connsiteX34" fmla="*/ 719614 w 1055673"/>
                        <a:gd name="connsiteY34" fmla="*/ 1093576 h 1562586"/>
                        <a:gd name="connsiteX35" fmla="*/ 774097 w 1055673"/>
                        <a:gd name="connsiteY35" fmla="*/ 940985 h 1562586"/>
                        <a:gd name="connsiteX36" fmla="*/ 689134 w 1055673"/>
                        <a:gd name="connsiteY36" fmla="*/ 1069764 h 1562586"/>
                        <a:gd name="connsiteX37" fmla="*/ 632079 w 1055673"/>
                        <a:gd name="connsiteY37" fmla="*/ 1112626 h 1562586"/>
                        <a:gd name="connsiteX38" fmla="*/ 570928 w 1055673"/>
                        <a:gd name="connsiteY38" fmla="*/ 1130438 h 1562586"/>
                        <a:gd name="connsiteX39" fmla="*/ 538734 w 1055673"/>
                        <a:gd name="connsiteY39" fmla="*/ 1130533 h 1562586"/>
                        <a:gd name="connsiteX40" fmla="*/ 539877 w 1055673"/>
                        <a:gd name="connsiteY40" fmla="*/ 1165394 h 1562586"/>
                        <a:gd name="connsiteX41" fmla="*/ 617506 w 1055673"/>
                        <a:gd name="connsiteY41" fmla="*/ 1324081 h 1562586"/>
                        <a:gd name="connsiteX42" fmla="*/ 619792 w 1055673"/>
                        <a:gd name="connsiteY42" fmla="*/ 1325986 h 1562586"/>
                        <a:gd name="connsiteX43" fmla="*/ 518636 w 1055673"/>
                        <a:gd name="connsiteY43" fmla="*/ 1368563 h 1562586"/>
                        <a:gd name="connsiteX44" fmla="*/ 457962 w 1055673"/>
                        <a:gd name="connsiteY44" fmla="*/ 1363991 h 1562586"/>
                        <a:gd name="connsiteX45" fmla="*/ 556927 w 1055673"/>
                        <a:gd name="connsiteY45" fmla="*/ 1406567 h 1562586"/>
                        <a:gd name="connsiteX46" fmla="*/ 686181 w 1055673"/>
                        <a:gd name="connsiteY46" fmla="*/ 1405710 h 1562586"/>
                        <a:gd name="connsiteX47" fmla="*/ 718471 w 1055673"/>
                        <a:gd name="connsiteY47" fmla="*/ 1392089 h 1562586"/>
                        <a:gd name="connsiteX48" fmla="*/ 621221 w 1055673"/>
                        <a:gd name="connsiteY48" fmla="*/ 1475338 h 1562586"/>
                        <a:gd name="connsiteX49" fmla="*/ 561499 w 1055673"/>
                        <a:gd name="connsiteY49" fmla="*/ 1487339 h 1562586"/>
                        <a:gd name="connsiteX50" fmla="*/ 668274 w 1055673"/>
                        <a:gd name="connsiteY50" fmla="*/ 1501627 h 1562586"/>
                        <a:gd name="connsiteX51" fmla="*/ 792575 w 1055673"/>
                        <a:gd name="connsiteY51" fmla="*/ 1465908 h 1562586"/>
                        <a:gd name="connsiteX52" fmla="*/ 827246 w 1055673"/>
                        <a:gd name="connsiteY52" fmla="*/ 1436095 h 1562586"/>
                        <a:gd name="connsiteX53" fmla="*/ 760095 w 1055673"/>
                        <a:gd name="connsiteY53" fmla="*/ 1527249 h 1562586"/>
                        <a:gd name="connsiteX54" fmla="*/ 696087 w 1055673"/>
                        <a:gd name="connsiteY54" fmla="*/ 1562587 h 1562586"/>
                        <a:gd name="connsiteX55" fmla="*/ 823531 w 1055673"/>
                        <a:gd name="connsiteY55" fmla="*/ 1540394 h 1562586"/>
                        <a:gd name="connsiteX56" fmla="*/ 952976 w 1055673"/>
                        <a:gd name="connsiteY56" fmla="*/ 1454573 h 1562586"/>
                        <a:gd name="connsiteX57" fmla="*/ 992981 w 1055673"/>
                        <a:gd name="connsiteY57" fmla="*/ 1386660 h 1562586"/>
                        <a:gd name="connsiteX58" fmla="*/ 1002887 w 1055673"/>
                        <a:gd name="connsiteY58" fmla="*/ 1362848 h 1562586"/>
                        <a:gd name="connsiteX59" fmla="*/ 1015174 w 1055673"/>
                        <a:gd name="connsiteY59" fmla="*/ 1321319 h 1562586"/>
                        <a:gd name="connsiteX60" fmla="*/ 1031462 w 1055673"/>
                        <a:gd name="connsiteY60" fmla="*/ 1244642 h 1562586"/>
                        <a:gd name="connsiteX61" fmla="*/ 1053656 w 1055673"/>
                        <a:gd name="connsiteY61" fmla="*/ 1092433 h 1562586"/>
                        <a:gd name="connsiteX62" fmla="*/ 1050893 w 1055673"/>
                        <a:gd name="connsiteY62" fmla="*/ 931556 h 156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55673" h="1562586">
                          <a:moveTo>
                            <a:pt x="1050893" y="931556"/>
                          </a:moveTo>
                          <a:cubicBezTo>
                            <a:pt x="1045559" y="878501"/>
                            <a:pt x="1036034" y="825733"/>
                            <a:pt x="1021842" y="774298"/>
                          </a:cubicBezTo>
                          <a:cubicBezTo>
                            <a:pt x="1006792" y="724006"/>
                            <a:pt x="989647" y="675429"/>
                            <a:pt x="969645" y="627327"/>
                          </a:cubicBezTo>
                          <a:cubicBezTo>
                            <a:pt x="891349" y="435303"/>
                            <a:pt x="760666" y="258995"/>
                            <a:pt x="586168" y="142219"/>
                          </a:cubicBezTo>
                          <a:cubicBezTo>
                            <a:pt x="411099" y="22299"/>
                            <a:pt x="196501" y="-14944"/>
                            <a:pt x="0" y="5154"/>
                          </a:cubicBezTo>
                          <a:cubicBezTo>
                            <a:pt x="21146" y="8964"/>
                            <a:pt x="42005" y="13250"/>
                            <a:pt x="62865" y="17727"/>
                          </a:cubicBezTo>
                          <a:cubicBezTo>
                            <a:pt x="52483" y="54208"/>
                            <a:pt x="47815" y="69162"/>
                            <a:pt x="49530" y="104214"/>
                          </a:cubicBezTo>
                          <a:cubicBezTo>
                            <a:pt x="52197" y="158316"/>
                            <a:pt x="70390" y="211275"/>
                            <a:pt x="95345" y="255090"/>
                          </a:cubicBezTo>
                          <a:cubicBezTo>
                            <a:pt x="118015" y="294905"/>
                            <a:pt x="148780" y="317003"/>
                            <a:pt x="180975" y="346340"/>
                          </a:cubicBezTo>
                          <a:cubicBezTo>
                            <a:pt x="180975" y="346340"/>
                            <a:pt x="159639" y="326909"/>
                            <a:pt x="153638" y="278331"/>
                          </a:cubicBezTo>
                          <a:cubicBezTo>
                            <a:pt x="147638" y="229754"/>
                            <a:pt x="147066" y="181462"/>
                            <a:pt x="178117" y="102785"/>
                          </a:cubicBezTo>
                          <a:cubicBezTo>
                            <a:pt x="186880" y="80592"/>
                            <a:pt x="193548" y="65066"/>
                            <a:pt x="198596" y="54017"/>
                          </a:cubicBezTo>
                          <a:cubicBezTo>
                            <a:pt x="301942" y="87260"/>
                            <a:pt x="398145" y="133075"/>
                            <a:pt x="481203" y="195940"/>
                          </a:cubicBezTo>
                          <a:cubicBezTo>
                            <a:pt x="478822" y="199750"/>
                            <a:pt x="476440" y="203274"/>
                            <a:pt x="473869" y="207941"/>
                          </a:cubicBezTo>
                          <a:cubicBezTo>
                            <a:pt x="447675" y="255376"/>
                            <a:pt x="435197" y="309954"/>
                            <a:pt x="433292" y="360246"/>
                          </a:cubicBezTo>
                          <a:cubicBezTo>
                            <a:pt x="431578" y="405966"/>
                            <a:pt x="446056" y="441018"/>
                            <a:pt x="457962" y="482928"/>
                          </a:cubicBezTo>
                          <a:cubicBezTo>
                            <a:pt x="457962" y="482928"/>
                            <a:pt x="450056" y="455115"/>
                            <a:pt x="470630" y="410729"/>
                          </a:cubicBezTo>
                          <a:cubicBezTo>
                            <a:pt x="490538" y="367771"/>
                            <a:pt x="514826" y="327671"/>
                            <a:pt x="577596" y="279474"/>
                          </a:cubicBezTo>
                          <a:cubicBezTo>
                            <a:pt x="691420" y="392441"/>
                            <a:pt x="776002" y="532363"/>
                            <a:pt x="835533" y="681715"/>
                          </a:cubicBezTo>
                          <a:cubicBezTo>
                            <a:pt x="868966" y="769821"/>
                            <a:pt x="896112" y="858023"/>
                            <a:pt x="906875" y="947367"/>
                          </a:cubicBezTo>
                          <a:cubicBezTo>
                            <a:pt x="912305" y="991849"/>
                            <a:pt x="913924" y="1038998"/>
                            <a:pt x="912114" y="1082432"/>
                          </a:cubicBezTo>
                          <a:cubicBezTo>
                            <a:pt x="910209" y="1111959"/>
                            <a:pt x="907542" y="1143487"/>
                            <a:pt x="904589" y="1175015"/>
                          </a:cubicBezTo>
                          <a:cubicBezTo>
                            <a:pt x="874109" y="1177682"/>
                            <a:pt x="842010" y="1177491"/>
                            <a:pt x="810863" y="1172729"/>
                          </a:cubicBezTo>
                          <a:cubicBezTo>
                            <a:pt x="772954" y="1166442"/>
                            <a:pt x="733901" y="1155489"/>
                            <a:pt x="702850" y="1129962"/>
                          </a:cubicBezTo>
                          <a:cubicBezTo>
                            <a:pt x="728567" y="1161204"/>
                            <a:pt x="766667" y="1180825"/>
                            <a:pt x="805053" y="1195017"/>
                          </a:cubicBezTo>
                          <a:cubicBezTo>
                            <a:pt x="835723" y="1205781"/>
                            <a:pt x="867347" y="1212353"/>
                            <a:pt x="900398" y="1216163"/>
                          </a:cubicBezTo>
                          <a:cubicBezTo>
                            <a:pt x="900113" y="1218830"/>
                            <a:pt x="899922" y="1221592"/>
                            <a:pt x="899541" y="1224164"/>
                          </a:cubicBezTo>
                          <a:cubicBezTo>
                            <a:pt x="896588" y="1247595"/>
                            <a:pt x="893540" y="1271217"/>
                            <a:pt x="889349" y="1293030"/>
                          </a:cubicBezTo>
                          <a:cubicBezTo>
                            <a:pt x="888111" y="1299602"/>
                            <a:pt x="886682" y="1306079"/>
                            <a:pt x="885349" y="1312270"/>
                          </a:cubicBezTo>
                          <a:lnTo>
                            <a:pt x="856964" y="1311603"/>
                          </a:lnTo>
                          <a:cubicBezTo>
                            <a:pt x="834771" y="1310460"/>
                            <a:pt x="813244" y="1307793"/>
                            <a:pt x="792289" y="1303412"/>
                          </a:cubicBezTo>
                          <a:cubicBezTo>
                            <a:pt x="750856" y="1294649"/>
                            <a:pt x="710374" y="1277789"/>
                            <a:pt x="676370" y="1254644"/>
                          </a:cubicBezTo>
                          <a:cubicBezTo>
                            <a:pt x="650462" y="1237689"/>
                            <a:pt x="629031" y="1211019"/>
                            <a:pt x="616934" y="1185492"/>
                          </a:cubicBezTo>
                          <a:cubicBezTo>
                            <a:pt x="633317" y="1177967"/>
                            <a:pt x="647700" y="1168728"/>
                            <a:pt x="661988" y="1158156"/>
                          </a:cubicBezTo>
                          <a:cubicBezTo>
                            <a:pt x="685609" y="1140153"/>
                            <a:pt x="704850" y="1117389"/>
                            <a:pt x="719614" y="1093576"/>
                          </a:cubicBezTo>
                          <a:cubicBezTo>
                            <a:pt x="749522" y="1046046"/>
                            <a:pt x="766572" y="993659"/>
                            <a:pt x="774097" y="940985"/>
                          </a:cubicBezTo>
                          <a:cubicBezTo>
                            <a:pt x="752761" y="989468"/>
                            <a:pt x="723614" y="1033854"/>
                            <a:pt x="689134" y="1069764"/>
                          </a:cubicBezTo>
                          <a:cubicBezTo>
                            <a:pt x="671513" y="1087289"/>
                            <a:pt x="652748" y="1102053"/>
                            <a:pt x="632079" y="1112626"/>
                          </a:cubicBezTo>
                          <a:cubicBezTo>
                            <a:pt x="612553" y="1123104"/>
                            <a:pt x="587216" y="1130438"/>
                            <a:pt x="570928" y="1130438"/>
                          </a:cubicBezTo>
                          <a:lnTo>
                            <a:pt x="538734" y="1130533"/>
                          </a:lnTo>
                          <a:lnTo>
                            <a:pt x="539877" y="1165394"/>
                          </a:lnTo>
                          <a:cubicBezTo>
                            <a:pt x="542163" y="1233498"/>
                            <a:pt x="576167" y="1283219"/>
                            <a:pt x="617506" y="1324081"/>
                          </a:cubicBezTo>
                          <a:cubicBezTo>
                            <a:pt x="618268" y="1324748"/>
                            <a:pt x="619030" y="1325319"/>
                            <a:pt x="619792" y="1325986"/>
                          </a:cubicBezTo>
                          <a:cubicBezTo>
                            <a:pt x="582358" y="1353132"/>
                            <a:pt x="551021" y="1362848"/>
                            <a:pt x="518636" y="1368563"/>
                          </a:cubicBezTo>
                          <a:cubicBezTo>
                            <a:pt x="480155" y="1375421"/>
                            <a:pt x="457962" y="1363991"/>
                            <a:pt x="457962" y="1363991"/>
                          </a:cubicBezTo>
                          <a:cubicBezTo>
                            <a:pt x="491395" y="1381136"/>
                            <a:pt x="519017" y="1398852"/>
                            <a:pt x="556927" y="1406567"/>
                          </a:cubicBezTo>
                          <a:cubicBezTo>
                            <a:pt x="598551" y="1414949"/>
                            <a:pt x="644747" y="1416188"/>
                            <a:pt x="686181" y="1405710"/>
                          </a:cubicBezTo>
                          <a:cubicBezTo>
                            <a:pt x="700278" y="1402091"/>
                            <a:pt x="709517" y="1397519"/>
                            <a:pt x="718471" y="1392089"/>
                          </a:cubicBezTo>
                          <a:cubicBezTo>
                            <a:pt x="685514" y="1439333"/>
                            <a:pt x="654748" y="1459241"/>
                            <a:pt x="621221" y="1475338"/>
                          </a:cubicBezTo>
                          <a:cubicBezTo>
                            <a:pt x="585978" y="1492292"/>
                            <a:pt x="561594" y="1487339"/>
                            <a:pt x="561499" y="1487339"/>
                          </a:cubicBezTo>
                          <a:cubicBezTo>
                            <a:pt x="598360" y="1494864"/>
                            <a:pt x="629698" y="1504484"/>
                            <a:pt x="668274" y="1501627"/>
                          </a:cubicBezTo>
                          <a:cubicBezTo>
                            <a:pt x="710660" y="1498484"/>
                            <a:pt x="755428" y="1487244"/>
                            <a:pt x="792575" y="1465908"/>
                          </a:cubicBezTo>
                          <a:cubicBezTo>
                            <a:pt x="809339" y="1456193"/>
                            <a:pt x="817435" y="1447049"/>
                            <a:pt x="827246" y="1436095"/>
                          </a:cubicBezTo>
                          <a:cubicBezTo>
                            <a:pt x="808577" y="1477719"/>
                            <a:pt x="785717" y="1503151"/>
                            <a:pt x="760095" y="1527249"/>
                          </a:cubicBezTo>
                          <a:cubicBezTo>
                            <a:pt x="725805" y="1559444"/>
                            <a:pt x="696087" y="1562587"/>
                            <a:pt x="696087" y="1562587"/>
                          </a:cubicBezTo>
                          <a:cubicBezTo>
                            <a:pt x="741045" y="1557824"/>
                            <a:pt x="780383" y="1557634"/>
                            <a:pt x="823531" y="1540394"/>
                          </a:cubicBezTo>
                          <a:cubicBezTo>
                            <a:pt x="870966" y="1521439"/>
                            <a:pt x="918210" y="1492388"/>
                            <a:pt x="952976" y="1454573"/>
                          </a:cubicBezTo>
                          <a:cubicBezTo>
                            <a:pt x="975074" y="1430475"/>
                            <a:pt x="980408" y="1417140"/>
                            <a:pt x="992981" y="1386660"/>
                          </a:cubicBezTo>
                          <a:cubicBezTo>
                            <a:pt x="997077" y="1378088"/>
                            <a:pt x="1000982" y="1369134"/>
                            <a:pt x="1002887" y="1362848"/>
                          </a:cubicBezTo>
                          <a:cubicBezTo>
                            <a:pt x="1008412" y="1347608"/>
                            <a:pt x="1011650" y="1334749"/>
                            <a:pt x="1015174" y="1321319"/>
                          </a:cubicBezTo>
                          <a:cubicBezTo>
                            <a:pt x="1021937" y="1294934"/>
                            <a:pt x="1026700" y="1269884"/>
                            <a:pt x="1031462" y="1244642"/>
                          </a:cubicBezTo>
                          <a:cubicBezTo>
                            <a:pt x="1040416" y="1193684"/>
                            <a:pt x="1048417" y="1145868"/>
                            <a:pt x="1053656" y="1092433"/>
                          </a:cubicBezTo>
                          <a:cubicBezTo>
                            <a:pt x="1057084" y="1036902"/>
                            <a:pt x="1056132" y="985086"/>
                            <a:pt x="1050893" y="931556"/>
                          </a:cubicBezTo>
                          <a:close/>
                        </a:path>
                      </a:pathLst>
                    </a:custGeom>
                    <a:grpFill/>
                    <a:ln w="9525"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58E18C8-DF0D-4842-93DA-B70B89474CA6}"/>
                        </a:ext>
                      </a:extLst>
                    </p:cNvPr>
                    <p:cNvSpPr/>
                    <p:nvPr/>
                  </p:nvSpPr>
                  <p:spPr>
                    <a:xfrm>
                      <a:off x="17328049" y="6875907"/>
                      <a:ext cx="1840801" cy="812763"/>
                    </a:xfrm>
                    <a:custGeom>
                      <a:avLst/>
                      <a:gdLst>
                        <a:gd name="connsiteX0" fmla="*/ 1742789 w 1840801"/>
                        <a:gd name="connsiteY0" fmla="*/ 244888 h 812763"/>
                        <a:gd name="connsiteX1" fmla="*/ 1613535 w 1840801"/>
                        <a:gd name="connsiteY1" fmla="*/ 243269 h 812763"/>
                        <a:gd name="connsiteX2" fmla="*/ 1588770 w 1840801"/>
                        <a:gd name="connsiteY2" fmla="*/ 252317 h 812763"/>
                        <a:gd name="connsiteX3" fmla="*/ 1598867 w 1840801"/>
                        <a:gd name="connsiteY3" fmla="*/ 237268 h 812763"/>
                        <a:gd name="connsiteX4" fmla="*/ 1702880 w 1840801"/>
                        <a:gd name="connsiteY4" fmla="*/ 149447 h 812763"/>
                        <a:gd name="connsiteX5" fmla="*/ 1762792 w 1840801"/>
                        <a:gd name="connsiteY5" fmla="*/ 138589 h 812763"/>
                        <a:gd name="connsiteX6" fmla="*/ 1656302 w 1840801"/>
                        <a:gd name="connsiteY6" fmla="*/ 122206 h 812763"/>
                        <a:gd name="connsiteX7" fmla="*/ 1533239 w 1840801"/>
                        <a:gd name="connsiteY7" fmla="*/ 154686 h 812763"/>
                        <a:gd name="connsiteX8" fmla="*/ 1614678 w 1840801"/>
                        <a:gd name="connsiteY8" fmla="*/ 34004 h 812763"/>
                        <a:gd name="connsiteX9" fmla="*/ 1679353 w 1840801"/>
                        <a:gd name="connsiteY9" fmla="*/ 0 h 812763"/>
                        <a:gd name="connsiteX10" fmla="*/ 1551527 w 1840801"/>
                        <a:gd name="connsiteY10" fmla="*/ 19717 h 812763"/>
                        <a:gd name="connsiteX11" fmla="*/ 1420368 w 1840801"/>
                        <a:gd name="connsiteY11" fmla="*/ 102965 h 812763"/>
                        <a:gd name="connsiteX12" fmla="*/ 1393984 w 1840801"/>
                        <a:gd name="connsiteY12" fmla="*/ 138113 h 812763"/>
                        <a:gd name="connsiteX13" fmla="*/ 1393508 w 1840801"/>
                        <a:gd name="connsiteY13" fmla="*/ 137827 h 812763"/>
                        <a:gd name="connsiteX14" fmla="*/ 1389222 w 1840801"/>
                        <a:gd name="connsiteY14" fmla="*/ 147638 h 812763"/>
                        <a:gd name="connsiteX15" fmla="*/ 1377125 w 1840801"/>
                        <a:gd name="connsiteY15" fmla="*/ 174498 h 812763"/>
                        <a:gd name="connsiteX16" fmla="*/ 1377696 w 1840801"/>
                        <a:gd name="connsiteY16" fmla="*/ 174784 h 812763"/>
                        <a:gd name="connsiteX17" fmla="*/ 1306735 w 1840801"/>
                        <a:gd name="connsiteY17" fmla="*/ 349472 h 812763"/>
                        <a:gd name="connsiteX18" fmla="*/ 1305211 w 1840801"/>
                        <a:gd name="connsiteY18" fmla="*/ 352044 h 812763"/>
                        <a:gd name="connsiteX19" fmla="*/ 1305592 w 1840801"/>
                        <a:gd name="connsiteY19" fmla="*/ 352234 h 812763"/>
                        <a:gd name="connsiteX20" fmla="*/ 1305116 w 1840801"/>
                        <a:gd name="connsiteY20" fmla="*/ 353473 h 812763"/>
                        <a:gd name="connsiteX21" fmla="*/ 1305878 w 1840801"/>
                        <a:gd name="connsiteY21" fmla="*/ 352425 h 812763"/>
                        <a:gd name="connsiteX22" fmla="*/ 1398175 w 1840801"/>
                        <a:gd name="connsiteY22" fmla="*/ 417862 h 812763"/>
                        <a:gd name="connsiteX23" fmla="*/ 1462468 w 1840801"/>
                        <a:gd name="connsiteY23" fmla="*/ 514540 h 812763"/>
                        <a:gd name="connsiteX24" fmla="*/ 1415606 w 1840801"/>
                        <a:gd name="connsiteY24" fmla="*/ 402812 h 812763"/>
                        <a:gd name="connsiteX25" fmla="*/ 1332929 w 1840801"/>
                        <a:gd name="connsiteY25" fmla="*/ 316230 h 812763"/>
                        <a:gd name="connsiteX26" fmla="*/ 1408272 w 1840801"/>
                        <a:gd name="connsiteY26" fmla="*/ 215360 h 812763"/>
                        <a:gd name="connsiteX27" fmla="*/ 1524286 w 1840801"/>
                        <a:gd name="connsiteY27" fmla="*/ 351568 h 812763"/>
                        <a:gd name="connsiteX28" fmla="*/ 1568958 w 1840801"/>
                        <a:gd name="connsiteY28" fmla="*/ 436912 h 812763"/>
                        <a:gd name="connsiteX29" fmla="*/ 1584103 w 1840801"/>
                        <a:gd name="connsiteY29" fmla="*/ 484441 h 812763"/>
                        <a:gd name="connsiteX30" fmla="*/ 1275302 w 1840801"/>
                        <a:gd name="connsiteY30" fmla="*/ 612648 h 812763"/>
                        <a:gd name="connsiteX31" fmla="*/ 1259300 w 1840801"/>
                        <a:gd name="connsiteY31" fmla="*/ 461200 h 812763"/>
                        <a:gd name="connsiteX32" fmla="*/ 1190149 w 1840801"/>
                        <a:gd name="connsiteY32" fmla="*/ 347186 h 812763"/>
                        <a:gd name="connsiteX33" fmla="*/ 1203674 w 1840801"/>
                        <a:gd name="connsiteY33" fmla="*/ 424148 h 812763"/>
                        <a:gd name="connsiteX34" fmla="*/ 1139571 w 1840801"/>
                        <a:gd name="connsiteY34" fmla="*/ 601789 h 812763"/>
                        <a:gd name="connsiteX35" fmla="*/ 1108234 w 1840801"/>
                        <a:gd name="connsiteY35" fmla="*/ 647129 h 812763"/>
                        <a:gd name="connsiteX36" fmla="*/ 832009 w 1840801"/>
                        <a:gd name="connsiteY36" fmla="*/ 678561 h 812763"/>
                        <a:gd name="connsiteX37" fmla="*/ 413480 w 1840801"/>
                        <a:gd name="connsiteY37" fmla="*/ 686467 h 812763"/>
                        <a:gd name="connsiteX38" fmla="*/ 0 w 1840801"/>
                        <a:gd name="connsiteY38" fmla="*/ 607219 h 812763"/>
                        <a:gd name="connsiteX39" fmla="*/ 401288 w 1840801"/>
                        <a:gd name="connsiteY39" fmla="*/ 777526 h 812763"/>
                        <a:gd name="connsiteX40" fmla="*/ 838010 w 1840801"/>
                        <a:gd name="connsiteY40" fmla="*/ 812482 h 812763"/>
                        <a:gd name="connsiteX41" fmla="*/ 1056894 w 1840801"/>
                        <a:gd name="connsiteY41" fmla="*/ 798100 h 812763"/>
                        <a:gd name="connsiteX42" fmla="*/ 1276255 w 1840801"/>
                        <a:gd name="connsiteY42" fmla="*/ 759238 h 812763"/>
                        <a:gd name="connsiteX43" fmla="*/ 1681543 w 1840801"/>
                        <a:gd name="connsiteY43" fmla="*/ 564261 h 812763"/>
                        <a:gd name="connsiteX44" fmla="*/ 1711547 w 1840801"/>
                        <a:gd name="connsiteY44" fmla="*/ 542925 h 812763"/>
                        <a:gd name="connsiteX45" fmla="*/ 1706690 w 1840801"/>
                        <a:gd name="connsiteY45" fmla="*/ 512255 h 812763"/>
                        <a:gd name="connsiteX46" fmla="*/ 1663732 w 1840801"/>
                        <a:gd name="connsiteY46" fmla="*/ 391668 h 812763"/>
                        <a:gd name="connsiteX47" fmla="*/ 1640300 w 1840801"/>
                        <a:gd name="connsiteY47" fmla="*/ 353758 h 812763"/>
                        <a:gd name="connsiteX48" fmla="*/ 1656398 w 1840801"/>
                        <a:gd name="connsiteY48" fmla="*/ 340138 h 812763"/>
                        <a:gd name="connsiteX49" fmla="*/ 1780223 w 1840801"/>
                        <a:gd name="connsiteY49" fmla="*/ 283655 h 812763"/>
                        <a:gd name="connsiteX50" fmla="*/ 1840802 w 1840801"/>
                        <a:gd name="connsiteY50" fmla="*/ 289370 h 812763"/>
                        <a:gd name="connsiteX51" fmla="*/ 1742789 w 1840801"/>
                        <a:gd name="connsiteY51" fmla="*/ 244888 h 8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40801" h="812763">
                          <a:moveTo>
                            <a:pt x="1742789" y="244888"/>
                          </a:moveTo>
                          <a:cubicBezTo>
                            <a:pt x="1701260" y="235648"/>
                            <a:pt x="1655159" y="233553"/>
                            <a:pt x="1613535" y="243269"/>
                          </a:cubicBezTo>
                          <a:cubicBezTo>
                            <a:pt x="1603153" y="245650"/>
                            <a:pt x="1595723" y="248888"/>
                            <a:pt x="1588770" y="252317"/>
                          </a:cubicBezTo>
                          <a:cubicBezTo>
                            <a:pt x="1591818" y="247745"/>
                            <a:pt x="1594866" y="243078"/>
                            <a:pt x="1598867" y="237268"/>
                          </a:cubicBezTo>
                          <a:cubicBezTo>
                            <a:pt x="1634776" y="185261"/>
                            <a:pt x="1667256" y="165735"/>
                            <a:pt x="1702880" y="149447"/>
                          </a:cubicBezTo>
                          <a:cubicBezTo>
                            <a:pt x="1738503" y="133159"/>
                            <a:pt x="1762792" y="138589"/>
                            <a:pt x="1762792" y="138589"/>
                          </a:cubicBezTo>
                          <a:cubicBezTo>
                            <a:pt x="1726025" y="130397"/>
                            <a:pt x="1694974" y="120110"/>
                            <a:pt x="1656302" y="122206"/>
                          </a:cubicBezTo>
                          <a:cubicBezTo>
                            <a:pt x="1614488" y="124492"/>
                            <a:pt x="1570387" y="134683"/>
                            <a:pt x="1533239" y="154686"/>
                          </a:cubicBezTo>
                          <a:cubicBezTo>
                            <a:pt x="1554861" y="94202"/>
                            <a:pt x="1582769" y="62865"/>
                            <a:pt x="1614678" y="34004"/>
                          </a:cubicBezTo>
                          <a:cubicBezTo>
                            <a:pt x="1649540" y="2477"/>
                            <a:pt x="1679353" y="0"/>
                            <a:pt x="1679353" y="0"/>
                          </a:cubicBezTo>
                          <a:cubicBezTo>
                            <a:pt x="1634300" y="3810"/>
                            <a:pt x="1594961" y="3334"/>
                            <a:pt x="1551527" y="19717"/>
                          </a:cubicBezTo>
                          <a:cubicBezTo>
                            <a:pt x="1503712" y="37719"/>
                            <a:pt x="1455897" y="65818"/>
                            <a:pt x="1420368" y="102965"/>
                          </a:cubicBezTo>
                          <a:cubicBezTo>
                            <a:pt x="1407509" y="116396"/>
                            <a:pt x="1400270" y="126492"/>
                            <a:pt x="1393984" y="138113"/>
                          </a:cubicBezTo>
                          <a:lnTo>
                            <a:pt x="1393508" y="137827"/>
                          </a:lnTo>
                          <a:lnTo>
                            <a:pt x="1389222" y="147638"/>
                          </a:lnTo>
                          <a:cubicBezTo>
                            <a:pt x="1385602" y="155257"/>
                            <a:pt x="1381887" y="163639"/>
                            <a:pt x="1377125" y="174498"/>
                          </a:cubicBezTo>
                          <a:lnTo>
                            <a:pt x="1377696" y="174784"/>
                          </a:lnTo>
                          <a:cubicBezTo>
                            <a:pt x="1352741" y="232315"/>
                            <a:pt x="1329118" y="290513"/>
                            <a:pt x="1306735" y="349472"/>
                          </a:cubicBezTo>
                          <a:lnTo>
                            <a:pt x="1305211" y="352044"/>
                          </a:lnTo>
                          <a:cubicBezTo>
                            <a:pt x="1305306" y="352139"/>
                            <a:pt x="1305497" y="352234"/>
                            <a:pt x="1305592" y="352234"/>
                          </a:cubicBezTo>
                          <a:cubicBezTo>
                            <a:pt x="1305401" y="352615"/>
                            <a:pt x="1305211" y="352996"/>
                            <a:pt x="1305116" y="353473"/>
                          </a:cubicBezTo>
                          <a:cubicBezTo>
                            <a:pt x="1305401" y="353092"/>
                            <a:pt x="1305592" y="352806"/>
                            <a:pt x="1305878" y="352425"/>
                          </a:cubicBezTo>
                          <a:cubicBezTo>
                            <a:pt x="1337977" y="368522"/>
                            <a:pt x="1370552" y="391573"/>
                            <a:pt x="1398175" y="417862"/>
                          </a:cubicBezTo>
                          <a:cubicBezTo>
                            <a:pt x="1425797" y="444627"/>
                            <a:pt x="1451515" y="475964"/>
                            <a:pt x="1462468" y="514540"/>
                          </a:cubicBezTo>
                          <a:cubicBezTo>
                            <a:pt x="1459135" y="474155"/>
                            <a:pt x="1439037" y="436340"/>
                            <a:pt x="1415606" y="402812"/>
                          </a:cubicBezTo>
                          <a:cubicBezTo>
                            <a:pt x="1392365" y="370618"/>
                            <a:pt x="1365599" y="342043"/>
                            <a:pt x="1332929" y="316230"/>
                          </a:cubicBezTo>
                          <a:cubicBezTo>
                            <a:pt x="1358360" y="282797"/>
                            <a:pt x="1383792" y="249364"/>
                            <a:pt x="1408272" y="215360"/>
                          </a:cubicBezTo>
                          <a:cubicBezTo>
                            <a:pt x="1451134" y="258128"/>
                            <a:pt x="1492377" y="303943"/>
                            <a:pt x="1524286" y="351568"/>
                          </a:cubicBezTo>
                          <a:cubicBezTo>
                            <a:pt x="1541622" y="378619"/>
                            <a:pt x="1557052" y="407480"/>
                            <a:pt x="1568958" y="436912"/>
                          </a:cubicBezTo>
                          <a:cubicBezTo>
                            <a:pt x="1575054" y="451675"/>
                            <a:pt x="1580388" y="468725"/>
                            <a:pt x="1584103" y="484441"/>
                          </a:cubicBezTo>
                          <a:cubicBezTo>
                            <a:pt x="1487043" y="538163"/>
                            <a:pt x="1381030" y="582930"/>
                            <a:pt x="1275302" y="612648"/>
                          </a:cubicBezTo>
                          <a:cubicBezTo>
                            <a:pt x="1280827" y="560641"/>
                            <a:pt x="1274159" y="507587"/>
                            <a:pt x="1259300" y="461200"/>
                          </a:cubicBezTo>
                          <a:cubicBezTo>
                            <a:pt x="1244441" y="414719"/>
                            <a:pt x="1217295" y="384905"/>
                            <a:pt x="1190149" y="347186"/>
                          </a:cubicBezTo>
                          <a:cubicBezTo>
                            <a:pt x="1190149" y="347186"/>
                            <a:pt x="1208151" y="372142"/>
                            <a:pt x="1203674" y="424148"/>
                          </a:cubicBezTo>
                          <a:cubicBezTo>
                            <a:pt x="1199198" y="476155"/>
                            <a:pt x="1189197" y="526637"/>
                            <a:pt x="1139571" y="601789"/>
                          </a:cubicBezTo>
                          <a:cubicBezTo>
                            <a:pt x="1125950" y="622459"/>
                            <a:pt x="1115854" y="636746"/>
                            <a:pt x="1108234" y="647129"/>
                          </a:cubicBezTo>
                          <a:cubicBezTo>
                            <a:pt x="1017556" y="661702"/>
                            <a:pt x="924782" y="672179"/>
                            <a:pt x="832009" y="678561"/>
                          </a:cubicBezTo>
                          <a:cubicBezTo>
                            <a:pt x="692944" y="688562"/>
                            <a:pt x="551879" y="693230"/>
                            <a:pt x="413480" y="686467"/>
                          </a:cubicBezTo>
                          <a:cubicBezTo>
                            <a:pt x="275368" y="677513"/>
                            <a:pt x="135827" y="655320"/>
                            <a:pt x="0" y="607219"/>
                          </a:cubicBezTo>
                          <a:cubicBezTo>
                            <a:pt x="116205" y="694468"/>
                            <a:pt x="257366" y="746855"/>
                            <a:pt x="401288" y="777526"/>
                          </a:cubicBezTo>
                          <a:cubicBezTo>
                            <a:pt x="546354" y="806101"/>
                            <a:pt x="691896" y="814483"/>
                            <a:pt x="838010" y="812482"/>
                          </a:cubicBezTo>
                          <a:cubicBezTo>
                            <a:pt x="911066" y="812292"/>
                            <a:pt x="983933" y="805720"/>
                            <a:pt x="1056894" y="798100"/>
                          </a:cubicBezTo>
                          <a:cubicBezTo>
                            <a:pt x="1129951" y="790480"/>
                            <a:pt x="1202912" y="778669"/>
                            <a:pt x="1276255" y="759238"/>
                          </a:cubicBezTo>
                          <a:cubicBezTo>
                            <a:pt x="1425321" y="719804"/>
                            <a:pt x="1557338" y="652653"/>
                            <a:pt x="1681543" y="564261"/>
                          </a:cubicBezTo>
                          <a:lnTo>
                            <a:pt x="1711547" y="542925"/>
                          </a:lnTo>
                          <a:lnTo>
                            <a:pt x="1706690" y="512255"/>
                          </a:lnTo>
                          <a:cubicBezTo>
                            <a:pt x="1698498" y="460724"/>
                            <a:pt x="1682496" y="428530"/>
                            <a:pt x="1663732" y="391668"/>
                          </a:cubicBezTo>
                          <a:cubicBezTo>
                            <a:pt x="1656683" y="378523"/>
                            <a:pt x="1648492" y="366141"/>
                            <a:pt x="1640300" y="353758"/>
                          </a:cubicBezTo>
                          <a:cubicBezTo>
                            <a:pt x="1644968" y="349758"/>
                            <a:pt x="1650111" y="345281"/>
                            <a:pt x="1656398" y="340138"/>
                          </a:cubicBezTo>
                          <a:cubicBezTo>
                            <a:pt x="1704975" y="299752"/>
                            <a:pt x="1741551" y="289750"/>
                            <a:pt x="1780223" y="283655"/>
                          </a:cubicBezTo>
                          <a:cubicBezTo>
                            <a:pt x="1818894" y="277558"/>
                            <a:pt x="1840802" y="289370"/>
                            <a:pt x="1840802" y="289370"/>
                          </a:cubicBezTo>
                          <a:cubicBezTo>
                            <a:pt x="1807750" y="271558"/>
                            <a:pt x="1780604" y="253270"/>
                            <a:pt x="1742789" y="244888"/>
                          </a:cubicBezTo>
                          <a:close/>
                        </a:path>
                      </a:pathLst>
                    </a:custGeom>
                    <a:grp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7C1F27FE-D61C-4AEA-A660-0C1FA1BE606B}"/>
                        </a:ext>
                      </a:extLst>
                    </p:cNvPr>
                    <p:cNvSpPr/>
                    <p:nvPr/>
                  </p:nvSpPr>
                  <p:spPr>
                    <a:xfrm>
                      <a:off x="16524937" y="3540301"/>
                      <a:ext cx="3390673" cy="2878884"/>
                    </a:xfrm>
                    <a:custGeom>
                      <a:avLst/>
                      <a:gdLst>
                        <a:gd name="connsiteX0" fmla="*/ 549461 w 3390673"/>
                        <a:gd name="connsiteY0" fmla="*/ 2876310 h 2878884"/>
                        <a:gd name="connsiteX1" fmla="*/ 1278124 w 3390673"/>
                        <a:gd name="connsiteY1" fmla="*/ 2633232 h 2878884"/>
                        <a:gd name="connsiteX2" fmla="*/ 567178 w 3390673"/>
                        <a:gd name="connsiteY2" fmla="*/ 2754961 h 2878884"/>
                        <a:gd name="connsiteX3" fmla="*/ 46351 w 3390673"/>
                        <a:gd name="connsiteY3" fmla="*/ 2402917 h 2878884"/>
                        <a:gd name="connsiteX4" fmla="*/ 67115 w 3390673"/>
                        <a:gd name="connsiteY4" fmla="*/ 2297856 h 2878884"/>
                        <a:gd name="connsiteX5" fmla="*/ 172938 w 3390673"/>
                        <a:gd name="connsiteY5" fmla="*/ 2348625 h 2878884"/>
                        <a:gd name="connsiteX6" fmla="*/ 759107 w 3390673"/>
                        <a:gd name="connsiteY6" fmla="*/ 2333575 h 2878884"/>
                        <a:gd name="connsiteX7" fmla="*/ 212086 w 3390673"/>
                        <a:gd name="connsiteY7" fmla="*/ 2265376 h 2878884"/>
                        <a:gd name="connsiteX8" fmla="*/ 95309 w 3390673"/>
                        <a:gd name="connsiteY8" fmla="*/ 2179937 h 2878884"/>
                        <a:gd name="connsiteX9" fmla="*/ 237708 w 3390673"/>
                        <a:gd name="connsiteY9" fmla="*/ 1756360 h 2878884"/>
                        <a:gd name="connsiteX10" fmla="*/ 592610 w 3390673"/>
                        <a:gd name="connsiteY10" fmla="*/ 1588339 h 2878884"/>
                        <a:gd name="connsiteX11" fmla="*/ 1085052 w 3390673"/>
                        <a:gd name="connsiteY11" fmla="*/ 1547953 h 2878884"/>
                        <a:gd name="connsiteX12" fmla="*/ 1566636 w 3390673"/>
                        <a:gd name="connsiteY12" fmla="*/ 1703306 h 2878884"/>
                        <a:gd name="connsiteX13" fmla="*/ 1095720 w 3390673"/>
                        <a:gd name="connsiteY13" fmla="*/ 1487565 h 2878884"/>
                        <a:gd name="connsiteX14" fmla="*/ 566130 w 3390673"/>
                        <a:gd name="connsiteY14" fmla="*/ 1468515 h 2878884"/>
                        <a:gd name="connsiteX15" fmla="*/ 347817 w 3390673"/>
                        <a:gd name="connsiteY15" fmla="*/ 1524236 h 2878884"/>
                        <a:gd name="connsiteX16" fmla="*/ 474595 w 3390673"/>
                        <a:gd name="connsiteY16" fmla="*/ 1306685 h 2878884"/>
                        <a:gd name="connsiteX17" fmla="*/ 810923 w 3390673"/>
                        <a:gd name="connsiteY17" fmla="*/ 889395 h 2878884"/>
                        <a:gd name="connsiteX18" fmla="*/ 1040380 w 3390673"/>
                        <a:gd name="connsiteY18" fmla="*/ 1185622 h 2878884"/>
                        <a:gd name="connsiteX19" fmla="*/ 1447859 w 3390673"/>
                        <a:gd name="connsiteY19" fmla="*/ 1443940 h 2878884"/>
                        <a:gd name="connsiteX20" fmla="*/ 1911536 w 3390673"/>
                        <a:gd name="connsiteY20" fmla="*/ 1523760 h 2878884"/>
                        <a:gd name="connsiteX21" fmla="*/ 2358735 w 3390673"/>
                        <a:gd name="connsiteY21" fmla="*/ 1422033 h 2878884"/>
                        <a:gd name="connsiteX22" fmla="*/ 1499009 w 3390673"/>
                        <a:gd name="connsiteY22" fmla="*/ 1332498 h 2878884"/>
                        <a:gd name="connsiteX23" fmla="*/ 993707 w 3390673"/>
                        <a:gd name="connsiteY23" fmla="*/ 717659 h 2878884"/>
                        <a:gd name="connsiteX24" fmla="*/ 1389376 w 3390673"/>
                        <a:gd name="connsiteY24" fmla="*/ 455340 h 2878884"/>
                        <a:gd name="connsiteX25" fmla="*/ 1593211 w 3390673"/>
                        <a:gd name="connsiteY25" fmla="*/ 877679 h 2878884"/>
                        <a:gd name="connsiteX26" fmla="*/ 1944493 w 3390673"/>
                        <a:gd name="connsiteY26" fmla="*/ 1194957 h 2878884"/>
                        <a:gd name="connsiteX27" fmla="*/ 2379976 w 3390673"/>
                        <a:gd name="connsiteY27" fmla="*/ 1338308 h 2878884"/>
                        <a:gd name="connsiteX28" fmla="*/ 1988403 w 3390673"/>
                        <a:gd name="connsiteY28" fmla="*/ 1132187 h 2878884"/>
                        <a:gd name="connsiteX29" fmla="*/ 1723132 w 3390673"/>
                        <a:gd name="connsiteY29" fmla="*/ 796431 h 2878884"/>
                        <a:gd name="connsiteX30" fmla="*/ 1608737 w 3390673"/>
                        <a:gd name="connsiteY30" fmla="*/ 358281 h 2878884"/>
                        <a:gd name="connsiteX31" fmla="*/ 1906107 w 3390673"/>
                        <a:gd name="connsiteY31" fmla="*/ 257887 h 2878884"/>
                        <a:gd name="connsiteX32" fmla="*/ 1976021 w 3390673"/>
                        <a:gd name="connsiteY32" fmla="*/ 239694 h 2878884"/>
                        <a:gd name="connsiteX33" fmla="*/ 1982307 w 3390673"/>
                        <a:gd name="connsiteY33" fmla="*/ 262459 h 2878884"/>
                        <a:gd name="connsiteX34" fmla="*/ 2212431 w 3390673"/>
                        <a:gd name="connsiteY34" fmla="*/ 670320 h 2878884"/>
                        <a:gd name="connsiteX35" fmla="*/ 2578096 w 3390673"/>
                        <a:gd name="connsiteY35" fmla="*/ 943306 h 2878884"/>
                        <a:gd name="connsiteX36" fmla="*/ 2261104 w 3390673"/>
                        <a:gd name="connsiteY36" fmla="*/ 633077 h 2878884"/>
                        <a:gd name="connsiteX37" fmla="*/ 2101084 w 3390673"/>
                        <a:gd name="connsiteY37" fmla="*/ 231979 h 2878884"/>
                        <a:gd name="connsiteX38" fmla="*/ 2098512 w 3390673"/>
                        <a:gd name="connsiteY38" fmla="*/ 212929 h 2878884"/>
                        <a:gd name="connsiteX39" fmla="*/ 2260818 w 3390673"/>
                        <a:gd name="connsiteY39" fmla="*/ 188545 h 2878884"/>
                        <a:gd name="connsiteX40" fmla="*/ 2432459 w 3390673"/>
                        <a:gd name="connsiteY40" fmla="*/ 178449 h 2878884"/>
                        <a:gd name="connsiteX41" fmla="*/ 2592384 w 3390673"/>
                        <a:gd name="connsiteY41" fmla="*/ 186545 h 2878884"/>
                        <a:gd name="connsiteX42" fmla="*/ 2622673 w 3390673"/>
                        <a:gd name="connsiteY42" fmla="*/ 266745 h 2878884"/>
                        <a:gd name="connsiteX43" fmla="*/ 2889182 w 3390673"/>
                        <a:gd name="connsiteY43" fmla="*/ 637077 h 2878884"/>
                        <a:gd name="connsiteX44" fmla="*/ 2680299 w 3390673"/>
                        <a:gd name="connsiteY44" fmla="*/ 245790 h 2878884"/>
                        <a:gd name="connsiteX45" fmla="*/ 2667631 w 3390673"/>
                        <a:gd name="connsiteY45" fmla="*/ 190545 h 2878884"/>
                        <a:gd name="connsiteX46" fmla="*/ 2793647 w 3390673"/>
                        <a:gd name="connsiteY46" fmla="*/ 200642 h 2878884"/>
                        <a:gd name="connsiteX47" fmla="*/ 3034153 w 3390673"/>
                        <a:gd name="connsiteY47" fmla="*/ 235980 h 2878884"/>
                        <a:gd name="connsiteX48" fmla="*/ 3047107 w 3390673"/>
                        <a:gd name="connsiteY48" fmla="*/ 282176 h 2878884"/>
                        <a:gd name="connsiteX49" fmla="*/ 3201317 w 3390673"/>
                        <a:gd name="connsiteY49" fmla="*/ 496679 h 2878884"/>
                        <a:gd name="connsiteX50" fmla="*/ 3390674 w 3390673"/>
                        <a:gd name="connsiteY50" fmla="*/ 608788 h 2878884"/>
                        <a:gd name="connsiteX51" fmla="*/ 3310092 w 3390673"/>
                        <a:gd name="connsiteY51" fmla="*/ 514014 h 2878884"/>
                        <a:gd name="connsiteX52" fmla="*/ 3259610 w 3390673"/>
                        <a:gd name="connsiteY52" fmla="*/ 240552 h 2878884"/>
                        <a:gd name="connsiteX53" fmla="*/ 3273611 w 3390673"/>
                        <a:gd name="connsiteY53" fmla="*/ 131395 h 2878884"/>
                        <a:gd name="connsiteX54" fmla="*/ 3276850 w 3390673"/>
                        <a:gd name="connsiteY54" fmla="*/ 119489 h 2878884"/>
                        <a:gd name="connsiteX55" fmla="*/ 3251418 w 3390673"/>
                        <a:gd name="connsiteY55" fmla="*/ 112917 h 2878884"/>
                        <a:gd name="connsiteX56" fmla="*/ 2642104 w 3390673"/>
                        <a:gd name="connsiteY56" fmla="*/ 10904 h 2878884"/>
                        <a:gd name="connsiteX57" fmla="*/ 2601527 w 3390673"/>
                        <a:gd name="connsiteY57" fmla="*/ 8332 h 2878884"/>
                        <a:gd name="connsiteX58" fmla="*/ 2545330 w 3390673"/>
                        <a:gd name="connsiteY58" fmla="*/ 4617 h 2878884"/>
                        <a:gd name="connsiteX59" fmla="*/ 2486465 w 3390673"/>
                        <a:gd name="connsiteY59" fmla="*/ 1760 h 2878884"/>
                        <a:gd name="connsiteX60" fmla="*/ 2436935 w 3390673"/>
                        <a:gd name="connsiteY60" fmla="*/ 45 h 2878884"/>
                        <a:gd name="connsiteX61" fmla="*/ 2243864 w 3390673"/>
                        <a:gd name="connsiteY61" fmla="*/ 15190 h 2878884"/>
                        <a:gd name="connsiteX62" fmla="*/ 2084034 w 3390673"/>
                        <a:gd name="connsiteY62" fmla="*/ 35574 h 2878884"/>
                        <a:gd name="connsiteX63" fmla="*/ 1936682 w 3390673"/>
                        <a:gd name="connsiteY63" fmla="*/ 65292 h 2878884"/>
                        <a:gd name="connsiteX64" fmla="*/ 1859339 w 3390673"/>
                        <a:gd name="connsiteY64" fmla="*/ 84342 h 2878884"/>
                        <a:gd name="connsiteX65" fmla="*/ 1617023 w 3390673"/>
                        <a:gd name="connsiteY65" fmla="*/ 158827 h 2878884"/>
                        <a:gd name="connsiteX66" fmla="*/ 1490817 w 3390673"/>
                        <a:gd name="connsiteY66" fmla="*/ 206643 h 2878884"/>
                        <a:gd name="connsiteX67" fmla="*/ 1352800 w 3390673"/>
                        <a:gd name="connsiteY67" fmla="*/ 270651 h 2878884"/>
                        <a:gd name="connsiteX68" fmla="*/ 833592 w 3390673"/>
                        <a:gd name="connsiteY68" fmla="*/ 626505 h 2878884"/>
                        <a:gd name="connsiteX69" fmla="*/ 571750 w 3390673"/>
                        <a:gd name="connsiteY69" fmla="*/ 912540 h 2878884"/>
                        <a:gd name="connsiteX70" fmla="*/ 455450 w 3390673"/>
                        <a:gd name="connsiteY70" fmla="*/ 1067322 h 2878884"/>
                        <a:gd name="connsiteX71" fmla="*/ 352770 w 3390673"/>
                        <a:gd name="connsiteY71" fmla="*/ 1231723 h 2878884"/>
                        <a:gd name="connsiteX72" fmla="*/ 179987 w 3390673"/>
                        <a:gd name="connsiteY72" fmla="*/ 1591578 h 2878884"/>
                        <a:gd name="connsiteX73" fmla="*/ 88928 w 3390673"/>
                        <a:gd name="connsiteY73" fmla="*/ 1875708 h 2878884"/>
                        <a:gd name="connsiteX74" fmla="*/ 35778 w 3390673"/>
                        <a:gd name="connsiteY74" fmla="*/ 2118310 h 2878884"/>
                        <a:gd name="connsiteX75" fmla="*/ 16252 w 3390673"/>
                        <a:gd name="connsiteY75" fmla="*/ 2266805 h 2878884"/>
                        <a:gd name="connsiteX76" fmla="*/ 6822 w 3390673"/>
                        <a:gd name="connsiteY76" fmla="*/ 2371199 h 2878884"/>
                        <a:gd name="connsiteX77" fmla="*/ 2441 w 3390673"/>
                        <a:gd name="connsiteY77" fmla="*/ 2674094 h 2878884"/>
                        <a:gd name="connsiteX78" fmla="*/ 5870 w 3390673"/>
                        <a:gd name="connsiteY78" fmla="*/ 2676475 h 2878884"/>
                        <a:gd name="connsiteX79" fmla="*/ 154460 w 3390673"/>
                        <a:gd name="connsiteY79" fmla="*/ 2768201 h 2878884"/>
                        <a:gd name="connsiteX80" fmla="*/ 549461 w 3390673"/>
                        <a:gd name="connsiteY80" fmla="*/ 2876310 h 287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390673" h="2878884">
                          <a:moveTo>
                            <a:pt x="549461" y="2876310"/>
                          </a:moveTo>
                          <a:cubicBezTo>
                            <a:pt x="820162" y="2895931"/>
                            <a:pt x="1087338" y="2802301"/>
                            <a:pt x="1278124" y="2633232"/>
                          </a:cubicBezTo>
                          <a:cubicBezTo>
                            <a:pt x="1062002" y="2769725"/>
                            <a:pt x="799683" y="2810397"/>
                            <a:pt x="567178" y="2754961"/>
                          </a:cubicBezTo>
                          <a:cubicBezTo>
                            <a:pt x="350579" y="2704860"/>
                            <a:pt x="164747" y="2573701"/>
                            <a:pt x="46351" y="2402917"/>
                          </a:cubicBezTo>
                          <a:cubicBezTo>
                            <a:pt x="52923" y="2367770"/>
                            <a:pt x="59495" y="2332623"/>
                            <a:pt x="67115" y="2297856"/>
                          </a:cubicBezTo>
                          <a:cubicBezTo>
                            <a:pt x="101405" y="2317287"/>
                            <a:pt x="136457" y="2334909"/>
                            <a:pt x="172938" y="2348625"/>
                          </a:cubicBezTo>
                          <a:cubicBezTo>
                            <a:pt x="366105" y="2423301"/>
                            <a:pt x="582037" y="2414538"/>
                            <a:pt x="759107" y="2333575"/>
                          </a:cubicBezTo>
                          <a:cubicBezTo>
                            <a:pt x="570988" y="2385582"/>
                            <a:pt x="370010" y="2357483"/>
                            <a:pt x="212086" y="2265376"/>
                          </a:cubicBezTo>
                          <a:cubicBezTo>
                            <a:pt x="169604" y="2240992"/>
                            <a:pt x="130742" y="2212036"/>
                            <a:pt x="95309" y="2179937"/>
                          </a:cubicBezTo>
                          <a:cubicBezTo>
                            <a:pt x="132838" y="2034776"/>
                            <a:pt x="180272" y="1893234"/>
                            <a:pt x="237708" y="1756360"/>
                          </a:cubicBezTo>
                          <a:cubicBezTo>
                            <a:pt x="345150" y="1682922"/>
                            <a:pt x="464879" y="1625106"/>
                            <a:pt x="592610" y="1588339"/>
                          </a:cubicBezTo>
                          <a:cubicBezTo>
                            <a:pt x="750058" y="1543191"/>
                            <a:pt x="918460" y="1528713"/>
                            <a:pt x="1085052" y="1547953"/>
                          </a:cubicBezTo>
                          <a:cubicBezTo>
                            <a:pt x="1251740" y="1566908"/>
                            <a:pt x="1416427" y="1619867"/>
                            <a:pt x="1566636" y="1703306"/>
                          </a:cubicBezTo>
                          <a:cubicBezTo>
                            <a:pt x="1427381" y="1602722"/>
                            <a:pt x="1266789" y="1528046"/>
                            <a:pt x="1095720" y="1487565"/>
                          </a:cubicBezTo>
                          <a:cubicBezTo>
                            <a:pt x="924746" y="1446798"/>
                            <a:pt x="743581" y="1439940"/>
                            <a:pt x="566130" y="1468515"/>
                          </a:cubicBezTo>
                          <a:cubicBezTo>
                            <a:pt x="492311" y="1480516"/>
                            <a:pt x="419445" y="1500138"/>
                            <a:pt x="347817" y="1524236"/>
                          </a:cubicBezTo>
                          <a:cubicBezTo>
                            <a:pt x="387155" y="1449941"/>
                            <a:pt x="428589" y="1376884"/>
                            <a:pt x="474595" y="1306685"/>
                          </a:cubicBezTo>
                          <a:cubicBezTo>
                            <a:pt x="572798" y="1158095"/>
                            <a:pt x="686336" y="1017411"/>
                            <a:pt x="810923" y="889395"/>
                          </a:cubicBezTo>
                          <a:cubicBezTo>
                            <a:pt x="872835" y="999694"/>
                            <a:pt x="950369" y="1100088"/>
                            <a:pt x="1040380" y="1185622"/>
                          </a:cubicBezTo>
                          <a:cubicBezTo>
                            <a:pt x="1159061" y="1298779"/>
                            <a:pt x="1298698" y="1386504"/>
                            <a:pt x="1447859" y="1443940"/>
                          </a:cubicBezTo>
                          <a:cubicBezTo>
                            <a:pt x="1597116" y="1501185"/>
                            <a:pt x="1755803" y="1528046"/>
                            <a:pt x="1911536" y="1523760"/>
                          </a:cubicBezTo>
                          <a:cubicBezTo>
                            <a:pt x="2067461" y="1519569"/>
                            <a:pt x="2220051" y="1483945"/>
                            <a:pt x="2358735" y="1422033"/>
                          </a:cubicBezTo>
                          <a:cubicBezTo>
                            <a:pt x="2066889" y="1509186"/>
                            <a:pt x="1751040" y="1472134"/>
                            <a:pt x="1499009" y="1332498"/>
                          </a:cubicBezTo>
                          <a:cubicBezTo>
                            <a:pt x="1252597" y="1198195"/>
                            <a:pt x="1071908" y="970738"/>
                            <a:pt x="993707" y="717659"/>
                          </a:cubicBezTo>
                          <a:cubicBezTo>
                            <a:pt x="1114675" y="614694"/>
                            <a:pt x="1247644" y="527635"/>
                            <a:pt x="1389376" y="455340"/>
                          </a:cubicBezTo>
                          <a:cubicBezTo>
                            <a:pt x="1431667" y="608883"/>
                            <a:pt x="1500247" y="753187"/>
                            <a:pt x="1593211" y="877679"/>
                          </a:cubicBezTo>
                          <a:cubicBezTo>
                            <a:pt x="1689032" y="1007124"/>
                            <a:pt x="1809333" y="1115994"/>
                            <a:pt x="1944493" y="1194957"/>
                          </a:cubicBezTo>
                          <a:cubicBezTo>
                            <a:pt x="2079557" y="1274300"/>
                            <a:pt x="2229576" y="1322306"/>
                            <a:pt x="2379976" y="1338308"/>
                          </a:cubicBezTo>
                          <a:cubicBezTo>
                            <a:pt x="2234339" y="1297255"/>
                            <a:pt x="2100036" y="1226294"/>
                            <a:pt x="1988403" y="1132187"/>
                          </a:cubicBezTo>
                          <a:cubicBezTo>
                            <a:pt x="1876484" y="1038270"/>
                            <a:pt x="1786759" y="922541"/>
                            <a:pt x="1723132" y="796431"/>
                          </a:cubicBezTo>
                          <a:cubicBezTo>
                            <a:pt x="1652742" y="657842"/>
                            <a:pt x="1616071" y="507728"/>
                            <a:pt x="1608737" y="358281"/>
                          </a:cubicBezTo>
                          <a:cubicBezTo>
                            <a:pt x="1705511" y="319609"/>
                            <a:pt x="1804285" y="286081"/>
                            <a:pt x="1906107" y="257887"/>
                          </a:cubicBezTo>
                          <a:cubicBezTo>
                            <a:pt x="1929443" y="251315"/>
                            <a:pt x="1952780" y="245505"/>
                            <a:pt x="1976021" y="239694"/>
                          </a:cubicBezTo>
                          <a:cubicBezTo>
                            <a:pt x="1978307" y="247219"/>
                            <a:pt x="1979830" y="254934"/>
                            <a:pt x="1982307" y="262459"/>
                          </a:cubicBezTo>
                          <a:cubicBezTo>
                            <a:pt x="2031551" y="413526"/>
                            <a:pt x="2110133" y="553353"/>
                            <a:pt x="2212431" y="670320"/>
                          </a:cubicBezTo>
                          <a:cubicBezTo>
                            <a:pt x="2314539" y="787477"/>
                            <a:pt x="2440745" y="880346"/>
                            <a:pt x="2578096" y="943306"/>
                          </a:cubicBezTo>
                          <a:cubicBezTo>
                            <a:pt x="2450461" y="862344"/>
                            <a:pt x="2341781" y="755854"/>
                            <a:pt x="2261104" y="633077"/>
                          </a:cubicBezTo>
                          <a:cubicBezTo>
                            <a:pt x="2180141" y="510490"/>
                            <a:pt x="2126516" y="372759"/>
                            <a:pt x="2101084" y="231979"/>
                          </a:cubicBezTo>
                          <a:cubicBezTo>
                            <a:pt x="2099941" y="225693"/>
                            <a:pt x="2099560" y="219311"/>
                            <a:pt x="2098512" y="212929"/>
                          </a:cubicBezTo>
                          <a:cubicBezTo>
                            <a:pt x="2152233" y="202737"/>
                            <a:pt x="2206240" y="194355"/>
                            <a:pt x="2260818" y="188545"/>
                          </a:cubicBezTo>
                          <a:cubicBezTo>
                            <a:pt x="2322921" y="181211"/>
                            <a:pt x="2380452" y="174924"/>
                            <a:pt x="2432459" y="178449"/>
                          </a:cubicBezTo>
                          <a:cubicBezTo>
                            <a:pt x="2485894" y="182068"/>
                            <a:pt x="2539139" y="184164"/>
                            <a:pt x="2592384" y="186545"/>
                          </a:cubicBezTo>
                          <a:cubicBezTo>
                            <a:pt x="2601813" y="213596"/>
                            <a:pt x="2611148" y="240647"/>
                            <a:pt x="2622673" y="266745"/>
                          </a:cubicBezTo>
                          <a:cubicBezTo>
                            <a:pt x="2684776" y="409239"/>
                            <a:pt x="2777168" y="535731"/>
                            <a:pt x="2889182" y="637077"/>
                          </a:cubicBezTo>
                          <a:cubicBezTo>
                            <a:pt x="2791837" y="521444"/>
                            <a:pt x="2720304" y="387141"/>
                            <a:pt x="2680299" y="245790"/>
                          </a:cubicBezTo>
                          <a:cubicBezTo>
                            <a:pt x="2675060" y="227502"/>
                            <a:pt x="2671822" y="208929"/>
                            <a:pt x="2667631" y="190545"/>
                          </a:cubicBezTo>
                          <a:cubicBezTo>
                            <a:pt x="2709541" y="192927"/>
                            <a:pt x="2751546" y="195879"/>
                            <a:pt x="2793647" y="200642"/>
                          </a:cubicBezTo>
                          <a:cubicBezTo>
                            <a:pt x="2874609" y="209786"/>
                            <a:pt x="2954524" y="221978"/>
                            <a:pt x="3034153" y="235980"/>
                          </a:cubicBezTo>
                          <a:cubicBezTo>
                            <a:pt x="3036534" y="249981"/>
                            <a:pt x="3040059" y="264555"/>
                            <a:pt x="3047107" y="282176"/>
                          </a:cubicBezTo>
                          <a:cubicBezTo>
                            <a:pt x="3079587" y="363329"/>
                            <a:pt x="3137309" y="438005"/>
                            <a:pt x="3201317" y="496679"/>
                          </a:cubicBezTo>
                          <a:cubicBezTo>
                            <a:pt x="3259610" y="550019"/>
                            <a:pt x="3321998" y="574212"/>
                            <a:pt x="3390674" y="608788"/>
                          </a:cubicBezTo>
                          <a:cubicBezTo>
                            <a:pt x="3390674" y="608788"/>
                            <a:pt x="3345144" y="585833"/>
                            <a:pt x="3310092" y="514014"/>
                          </a:cubicBezTo>
                          <a:cubicBezTo>
                            <a:pt x="3275040" y="442196"/>
                            <a:pt x="3249037" y="369234"/>
                            <a:pt x="3259610" y="240552"/>
                          </a:cubicBezTo>
                          <a:cubicBezTo>
                            <a:pt x="3264753" y="178163"/>
                            <a:pt x="3269706" y="147207"/>
                            <a:pt x="3273611" y="131395"/>
                          </a:cubicBezTo>
                          <a:lnTo>
                            <a:pt x="3276850" y="119489"/>
                          </a:lnTo>
                          <a:cubicBezTo>
                            <a:pt x="3275040" y="119108"/>
                            <a:pt x="3265896" y="115679"/>
                            <a:pt x="3251418" y="112917"/>
                          </a:cubicBezTo>
                          <a:cubicBezTo>
                            <a:pt x="3057203" y="54528"/>
                            <a:pt x="2852892" y="21000"/>
                            <a:pt x="2642104" y="10904"/>
                          </a:cubicBezTo>
                          <a:cubicBezTo>
                            <a:pt x="2628483" y="10237"/>
                            <a:pt x="2615148" y="8808"/>
                            <a:pt x="2601527" y="8332"/>
                          </a:cubicBezTo>
                          <a:cubicBezTo>
                            <a:pt x="2580858" y="6808"/>
                            <a:pt x="2561903" y="5570"/>
                            <a:pt x="2545330" y="4617"/>
                          </a:cubicBezTo>
                          <a:cubicBezTo>
                            <a:pt x="2510183" y="2617"/>
                            <a:pt x="2486465" y="1760"/>
                            <a:pt x="2486465" y="1760"/>
                          </a:cubicBezTo>
                          <a:cubicBezTo>
                            <a:pt x="2471226" y="236"/>
                            <a:pt x="2454366" y="-145"/>
                            <a:pt x="2436935" y="45"/>
                          </a:cubicBezTo>
                          <a:cubicBezTo>
                            <a:pt x="2370546" y="712"/>
                            <a:pt x="2293394" y="11285"/>
                            <a:pt x="2243864" y="15190"/>
                          </a:cubicBezTo>
                          <a:cubicBezTo>
                            <a:pt x="2190428" y="19191"/>
                            <a:pt x="2136993" y="26620"/>
                            <a:pt x="2084034" y="35574"/>
                          </a:cubicBezTo>
                          <a:cubicBezTo>
                            <a:pt x="2034409" y="43956"/>
                            <a:pt x="1985260" y="53861"/>
                            <a:pt x="1936682" y="65292"/>
                          </a:cubicBezTo>
                          <a:cubicBezTo>
                            <a:pt x="1910774" y="71388"/>
                            <a:pt x="1884866" y="77674"/>
                            <a:pt x="1859339" y="84342"/>
                          </a:cubicBezTo>
                          <a:cubicBezTo>
                            <a:pt x="1778282" y="105868"/>
                            <a:pt x="1697129" y="130538"/>
                            <a:pt x="1617023" y="158827"/>
                          </a:cubicBezTo>
                          <a:cubicBezTo>
                            <a:pt x="1574637" y="173781"/>
                            <a:pt x="1532441" y="189402"/>
                            <a:pt x="1490817" y="206643"/>
                          </a:cubicBezTo>
                          <a:cubicBezTo>
                            <a:pt x="1444335" y="226455"/>
                            <a:pt x="1398425" y="248076"/>
                            <a:pt x="1352800" y="270651"/>
                          </a:cubicBezTo>
                          <a:cubicBezTo>
                            <a:pt x="1164776" y="363996"/>
                            <a:pt x="986373" y="481439"/>
                            <a:pt x="833592" y="626505"/>
                          </a:cubicBezTo>
                          <a:cubicBezTo>
                            <a:pt x="738818" y="715944"/>
                            <a:pt x="652236" y="812337"/>
                            <a:pt x="571750" y="912540"/>
                          </a:cubicBezTo>
                          <a:cubicBezTo>
                            <a:pt x="531364" y="962166"/>
                            <a:pt x="493169" y="1014648"/>
                            <a:pt x="455450" y="1067322"/>
                          </a:cubicBezTo>
                          <a:cubicBezTo>
                            <a:pt x="419921" y="1121519"/>
                            <a:pt x="384584" y="1175526"/>
                            <a:pt x="352770" y="1231723"/>
                          </a:cubicBezTo>
                          <a:cubicBezTo>
                            <a:pt x="285428" y="1347261"/>
                            <a:pt x="228183" y="1467848"/>
                            <a:pt x="179987" y="1591578"/>
                          </a:cubicBezTo>
                          <a:cubicBezTo>
                            <a:pt x="143792" y="1684542"/>
                            <a:pt x="114264" y="1779601"/>
                            <a:pt x="88928" y="1875708"/>
                          </a:cubicBezTo>
                          <a:cubicBezTo>
                            <a:pt x="67782" y="1955909"/>
                            <a:pt x="49304" y="2036776"/>
                            <a:pt x="35778" y="2118310"/>
                          </a:cubicBezTo>
                          <a:cubicBezTo>
                            <a:pt x="27587" y="2167650"/>
                            <a:pt x="21681" y="2217180"/>
                            <a:pt x="16252" y="2266805"/>
                          </a:cubicBezTo>
                          <a:cubicBezTo>
                            <a:pt x="12442" y="2301571"/>
                            <a:pt x="9203" y="2336337"/>
                            <a:pt x="6822" y="2371199"/>
                          </a:cubicBezTo>
                          <a:cubicBezTo>
                            <a:pt x="-226" y="2472354"/>
                            <a:pt x="-2036" y="2573510"/>
                            <a:pt x="2441" y="2674094"/>
                          </a:cubicBezTo>
                          <a:cubicBezTo>
                            <a:pt x="3584" y="2674951"/>
                            <a:pt x="4727" y="2675713"/>
                            <a:pt x="5870" y="2676475"/>
                          </a:cubicBezTo>
                          <a:cubicBezTo>
                            <a:pt x="53304" y="2710956"/>
                            <a:pt x="102644" y="2742293"/>
                            <a:pt x="154460" y="2768201"/>
                          </a:cubicBezTo>
                          <a:cubicBezTo>
                            <a:pt x="279237" y="2830494"/>
                            <a:pt x="414492" y="2866880"/>
                            <a:pt x="549461" y="2876310"/>
                          </a:cubicBezTo>
                          <a:close/>
                        </a:path>
                      </a:pathLst>
                    </a:custGeom>
                    <a:grpFill/>
                    <a:ln w="9525"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F42D9B2F-8806-445D-AC2F-90406D3C5BE0}"/>
                        </a:ext>
                      </a:extLst>
                    </p:cNvPr>
                    <p:cNvSpPr/>
                    <p:nvPr/>
                  </p:nvSpPr>
                  <p:spPr>
                    <a:xfrm>
                      <a:off x="16729689" y="5534066"/>
                      <a:ext cx="1694211" cy="1971919"/>
                    </a:xfrm>
                    <a:custGeom>
                      <a:avLst/>
                      <a:gdLst>
                        <a:gd name="connsiteX0" fmla="*/ 564356 w 1694211"/>
                        <a:gd name="connsiteY0" fmla="*/ 1666548 h 1971919"/>
                        <a:gd name="connsiteX1" fmla="*/ 234696 w 1694211"/>
                        <a:gd name="connsiteY1" fmla="*/ 1507861 h 1971919"/>
                        <a:gd name="connsiteX2" fmla="*/ 0 w 1694211"/>
                        <a:gd name="connsiteY2" fmla="*/ 1216587 h 1971919"/>
                        <a:gd name="connsiteX3" fmla="*/ 204311 w 1694211"/>
                        <a:gd name="connsiteY3" fmla="*/ 1542342 h 1971919"/>
                        <a:gd name="connsiteX4" fmla="*/ 536258 w 1694211"/>
                        <a:gd name="connsiteY4" fmla="*/ 1754082 h 1971919"/>
                        <a:gd name="connsiteX5" fmla="*/ 1278446 w 1694211"/>
                        <a:gd name="connsiteY5" fmla="*/ 1777609 h 1971919"/>
                        <a:gd name="connsiteX6" fmla="*/ 1342168 w 1694211"/>
                        <a:gd name="connsiteY6" fmla="*/ 1817805 h 1971919"/>
                        <a:gd name="connsiteX7" fmla="*/ 1415320 w 1694211"/>
                        <a:gd name="connsiteY7" fmla="*/ 1843332 h 1971919"/>
                        <a:gd name="connsiteX8" fmla="*/ 1363599 w 1694211"/>
                        <a:gd name="connsiteY8" fmla="*/ 1929628 h 1971919"/>
                        <a:gd name="connsiteX9" fmla="*/ 1303877 w 1694211"/>
                        <a:gd name="connsiteY9" fmla="*/ 1971919 h 1971919"/>
                        <a:gd name="connsiteX10" fmla="*/ 1428083 w 1694211"/>
                        <a:gd name="connsiteY10" fmla="*/ 1935534 h 1971919"/>
                        <a:gd name="connsiteX11" fmla="*/ 1546003 w 1694211"/>
                        <a:gd name="connsiteY11" fmla="*/ 1837045 h 1971919"/>
                        <a:gd name="connsiteX12" fmla="*/ 1694212 w 1694211"/>
                        <a:gd name="connsiteY12" fmla="*/ 1735890 h 1971919"/>
                        <a:gd name="connsiteX13" fmla="*/ 1575245 w 1694211"/>
                        <a:gd name="connsiteY13" fmla="*/ 1777609 h 1971919"/>
                        <a:gd name="connsiteX14" fmla="*/ 1530858 w 1694211"/>
                        <a:gd name="connsiteY14" fmla="*/ 1783705 h 1971919"/>
                        <a:gd name="connsiteX15" fmla="*/ 1435418 w 1694211"/>
                        <a:gd name="connsiteY15" fmla="*/ 1759893 h 1971919"/>
                        <a:gd name="connsiteX16" fmla="*/ 1393793 w 1694211"/>
                        <a:gd name="connsiteY16" fmla="*/ 1732461 h 1971919"/>
                        <a:gd name="connsiteX17" fmla="*/ 1301210 w 1694211"/>
                        <a:gd name="connsiteY17" fmla="*/ 1617113 h 1971919"/>
                        <a:gd name="connsiteX18" fmla="*/ 1276826 w 1694211"/>
                        <a:gd name="connsiteY18" fmla="*/ 1483001 h 1971919"/>
                        <a:gd name="connsiteX19" fmla="*/ 1365980 w 1694211"/>
                        <a:gd name="connsiteY19" fmla="*/ 1168962 h 1971919"/>
                        <a:gd name="connsiteX20" fmla="*/ 1389507 w 1694211"/>
                        <a:gd name="connsiteY20" fmla="*/ 1089714 h 1971919"/>
                        <a:gd name="connsiteX21" fmla="*/ 1412272 w 1694211"/>
                        <a:gd name="connsiteY21" fmla="*/ 982081 h 1971919"/>
                        <a:gd name="connsiteX22" fmla="*/ 1421511 w 1694211"/>
                        <a:gd name="connsiteY22" fmla="*/ 789581 h 1971919"/>
                        <a:gd name="connsiteX23" fmla="*/ 1417225 w 1694211"/>
                        <a:gd name="connsiteY23" fmla="*/ 739956 h 1971919"/>
                        <a:gd name="connsiteX24" fmla="*/ 1332833 w 1694211"/>
                        <a:gd name="connsiteY24" fmla="*/ 412676 h 1971919"/>
                        <a:gd name="connsiteX25" fmla="*/ 1082421 w 1694211"/>
                        <a:gd name="connsiteY25" fmla="*/ 110829 h 1971919"/>
                        <a:gd name="connsiteX26" fmla="*/ 710565 w 1694211"/>
                        <a:gd name="connsiteY26" fmla="*/ 1387 h 1971919"/>
                        <a:gd name="connsiteX27" fmla="*/ 363855 w 1694211"/>
                        <a:gd name="connsiteY27" fmla="*/ 113115 h 1971919"/>
                        <a:gd name="connsiteX28" fmla="*/ 708374 w 1694211"/>
                        <a:gd name="connsiteY28" fmla="*/ 100542 h 1971919"/>
                        <a:gd name="connsiteX29" fmla="*/ 857059 w 1694211"/>
                        <a:gd name="connsiteY29" fmla="*/ 147977 h 1971919"/>
                        <a:gd name="connsiteX30" fmla="*/ 985361 w 1694211"/>
                        <a:gd name="connsiteY30" fmla="*/ 235321 h 1971919"/>
                        <a:gd name="connsiteX31" fmla="*/ 1218533 w 1694211"/>
                        <a:gd name="connsiteY31" fmla="*/ 797582 h 1971919"/>
                        <a:gd name="connsiteX32" fmla="*/ 1213199 w 1694211"/>
                        <a:gd name="connsiteY32" fmla="*/ 957030 h 1971919"/>
                        <a:gd name="connsiteX33" fmla="*/ 1203008 w 1694211"/>
                        <a:gd name="connsiteY33" fmla="*/ 1020943 h 1971919"/>
                        <a:gd name="connsiteX34" fmla="*/ 1000506 w 1694211"/>
                        <a:gd name="connsiteY34" fmla="*/ 1166199 h 1971919"/>
                        <a:gd name="connsiteX35" fmla="*/ 653605 w 1694211"/>
                        <a:gd name="connsiteY35" fmla="*/ 1268498 h 1971919"/>
                        <a:gd name="connsiteX36" fmla="*/ 285464 w 1694211"/>
                        <a:gd name="connsiteY36" fmla="*/ 1209729 h 1971919"/>
                        <a:gd name="connsiteX37" fmla="*/ 653034 w 1694211"/>
                        <a:gd name="connsiteY37" fmla="*/ 1329839 h 1971919"/>
                        <a:gd name="connsiteX38" fmla="*/ 1048703 w 1694211"/>
                        <a:gd name="connsiteY38" fmla="*/ 1279071 h 1971919"/>
                        <a:gd name="connsiteX39" fmla="*/ 1147953 w 1694211"/>
                        <a:gd name="connsiteY39" fmla="*/ 1239542 h 1971919"/>
                        <a:gd name="connsiteX40" fmla="*/ 1118521 w 1694211"/>
                        <a:gd name="connsiteY40" fmla="*/ 1485192 h 1971919"/>
                        <a:gd name="connsiteX41" fmla="*/ 1157097 w 1694211"/>
                        <a:gd name="connsiteY41" fmla="*/ 1634543 h 1971919"/>
                        <a:gd name="connsiteX42" fmla="*/ 564356 w 1694211"/>
                        <a:gd name="connsiteY42" fmla="*/ 1666548 h 197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94211" h="1971919">
                          <a:moveTo>
                            <a:pt x="564356" y="1666548"/>
                          </a:moveTo>
                          <a:cubicBezTo>
                            <a:pt x="446437" y="1636925"/>
                            <a:pt x="332899" y="1584061"/>
                            <a:pt x="234696" y="1507861"/>
                          </a:cubicBezTo>
                          <a:cubicBezTo>
                            <a:pt x="136588" y="1431947"/>
                            <a:pt x="54578" y="1332125"/>
                            <a:pt x="0" y="1216587"/>
                          </a:cubicBezTo>
                          <a:cubicBezTo>
                            <a:pt x="40291" y="1337745"/>
                            <a:pt x="111061" y="1450330"/>
                            <a:pt x="204311" y="1542342"/>
                          </a:cubicBezTo>
                          <a:cubicBezTo>
                            <a:pt x="297371" y="1634543"/>
                            <a:pt x="411861" y="1706362"/>
                            <a:pt x="536258" y="1754082"/>
                          </a:cubicBezTo>
                          <a:cubicBezTo>
                            <a:pt x="768572" y="1843808"/>
                            <a:pt x="1032986" y="1848189"/>
                            <a:pt x="1278446" y="1777609"/>
                          </a:cubicBezTo>
                          <a:cubicBezTo>
                            <a:pt x="1298639" y="1792754"/>
                            <a:pt x="1319689" y="1806565"/>
                            <a:pt x="1342168" y="1817805"/>
                          </a:cubicBezTo>
                          <a:cubicBezTo>
                            <a:pt x="1364647" y="1828854"/>
                            <a:pt x="1389602" y="1837712"/>
                            <a:pt x="1415320" y="1843332"/>
                          </a:cubicBezTo>
                          <a:cubicBezTo>
                            <a:pt x="1401794" y="1879717"/>
                            <a:pt x="1383983" y="1905625"/>
                            <a:pt x="1363599" y="1929628"/>
                          </a:cubicBezTo>
                          <a:cubicBezTo>
                            <a:pt x="1333214" y="1965442"/>
                            <a:pt x="1303973" y="1971919"/>
                            <a:pt x="1303877" y="1971919"/>
                          </a:cubicBezTo>
                          <a:cubicBezTo>
                            <a:pt x="1348073" y="1962204"/>
                            <a:pt x="1387126" y="1957536"/>
                            <a:pt x="1428083" y="1935534"/>
                          </a:cubicBezTo>
                          <a:cubicBezTo>
                            <a:pt x="1472565" y="1911721"/>
                            <a:pt x="1515713" y="1877907"/>
                            <a:pt x="1546003" y="1837045"/>
                          </a:cubicBezTo>
                          <a:cubicBezTo>
                            <a:pt x="1607344" y="1815328"/>
                            <a:pt x="1652302" y="1775799"/>
                            <a:pt x="1694212" y="1735890"/>
                          </a:cubicBezTo>
                          <a:cubicBezTo>
                            <a:pt x="1654397" y="1752177"/>
                            <a:pt x="1614297" y="1768846"/>
                            <a:pt x="1575245" y="1777609"/>
                          </a:cubicBezTo>
                          <a:cubicBezTo>
                            <a:pt x="1560290" y="1780943"/>
                            <a:pt x="1545431" y="1783324"/>
                            <a:pt x="1530858" y="1783705"/>
                          </a:cubicBezTo>
                          <a:cubicBezTo>
                            <a:pt x="1495997" y="1784848"/>
                            <a:pt x="1464564" y="1775609"/>
                            <a:pt x="1435418" y="1759893"/>
                          </a:cubicBezTo>
                          <a:cubicBezTo>
                            <a:pt x="1421035" y="1752177"/>
                            <a:pt x="1407033" y="1743319"/>
                            <a:pt x="1393793" y="1732461"/>
                          </a:cubicBezTo>
                          <a:cubicBezTo>
                            <a:pt x="1354074" y="1701314"/>
                            <a:pt x="1321308" y="1660642"/>
                            <a:pt x="1301210" y="1617113"/>
                          </a:cubicBezTo>
                          <a:cubicBezTo>
                            <a:pt x="1281017" y="1573488"/>
                            <a:pt x="1273302" y="1531293"/>
                            <a:pt x="1276826" y="1483001"/>
                          </a:cubicBezTo>
                          <a:cubicBezTo>
                            <a:pt x="1284827" y="1387084"/>
                            <a:pt x="1327214" y="1283547"/>
                            <a:pt x="1365980" y="1168962"/>
                          </a:cubicBezTo>
                          <a:cubicBezTo>
                            <a:pt x="1374458" y="1143530"/>
                            <a:pt x="1382268" y="1116860"/>
                            <a:pt x="1389507" y="1089714"/>
                          </a:cubicBezTo>
                          <a:cubicBezTo>
                            <a:pt x="1398746" y="1055043"/>
                            <a:pt x="1406843" y="1019419"/>
                            <a:pt x="1412272" y="982081"/>
                          </a:cubicBezTo>
                          <a:cubicBezTo>
                            <a:pt x="1420654" y="917692"/>
                            <a:pt x="1423606" y="854065"/>
                            <a:pt x="1421511" y="789581"/>
                          </a:cubicBezTo>
                          <a:cubicBezTo>
                            <a:pt x="1420749" y="773007"/>
                            <a:pt x="1418654" y="756529"/>
                            <a:pt x="1417225" y="739956"/>
                          </a:cubicBezTo>
                          <a:cubicBezTo>
                            <a:pt x="1407414" y="628227"/>
                            <a:pt x="1381697" y="516880"/>
                            <a:pt x="1332833" y="412676"/>
                          </a:cubicBezTo>
                          <a:cubicBezTo>
                            <a:pt x="1277207" y="294186"/>
                            <a:pt x="1192911" y="185410"/>
                            <a:pt x="1082421" y="110829"/>
                          </a:cubicBezTo>
                          <a:cubicBezTo>
                            <a:pt x="973836" y="36249"/>
                            <a:pt x="841915" y="-8614"/>
                            <a:pt x="710565" y="1387"/>
                          </a:cubicBezTo>
                          <a:cubicBezTo>
                            <a:pt x="582359" y="13293"/>
                            <a:pt x="469868" y="58728"/>
                            <a:pt x="363855" y="113115"/>
                          </a:cubicBezTo>
                          <a:cubicBezTo>
                            <a:pt x="482346" y="101209"/>
                            <a:pt x="600456" y="84350"/>
                            <a:pt x="708374" y="100542"/>
                          </a:cubicBezTo>
                          <a:cubicBezTo>
                            <a:pt x="762762" y="107400"/>
                            <a:pt x="809244" y="123116"/>
                            <a:pt x="857059" y="147977"/>
                          </a:cubicBezTo>
                          <a:cubicBezTo>
                            <a:pt x="903732" y="172170"/>
                            <a:pt x="947452" y="200269"/>
                            <a:pt x="985361" y="235321"/>
                          </a:cubicBezTo>
                          <a:cubicBezTo>
                            <a:pt x="1138714" y="375720"/>
                            <a:pt x="1210818" y="585174"/>
                            <a:pt x="1218533" y="797582"/>
                          </a:cubicBezTo>
                          <a:cubicBezTo>
                            <a:pt x="1220914" y="850541"/>
                            <a:pt x="1219105" y="904738"/>
                            <a:pt x="1213199" y="957030"/>
                          </a:cubicBezTo>
                          <a:cubicBezTo>
                            <a:pt x="1211199" y="977985"/>
                            <a:pt x="1207199" y="999321"/>
                            <a:pt x="1203008" y="1020943"/>
                          </a:cubicBezTo>
                          <a:cubicBezTo>
                            <a:pt x="1142429" y="1077141"/>
                            <a:pt x="1074896" y="1126575"/>
                            <a:pt x="1000506" y="1166199"/>
                          </a:cubicBezTo>
                          <a:cubicBezTo>
                            <a:pt x="894779" y="1222587"/>
                            <a:pt x="776478" y="1259259"/>
                            <a:pt x="653605" y="1268498"/>
                          </a:cubicBezTo>
                          <a:cubicBezTo>
                            <a:pt x="530828" y="1277928"/>
                            <a:pt x="403479" y="1258973"/>
                            <a:pt x="285464" y="1209729"/>
                          </a:cubicBezTo>
                          <a:cubicBezTo>
                            <a:pt x="394049" y="1277166"/>
                            <a:pt x="521208" y="1318790"/>
                            <a:pt x="653034" y="1329839"/>
                          </a:cubicBezTo>
                          <a:cubicBezTo>
                            <a:pt x="784860" y="1341269"/>
                            <a:pt x="920591" y="1322790"/>
                            <a:pt x="1048703" y="1279071"/>
                          </a:cubicBezTo>
                          <a:cubicBezTo>
                            <a:pt x="1082421" y="1267641"/>
                            <a:pt x="1115473" y="1254306"/>
                            <a:pt x="1147953" y="1239542"/>
                          </a:cubicBezTo>
                          <a:cubicBezTo>
                            <a:pt x="1128713" y="1314789"/>
                            <a:pt x="1113092" y="1395942"/>
                            <a:pt x="1118521" y="1485192"/>
                          </a:cubicBezTo>
                          <a:cubicBezTo>
                            <a:pt x="1121569" y="1534912"/>
                            <a:pt x="1134618" y="1587681"/>
                            <a:pt x="1157097" y="1634543"/>
                          </a:cubicBezTo>
                          <a:cubicBezTo>
                            <a:pt x="970121" y="1700266"/>
                            <a:pt x="762476" y="1716554"/>
                            <a:pt x="564356" y="1666548"/>
                          </a:cubicBezTo>
                          <a:close/>
                        </a:path>
                      </a:pathLst>
                    </a:custGeom>
                    <a:grpFill/>
                    <a:ln w="9525" cap="flat">
                      <a:noFill/>
                      <a:prstDash val="solid"/>
                      <a:miter/>
                    </a:ln>
                  </p:spPr>
                  <p:txBody>
                    <a:bodyPr rtlCol="0" anchor="ctr"/>
                    <a:lstStyle/>
                    <a:p>
                      <a:endParaRPr lang="en-US"/>
                    </a:p>
                  </p:txBody>
                </p:sp>
              </p:grpSp>
              <p:sp>
                <p:nvSpPr>
                  <p:cNvPr id="71" name="Freeform: Shape 70">
                    <a:extLst>
                      <a:ext uri="{FF2B5EF4-FFF2-40B4-BE49-F238E27FC236}">
                        <a16:creationId xmlns:a16="http://schemas.microsoft.com/office/drawing/2014/main" id="{5D60BA5E-CBC7-4242-BA78-E87B91617276}"/>
                      </a:ext>
                    </a:extLst>
                  </p:cNvPr>
                  <p:cNvSpPr/>
                  <p:nvPr/>
                </p:nvSpPr>
                <p:spPr>
                  <a:xfrm>
                    <a:off x="20910783" y="5122640"/>
                    <a:ext cx="405193" cy="428434"/>
                  </a:xfrm>
                  <a:custGeom>
                    <a:avLst/>
                    <a:gdLst>
                      <a:gd name="connsiteX0" fmla="*/ 291179 w 405193"/>
                      <a:gd name="connsiteY0" fmla="*/ 271558 h 428434"/>
                      <a:gd name="connsiteX1" fmla="*/ 289750 w 405193"/>
                      <a:gd name="connsiteY1" fmla="*/ 259271 h 428434"/>
                      <a:gd name="connsiteX2" fmla="*/ 202406 w 405193"/>
                      <a:gd name="connsiteY2" fmla="*/ 97536 h 428434"/>
                      <a:gd name="connsiteX3" fmla="*/ 37052 w 405193"/>
                      <a:gd name="connsiteY3" fmla="*/ 6287 h 428434"/>
                      <a:gd name="connsiteX4" fmla="*/ 0 w 405193"/>
                      <a:gd name="connsiteY4" fmla="*/ 0 h 428434"/>
                      <a:gd name="connsiteX5" fmla="*/ 169545 w 405193"/>
                      <a:gd name="connsiteY5" fmla="*/ 132398 h 428434"/>
                      <a:gd name="connsiteX6" fmla="*/ 253079 w 405193"/>
                      <a:gd name="connsiteY6" fmla="*/ 422624 h 428434"/>
                      <a:gd name="connsiteX7" fmla="*/ 252793 w 405193"/>
                      <a:gd name="connsiteY7" fmla="*/ 428435 h 428434"/>
                      <a:gd name="connsiteX8" fmla="*/ 254603 w 405193"/>
                      <a:gd name="connsiteY8" fmla="*/ 425387 h 428434"/>
                      <a:gd name="connsiteX9" fmla="*/ 266891 w 405193"/>
                      <a:gd name="connsiteY9" fmla="*/ 417290 h 428434"/>
                      <a:gd name="connsiteX10" fmla="*/ 373856 w 405193"/>
                      <a:gd name="connsiteY10" fmla="*/ 289941 h 428434"/>
                      <a:gd name="connsiteX11" fmla="*/ 405193 w 405193"/>
                      <a:gd name="connsiteY11" fmla="*/ 161734 h 428434"/>
                      <a:gd name="connsiteX12" fmla="*/ 360807 w 405193"/>
                      <a:gd name="connsiteY12" fmla="*/ 225076 h 428434"/>
                      <a:gd name="connsiteX13" fmla="*/ 291179 w 405193"/>
                      <a:gd name="connsiteY13" fmla="*/ 271558 h 42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193" h="428434">
                        <a:moveTo>
                          <a:pt x="291179" y="271558"/>
                        </a:moveTo>
                        <a:cubicBezTo>
                          <a:pt x="290703" y="267462"/>
                          <a:pt x="290417" y="263366"/>
                          <a:pt x="289750" y="259271"/>
                        </a:cubicBezTo>
                        <a:cubicBezTo>
                          <a:pt x="279273" y="198120"/>
                          <a:pt x="246983" y="141351"/>
                          <a:pt x="202406" y="97536"/>
                        </a:cubicBezTo>
                        <a:cubicBezTo>
                          <a:pt x="158210" y="52864"/>
                          <a:pt x="100679" y="21908"/>
                          <a:pt x="37052" y="6287"/>
                        </a:cubicBezTo>
                        <a:cubicBezTo>
                          <a:pt x="24670" y="3620"/>
                          <a:pt x="12287" y="1715"/>
                          <a:pt x="0" y="0"/>
                        </a:cubicBezTo>
                        <a:cubicBezTo>
                          <a:pt x="0" y="0"/>
                          <a:pt x="87630" y="28384"/>
                          <a:pt x="169545" y="132398"/>
                        </a:cubicBezTo>
                        <a:cubicBezTo>
                          <a:pt x="287464" y="282035"/>
                          <a:pt x="253079" y="422624"/>
                          <a:pt x="253079" y="422624"/>
                        </a:cubicBezTo>
                        <a:cubicBezTo>
                          <a:pt x="252889" y="424625"/>
                          <a:pt x="252984" y="426434"/>
                          <a:pt x="252793" y="428435"/>
                        </a:cubicBezTo>
                        <a:cubicBezTo>
                          <a:pt x="253460" y="427482"/>
                          <a:pt x="253937" y="426434"/>
                          <a:pt x="254603" y="425387"/>
                        </a:cubicBezTo>
                        <a:cubicBezTo>
                          <a:pt x="258604" y="422815"/>
                          <a:pt x="262414" y="420529"/>
                          <a:pt x="266891" y="417290"/>
                        </a:cubicBezTo>
                        <a:cubicBezTo>
                          <a:pt x="313182" y="383762"/>
                          <a:pt x="349472" y="337185"/>
                          <a:pt x="373856" y="289941"/>
                        </a:cubicBezTo>
                        <a:cubicBezTo>
                          <a:pt x="395954" y="246983"/>
                          <a:pt x="397859" y="207074"/>
                          <a:pt x="405193" y="161734"/>
                        </a:cubicBezTo>
                        <a:cubicBezTo>
                          <a:pt x="405193" y="161734"/>
                          <a:pt x="400336" y="191834"/>
                          <a:pt x="360807" y="225076"/>
                        </a:cubicBezTo>
                        <a:cubicBezTo>
                          <a:pt x="340328" y="242125"/>
                          <a:pt x="318897" y="257842"/>
                          <a:pt x="291179" y="271558"/>
                        </a:cubicBezTo>
                        <a:close/>
                      </a:path>
                    </a:pathLst>
                  </a:custGeom>
                  <a:grpFill/>
                  <a:ln w="9525" cap="flat">
                    <a:noFill/>
                    <a:prstDash val="solid"/>
                    <a:miter/>
                  </a:ln>
                </p:spPr>
                <p:txBody>
                  <a:bodyPr rtlCol="0" anchor="ctr"/>
                  <a:lstStyle/>
                  <a:p>
                    <a:endParaRPr lang="en-US"/>
                  </a:p>
                </p:txBody>
              </p:sp>
            </p:grpSp>
            <p:sp>
              <p:nvSpPr>
                <p:cNvPr id="68" name="Freeform: Shape 67">
                  <a:extLst>
                    <a:ext uri="{FF2B5EF4-FFF2-40B4-BE49-F238E27FC236}">
                      <a16:creationId xmlns:a16="http://schemas.microsoft.com/office/drawing/2014/main" id="{F49100BB-1911-47FC-9646-173F0A07AB93}"/>
                    </a:ext>
                  </a:extLst>
                </p:cNvPr>
                <p:cNvSpPr/>
                <p:nvPr/>
              </p:nvSpPr>
              <p:spPr>
                <a:xfrm>
                  <a:off x="21002604" y="4863465"/>
                  <a:ext cx="544243" cy="1093850"/>
                </a:xfrm>
                <a:custGeom>
                  <a:avLst/>
                  <a:gdLst>
                    <a:gd name="connsiteX0" fmla="*/ 536638 w 544243"/>
                    <a:gd name="connsiteY0" fmla="*/ 625030 h 1093850"/>
                    <a:gd name="connsiteX1" fmla="*/ 510159 w 544243"/>
                    <a:gd name="connsiteY1" fmla="*/ 512255 h 1093850"/>
                    <a:gd name="connsiteX2" fmla="*/ 467392 w 544243"/>
                    <a:gd name="connsiteY2" fmla="*/ 407670 h 1093850"/>
                    <a:gd name="connsiteX3" fmla="*/ 173260 w 544243"/>
                    <a:gd name="connsiteY3" fmla="*/ 69818 h 1093850"/>
                    <a:gd name="connsiteX4" fmla="*/ 0 w 544243"/>
                    <a:gd name="connsiteY4" fmla="*/ 0 h 1093850"/>
                    <a:gd name="connsiteX5" fmla="*/ 119063 w 544243"/>
                    <a:gd name="connsiteY5" fmla="*/ 79153 h 1093850"/>
                    <a:gd name="connsiteX6" fmla="*/ 100203 w 544243"/>
                    <a:gd name="connsiteY6" fmla="*/ 114395 h 1093850"/>
                    <a:gd name="connsiteX7" fmla="*/ 91154 w 544243"/>
                    <a:gd name="connsiteY7" fmla="*/ 213550 h 1093850"/>
                    <a:gd name="connsiteX8" fmla="*/ 119634 w 544243"/>
                    <a:gd name="connsiteY8" fmla="*/ 287274 h 1093850"/>
                    <a:gd name="connsiteX9" fmla="*/ 119825 w 544243"/>
                    <a:gd name="connsiteY9" fmla="*/ 240982 h 1093850"/>
                    <a:gd name="connsiteX10" fmla="*/ 175832 w 544243"/>
                    <a:gd name="connsiteY10" fmla="*/ 144113 h 1093850"/>
                    <a:gd name="connsiteX11" fmla="*/ 183452 w 544243"/>
                    <a:gd name="connsiteY11" fmla="*/ 136303 h 1093850"/>
                    <a:gd name="connsiteX12" fmla="*/ 362235 w 544243"/>
                    <a:gd name="connsiteY12" fmla="*/ 383096 h 1093850"/>
                    <a:gd name="connsiteX13" fmla="*/ 441293 w 544243"/>
                    <a:gd name="connsiteY13" fmla="*/ 738949 h 1093850"/>
                    <a:gd name="connsiteX14" fmla="*/ 439007 w 544243"/>
                    <a:gd name="connsiteY14" fmla="*/ 806196 h 1093850"/>
                    <a:gd name="connsiteX15" fmla="*/ 371094 w 544243"/>
                    <a:gd name="connsiteY15" fmla="*/ 807720 h 1093850"/>
                    <a:gd name="connsiteX16" fmla="*/ 291560 w 544243"/>
                    <a:gd name="connsiteY16" fmla="*/ 780479 h 1093850"/>
                    <a:gd name="connsiteX17" fmla="*/ 367760 w 544243"/>
                    <a:gd name="connsiteY17" fmla="*/ 824008 h 1093850"/>
                    <a:gd name="connsiteX18" fmla="*/ 437388 w 544243"/>
                    <a:gd name="connsiteY18" fmla="*/ 836105 h 1093850"/>
                    <a:gd name="connsiteX19" fmla="*/ 437102 w 544243"/>
                    <a:gd name="connsiteY19" fmla="*/ 841915 h 1093850"/>
                    <a:gd name="connsiteX20" fmla="*/ 432149 w 544243"/>
                    <a:gd name="connsiteY20" fmla="*/ 892112 h 1093850"/>
                    <a:gd name="connsiteX21" fmla="*/ 429863 w 544243"/>
                    <a:gd name="connsiteY21" fmla="*/ 906208 h 1093850"/>
                    <a:gd name="connsiteX22" fmla="*/ 409289 w 544243"/>
                    <a:gd name="connsiteY22" fmla="*/ 906685 h 1093850"/>
                    <a:gd name="connsiteX23" fmla="*/ 362235 w 544243"/>
                    <a:gd name="connsiteY23" fmla="*/ 902970 h 1093850"/>
                    <a:gd name="connsiteX24" fmla="*/ 276701 w 544243"/>
                    <a:gd name="connsiteY24" fmla="*/ 871633 h 1093850"/>
                    <a:gd name="connsiteX25" fmla="*/ 231362 w 544243"/>
                    <a:gd name="connsiteY25" fmla="*/ 823627 h 1093850"/>
                    <a:gd name="connsiteX26" fmla="*/ 263080 w 544243"/>
                    <a:gd name="connsiteY26" fmla="*/ 802291 h 1093850"/>
                    <a:gd name="connsiteX27" fmla="*/ 302609 w 544243"/>
                    <a:gd name="connsiteY27" fmla="*/ 753618 h 1093850"/>
                    <a:gd name="connsiteX28" fmla="*/ 336804 w 544243"/>
                    <a:gd name="connsiteY28" fmla="*/ 641318 h 1093850"/>
                    <a:gd name="connsiteX29" fmla="*/ 279749 w 544243"/>
                    <a:gd name="connsiteY29" fmla="*/ 737425 h 1093850"/>
                    <a:gd name="connsiteX30" fmla="*/ 239935 w 544243"/>
                    <a:gd name="connsiteY30" fmla="*/ 770477 h 1093850"/>
                    <a:gd name="connsiteX31" fmla="*/ 196310 w 544243"/>
                    <a:gd name="connsiteY31" fmla="*/ 785431 h 1093850"/>
                    <a:gd name="connsiteX32" fmla="*/ 173069 w 544243"/>
                    <a:gd name="connsiteY32" fmla="*/ 786574 h 1093850"/>
                    <a:gd name="connsiteX33" fmla="*/ 175070 w 544243"/>
                    <a:gd name="connsiteY33" fmla="*/ 811721 h 1093850"/>
                    <a:gd name="connsiteX34" fmla="*/ 236696 w 544243"/>
                    <a:gd name="connsiteY34" fmla="*/ 923925 h 1093850"/>
                    <a:gd name="connsiteX35" fmla="*/ 238410 w 544243"/>
                    <a:gd name="connsiteY35" fmla="*/ 925258 h 1093850"/>
                    <a:gd name="connsiteX36" fmla="*/ 166688 w 544243"/>
                    <a:gd name="connsiteY36" fmla="*/ 959548 h 1093850"/>
                    <a:gd name="connsiteX37" fmla="*/ 122587 w 544243"/>
                    <a:gd name="connsiteY37" fmla="*/ 958310 h 1093850"/>
                    <a:gd name="connsiteX38" fmla="*/ 195643 w 544243"/>
                    <a:gd name="connsiteY38" fmla="*/ 985742 h 1093850"/>
                    <a:gd name="connsiteX39" fmla="*/ 289179 w 544243"/>
                    <a:gd name="connsiteY39" fmla="*/ 980694 h 1093850"/>
                    <a:gd name="connsiteX40" fmla="*/ 312134 w 544243"/>
                    <a:gd name="connsiteY40" fmla="*/ 969740 h 1093850"/>
                    <a:gd name="connsiteX41" fmla="*/ 244602 w 544243"/>
                    <a:gd name="connsiteY41" fmla="*/ 1033367 h 1093850"/>
                    <a:gd name="connsiteX42" fmla="*/ 201835 w 544243"/>
                    <a:gd name="connsiteY42" fmla="*/ 1044130 h 1093850"/>
                    <a:gd name="connsiteX43" fmla="*/ 279559 w 544243"/>
                    <a:gd name="connsiteY43" fmla="*/ 1050798 h 1093850"/>
                    <a:gd name="connsiteX44" fmla="*/ 368236 w 544243"/>
                    <a:gd name="connsiteY44" fmla="*/ 1020699 h 1093850"/>
                    <a:gd name="connsiteX45" fmla="*/ 392335 w 544243"/>
                    <a:gd name="connsiteY45" fmla="*/ 997934 h 1093850"/>
                    <a:gd name="connsiteX46" fmla="*/ 346900 w 544243"/>
                    <a:gd name="connsiteY46" fmla="*/ 1066133 h 1093850"/>
                    <a:gd name="connsiteX47" fmla="*/ 301752 w 544243"/>
                    <a:gd name="connsiteY47" fmla="*/ 1093851 h 1093850"/>
                    <a:gd name="connsiteX48" fmla="*/ 393192 w 544243"/>
                    <a:gd name="connsiteY48" fmla="*/ 1073372 h 1093850"/>
                    <a:gd name="connsiteX49" fmla="*/ 483870 w 544243"/>
                    <a:gd name="connsiteY49" fmla="*/ 1006792 h 1093850"/>
                    <a:gd name="connsiteX50" fmla="*/ 510444 w 544243"/>
                    <a:gd name="connsiteY50" fmla="*/ 956215 h 1093850"/>
                    <a:gd name="connsiteX51" fmla="*/ 516827 w 544243"/>
                    <a:gd name="connsiteY51" fmla="*/ 938689 h 1093850"/>
                    <a:gd name="connsiteX52" fmla="*/ 524256 w 544243"/>
                    <a:gd name="connsiteY52" fmla="*/ 908209 h 1093850"/>
                    <a:gd name="connsiteX53" fmla="*/ 533400 w 544243"/>
                    <a:gd name="connsiteY53" fmla="*/ 852106 h 1093850"/>
                    <a:gd name="connsiteX54" fmla="*/ 544163 w 544243"/>
                    <a:gd name="connsiteY54" fmla="*/ 741236 h 1093850"/>
                    <a:gd name="connsiteX55" fmla="*/ 536638 w 544243"/>
                    <a:gd name="connsiteY55" fmla="*/ 625030 h 109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44243" h="1093850">
                      <a:moveTo>
                        <a:pt x="536638" y="625030"/>
                      </a:moveTo>
                      <a:cubicBezTo>
                        <a:pt x="531019" y="586835"/>
                        <a:pt x="522256" y="548926"/>
                        <a:pt x="510159" y="512255"/>
                      </a:cubicBezTo>
                      <a:cubicBezTo>
                        <a:pt x="497586" y="476345"/>
                        <a:pt x="483489" y="441865"/>
                        <a:pt x="467392" y="407670"/>
                      </a:cubicBezTo>
                      <a:cubicBezTo>
                        <a:pt x="404146" y="271463"/>
                        <a:pt x="303562" y="148304"/>
                        <a:pt x="173260" y="69818"/>
                      </a:cubicBezTo>
                      <a:cubicBezTo>
                        <a:pt x="118967" y="36290"/>
                        <a:pt x="60198" y="13906"/>
                        <a:pt x="0" y="0"/>
                      </a:cubicBezTo>
                      <a:cubicBezTo>
                        <a:pt x="42100" y="22765"/>
                        <a:pt x="81725" y="49435"/>
                        <a:pt x="119063" y="79153"/>
                      </a:cubicBezTo>
                      <a:cubicBezTo>
                        <a:pt x="110680" y="90297"/>
                        <a:pt x="105727" y="98584"/>
                        <a:pt x="100203" y="114395"/>
                      </a:cubicBezTo>
                      <a:cubicBezTo>
                        <a:pt x="88963" y="146685"/>
                        <a:pt x="86963" y="182023"/>
                        <a:pt x="91154" y="213550"/>
                      </a:cubicBezTo>
                      <a:cubicBezTo>
                        <a:pt x="94964" y="242221"/>
                        <a:pt x="107728" y="262509"/>
                        <a:pt x="119634" y="287274"/>
                      </a:cubicBezTo>
                      <a:cubicBezTo>
                        <a:pt x="119634" y="287274"/>
                        <a:pt x="111728" y="270796"/>
                        <a:pt x="119825" y="240982"/>
                      </a:cubicBezTo>
                      <a:cubicBezTo>
                        <a:pt x="127921" y="211074"/>
                        <a:pt x="138969" y="182785"/>
                        <a:pt x="175832" y="144113"/>
                      </a:cubicBezTo>
                      <a:cubicBezTo>
                        <a:pt x="178689" y="141065"/>
                        <a:pt x="180975" y="138874"/>
                        <a:pt x="183452" y="136303"/>
                      </a:cubicBezTo>
                      <a:cubicBezTo>
                        <a:pt x="256508" y="207550"/>
                        <a:pt x="317468" y="291370"/>
                        <a:pt x="362235" y="383096"/>
                      </a:cubicBezTo>
                      <a:cubicBezTo>
                        <a:pt x="413766" y="488728"/>
                        <a:pt x="443389" y="621316"/>
                        <a:pt x="441293" y="738949"/>
                      </a:cubicBezTo>
                      <a:cubicBezTo>
                        <a:pt x="440912" y="760381"/>
                        <a:pt x="440055" y="783241"/>
                        <a:pt x="439007" y="806196"/>
                      </a:cubicBezTo>
                      <a:cubicBezTo>
                        <a:pt x="417100" y="809149"/>
                        <a:pt x="393763" y="810101"/>
                        <a:pt x="371094" y="807720"/>
                      </a:cubicBezTo>
                      <a:cubicBezTo>
                        <a:pt x="343471" y="804481"/>
                        <a:pt x="314801" y="797909"/>
                        <a:pt x="291560" y="780479"/>
                      </a:cubicBezTo>
                      <a:cubicBezTo>
                        <a:pt x="311277" y="802196"/>
                        <a:pt x="339471" y="815054"/>
                        <a:pt x="367760" y="824008"/>
                      </a:cubicBezTo>
                      <a:cubicBezTo>
                        <a:pt x="390334" y="830771"/>
                        <a:pt x="413385" y="834390"/>
                        <a:pt x="437388" y="836105"/>
                      </a:cubicBezTo>
                      <a:cubicBezTo>
                        <a:pt x="437293" y="838009"/>
                        <a:pt x="437197" y="840010"/>
                        <a:pt x="437102" y="841915"/>
                      </a:cubicBezTo>
                      <a:cubicBezTo>
                        <a:pt x="435769" y="858964"/>
                        <a:pt x="434340" y="876205"/>
                        <a:pt x="432149" y="892112"/>
                      </a:cubicBezTo>
                      <a:cubicBezTo>
                        <a:pt x="431482" y="896874"/>
                        <a:pt x="430720" y="901637"/>
                        <a:pt x="429863" y="906208"/>
                      </a:cubicBezTo>
                      <a:lnTo>
                        <a:pt x="409289" y="906685"/>
                      </a:lnTo>
                      <a:cubicBezTo>
                        <a:pt x="393192" y="906685"/>
                        <a:pt x="377476" y="905351"/>
                        <a:pt x="362235" y="902970"/>
                      </a:cubicBezTo>
                      <a:cubicBezTo>
                        <a:pt x="331946" y="898017"/>
                        <a:pt x="302133" y="887254"/>
                        <a:pt x="276701" y="871633"/>
                      </a:cubicBezTo>
                      <a:cubicBezTo>
                        <a:pt x="257366" y="860203"/>
                        <a:pt x="240982" y="841724"/>
                        <a:pt x="231362" y="823627"/>
                      </a:cubicBezTo>
                      <a:cubicBezTo>
                        <a:pt x="242983" y="817626"/>
                        <a:pt x="253079" y="810482"/>
                        <a:pt x="263080" y="802291"/>
                      </a:cubicBezTo>
                      <a:cubicBezTo>
                        <a:pt x="279559" y="788480"/>
                        <a:pt x="292703" y="771334"/>
                        <a:pt x="302609" y="753618"/>
                      </a:cubicBezTo>
                      <a:cubicBezTo>
                        <a:pt x="322612" y="718185"/>
                        <a:pt x="333089" y="679704"/>
                        <a:pt x="336804" y="641318"/>
                      </a:cubicBezTo>
                      <a:cubicBezTo>
                        <a:pt x="323088" y="677132"/>
                        <a:pt x="303466" y="710279"/>
                        <a:pt x="279749" y="737425"/>
                      </a:cubicBezTo>
                      <a:cubicBezTo>
                        <a:pt x="267557" y="750761"/>
                        <a:pt x="254508" y="762000"/>
                        <a:pt x="239935" y="770477"/>
                      </a:cubicBezTo>
                      <a:cubicBezTo>
                        <a:pt x="226219" y="778669"/>
                        <a:pt x="208026" y="784860"/>
                        <a:pt x="196310" y="785431"/>
                      </a:cubicBezTo>
                      <a:lnTo>
                        <a:pt x="173069" y="786574"/>
                      </a:lnTo>
                      <a:lnTo>
                        <a:pt x="175070" y="811721"/>
                      </a:lnTo>
                      <a:cubicBezTo>
                        <a:pt x="179070" y="860965"/>
                        <a:pt x="205359" y="895731"/>
                        <a:pt x="236696" y="923925"/>
                      </a:cubicBezTo>
                      <a:cubicBezTo>
                        <a:pt x="237268" y="924401"/>
                        <a:pt x="237839" y="924782"/>
                        <a:pt x="238410" y="925258"/>
                      </a:cubicBezTo>
                      <a:cubicBezTo>
                        <a:pt x="212217" y="946213"/>
                        <a:pt x="189929" y="954310"/>
                        <a:pt x="166688" y="959548"/>
                      </a:cubicBezTo>
                      <a:cubicBezTo>
                        <a:pt x="139065" y="965835"/>
                        <a:pt x="122587" y="958310"/>
                        <a:pt x="122587" y="958310"/>
                      </a:cubicBezTo>
                      <a:cubicBezTo>
                        <a:pt x="147351" y="969550"/>
                        <a:pt x="167926" y="981456"/>
                        <a:pt x="195643" y="985742"/>
                      </a:cubicBezTo>
                      <a:cubicBezTo>
                        <a:pt x="226028" y="990409"/>
                        <a:pt x="259556" y="989743"/>
                        <a:pt x="289179" y="980694"/>
                      </a:cubicBezTo>
                      <a:cubicBezTo>
                        <a:pt x="299275" y="977646"/>
                        <a:pt x="305752" y="973931"/>
                        <a:pt x="312134" y="969740"/>
                      </a:cubicBezTo>
                      <a:cubicBezTo>
                        <a:pt x="289941" y="1004983"/>
                        <a:pt x="268319" y="1020508"/>
                        <a:pt x="244602" y="1033367"/>
                      </a:cubicBezTo>
                      <a:cubicBezTo>
                        <a:pt x="219646" y="1046893"/>
                        <a:pt x="201835" y="1044130"/>
                        <a:pt x="201835" y="1044130"/>
                      </a:cubicBezTo>
                      <a:cubicBezTo>
                        <a:pt x="228791" y="1048322"/>
                        <a:pt x="251746" y="1054227"/>
                        <a:pt x="279559" y="1050798"/>
                      </a:cubicBezTo>
                      <a:cubicBezTo>
                        <a:pt x="310134" y="1047083"/>
                        <a:pt x="342138" y="1037368"/>
                        <a:pt x="368236" y="1020699"/>
                      </a:cubicBezTo>
                      <a:cubicBezTo>
                        <a:pt x="380047" y="1013174"/>
                        <a:pt x="385572" y="1006221"/>
                        <a:pt x="392335" y="997934"/>
                      </a:cubicBezTo>
                      <a:cubicBezTo>
                        <a:pt x="380238" y="1028700"/>
                        <a:pt x="364522" y="1047940"/>
                        <a:pt x="346900" y="1066133"/>
                      </a:cubicBezTo>
                      <a:cubicBezTo>
                        <a:pt x="323183" y="1090613"/>
                        <a:pt x="301752" y="1093851"/>
                        <a:pt x="301752" y="1093851"/>
                      </a:cubicBezTo>
                      <a:cubicBezTo>
                        <a:pt x="334137" y="1088898"/>
                        <a:pt x="362617" y="1087374"/>
                        <a:pt x="393192" y="1073372"/>
                      </a:cubicBezTo>
                      <a:cubicBezTo>
                        <a:pt x="426815" y="1058037"/>
                        <a:pt x="460057" y="1035367"/>
                        <a:pt x="483870" y="1006792"/>
                      </a:cubicBezTo>
                      <a:cubicBezTo>
                        <a:pt x="499015" y="988600"/>
                        <a:pt x="502444" y="978694"/>
                        <a:pt x="510444" y="956215"/>
                      </a:cubicBezTo>
                      <a:cubicBezTo>
                        <a:pt x="513112" y="949928"/>
                        <a:pt x="515588" y="943261"/>
                        <a:pt x="516827" y="938689"/>
                      </a:cubicBezTo>
                      <a:cubicBezTo>
                        <a:pt x="520255" y="927449"/>
                        <a:pt x="522161" y="918020"/>
                        <a:pt x="524256" y="908209"/>
                      </a:cubicBezTo>
                      <a:cubicBezTo>
                        <a:pt x="528257" y="888873"/>
                        <a:pt x="530828" y="870585"/>
                        <a:pt x="533400" y="852106"/>
                      </a:cubicBezTo>
                      <a:cubicBezTo>
                        <a:pt x="538163" y="814959"/>
                        <a:pt x="542258" y="780002"/>
                        <a:pt x="544163" y="741236"/>
                      </a:cubicBezTo>
                      <a:cubicBezTo>
                        <a:pt x="544735" y="701040"/>
                        <a:pt x="542258" y="663607"/>
                        <a:pt x="536638" y="625030"/>
                      </a:cubicBezTo>
                      <a:close/>
                    </a:path>
                  </a:pathLst>
                </a:custGeom>
                <a:grpFill/>
                <a:ln w="9525"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FA2F2016-7289-4D19-A255-09646345A2EB}"/>
                    </a:ext>
                  </a:extLst>
                </p:cNvPr>
                <p:cNvSpPr/>
                <p:nvPr/>
              </p:nvSpPr>
              <p:spPr>
                <a:xfrm>
                  <a:off x="18440379" y="40706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grpFill/>
                <a:ln w="9525" cap="flat">
                  <a:noFill/>
                  <a:prstDash val="solid"/>
                  <a:miter/>
                </a:ln>
              </p:spPr>
              <p:txBody>
                <a:bodyPr rtlCol="0" anchor="ctr"/>
                <a:lstStyle/>
                <a:p>
                  <a:endParaRPr lang="en-US"/>
                </a:p>
              </p:txBody>
            </p:sp>
          </p:grpSp>
          <p:grpSp>
            <p:nvGrpSpPr>
              <p:cNvPr id="85" name="Graphic 27">
                <a:extLst>
                  <a:ext uri="{FF2B5EF4-FFF2-40B4-BE49-F238E27FC236}">
                    <a16:creationId xmlns:a16="http://schemas.microsoft.com/office/drawing/2014/main" id="{96952D1D-DFF0-483D-87CA-AD5B77173D19}"/>
                  </a:ext>
                </a:extLst>
              </p:cNvPr>
              <p:cNvGrpSpPr/>
              <p:nvPr/>
            </p:nvGrpSpPr>
            <p:grpSpPr>
              <a:xfrm>
                <a:off x="19154939" y="6352578"/>
                <a:ext cx="1031110" cy="1107625"/>
                <a:chOff x="20213171" y="6054984"/>
                <a:chExt cx="1031110" cy="1107625"/>
              </a:xfrm>
              <a:grpFill/>
            </p:grpSpPr>
            <p:sp>
              <p:nvSpPr>
                <p:cNvPr id="86" name="Freeform: Shape 85">
                  <a:extLst>
                    <a:ext uri="{FF2B5EF4-FFF2-40B4-BE49-F238E27FC236}">
                      <a16:creationId xmlns:a16="http://schemas.microsoft.com/office/drawing/2014/main" id="{77FBEC68-6E74-4804-93F4-925D14A7DEC8}"/>
                    </a:ext>
                  </a:extLst>
                </p:cNvPr>
                <p:cNvSpPr/>
                <p:nvPr/>
              </p:nvSpPr>
              <p:spPr>
                <a:xfrm>
                  <a:off x="20213171" y="6054984"/>
                  <a:ext cx="919202" cy="1106775"/>
                </a:xfrm>
                <a:custGeom>
                  <a:avLst/>
                  <a:gdLst>
                    <a:gd name="connsiteX0" fmla="*/ 474822 w 919202"/>
                    <a:gd name="connsiteY0" fmla="*/ 564224 h 1106775"/>
                    <a:gd name="connsiteX1" fmla="*/ 660369 w 919202"/>
                    <a:gd name="connsiteY1" fmla="*/ 664332 h 1106775"/>
                    <a:gd name="connsiteX2" fmla="*/ 831248 w 919202"/>
                    <a:gd name="connsiteY2" fmla="*/ 589846 h 1106775"/>
                    <a:gd name="connsiteX3" fmla="*/ 803149 w 919202"/>
                    <a:gd name="connsiteY3" fmla="*/ 514217 h 1106775"/>
                    <a:gd name="connsiteX4" fmla="*/ 783623 w 919202"/>
                    <a:gd name="connsiteY4" fmla="*/ 512979 h 1106775"/>
                    <a:gd name="connsiteX5" fmla="*/ 655512 w 919202"/>
                    <a:gd name="connsiteY5" fmla="*/ 611849 h 1106775"/>
                    <a:gd name="connsiteX6" fmla="*/ 518828 w 919202"/>
                    <a:gd name="connsiteY6" fmla="*/ 547174 h 1106775"/>
                    <a:gd name="connsiteX7" fmla="*/ 699422 w 919202"/>
                    <a:gd name="connsiteY7" fmla="*/ 492215 h 1106775"/>
                    <a:gd name="connsiteX8" fmla="*/ 711614 w 919202"/>
                    <a:gd name="connsiteY8" fmla="*/ 448305 h 1106775"/>
                    <a:gd name="connsiteX9" fmla="*/ 633509 w 919202"/>
                    <a:gd name="connsiteY9" fmla="*/ 461735 h 1106775"/>
                    <a:gd name="connsiteX10" fmla="*/ 517590 w 919202"/>
                    <a:gd name="connsiteY10" fmla="*/ 505645 h 1106775"/>
                    <a:gd name="connsiteX11" fmla="*/ 528543 w 919202"/>
                    <a:gd name="connsiteY11" fmla="*/ 442209 h 1106775"/>
                    <a:gd name="connsiteX12" fmla="*/ 477299 w 919202"/>
                    <a:gd name="connsiteY12" fmla="*/ 382392 h 1106775"/>
                    <a:gd name="connsiteX13" fmla="*/ 717710 w 919202"/>
                    <a:gd name="connsiteY13" fmla="*/ 345816 h 1106775"/>
                    <a:gd name="connsiteX14" fmla="*/ 759239 w 919202"/>
                    <a:gd name="connsiteY14" fmla="*/ 398298 h 1106775"/>
                    <a:gd name="connsiteX15" fmla="*/ 782385 w 919202"/>
                    <a:gd name="connsiteY15" fmla="*/ 414205 h 1106775"/>
                    <a:gd name="connsiteX16" fmla="*/ 895923 w 919202"/>
                    <a:gd name="connsiteY16" fmla="*/ 371438 h 1106775"/>
                    <a:gd name="connsiteX17" fmla="*/ 871539 w 919202"/>
                    <a:gd name="connsiteY17" fmla="*/ 309144 h 1106775"/>
                    <a:gd name="connsiteX18" fmla="*/ 761715 w 919202"/>
                    <a:gd name="connsiteY18" fmla="*/ 285999 h 1106775"/>
                    <a:gd name="connsiteX19" fmla="*/ 539592 w 919202"/>
                    <a:gd name="connsiteY19" fmla="*/ 336005 h 1106775"/>
                    <a:gd name="connsiteX20" fmla="*/ 542069 w 919202"/>
                    <a:gd name="connsiteY20" fmla="*/ 213990 h 1106775"/>
                    <a:gd name="connsiteX21" fmla="*/ 621412 w 919202"/>
                    <a:gd name="connsiteY21" fmla="*/ 217609 h 1106775"/>
                    <a:gd name="connsiteX22" fmla="*/ 759334 w 919202"/>
                    <a:gd name="connsiteY22" fmla="*/ 188272 h 1106775"/>
                    <a:gd name="connsiteX23" fmla="*/ 758096 w 919202"/>
                    <a:gd name="connsiteY23" fmla="*/ 150458 h 1106775"/>
                    <a:gd name="connsiteX24" fmla="*/ 625032 w 919202"/>
                    <a:gd name="connsiteY24" fmla="*/ 163888 h 1106775"/>
                    <a:gd name="connsiteX25" fmla="*/ 542069 w 919202"/>
                    <a:gd name="connsiteY25" fmla="*/ 183414 h 1106775"/>
                    <a:gd name="connsiteX26" fmla="*/ 550641 w 919202"/>
                    <a:gd name="connsiteY26" fmla="*/ 56351 h 1106775"/>
                    <a:gd name="connsiteX27" fmla="*/ 501778 w 919202"/>
                    <a:gd name="connsiteY27" fmla="*/ 9964 h 1106775"/>
                    <a:gd name="connsiteX28" fmla="*/ 433103 w 919202"/>
                    <a:gd name="connsiteY28" fmla="*/ 31300 h 1106775"/>
                    <a:gd name="connsiteX29" fmla="*/ 483395 w 919202"/>
                    <a:gd name="connsiteY29" fmla="*/ 345720 h 1106775"/>
                    <a:gd name="connsiteX30" fmla="*/ 283275 w 919202"/>
                    <a:gd name="connsiteY30" fmla="*/ 371342 h 1106775"/>
                    <a:gd name="connsiteX31" fmla="*/ 241746 w 919202"/>
                    <a:gd name="connsiteY31" fmla="*/ 351816 h 1106775"/>
                    <a:gd name="connsiteX32" fmla="*/ 208789 w 919202"/>
                    <a:gd name="connsiteY32" fmla="*/ 386011 h 1106775"/>
                    <a:gd name="connsiteX33" fmla="*/ 219743 w 919202"/>
                    <a:gd name="connsiteY33" fmla="*/ 587369 h 1106775"/>
                    <a:gd name="connsiteX34" fmla="*/ 12288 w 919202"/>
                    <a:gd name="connsiteY34" fmla="*/ 1079241 h 1106775"/>
                    <a:gd name="connsiteX35" fmla="*/ 26957 w 919202"/>
                    <a:gd name="connsiteY35" fmla="*/ 1098767 h 1106775"/>
                    <a:gd name="connsiteX36" fmla="*/ 272321 w 919202"/>
                    <a:gd name="connsiteY36" fmla="*/ 686239 h 1106775"/>
                    <a:gd name="connsiteX37" fmla="*/ 294324 w 919202"/>
                    <a:gd name="connsiteY37" fmla="*/ 401823 h 1106775"/>
                    <a:gd name="connsiteX38" fmla="*/ 446914 w 919202"/>
                    <a:gd name="connsiteY38" fmla="*/ 388392 h 1106775"/>
                    <a:gd name="connsiteX39" fmla="*/ 472536 w 919202"/>
                    <a:gd name="connsiteY39" fmla="*/ 518980 h 1106775"/>
                    <a:gd name="connsiteX40" fmla="*/ 324804 w 919202"/>
                    <a:gd name="connsiteY40" fmla="*/ 564129 h 1106775"/>
                    <a:gd name="connsiteX41" fmla="*/ 313850 w 919202"/>
                    <a:gd name="connsiteY41" fmla="*/ 589751 h 1106775"/>
                    <a:gd name="connsiteX42" fmla="*/ 412719 w 919202"/>
                    <a:gd name="connsiteY42" fmla="*/ 584893 h 1106775"/>
                    <a:gd name="connsiteX43" fmla="*/ 474822 w 919202"/>
                    <a:gd name="connsiteY43" fmla="*/ 564224 h 11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9202" h="1106775">
                      <a:moveTo>
                        <a:pt x="474822" y="564224"/>
                      </a:moveTo>
                      <a:cubicBezTo>
                        <a:pt x="479680" y="639948"/>
                        <a:pt x="519971" y="672809"/>
                        <a:pt x="660369" y="664332"/>
                      </a:cubicBezTo>
                      <a:cubicBezTo>
                        <a:pt x="809245" y="653378"/>
                        <a:pt x="848298" y="611849"/>
                        <a:pt x="831248" y="589846"/>
                      </a:cubicBezTo>
                      <a:cubicBezTo>
                        <a:pt x="814198" y="565462"/>
                        <a:pt x="808102" y="545936"/>
                        <a:pt x="803149" y="514217"/>
                      </a:cubicBezTo>
                      <a:cubicBezTo>
                        <a:pt x="800673" y="495930"/>
                        <a:pt x="787243" y="499549"/>
                        <a:pt x="783623" y="512979"/>
                      </a:cubicBezTo>
                      <a:cubicBezTo>
                        <a:pt x="767716" y="578892"/>
                        <a:pt x="728664" y="606991"/>
                        <a:pt x="655512" y="611849"/>
                      </a:cubicBezTo>
                      <a:cubicBezTo>
                        <a:pt x="540735" y="619183"/>
                        <a:pt x="526162" y="609372"/>
                        <a:pt x="518828" y="547174"/>
                      </a:cubicBezTo>
                      <a:cubicBezTo>
                        <a:pt x="584741" y="526409"/>
                        <a:pt x="660369" y="504407"/>
                        <a:pt x="699422" y="492215"/>
                      </a:cubicBezTo>
                      <a:cubicBezTo>
                        <a:pt x="740951" y="480023"/>
                        <a:pt x="750666" y="454400"/>
                        <a:pt x="711614" y="448305"/>
                      </a:cubicBezTo>
                      <a:cubicBezTo>
                        <a:pt x="687230" y="444590"/>
                        <a:pt x="662750" y="444590"/>
                        <a:pt x="633509" y="461735"/>
                      </a:cubicBezTo>
                      <a:cubicBezTo>
                        <a:pt x="620079" y="467831"/>
                        <a:pt x="571215" y="486119"/>
                        <a:pt x="517590" y="505645"/>
                      </a:cubicBezTo>
                      <a:cubicBezTo>
                        <a:pt x="518828" y="480023"/>
                        <a:pt x="522447" y="456782"/>
                        <a:pt x="528543" y="442209"/>
                      </a:cubicBezTo>
                      <a:cubicBezTo>
                        <a:pt x="539497" y="417825"/>
                        <a:pt x="538354" y="406775"/>
                        <a:pt x="477299" y="382392"/>
                      </a:cubicBezTo>
                      <a:cubicBezTo>
                        <a:pt x="635985" y="354293"/>
                        <a:pt x="667704" y="349435"/>
                        <a:pt x="717710" y="345816"/>
                      </a:cubicBezTo>
                      <a:cubicBezTo>
                        <a:pt x="771431" y="340958"/>
                        <a:pt x="783623" y="349435"/>
                        <a:pt x="759239" y="398298"/>
                      </a:cubicBezTo>
                      <a:cubicBezTo>
                        <a:pt x="748285" y="420301"/>
                        <a:pt x="761715" y="427635"/>
                        <a:pt x="782385" y="414205"/>
                      </a:cubicBezTo>
                      <a:cubicBezTo>
                        <a:pt x="812865" y="395917"/>
                        <a:pt x="848298" y="382487"/>
                        <a:pt x="895923" y="371438"/>
                      </a:cubicBezTo>
                      <a:cubicBezTo>
                        <a:pt x="926403" y="364104"/>
                        <a:pt x="934975" y="345816"/>
                        <a:pt x="871539" y="309144"/>
                      </a:cubicBezTo>
                      <a:cubicBezTo>
                        <a:pt x="808102" y="274950"/>
                        <a:pt x="788576" y="273711"/>
                        <a:pt x="761715" y="285999"/>
                      </a:cubicBezTo>
                      <a:cubicBezTo>
                        <a:pt x="740951" y="295714"/>
                        <a:pt x="700660" y="305525"/>
                        <a:pt x="539592" y="336005"/>
                      </a:cubicBezTo>
                      <a:lnTo>
                        <a:pt x="542069" y="213990"/>
                      </a:lnTo>
                      <a:cubicBezTo>
                        <a:pt x="570167" y="220085"/>
                        <a:pt x="592075" y="221324"/>
                        <a:pt x="621412" y="217609"/>
                      </a:cubicBezTo>
                      <a:cubicBezTo>
                        <a:pt x="657988" y="212751"/>
                        <a:pt x="721520" y="200559"/>
                        <a:pt x="759334" y="188272"/>
                      </a:cubicBezTo>
                      <a:cubicBezTo>
                        <a:pt x="786194" y="179700"/>
                        <a:pt x="780099" y="158935"/>
                        <a:pt x="758096" y="150458"/>
                      </a:cubicBezTo>
                      <a:cubicBezTo>
                        <a:pt x="714185" y="135789"/>
                        <a:pt x="681229" y="140647"/>
                        <a:pt x="625032" y="163888"/>
                      </a:cubicBezTo>
                      <a:cubicBezTo>
                        <a:pt x="585979" y="180938"/>
                        <a:pt x="565215" y="184652"/>
                        <a:pt x="542069" y="183414"/>
                      </a:cubicBezTo>
                      <a:cubicBezTo>
                        <a:pt x="544545" y="152934"/>
                        <a:pt x="548165" y="64828"/>
                        <a:pt x="550641" y="56351"/>
                      </a:cubicBezTo>
                      <a:cubicBezTo>
                        <a:pt x="556737" y="36825"/>
                        <a:pt x="556737" y="27014"/>
                        <a:pt x="501778" y="9964"/>
                      </a:cubicBezTo>
                      <a:cubicBezTo>
                        <a:pt x="432246" y="-12039"/>
                        <a:pt x="411195" y="5678"/>
                        <a:pt x="433103" y="31300"/>
                      </a:cubicBezTo>
                      <a:cubicBezTo>
                        <a:pt x="462345" y="66733"/>
                        <a:pt x="479775" y="161412"/>
                        <a:pt x="483395" y="345720"/>
                      </a:cubicBezTo>
                      <a:cubicBezTo>
                        <a:pt x="384525" y="362770"/>
                        <a:pt x="328423" y="370104"/>
                        <a:pt x="283275" y="371342"/>
                      </a:cubicBezTo>
                      <a:cubicBezTo>
                        <a:pt x="275940" y="364008"/>
                        <a:pt x="263748" y="359150"/>
                        <a:pt x="241746" y="351816"/>
                      </a:cubicBezTo>
                      <a:cubicBezTo>
                        <a:pt x="195359" y="339624"/>
                        <a:pt x="188025" y="350578"/>
                        <a:pt x="208789" y="386011"/>
                      </a:cubicBezTo>
                      <a:cubicBezTo>
                        <a:pt x="220981" y="405537"/>
                        <a:pt x="228315" y="451924"/>
                        <a:pt x="219743" y="587369"/>
                      </a:cubicBezTo>
                      <a:cubicBezTo>
                        <a:pt x="208789" y="765582"/>
                        <a:pt x="142876" y="960845"/>
                        <a:pt x="12288" y="1079241"/>
                      </a:cubicBezTo>
                      <a:cubicBezTo>
                        <a:pt x="-10858" y="1101243"/>
                        <a:pt x="1334" y="1117055"/>
                        <a:pt x="26957" y="1098767"/>
                      </a:cubicBezTo>
                      <a:cubicBezTo>
                        <a:pt x="181929" y="984086"/>
                        <a:pt x="239364" y="877882"/>
                        <a:pt x="272321" y="686239"/>
                      </a:cubicBezTo>
                      <a:cubicBezTo>
                        <a:pt x="295466" y="555651"/>
                        <a:pt x="297943" y="462878"/>
                        <a:pt x="294324" y="401823"/>
                      </a:cubicBezTo>
                      <a:cubicBezTo>
                        <a:pt x="324804" y="406680"/>
                        <a:pt x="358998" y="401823"/>
                        <a:pt x="446914" y="388392"/>
                      </a:cubicBezTo>
                      <a:cubicBezTo>
                        <a:pt x="467679" y="407918"/>
                        <a:pt x="470060" y="433541"/>
                        <a:pt x="472536" y="518980"/>
                      </a:cubicBezTo>
                      <a:cubicBezTo>
                        <a:pt x="409100" y="540983"/>
                        <a:pt x="344425" y="560509"/>
                        <a:pt x="324804" y="564129"/>
                      </a:cubicBezTo>
                      <a:cubicBezTo>
                        <a:pt x="302801" y="567748"/>
                        <a:pt x="296705" y="581178"/>
                        <a:pt x="313850" y="589751"/>
                      </a:cubicBezTo>
                      <a:cubicBezTo>
                        <a:pt x="340710" y="603181"/>
                        <a:pt x="365094" y="600705"/>
                        <a:pt x="412719" y="584893"/>
                      </a:cubicBezTo>
                      <a:cubicBezTo>
                        <a:pt x="427197" y="580035"/>
                        <a:pt x="449200" y="571463"/>
                        <a:pt x="474822" y="56422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DD9DD7B5-C335-4B79-B5AA-76DB65BAB364}"/>
                    </a:ext>
                  </a:extLst>
                </p:cNvPr>
                <p:cNvSpPr/>
                <p:nvPr/>
              </p:nvSpPr>
              <p:spPr>
                <a:xfrm>
                  <a:off x="20424818" y="6857428"/>
                  <a:ext cx="279939" cy="305181"/>
                </a:xfrm>
                <a:custGeom>
                  <a:avLst/>
                  <a:gdLst>
                    <a:gd name="connsiteX0" fmla="*/ 279940 w 279939"/>
                    <a:gd name="connsiteY0" fmla="*/ 2762 h 305181"/>
                    <a:gd name="connsiteX1" fmla="*/ 200882 w 279939"/>
                    <a:gd name="connsiteY1" fmla="*/ 206312 h 305181"/>
                    <a:gd name="connsiteX2" fmla="*/ 109252 w 279939"/>
                    <a:gd name="connsiteY2" fmla="*/ 279368 h 305181"/>
                    <a:gd name="connsiteX3" fmla="*/ 0 w 279939"/>
                    <a:gd name="connsiteY3" fmla="*/ 305181 h 305181"/>
                    <a:gd name="connsiteX4" fmla="*/ 99155 w 279939"/>
                    <a:gd name="connsiteY4" fmla="*/ 261461 h 305181"/>
                    <a:gd name="connsiteX5" fmla="*/ 166402 w 279939"/>
                    <a:gd name="connsiteY5" fmla="*/ 184023 h 305181"/>
                    <a:gd name="connsiteX6" fmla="*/ 198596 w 279939"/>
                    <a:gd name="connsiteY6" fmla="*/ 0 h 305181"/>
                    <a:gd name="connsiteX7" fmla="*/ 279940 w 279939"/>
                    <a:gd name="connsiteY7" fmla="*/ 2762 h 3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939" h="305181">
                      <a:moveTo>
                        <a:pt x="279940" y="2762"/>
                      </a:moveTo>
                      <a:cubicBezTo>
                        <a:pt x="269272" y="78581"/>
                        <a:pt x="248793" y="143351"/>
                        <a:pt x="200882" y="206312"/>
                      </a:cubicBezTo>
                      <a:cubicBezTo>
                        <a:pt x="176784" y="238125"/>
                        <a:pt x="144399" y="263843"/>
                        <a:pt x="109252" y="279368"/>
                      </a:cubicBezTo>
                      <a:cubicBezTo>
                        <a:pt x="74200" y="294989"/>
                        <a:pt x="37052" y="303943"/>
                        <a:pt x="0" y="305181"/>
                      </a:cubicBezTo>
                      <a:cubicBezTo>
                        <a:pt x="36100" y="297180"/>
                        <a:pt x="69913" y="281749"/>
                        <a:pt x="99155" y="261461"/>
                      </a:cubicBezTo>
                      <a:cubicBezTo>
                        <a:pt x="128492" y="241173"/>
                        <a:pt x="151066" y="214598"/>
                        <a:pt x="166402" y="184023"/>
                      </a:cubicBezTo>
                      <a:cubicBezTo>
                        <a:pt x="196310" y="124111"/>
                        <a:pt x="201644" y="67628"/>
                        <a:pt x="198596" y="0"/>
                      </a:cubicBezTo>
                      <a:cubicBezTo>
                        <a:pt x="211836" y="1810"/>
                        <a:pt x="245173" y="3143"/>
                        <a:pt x="279940" y="2762"/>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587344D-B084-4717-9F53-3F5557F2F6C4}"/>
                    </a:ext>
                  </a:extLst>
                </p:cNvPr>
                <p:cNvSpPr/>
                <p:nvPr/>
              </p:nvSpPr>
              <p:spPr>
                <a:xfrm>
                  <a:off x="20614659" y="6757245"/>
                  <a:ext cx="629622" cy="399407"/>
                </a:xfrm>
                <a:custGeom>
                  <a:avLst/>
                  <a:gdLst>
                    <a:gd name="connsiteX0" fmla="*/ 626261 w 629622"/>
                    <a:gd name="connsiteY0" fmla="*/ 307447 h 399407"/>
                    <a:gd name="connsiteX1" fmla="*/ 588447 w 629622"/>
                    <a:gd name="connsiteY1" fmla="*/ 147522 h 399407"/>
                    <a:gd name="connsiteX2" fmla="*/ 570159 w 629622"/>
                    <a:gd name="connsiteY2" fmla="*/ 157333 h 399407"/>
                    <a:gd name="connsiteX3" fmla="*/ 394422 w 629622"/>
                    <a:gd name="connsiteY3" fmla="*/ 330688 h 399407"/>
                    <a:gd name="connsiteX4" fmla="*/ 245547 w 629622"/>
                    <a:gd name="connsiteY4" fmla="*/ 233057 h 399407"/>
                    <a:gd name="connsiteX5" fmla="*/ 304126 w 629622"/>
                    <a:gd name="connsiteY5" fmla="*/ 57320 h 399407"/>
                    <a:gd name="connsiteX6" fmla="*/ 267549 w 629622"/>
                    <a:gd name="connsiteY6" fmla="*/ 14648 h 399407"/>
                    <a:gd name="connsiteX7" fmla="*/ 189445 w 629622"/>
                    <a:gd name="connsiteY7" fmla="*/ 11029 h 399407"/>
                    <a:gd name="connsiteX8" fmla="*/ 169061 w 629622"/>
                    <a:gd name="connsiteY8" fmla="*/ 25412 h 399407"/>
                    <a:gd name="connsiteX9" fmla="*/ 141057 w 629622"/>
                    <a:gd name="connsiteY9" fmla="*/ 36175 h 399407"/>
                    <a:gd name="connsiteX10" fmla="*/ 115626 w 629622"/>
                    <a:gd name="connsiteY10" fmla="*/ 41699 h 399407"/>
                    <a:gd name="connsiteX11" fmla="*/ 85146 w 629622"/>
                    <a:gd name="connsiteY11" fmla="*/ 44938 h 399407"/>
                    <a:gd name="connsiteX12" fmla="*/ 45712 w 629622"/>
                    <a:gd name="connsiteY12" fmla="*/ 30079 h 399407"/>
                    <a:gd name="connsiteX13" fmla="*/ 23233 w 629622"/>
                    <a:gd name="connsiteY13" fmla="*/ 22649 h 399407"/>
                    <a:gd name="connsiteX14" fmla="*/ 1612 w 629622"/>
                    <a:gd name="connsiteY14" fmla="*/ 25697 h 399407"/>
                    <a:gd name="connsiteX15" fmla="*/ 2183 w 629622"/>
                    <a:gd name="connsiteY15" fmla="*/ 40366 h 399407"/>
                    <a:gd name="connsiteX16" fmla="*/ 5136 w 629622"/>
                    <a:gd name="connsiteY16" fmla="*/ 51796 h 399407"/>
                    <a:gd name="connsiteX17" fmla="*/ 7231 w 629622"/>
                    <a:gd name="connsiteY17" fmla="*/ 63893 h 399407"/>
                    <a:gd name="connsiteX18" fmla="*/ 8279 w 629622"/>
                    <a:gd name="connsiteY18" fmla="*/ 69988 h 399407"/>
                    <a:gd name="connsiteX19" fmla="*/ 179634 w 629622"/>
                    <a:gd name="connsiteY19" fmla="*/ 65893 h 399407"/>
                    <a:gd name="connsiteX20" fmla="*/ 197922 w 629622"/>
                    <a:gd name="connsiteY20" fmla="*/ 117137 h 399407"/>
                    <a:gd name="connsiteX21" fmla="*/ 199160 w 629622"/>
                    <a:gd name="connsiteY21" fmla="*/ 294112 h 399407"/>
                    <a:gd name="connsiteX22" fmla="*/ 410329 w 629622"/>
                    <a:gd name="connsiteY22" fmla="*/ 399077 h 399407"/>
                    <a:gd name="connsiteX23" fmla="*/ 626261 w 629622"/>
                    <a:gd name="connsiteY23" fmla="*/ 307447 h 39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9622" h="399407">
                      <a:moveTo>
                        <a:pt x="626261" y="307447"/>
                      </a:moveTo>
                      <a:cubicBezTo>
                        <a:pt x="614069" y="283063"/>
                        <a:pt x="596924" y="208577"/>
                        <a:pt x="588447" y="147522"/>
                      </a:cubicBezTo>
                      <a:cubicBezTo>
                        <a:pt x="585970" y="125519"/>
                        <a:pt x="573778" y="125519"/>
                        <a:pt x="570159" y="157333"/>
                      </a:cubicBezTo>
                      <a:cubicBezTo>
                        <a:pt x="548156" y="314781"/>
                        <a:pt x="521296" y="322115"/>
                        <a:pt x="394422" y="330688"/>
                      </a:cubicBezTo>
                      <a:cubicBezTo>
                        <a:pt x="288219" y="339260"/>
                        <a:pt x="249166" y="296493"/>
                        <a:pt x="245547" y="233057"/>
                      </a:cubicBezTo>
                      <a:cubicBezTo>
                        <a:pt x="241832" y="158571"/>
                        <a:pt x="262596" y="90277"/>
                        <a:pt x="304126" y="57320"/>
                      </a:cubicBezTo>
                      <a:cubicBezTo>
                        <a:pt x="323652" y="42652"/>
                        <a:pt x="320032" y="34175"/>
                        <a:pt x="267549" y="14648"/>
                      </a:cubicBezTo>
                      <a:cubicBezTo>
                        <a:pt x="218781" y="-4878"/>
                        <a:pt x="206494" y="-3640"/>
                        <a:pt x="189445" y="11029"/>
                      </a:cubicBezTo>
                      <a:cubicBezTo>
                        <a:pt x="182967" y="16553"/>
                        <a:pt x="176681" y="21506"/>
                        <a:pt x="169061" y="25412"/>
                      </a:cubicBezTo>
                      <a:cubicBezTo>
                        <a:pt x="160203" y="29984"/>
                        <a:pt x="150678" y="33508"/>
                        <a:pt x="141057" y="36175"/>
                      </a:cubicBezTo>
                      <a:cubicBezTo>
                        <a:pt x="132675" y="38556"/>
                        <a:pt x="124198" y="40366"/>
                        <a:pt x="115626" y="41699"/>
                      </a:cubicBezTo>
                      <a:cubicBezTo>
                        <a:pt x="105624" y="43319"/>
                        <a:pt x="95433" y="45795"/>
                        <a:pt x="85146" y="44938"/>
                      </a:cubicBezTo>
                      <a:cubicBezTo>
                        <a:pt x="70477" y="43795"/>
                        <a:pt x="58952" y="35508"/>
                        <a:pt x="45712" y="30079"/>
                      </a:cubicBezTo>
                      <a:cubicBezTo>
                        <a:pt x="38473" y="27031"/>
                        <a:pt x="30948" y="24364"/>
                        <a:pt x="23233" y="22649"/>
                      </a:cubicBezTo>
                      <a:cubicBezTo>
                        <a:pt x="16947" y="21221"/>
                        <a:pt x="5993" y="19220"/>
                        <a:pt x="1612" y="25697"/>
                      </a:cubicBezTo>
                      <a:cubicBezTo>
                        <a:pt x="-1437" y="30174"/>
                        <a:pt x="469" y="35794"/>
                        <a:pt x="2183" y="40366"/>
                      </a:cubicBezTo>
                      <a:cubicBezTo>
                        <a:pt x="3612" y="44176"/>
                        <a:pt x="4374" y="47795"/>
                        <a:pt x="5136" y="51796"/>
                      </a:cubicBezTo>
                      <a:cubicBezTo>
                        <a:pt x="5803" y="55796"/>
                        <a:pt x="6564" y="59892"/>
                        <a:pt x="7231" y="63893"/>
                      </a:cubicBezTo>
                      <a:cubicBezTo>
                        <a:pt x="7326" y="64274"/>
                        <a:pt x="7993" y="69988"/>
                        <a:pt x="8279" y="69988"/>
                      </a:cubicBezTo>
                      <a:cubicBezTo>
                        <a:pt x="31425" y="73608"/>
                        <a:pt x="139343" y="75608"/>
                        <a:pt x="179634" y="65893"/>
                      </a:cubicBezTo>
                      <a:cubicBezTo>
                        <a:pt x="202779" y="61035"/>
                        <a:pt x="206494" y="68369"/>
                        <a:pt x="197922" y="117137"/>
                      </a:cubicBezTo>
                      <a:cubicBezTo>
                        <a:pt x="189349" y="156190"/>
                        <a:pt x="183253" y="262394"/>
                        <a:pt x="199160" y="294112"/>
                      </a:cubicBezTo>
                      <a:cubicBezTo>
                        <a:pt x="235736" y="377075"/>
                        <a:pt x="323652" y="402697"/>
                        <a:pt x="410329" y="399077"/>
                      </a:cubicBezTo>
                      <a:cubicBezTo>
                        <a:pt x="561491" y="390410"/>
                        <a:pt x="648169" y="348880"/>
                        <a:pt x="626261" y="307447"/>
                      </a:cubicBezTo>
                      <a:close/>
                    </a:path>
                  </a:pathLst>
                </a:custGeom>
                <a:grpFill/>
                <a:ln w="9525" cap="flat">
                  <a:noFill/>
                  <a:prstDash val="solid"/>
                  <a:miter/>
                </a:ln>
              </p:spPr>
              <p:txBody>
                <a:bodyPr rtlCol="0" anchor="ctr"/>
                <a:lstStyle/>
                <a:p>
                  <a:endParaRPr lang="en-US"/>
                </a:p>
              </p:txBody>
            </p:sp>
          </p:grpSp>
        </p:grpSp>
      </p:grpSp>
      <p:sp>
        <p:nvSpPr>
          <p:cNvPr id="107" name="TextBox 106"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1DC3900-B346-462C-A55C-9D710FE7D06F}"/>
              </a:ext>
            </a:extLst>
          </p:cNvPr>
          <p:cNvSpPr txBox="1"/>
          <p:nvPr/>
        </p:nvSpPr>
        <p:spPr>
          <a:xfrm flipH="1">
            <a:off x="9015426" y="4723195"/>
            <a:ext cx="7128845" cy="1015663"/>
          </a:xfrm>
          <a:prstGeom prst="rect">
            <a:avLst/>
          </a:prstGeom>
          <a:noFill/>
        </p:spPr>
        <p:txBody>
          <a:bodyPr wrap="square" rtlCol="0">
            <a:spAutoFit/>
          </a:bodyPr>
          <a:lstStyle/>
          <a:p>
            <a:pPr>
              <a:spcBef>
                <a:spcPts val="1200"/>
              </a:spcBef>
            </a:pPr>
            <a:r>
              <a:rPr lang="en-US" altLang="zh-CN" sz="6000" b="1">
                <a:solidFill>
                  <a:schemeClr val="tx1">
                    <a:lumMod val="75000"/>
                    <a:lumOff val="25000"/>
                  </a:schemeClr>
                </a:solidFill>
                <a:latin typeface="+mj-lt"/>
                <a:ea typeface="Permanent Marker" panose="02000000000000000000" pitchFamily="2" charset="0"/>
                <a:cs typeface="Rozha One" panose="02000000000000000000" pitchFamily="2" charset="0"/>
              </a:rPr>
              <a:t>Chinese New Year</a:t>
            </a:r>
            <a:endParaRPr lang="en-US" altLang="zh-CN" sz="19900" b="1" dirty="0">
              <a:solidFill>
                <a:schemeClr val="tx1">
                  <a:lumMod val="75000"/>
                  <a:lumOff val="25000"/>
                </a:schemeClr>
              </a:solidFill>
              <a:latin typeface="+mj-lt"/>
              <a:ea typeface="Permanent Marker" panose="02000000000000000000" pitchFamily="2" charset="0"/>
              <a:cs typeface="Rozha One" panose="02000000000000000000" pitchFamily="2" charset="0"/>
            </a:endParaRPr>
          </a:p>
        </p:txBody>
      </p:sp>
      <p:sp>
        <p:nvSpPr>
          <p:cNvPr id="109" name="TextBox 108">
            <a:extLst>
              <a:ext uri="{FF2B5EF4-FFF2-40B4-BE49-F238E27FC236}">
                <a16:creationId xmlns:a16="http://schemas.microsoft.com/office/drawing/2014/main" id="{D78A419F-514C-4997-A144-052E90010F3D}"/>
              </a:ext>
            </a:extLst>
          </p:cNvPr>
          <p:cNvSpPr txBox="1"/>
          <p:nvPr/>
        </p:nvSpPr>
        <p:spPr>
          <a:xfrm>
            <a:off x="9004464" y="2839142"/>
            <a:ext cx="4646722" cy="1862048"/>
          </a:xfrm>
          <a:prstGeom prst="rect">
            <a:avLst/>
          </a:prstGeom>
          <a:noFill/>
        </p:spPr>
        <p:txBody>
          <a:bodyPr wrap="square">
            <a:spAutoFit/>
          </a:bodyPr>
          <a:lstStyle/>
          <a:p>
            <a:pPr>
              <a:spcBef>
                <a:spcPts val="1200"/>
              </a:spcBef>
            </a:pPr>
            <a:r>
              <a:rPr lang="en-US" altLang="zh-CN" sz="11500" b="1">
                <a:latin typeface="Butler" panose="02070803080706020303" pitchFamily="18" charset="0"/>
                <a:ea typeface="Permanent Marker" panose="02000000000000000000" pitchFamily="2" charset="0"/>
                <a:cs typeface="Poppins Black" panose="00000A00000000000000" pitchFamily="50" charset="0"/>
              </a:rPr>
              <a:t>2022</a:t>
            </a:r>
          </a:p>
        </p:txBody>
      </p:sp>
      <p:sp>
        <p:nvSpPr>
          <p:cNvPr id="110"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E362ED2C-FFE4-4C8F-9767-FA944BD31A2E}"/>
              </a:ext>
            </a:extLst>
          </p:cNvPr>
          <p:cNvSpPr/>
          <p:nvPr/>
        </p:nvSpPr>
        <p:spPr>
          <a:xfrm flipH="1">
            <a:off x="9038576" y="5943578"/>
            <a:ext cx="4829824" cy="892167"/>
          </a:xfrm>
          <a:prstGeom prst="rect">
            <a:avLst/>
          </a:prstGeom>
        </p:spPr>
        <p:txBody>
          <a:bodyPr wrap="square">
            <a:spAutoFit/>
          </a:bodyPr>
          <a:lstStyle/>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a:t>
            </a:r>
            <a:endParaRPr lang="es-ES" altLang="zh-CN" sz="1200">
              <a:solidFill>
                <a:schemeClr val="tx1">
                  <a:alpha val="70000"/>
                </a:schemeClr>
              </a:solidFill>
            </a:endParaRPr>
          </a:p>
        </p:txBody>
      </p:sp>
      <p:grpSp>
        <p:nvGrpSpPr>
          <p:cNvPr id="4" name="Group 3">
            <a:extLst>
              <a:ext uri="{FF2B5EF4-FFF2-40B4-BE49-F238E27FC236}">
                <a16:creationId xmlns:a16="http://schemas.microsoft.com/office/drawing/2014/main" id="{BE222155-642A-4F7C-9882-953A8ED59FF3}"/>
              </a:ext>
            </a:extLst>
          </p:cNvPr>
          <p:cNvGrpSpPr/>
          <p:nvPr/>
        </p:nvGrpSpPr>
        <p:grpSpPr>
          <a:xfrm>
            <a:off x="14710964" y="823913"/>
            <a:ext cx="739793" cy="2110884"/>
            <a:chOff x="14919086" y="1661160"/>
            <a:chExt cx="1107071" cy="3158854"/>
          </a:xfrm>
          <a:solidFill>
            <a:schemeClr val="tx1"/>
          </a:solidFill>
        </p:grpSpPr>
        <p:sp>
          <p:nvSpPr>
            <p:cNvPr id="39" name="Freeform: Shape 38">
              <a:extLst>
                <a:ext uri="{FF2B5EF4-FFF2-40B4-BE49-F238E27FC236}">
                  <a16:creationId xmlns:a16="http://schemas.microsoft.com/office/drawing/2014/main" id="{1652C838-34F3-45E8-82FC-AC031D39CE98}"/>
                </a:ext>
              </a:extLst>
            </p:cNvPr>
            <p:cNvSpPr/>
            <p:nvPr/>
          </p:nvSpPr>
          <p:spPr>
            <a:xfrm>
              <a:off x="15255035" y="2834564"/>
              <a:ext cx="435136" cy="82809"/>
            </a:xfrm>
            <a:custGeom>
              <a:avLst/>
              <a:gdLst>
                <a:gd name="connsiteX0" fmla="*/ 0 w 579710"/>
                <a:gd name="connsiteY0" fmla="*/ 0 h 110322"/>
                <a:gd name="connsiteX1" fmla="*/ 579710 w 579710"/>
                <a:gd name="connsiteY1" fmla="*/ 0 h 110322"/>
                <a:gd name="connsiteX2" fmla="*/ 579710 w 579710"/>
                <a:gd name="connsiteY2" fmla="*/ 110323 h 110322"/>
                <a:gd name="connsiteX3" fmla="*/ 0 w 579710"/>
                <a:gd name="connsiteY3" fmla="*/ 110323 h 110322"/>
              </a:gdLst>
              <a:ahLst/>
              <a:cxnLst>
                <a:cxn ang="0">
                  <a:pos x="connsiteX0" y="connsiteY0"/>
                </a:cxn>
                <a:cxn ang="0">
                  <a:pos x="connsiteX1" y="connsiteY1"/>
                </a:cxn>
                <a:cxn ang="0">
                  <a:pos x="connsiteX2" y="connsiteY2"/>
                </a:cxn>
                <a:cxn ang="0">
                  <a:pos x="connsiteX3" y="connsiteY3"/>
                </a:cxn>
              </a:cxnLst>
              <a:rect l="l" t="t" r="r" b="b"/>
              <a:pathLst>
                <a:path w="579710" h="110322">
                  <a:moveTo>
                    <a:pt x="0" y="0"/>
                  </a:moveTo>
                  <a:lnTo>
                    <a:pt x="579710" y="0"/>
                  </a:lnTo>
                  <a:lnTo>
                    <a:pt x="579710" y="110323"/>
                  </a:lnTo>
                  <a:lnTo>
                    <a:pt x="0" y="110323"/>
                  </a:lnTo>
                  <a:close/>
                </a:path>
              </a:pathLst>
            </a:custGeom>
            <a:grpFill/>
            <a:ln w="4902"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3594C4AA-4FBC-4C84-8A7E-2D4B89E8E758}"/>
                </a:ext>
              </a:extLst>
            </p:cNvPr>
            <p:cNvSpPr/>
            <p:nvPr/>
          </p:nvSpPr>
          <p:spPr>
            <a:xfrm>
              <a:off x="15255035" y="3770532"/>
              <a:ext cx="435136" cy="82772"/>
            </a:xfrm>
            <a:custGeom>
              <a:avLst/>
              <a:gdLst>
                <a:gd name="connsiteX0" fmla="*/ 0 w 579710"/>
                <a:gd name="connsiteY0" fmla="*/ 0 h 110273"/>
                <a:gd name="connsiteX1" fmla="*/ 579710 w 579710"/>
                <a:gd name="connsiteY1" fmla="*/ 0 h 110273"/>
                <a:gd name="connsiteX2" fmla="*/ 579710 w 579710"/>
                <a:gd name="connsiteY2" fmla="*/ 110274 h 110273"/>
                <a:gd name="connsiteX3" fmla="*/ 0 w 579710"/>
                <a:gd name="connsiteY3" fmla="*/ 110274 h 110273"/>
              </a:gdLst>
              <a:ahLst/>
              <a:cxnLst>
                <a:cxn ang="0">
                  <a:pos x="connsiteX0" y="connsiteY0"/>
                </a:cxn>
                <a:cxn ang="0">
                  <a:pos x="connsiteX1" y="connsiteY1"/>
                </a:cxn>
                <a:cxn ang="0">
                  <a:pos x="connsiteX2" y="connsiteY2"/>
                </a:cxn>
                <a:cxn ang="0">
                  <a:pos x="connsiteX3" y="connsiteY3"/>
                </a:cxn>
              </a:cxnLst>
              <a:rect l="l" t="t" r="r" b="b"/>
              <a:pathLst>
                <a:path w="579710" h="110273">
                  <a:moveTo>
                    <a:pt x="0" y="0"/>
                  </a:moveTo>
                  <a:lnTo>
                    <a:pt x="579710" y="0"/>
                  </a:lnTo>
                  <a:lnTo>
                    <a:pt x="579710" y="110274"/>
                  </a:lnTo>
                  <a:lnTo>
                    <a:pt x="0" y="110274"/>
                  </a:lnTo>
                  <a:close/>
                </a:path>
              </a:pathLst>
            </a:custGeom>
            <a:grpFill/>
            <a:ln w="4902" cap="flat">
              <a:noFill/>
              <a:prstDash val="solid"/>
              <a:miter/>
            </a:ln>
          </p:spPr>
          <p:txBody>
            <a:bodyPr rtlCol="0" anchor="ctr"/>
            <a:lstStyle/>
            <a:p>
              <a:endParaRPr lang="en-US"/>
            </a:p>
          </p:txBody>
        </p:sp>
        <p:grpSp>
          <p:nvGrpSpPr>
            <p:cNvPr id="41" name="Graphic 2">
              <a:extLst>
                <a:ext uri="{FF2B5EF4-FFF2-40B4-BE49-F238E27FC236}">
                  <a16:creationId xmlns:a16="http://schemas.microsoft.com/office/drawing/2014/main" id="{600A2345-66EB-4AD3-AD87-E109CE2E8532}"/>
                </a:ext>
              </a:extLst>
            </p:cNvPr>
            <p:cNvGrpSpPr/>
            <p:nvPr/>
          </p:nvGrpSpPr>
          <p:grpSpPr>
            <a:xfrm>
              <a:off x="14919086" y="2909571"/>
              <a:ext cx="1107071" cy="869905"/>
              <a:chOff x="8707758" y="2778617"/>
              <a:chExt cx="1474894" cy="1158930"/>
            </a:xfrm>
            <a:grpFill/>
          </p:grpSpPr>
          <p:sp>
            <p:nvSpPr>
              <p:cNvPr id="55" name="Freeform: Shape 54">
                <a:extLst>
                  <a:ext uri="{FF2B5EF4-FFF2-40B4-BE49-F238E27FC236}">
                    <a16:creationId xmlns:a16="http://schemas.microsoft.com/office/drawing/2014/main" id="{F3BAFF7B-8242-416A-884B-09FA6B2D3559}"/>
                  </a:ext>
                </a:extLst>
              </p:cNvPr>
              <p:cNvSpPr/>
              <p:nvPr/>
            </p:nvSpPr>
            <p:spPr>
              <a:xfrm>
                <a:off x="8707758" y="2778617"/>
                <a:ext cx="1474894" cy="1158880"/>
              </a:xfrm>
              <a:custGeom>
                <a:avLst/>
                <a:gdLst>
                  <a:gd name="connsiteX0" fmla="*/ 737399 w 1474894"/>
                  <a:gd name="connsiteY0" fmla="*/ 1158881 h 1158880"/>
                  <a:gd name="connsiteX1" fmla="*/ 0 w 1474894"/>
                  <a:gd name="connsiteY1" fmla="*/ 579465 h 1158880"/>
                  <a:gd name="connsiteX2" fmla="*/ 737399 w 1474894"/>
                  <a:gd name="connsiteY2" fmla="*/ 0 h 1158880"/>
                  <a:gd name="connsiteX3" fmla="*/ 1474895 w 1474894"/>
                  <a:gd name="connsiteY3" fmla="*/ 579465 h 1158880"/>
                  <a:gd name="connsiteX4" fmla="*/ 737399 w 1474894"/>
                  <a:gd name="connsiteY4" fmla="*/ 1158881 h 1158880"/>
                  <a:gd name="connsiteX5" fmla="*/ 737399 w 1474894"/>
                  <a:gd name="connsiteY5" fmla="*/ 32361 h 1158880"/>
                  <a:gd name="connsiteX6" fmla="*/ 32361 w 1474894"/>
                  <a:gd name="connsiteY6" fmla="*/ 579465 h 1158880"/>
                  <a:gd name="connsiteX7" fmla="*/ 737399 w 1474894"/>
                  <a:gd name="connsiteY7" fmla="*/ 1126520 h 1158880"/>
                  <a:gd name="connsiteX8" fmla="*/ 1442484 w 1474894"/>
                  <a:gd name="connsiteY8" fmla="*/ 579465 h 1158880"/>
                  <a:gd name="connsiteX9" fmla="*/ 737399 w 1474894"/>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4894" h="1158880">
                    <a:moveTo>
                      <a:pt x="737399" y="1158881"/>
                    </a:moveTo>
                    <a:cubicBezTo>
                      <a:pt x="330822" y="1158881"/>
                      <a:pt x="0" y="898960"/>
                      <a:pt x="0" y="579465"/>
                    </a:cubicBezTo>
                    <a:cubicBezTo>
                      <a:pt x="0" y="259921"/>
                      <a:pt x="330822" y="0"/>
                      <a:pt x="737399" y="0"/>
                    </a:cubicBezTo>
                    <a:cubicBezTo>
                      <a:pt x="1144024" y="0"/>
                      <a:pt x="1474895" y="259970"/>
                      <a:pt x="1474895" y="579465"/>
                    </a:cubicBezTo>
                    <a:cubicBezTo>
                      <a:pt x="1474895" y="898960"/>
                      <a:pt x="1144024" y="1158881"/>
                      <a:pt x="737399" y="1158881"/>
                    </a:cubicBezTo>
                    <a:close/>
                    <a:moveTo>
                      <a:pt x="737399" y="32361"/>
                    </a:moveTo>
                    <a:cubicBezTo>
                      <a:pt x="348669" y="32361"/>
                      <a:pt x="32361" y="277769"/>
                      <a:pt x="32361" y="579465"/>
                    </a:cubicBezTo>
                    <a:cubicBezTo>
                      <a:pt x="32361" y="881113"/>
                      <a:pt x="348620" y="1126520"/>
                      <a:pt x="737399" y="1126520"/>
                    </a:cubicBezTo>
                    <a:cubicBezTo>
                      <a:pt x="1126176" y="1126520"/>
                      <a:pt x="1442484" y="881113"/>
                      <a:pt x="1442484" y="579465"/>
                    </a:cubicBezTo>
                    <a:cubicBezTo>
                      <a:pt x="1442484" y="277818"/>
                      <a:pt x="1126176" y="32361"/>
                      <a:pt x="737399" y="32361"/>
                    </a:cubicBezTo>
                    <a:close/>
                  </a:path>
                </a:pathLst>
              </a:custGeom>
              <a:grpFill/>
              <a:ln w="4902"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0A11D0EE-89B0-4330-B9C3-3CBFBD77D2D4}"/>
                  </a:ext>
                </a:extLst>
              </p:cNvPr>
              <p:cNvSpPr/>
              <p:nvPr/>
            </p:nvSpPr>
            <p:spPr>
              <a:xfrm>
                <a:off x="8836664" y="2778617"/>
                <a:ext cx="1217033" cy="1158880"/>
              </a:xfrm>
              <a:custGeom>
                <a:avLst/>
                <a:gdLst>
                  <a:gd name="connsiteX0" fmla="*/ 608493 w 1217033"/>
                  <a:gd name="connsiteY0" fmla="*/ 1158881 h 1158880"/>
                  <a:gd name="connsiteX1" fmla="*/ 0 w 1217033"/>
                  <a:gd name="connsiteY1" fmla="*/ 579465 h 1158880"/>
                  <a:gd name="connsiteX2" fmla="*/ 608493 w 1217033"/>
                  <a:gd name="connsiteY2" fmla="*/ 0 h 1158880"/>
                  <a:gd name="connsiteX3" fmla="*/ 1217034 w 1217033"/>
                  <a:gd name="connsiteY3" fmla="*/ 579465 h 1158880"/>
                  <a:gd name="connsiteX4" fmla="*/ 608493 w 1217033"/>
                  <a:gd name="connsiteY4" fmla="*/ 1158881 h 1158880"/>
                  <a:gd name="connsiteX5" fmla="*/ 608493 w 1217033"/>
                  <a:gd name="connsiteY5" fmla="*/ 32361 h 1158880"/>
                  <a:gd name="connsiteX6" fmla="*/ 32362 w 1217033"/>
                  <a:gd name="connsiteY6" fmla="*/ 579465 h 1158880"/>
                  <a:gd name="connsiteX7" fmla="*/ 608493 w 1217033"/>
                  <a:gd name="connsiteY7" fmla="*/ 1126520 h 1158880"/>
                  <a:gd name="connsiteX8" fmla="*/ 1184624 w 1217033"/>
                  <a:gd name="connsiteY8" fmla="*/ 579465 h 1158880"/>
                  <a:gd name="connsiteX9" fmla="*/ 608493 w 1217033"/>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7033" h="1158880">
                    <a:moveTo>
                      <a:pt x="608493" y="1158881"/>
                    </a:moveTo>
                    <a:cubicBezTo>
                      <a:pt x="272964" y="1158881"/>
                      <a:pt x="0" y="898960"/>
                      <a:pt x="0" y="579465"/>
                    </a:cubicBezTo>
                    <a:cubicBezTo>
                      <a:pt x="0" y="259921"/>
                      <a:pt x="272964" y="0"/>
                      <a:pt x="608493" y="0"/>
                    </a:cubicBezTo>
                    <a:cubicBezTo>
                      <a:pt x="944021" y="0"/>
                      <a:pt x="1217034" y="259970"/>
                      <a:pt x="1217034" y="579465"/>
                    </a:cubicBezTo>
                    <a:cubicBezTo>
                      <a:pt x="1217034" y="898960"/>
                      <a:pt x="944070" y="1158881"/>
                      <a:pt x="608493" y="1158881"/>
                    </a:cubicBezTo>
                    <a:close/>
                    <a:moveTo>
                      <a:pt x="608493" y="32361"/>
                    </a:moveTo>
                    <a:cubicBezTo>
                      <a:pt x="290812" y="32361"/>
                      <a:pt x="32362" y="277769"/>
                      <a:pt x="32362" y="579465"/>
                    </a:cubicBezTo>
                    <a:cubicBezTo>
                      <a:pt x="32362" y="881113"/>
                      <a:pt x="290812" y="1126520"/>
                      <a:pt x="608493" y="1126520"/>
                    </a:cubicBezTo>
                    <a:cubicBezTo>
                      <a:pt x="926173" y="1126520"/>
                      <a:pt x="1184624" y="881113"/>
                      <a:pt x="1184624" y="579465"/>
                    </a:cubicBezTo>
                    <a:cubicBezTo>
                      <a:pt x="1184624" y="277818"/>
                      <a:pt x="926222" y="32361"/>
                      <a:pt x="608493" y="32361"/>
                    </a:cubicBezTo>
                    <a:close/>
                  </a:path>
                </a:pathLst>
              </a:custGeom>
              <a:grpFill/>
              <a:ln w="4902"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BFF9517-AB12-4D78-BD7E-F3E549582E68}"/>
                  </a:ext>
                </a:extLst>
              </p:cNvPr>
              <p:cNvSpPr/>
              <p:nvPr/>
            </p:nvSpPr>
            <p:spPr>
              <a:xfrm>
                <a:off x="8965570" y="2778617"/>
                <a:ext cx="959172" cy="1158930"/>
              </a:xfrm>
              <a:custGeom>
                <a:avLst/>
                <a:gdLst>
                  <a:gd name="connsiteX0" fmla="*/ 479586 w 959172"/>
                  <a:gd name="connsiteY0" fmla="*/ 1158930 h 1158930"/>
                  <a:gd name="connsiteX1" fmla="*/ 0 w 959172"/>
                  <a:gd name="connsiteY1" fmla="*/ 579465 h 1158930"/>
                  <a:gd name="connsiteX2" fmla="*/ 479586 w 959172"/>
                  <a:gd name="connsiteY2" fmla="*/ 0 h 1158930"/>
                  <a:gd name="connsiteX3" fmla="*/ 959172 w 959172"/>
                  <a:gd name="connsiteY3" fmla="*/ 579465 h 1158930"/>
                  <a:gd name="connsiteX4" fmla="*/ 479586 w 959172"/>
                  <a:gd name="connsiteY4" fmla="*/ 1158930 h 1158930"/>
                  <a:gd name="connsiteX5" fmla="*/ 479586 w 959172"/>
                  <a:gd name="connsiteY5" fmla="*/ 32361 h 1158930"/>
                  <a:gd name="connsiteX6" fmla="*/ 32361 w 959172"/>
                  <a:gd name="connsiteY6" fmla="*/ 579465 h 1158930"/>
                  <a:gd name="connsiteX7" fmla="*/ 479586 w 959172"/>
                  <a:gd name="connsiteY7" fmla="*/ 1126520 h 1158930"/>
                  <a:gd name="connsiteX8" fmla="*/ 926811 w 959172"/>
                  <a:gd name="connsiteY8" fmla="*/ 579465 h 1158930"/>
                  <a:gd name="connsiteX9" fmla="*/ 479586 w 959172"/>
                  <a:gd name="connsiteY9" fmla="*/ 32361 h 115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172" h="1158930">
                    <a:moveTo>
                      <a:pt x="479586" y="1158930"/>
                    </a:moveTo>
                    <a:cubicBezTo>
                      <a:pt x="215105" y="1158930"/>
                      <a:pt x="0" y="899009"/>
                      <a:pt x="0" y="579465"/>
                    </a:cubicBezTo>
                    <a:cubicBezTo>
                      <a:pt x="0" y="259921"/>
                      <a:pt x="215154" y="0"/>
                      <a:pt x="479586" y="0"/>
                    </a:cubicBezTo>
                    <a:cubicBezTo>
                      <a:pt x="744067" y="0"/>
                      <a:pt x="959172" y="259970"/>
                      <a:pt x="959172" y="579465"/>
                    </a:cubicBezTo>
                    <a:cubicBezTo>
                      <a:pt x="959172" y="899009"/>
                      <a:pt x="744067" y="1158930"/>
                      <a:pt x="479586" y="1158930"/>
                    </a:cubicBezTo>
                    <a:close/>
                    <a:moveTo>
                      <a:pt x="479586" y="32361"/>
                    </a:moveTo>
                    <a:cubicBezTo>
                      <a:pt x="233002" y="32361"/>
                      <a:pt x="32361" y="277769"/>
                      <a:pt x="32361" y="579465"/>
                    </a:cubicBezTo>
                    <a:cubicBezTo>
                      <a:pt x="32361" y="881113"/>
                      <a:pt x="233002" y="1126520"/>
                      <a:pt x="479586" y="1126520"/>
                    </a:cubicBezTo>
                    <a:cubicBezTo>
                      <a:pt x="726170" y="1126520"/>
                      <a:pt x="926811" y="881113"/>
                      <a:pt x="926811" y="579465"/>
                    </a:cubicBezTo>
                    <a:cubicBezTo>
                      <a:pt x="926811" y="277818"/>
                      <a:pt x="726170" y="32361"/>
                      <a:pt x="479586" y="32361"/>
                    </a:cubicBezTo>
                    <a:close/>
                  </a:path>
                </a:pathLst>
              </a:custGeom>
              <a:grpFill/>
              <a:ln w="4902"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2C764A46-142A-45C9-9A0E-4C41D742D07C}"/>
                  </a:ext>
                </a:extLst>
              </p:cNvPr>
              <p:cNvSpPr/>
              <p:nvPr/>
            </p:nvSpPr>
            <p:spPr>
              <a:xfrm>
                <a:off x="9094575" y="2778617"/>
                <a:ext cx="701261" cy="1158930"/>
              </a:xfrm>
              <a:custGeom>
                <a:avLst/>
                <a:gdLst>
                  <a:gd name="connsiteX0" fmla="*/ 350631 w 701261"/>
                  <a:gd name="connsiteY0" fmla="*/ 1158930 h 1158930"/>
                  <a:gd name="connsiteX1" fmla="*/ 0 w 701261"/>
                  <a:gd name="connsiteY1" fmla="*/ 579465 h 1158930"/>
                  <a:gd name="connsiteX2" fmla="*/ 350631 w 701261"/>
                  <a:gd name="connsiteY2" fmla="*/ 0 h 1158930"/>
                  <a:gd name="connsiteX3" fmla="*/ 701261 w 701261"/>
                  <a:gd name="connsiteY3" fmla="*/ 579465 h 1158930"/>
                  <a:gd name="connsiteX4" fmla="*/ 350631 w 701261"/>
                  <a:gd name="connsiteY4" fmla="*/ 1158930 h 1158930"/>
                  <a:gd name="connsiteX5" fmla="*/ 350631 w 701261"/>
                  <a:gd name="connsiteY5" fmla="*/ 32361 h 1158930"/>
                  <a:gd name="connsiteX6" fmla="*/ 32361 w 701261"/>
                  <a:gd name="connsiteY6" fmla="*/ 579465 h 1158930"/>
                  <a:gd name="connsiteX7" fmla="*/ 350631 w 701261"/>
                  <a:gd name="connsiteY7" fmla="*/ 1126520 h 1158930"/>
                  <a:gd name="connsiteX8" fmla="*/ 668851 w 701261"/>
                  <a:gd name="connsiteY8" fmla="*/ 579465 h 1158930"/>
                  <a:gd name="connsiteX9" fmla="*/ 350631 w 701261"/>
                  <a:gd name="connsiteY9" fmla="*/ 32361 h 115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261" h="1158930">
                    <a:moveTo>
                      <a:pt x="350631" y="1158930"/>
                    </a:moveTo>
                    <a:cubicBezTo>
                      <a:pt x="157296" y="1158930"/>
                      <a:pt x="0" y="899009"/>
                      <a:pt x="0" y="579465"/>
                    </a:cubicBezTo>
                    <a:cubicBezTo>
                      <a:pt x="0" y="259921"/>
                      <a:pt x="157296" y="0"/>
                      <a:pt x="350631" y="0"/>
                    </a:cubicBezTo>
                    <a:cubicBezTo>
                      <a:pt x="543965" y="0"/>
                      <a:pt x="701261" y="259970"/>
                      <a:pt x="701261" y="579465"/>
                    </a:cubicBezTo>
                    <a:cubicBezTo>
                      <a:pt x="701213" y="899009"/>
                      <a:pt x="543916" y="1158930"/>
                      <a:pt x="350631" y="1158930"/>
                    </a:cubicBezTo>
                    <a:close/>
                    <a:moveTo>
                      <a:pt x="350631" y="32361"/>
                    </a:moveTo>
                    <a:cubicBezTo>
                      <a:pt x="175144" y="32361"/>
                      <a:pt x="32361" y="277769"/>
                      <a:pt x="32361" y="579465"/>
                    </a:cubicBezTo>
                    <a:cubicBezTo>
                      <a:pt x="32361" y="881113"/>
                      <a:pt x="175144" y="1126520"/>
                      <a:pt x="350631" y="1126520"/>
                    </a:cubicBezTo>
                    <a:cubicBezTo>
                      <a:pt x="526117" y="1126520"/>
                      <a:pt x="668851" y="881113"/>
                      <a:pt x="668851" y="579465"/>
                    </a:cubicBezTo>
                    <a:cubicBezTo>
                      <a:pt x="668851" y="277818"/>
                      <a:pt x="526117" y="32361"/>
                      <a:pt x="350631" y="32361"/>
                    </a:cubicBezTo>
                    <a:close/>
                  </a:path>
                </a:pathLst>
              </a:custGeom>
              <a:grpFill/>
              <a:ln w="4902"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0AA0F42F-D94F-444F-AB9E-E0859BC35317}"/>
                  </a:ext>
                </a:extLst>
              </p:cNvPr>
              <p:cNvSpPr/>
              <p:nvPr/>
            </p:nvSpPr>
            <p:spPr>
              <a:xfrm>
                <a:off x="9223529" y="2778617"/>
                <a:ext cx="443351" cy="1158880"/>
              </a:xfrm>
              <a:custGeom>
                <a:avLst/>
                <a:gdLst>
                  <a:gd name="connsiteX0" fmla="*/ 221676 w 443351"/>
                  <a:gd name="connsiteY0" fmla="*/ 1158881 h 1158880"/>
                  <a:gd name="connsiteX1" fmla="*/ 0 w 443351"/>
                  <a:gd name="connsiteY1" fmla="*/ 579465 h 1158880"/>
                  <a:gd name="connsiteX2" fmla="*/ 221676 w 443351"/>
                  <a:gd name="connsiteY2" fmla="*/ 0 h 1158880"/>
                  <a:gd name="connsiteX3" fmla="*/ 443351 w 443351"/>
                  <a:gd name="connsiteY3" fmla="*/ 579465 h 1158880"/>
                  <a:gd name="connsiteX4" fmla="*/ 221676 w 443351"/>
                  <a:gd name="connsiteY4" fmla="*/ 1158881 h 1158880"/>
                  <a:gd name="connsiteX5" fmla="*/ 221676 w 443351"/>
                  <a:gd name="connsiteY5" fmla="*/ 32361 h 1158880"/>
                  <a:gd name="connsiteX6" fmla="*/ 32361 w 443351"/>
                  <a:gd name="connsiteY6" fmla="*/ 579465 h 1158880"/>
                  <a:gd name="connsiteX7" fmla="*/ 221676 w 443351"/>
                  <a:gd name="connsiteY7" fmla="*/ 1126520 h 1158880"/>
                  <a:gd name="connsiteX8" fmla="*/ 410990 w 443351"/>
                  <a:gd name="connsiteY8" fmla="*/ 579465 h 1158880"/>
                  <a:gd name="connsiteX9" fmla="*/ 221676 w 443351"/>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51" h="1158880">
                    <a:moveTo>
                      <a:pt x="221676" y="1158881"/>
                    </a:moveTo>
                    <a:cubicBezTo>
                      <a:pt x="97378" y="1158881"/>
                      <a:pt x="0" y="904403"/>
                      <a:pt x="0" y="579465"/>
                    </a:cubicBezTo>
                    <a:cubicBezTo>
                      <a:pt x="0" y="254527"/>
                      <a:pt x="97378" y="0"/>
                      <a:pt x="221676" y="0"/>
                    </a:cubicBezTo>
                    <a:cubicBezTo>
                      <a:pt x="345973" y="0"/>
                      <a:pt x="443351" y="254527"/>
                      <a:pt x="443351" y="579465"/>
                    </a:cubicBezTo>
                    <a:cubicBezTo>
                      <a:pt x="443351" y="904403"/>
                      <a:pt x="345973" y="1158881"/>
                      <a:pt x="221676" y="1158881"/>
                    </a:cubicBezTo>
                    <a:close/>
                    <a:moveTo>
                      <a:pt x="221676" y="32361"/>
                    </a:moveTo>
                    <a:cubicBezTo>
                      <a:pt x="130279" y="32361"/>
                      <a:pt x="32361" y="252174"/>
                      <a:pt x="32361" y="579465"/>
                    </a:cubicBezTo>
                    <a:cubicBezTo>
                      <a:pt x="32361" y="906707"/>
                      <a:pt x="130279" y="1126520"/>
                      <a:pt x="221676" y="1126520"/>
                    </a:cubicBezTo>
                    <a:cubicBezTo>
                      <a:pt x="313072" y="1126520"/>
                      <a:pt x="410990" y="906707"/>
                      <a:pt x="410990" y="579465"/>
                    </a:cubicBezTo>
                    <a:cubicBezTo>
                      <a:pt x="410990" y="252223"/>
                      <a:pt x="313072" y="32361"/>
                      <a:pt x="221676" y="32361"/>
                    </a:cubicBezTo>
                    <a:close/>
                  </a:path>
                </a:pathLst>
              </a:custGeom>
              <a:grpFill/>
              <a:ln w="4902"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91F92609-9052-4B59-83C3-1F0976BB171B}"/>
                  </a:ext>
                </a:extLst>
              </p:cNvPr>
              <p:cNvSpPr/>
              <p:nvPr/>
            </p:nvSpPr>
            <p:spPr>
              <a:xfrm>
                <a:off x="9352436" y="2778617"/>
                <a:ext cx="185489" cy="1158880"/>
              </a:xfrm>
              <a:custGeom>
                <a:avLst/>
                <a:gdLst>
                  <a:gd name="connsiteX0" fmla="*/ 92770 w 185489"/>
                  <a:gd name="connsiteY0" fmla="*/ 1158881 h 1158880"/>
                  <a:gd name="connsiteX1" fmla="*/ 0 w 185489"/>
                  <a:gd name="connsiteY1" fmla="*/ 579465 h 1158880"/>
                  <a:gd name="connsiteX2" fmla="*/ 92770 w 185489"/>
                  <a:gd name="connsiteY2" fmla="*/ 0 h 1158880"/>
                  <a:gd name="connsiteX3" fmla="*/ 185489 w 185489"/>
                  <a:gd name="connsiteY3" fmla="*/ 579465 h 1158880"/>
                  <a:gd name="connsiteX4" fmla="*/ 92770 w 185489"/>
                  <a:gd name="connsiteY4" fmla="*/ 1158881 h 1158880"/>
                  <a:gd name="connsiteX5" fmla="*/ 90759 w 185489"/>
                  <a:gd name="connsiteY5" fmla="*/ 31920 h 1158880"/>
                  <a:gd name="connsiteX6" fmla="*/ 32410 w 185489"/>
                  <a:gd name="connsiteY6" fmla="*/ 579465 h 1158880"/>
                  <a:gd name="connsiteX7" fmla="*/ 94829 w 185489"/>
                  <a:gd name="connsiteY7" fmla="*/ 1126961 h 1158880"/>
                  <a:gd name="connsiteX8" fmla="*/ 153177 w 185489"/>
                  <a:gd name="connsiteY8" fmla="*/ 579465 h 1158880"/>
                  <a:gd name="connsiteX9" fmla="*/ 90759 w 185489"/>
                  <a:gd name="connsiteY9" fmla="*/ 31920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489" h="1158880">
                    <a:moveTo>
                      <a:pt x="92770" y="1158881"/>
                    </a:moveTo>
                    <a:cubicBezTo>
                      <a:pt x="1079" y="1158881"/>
                      <a:pt x="0" y="603148"/>
                      <a:pt x="0" y="579465"/>
                    </a:cubicBezTo>
                    <a:cubicBezTo>
                      <a:pt x="0" y="555782"/>
                      <a:pt x="1079" y="0"/>
                      <a:pt x="92770" y="0"/>
                    </a:cubicBezTo>
                    <a:cubicBezTo>
                      <a:pt x="184460" y="0"/>
                      <a:pt x="185489" y="555831"/>
                      <a:pt x="185489" y="579465"/>
                    </a:cubicBezTo>
                    <a:cubicBezTo>
                      <a:pt x="185489" y="603148"/>
                      <a:pt x="184460" y="1158881"/>
                      <a:pt x="92770" y="1158881"/>
                    </a:cubicBezTo>
                    <a:close/>
                    <a:moveTo>
                      <a:pt x="90759" y="31920"/>
                    </a:moveTo>
                    <a:cubicBezTo>
                      <a:pt x="69283" y="46924"/>
                      <a:pt x="32410" y="250507"/>
                      <a:pt x="32410" y="579465"/>
                    </a:cubicBezTo>
                    <a:cubicBezTo>
                      <a:pt x="32410" y="908375"/>
                      <a:pt x="69332" y="1111957"/>
                      <a:pt x="94829" y="1126961"/>
                    </a:cubicBezTo>
                    <a:cubicBezTo>
                      <a:pt x="116305" y="1112006"/>
                      <a:pt x="153177" y="908424"/>
                      <a:pt x="153177" y="579465"/>
                    </a:cubicBezTo>
                    <a:cubicBezTo>
                      <a:pt x="153128" y="250507"/>
                      <a:pt x="116256" y="46924"/>
                      <a:pt x="90759" y="31920"/>
                    </a:cubicBezTo>
                    <a:close/>
                  </a:path>
                </a:pathLst>
              </a:custGeom>
              <a:grpFill/>
              <a:ln w="4902" cap="flat">
                <a:noFill/>
                <a:prstDash val="solid"/>
                <a:miter/>
              </a:ln>
            </p:spPr>
            <p:txBody>
              <a:bodyPr rtlCol="0" anchor="ctr"/>
              <a:lstStyle/>
              <a:p>
                <a:endParaRPr lang="en-US"/>
              </a:p>
            </p:txBody>
          </p:sp>
        </p:grpSp>
        <p:sp>
          <p:nvSpPr>
            <p:cNvPr id="92" name="Freeform: Shape 91">
              <a:extLst>
                <a:ext uri="{FF2B5EF4-FFF2-40B4-BE49-F238E27FC236}">
                  <a16:creationId xmlns:a16="http://schemas.microsoft.com/office/drawing/2014/main" id="{458C7853-6ADC-434B-8275-451E844F1BA4}"/>
                </a:ext>
              </a:extLst>
            </p:cNvPr>
            <p:cNvSpPr/>
            <p:nvPr/>
          </p:nvSpPr>
          <p:spPr>
            <a:xfrm>
              <a:off x="15459850" y="1661160"/>
              <a:ext cx="25431" cy="1000204"/>
            </a:xfrm>
            <a:custGeom>
              <a:avLst/>
              <a:gdLst>
                <a:gd name="connsiteX0" fmla="*/ 0 w 25431"/>
                <a:gd name="connsiteY0" fmla="*/ 0 h 1000204"/>
                <a:gd name="connsiteX1" fmla="*/ 25431 w 25431"/>
                <a:gd name="connsiteY1" fmla="*/ 0 h 1000204"/>
                <a:gd name="connsiteX2" fmla="*/ 25431 w 25431"/>
                <a:gd name="connsiteY2" fmla="*/ 1000204 h 1000204"/>
                <a:gd name="connsiteX3" fmla="*/ 0 w 25431"/>
                <a:gd name="connsiteY3" fmla="*/ 1000204 h 1000204"/>
              </a:gdLst>
              <a:ahLst/>
              <a:cxnLst>
                <a:cxn ang="0">
                  <a:pos x="connsiteX0" y="connsiteY0"/>
                </a:cxn>
                <a:cxn ang="0">
                  <a:pos x="connsiteX1" y="connsiteY1"/>
                </a:cxn>
                <a:cxn ang="0">
                  <a:pos x="connsiteX2" y="connsiteY2"/>
                </a:cxn>
                <a:cxn ang="0">
                  <a:pos x="connsiteX3" y="connsiteY3"/>
                </a:cxn>
              </a:cxnLst>
              <a:rect l="l" t="t" r="r" b="b"/>
              <a:pathLst>
                <a:path w="25431" h="1000204">
                  <a:moveTo>
                    <a:pt x="0" y="0"/>
                  </a:moveTo>
                  <a:lnTo>
                    <a:pt x="25431" y="0"/>
                  </a:lnTo>
                  <a:lnTo>
                    <a:pt x="25431" y="1000204"/>
                  </a:lnTo>
                  <a:lnTo>
                    <a:pt x="0" y="1000204"/>
                  </a:lnTo>
                  <a:close/>
                </a:path>
              </a:pathLst>
            </a:custGeom>
            <a:grpFill/>
            <a:ln w="4902" cap="flat">
              <a:noFill/>
              <a:prstDash val="solid"/>
              <a:miter/>
            </a:ln>
          </p:spPr>
          <p:txBody>
            <a:bodyPr wrap="square" rtlCol="0" anchor="ctr">
              <a:noAutofit/>
            </a:bodyPr>
            <a:lstStyle/>
            <a:p>
              <a:endParaRPr lang="en-US"/>
            </a:p>
          </p:txBody>
        </p:sp>
        <p:sp>
          <p:nvSpPr>
            <p:cNvPr id="54" name="Freeform: Shape 53">
              <a:extLst>
                <a:ext uri="{FF2B5EF4-FFF2-40B4-BE49-F238E27FC236}">
                  <a16:creationId xmlns:a16="http://schemas.microsoft.com/office/drawing/2014/main" id="{205B36C4-3DEF-457C-AAEF-ACBA1127B8A3}"/>
                </a:ext>
              </a:extLst>
            </p:cNvPr>
            <p:cNvSpPr/>
            <p:nvPr/>
          </p:nvSpPr>
          <p:spPr>
            <a:xfrm>
              <a:off x="15348481" y="2643146"/>
              <a:ext cx="248207" cy="195173"/>
            </a:xfrm>
            <a:custGeom>
              <a:avLst/>
              <a:gdLst>
                <a:gd name="connsiteX0" fmla="*/ 330675 w 330674"/>
                <a:gd name="connsiteY0" fmla="*/ 260019 h 260019"/>
                <a:gd name="connsiteX1" fmla="*/ 282133 w 330674"/>
                <a:gd name="connsiteY1" fmla="*/ 260019 h 260019"/>
                <a:gd name="connsiteX2" fmla="*/ 165338 w 330674"/>
                <a:gd name="connsiteY2" fmla="*/ 48542 h 260019"/>
                <a:gd name="connsiteX3" fmla="*/ 48542 w 330674"/>
                <a:gd name="connsiteY3" fmla="*/ 260019 h 260019"/>
                <a:gd name="connsiteX4" fmla="*/ 0 w 330674"/>
                <a:gd name="connsiteY4" fmla="*/ 260019 h 260019"/>
                <a:gd name="connsiteX5" fmla="*/ 165289 w 330674"/>
                <a:gd name="connsiteY5" fmla="*/ 0 h 260019"/>
                <a:gd name="connsiteX6" fmla="*/ 330675 w 330674"/>
                <a:gd name="connsiteY6" fmla="*/ 260019 h 2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74" h="260019">
                  <a:moveTo>
                    <a:pt x="330675" y="260019"/>
                  </a:moveTo>
                  <a:lnTo>
                    <a:pt x="282133" y="260019"/>
                  </a:lnTo>
                  <a:cubicBezTo>
                    <a:pt x="282133" y="145381"/>
                    <a:pt x="228638" y="48542"/>
                    <a:pt x="165338" y="48542"/>
                  </a:cubicBezTo>
                  <a:cubicBezTo>
                    <a:pt x="102037" y="48542"/>
                    <a:pt x="48542" y="145381"/>
                    <a:pt x="48542" y="260019"/>
                  </a:cubicBezTo>
                  <a:lnTo>
                    <a:pt x="0" y="260019"/>
                  </a:lnTo>
                  <a:cubicBezTo>
                    <a:pt x="0" y="114197"/>
                    <a:pt x="72617" y="0"/>
                    <a:pt x="165289" y="0"/>
                  </a:cubicBezTo>
                  <a:cubicBezTo>
                    <a:pt x="258058" y="0"/>
                    <a:pt x="330675" y="114197"/>
                    <a:pt x="330675" y="260019"/>
                  </a:cubicBezTo>
                  <a:close/>
                </a:path>
              </a:pathLst>
            </a:custGeom>
            <a:grpFill/>
            <a:ln w="4902"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20782400-E7D5-444D-A883-4F29FB98682A}"/>
                </a:ext>
              </a:extLst>
            </p:cNvPr>
            <p:cNvSpPr/>
            <p:nvPr/>
          </p:nvSpPr>
          <p:spPr>
            <a:xfrm>
              <a:off x="15459851" y="3795559"/>
              <a:ext cx="25431" cy="352952"/>
            </a:xfrm>
            <a:custGeom>
              <a:avLst/>
              <a:gdLst>
                <a:gd name="connsiteX0" fmla="*/ 0 w 33881"/>
                <a:gd name="connsiteY0" fmla="*/ 0 h 470220"/>
                <a:gd name="connsiteX1" fmla="*/ 33881 w 33881"/>
                <a:gd name="connsiteY1" fmla="*/ 0 h 470220"/>
                <a:gd name="connsiteX2" fmla="*/ 33881 w 33881"/>
                <a:gd name="connsiteY2" fmla="*/ 470221 h 470220"/>
                <a:gd name="connsiteX3" fmla="*/ 0 w 33881"/>
                <a:gd name="connsiteY3" fmla="*/ 470221 h 470220"/>
              </a:gdLst>
              <a:ahLst/>
              <a:cxnLst>
                <a:cxn ang="0">
                  <a:pos x="connsiteX0" y="connsiteY0"/>
                </a:cxn>
                <a:cxn ang="0">
                  <a:pos x="connsiteX1" y="connsiteY1"/>
                </a:cxn>
                <a:cxn ang="0">
                  <a:pos x="connsiteX2" y="connsiteY2"/>
                </a:cxn>
                <a:cxn ang="0">
                  <a:pos x="connsiteX3" y="connsiteY3"/>
                </a:cxn>
              </a:cxnLst>
              <a:rect l="l" t="t" r="r" b="b"/>
              <a:pathLst>
                <a:path w="33881" h="470220">
                  <a:moveTo>
                    <a:pt x="0" y="0"/>
                  </a:moveTo>
                  <a:lnTo>
                    <a:pt x="33881" y="0"/>
                  </a:lnTo>
                  <a:lnTo>
                    <a:pt x="33881" y="470221"/>
                  </a:lnTo>
                  <a:lnTo>
                    <a:pt x="0" y="470221"/>
                  </a:lnTo>
                  <a:close/>
                </a:path>
              </a:pathLst>
            </a:custGeom>
            <a:grpFill/>
            <a:ln w="4902" cap="flat">
              <a:noFill/>
              <a:prstDash val="solid"/>
              <a:miter/>
            </a:ln>
          </p:spPr>
          <p:txBody>
            <a:bodyPr rtlCol="0" anchor="ctr"/>
            <a:lstStyle/>
            <a:p>
              <a:endParaRPr lang="en-US"/>
            </a:p>
          </p:txBody>
        </p:sp>
        <p:grpSp>
          <p:nvGrpSpPr>
            <p:cNvPr id="44" name="Graphic 2">
              <a:extLst>
                <a:ext uri="{FF2B5EF4-FFF2-40B4-BE49-F238E27FC236}">
                  <a16:creationId xmlns:a16="http://schemas.microsoft.com/office/drawing/2014/main" id="{766A7D44-1398-42B5-B6A0-1BCD1EF5BD70}"/>
                </a:ext>
              </a:extLst>
            </p:cNvPr>
            <p:cNvGrpSpPr/>
            <p:nvPr/>
          </p:nvGrpSpPr>
          <p:grpSpPr>
            <a:xfrm>
              <a:off x="15309211" y="4136367"/>
              <a:ext cx="326748" cy="326784"/>
              <a:chOff x="9227501" y="4413015"/>
              <a:chExt cx="435309" cy="435358"/>
            </a:xfrm>
            <a:grpFill/>
          </p:grpSpPr>
          <p:sp>
            <p:nvSpPr>
              <p:cNvPr id="48" name="Freeform: Shape 47">
                <a:extLst>
                  <a:ext uri="{FF2B5EF4-FFF2-40B4-BE49-F238E27FC236}">
                    <a16:creationId xmlns:a16="http://schemas.microsoft.com/office/drawing/2014/main" id="{DE33F67B-D412-4607-A44B-FCED9A8E2B24}"/>
                  </a:ext>
                </a:extLst>
              </p:cNvPr>
              <p:cNvSpPr/>
              <p:nvPr/>
            </p:nvSpPr>
            <p:spPr>
              <a:xfrm>
                <a:off x="9432996" y="4515786"/>
                <a:ext cx="229815" cy="229814"/>
              </a:xfrm>
              <a:custGeom>
                <a:avLst/>
                <a:gdLst>
                  <a:gd name="connsiteX0" fmla="*/ 114932 w 229815"/>
                  <a:gd name="connsiteY0" fmla="*/ 229815 h 229814"/>
                  <a:gd name="connsiteX1" fmla="*/ 0 w 229815"/>
                  <a:gd name="connsiteY1" fmla="*/ 114883 h 229814"/>
                  <a:gd name="connsiteX2" fmla="*/ 114932 w 229815"/>
                  <a:gd name="connsiteY2" fmla="*/ 0 h 229814"/>
                  <a:gd name="connsiteX3" fmla="*/ 229816 w 229815"/>
                  <a:gd name="connsiteY3" fmla="*/ 114883 h 229814"/>
                  <a:gd name="connsiteX4" fmla="*/ 114932 w 229815"/>
                  <a:gd name="connsiteY4" fmla="*/ 229815 h 229814"/>
                  <a:gd name="connsiteX5" fmla="*/ 114932 w 229815"/>
                  <a:gd name="connsiteY5" fmla="*/ 24320 h 229814"/>
                  <a:gd name="connsiteX6" fmla="*/ 24320 w 229815"/>
                  <a:gd name="connsiteY6" fmla="*/ 114883 h 229814"/>
                  <a:gd name="connsiteX7" fmla="*/ 114932 w 229815"/>
                  <a:gd name="connsiteY7" fmla="*/ 205495 h 229814"/>
                  <a:gd name="connsiteX8" fmla="*/ 205495 w 229815"/>
                  <a:gd name="connsiteY8" fmla="*/ 114883 h 229814"/>
                  <a:gd name="connsiteX9" fmla="*/ 114932 w 229815"/>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5" h="229814">
                    <a:moveTo>
                      <a:pt x="114932" y="229815"/>
                    </a:moveTo>
                    <a:cubicBezTo>
                      <a:pt x="51582" y="229815"/>
                      <a:pt x="0" y="178282"/>
                      <a:pt x="0" y="114883"/>
                    </a:cubicBezTo>
                    <a:cubicBezTo>
                      <a:pt x="0" y="51533"/>
                      <a:pt x="51533" y="0"/>
                      <a:pt x="114932" y="0"/>
                    </a:cubicBezTo>
                    <a:cubicBezTo>
                      <a:pt x="178282" y="0"/>
                      <a:pt x="229816" y="51533"/>
                      <a:pt x="229816" y="114883"/>
                    </a:cubicBezTo>
                    <a:cubicBezTo>
                      <a:pt x="229816" y="178233"/>
                      <a:pt x="178282" y="229815"/>
                      <a:pt x="114932" y="229815"/>
                    </a:cubicBezTo>
                    <a:close/>
                    <a:moveTo>
                      <a:pt x="114932" y="24320"/>
                    </a:moveTo>
                    <a:cubicBezTo>
                      <a:pt x="64968" y="24320"/>
                      <a:pt x="24320" y="64919"/>
                      <a:pt x="24320" y="114883"/>
                    </a:cubicBezTo>
                    <a:cubicBezTo>
                      <a:pt x="24320" y="164847"/>
                      <a:pt x="64968" y="205495"/>
                      <a:pt x="114932" y="205495"/>
                    </a:cubicBezTo>
                    <a:cubicBezTo>
                      <a:pt x="164896" y="205495"/>
                      <a:pt x="205495" y="164847"/>
                      <a:pt x="205495" y="114883"/>
                    </a:cubicBezTo>
                    <a:cubicBezTo>
                      <a:pt x="205495" y="64919"/>
                      <a:pt x="164896" y="24320"/>
                      <a:pt x="114932" y="24320"/>
                    </a:cubicBezTo>
                    <a:close/>
                  </a:path>
                </a:pathLst>
              </a:custGeom>
              <a:grpFill/>
              <a:ln w="4902"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1B37F2F0-A37B-45B4-BF00-2A321589412F}"/>
                  </a:ext>
                </a:extLst>
              </p:cNvPr>
              <p:cNvSpPr/>
              <p:nvPr/>
            </p:nvSpPr>
            <p:spPr>
              <a:xfrm>
                <a:off x="9330273" y="4413015"/>
                <a:ext cx="229814" cy="229814"/>
              </a:xfrm>
              <a:custGeom>
                <a:avLst/>
                <a:gdLst>
                  <a:gd name="connsiteX0" fmla="*/ 114883 w 229814"/>
                  <a:gd name="connsiteY0" fmla="*/ 229815 h 229814"/>
                  <a:gd name="connsiteX1" fmla="*/ 0 w 229814"/>
                  <a:gd name="connsiteY1" fmla="*/ 114932 h 229814"/>
                  <a:gd name="connsiteX2" fmla="*/ 114883 w 229814"/>
                  <a:gd name="connsiteY2" fmla="*/ 0 h 229814"/>
                  <a:gd name="connsiteX3" fmla="*/ 229815 w 229814"/>
                  <a:gd name="connsiteY3" fmla="*/ 114932 h 229814"/>
                  <a:gd name="connsiteX4" fmla="*/ 114883 w 229814"/>
                  <a:gd name="connsiteY4" fmla="*/ 229815 h 229814"/>
                  <a:gd name="connsiteX5" fmla="*/ 114883 w 229814"/>
                  <a:gd name="connsiteY5" fmla="*/ 24320 h 229814"/>
                  <a:gd name="connsiteX6" fmla="*/ 24320 w 229814"/>
                  <a:gd name="connsiteY6" fmla="*/ 114932 h 229814"/>
                  <a:gd name="connsiteX7" fmla="*/ 114883 w 229814"/>
                  <a:gd name="connsiteY7" fmla="*/ 205495 h 229814"/>
                  <a:gd name="connsiteX8" fmla="*/ 205495 w 229814"/>
                  <a:gd name="connsiteY8" fmla="*/ 114932 h 229814"/>
                  <a:gd name="connsiteX9" fmla="*/ 114883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883" y="229815"/>
                    </a:moveTo>
                    <a:cubicBezTo>
                      <a:pt x="51533" y="229815"/>
                      <a:pt x="0" y="178282"/>
                      <a:pt x="0" y="114932"/>
                    </a:cubicBezTo>
                    <a:cubicBezTo>
                      <a:pt x="0" y="51582"/>
                      <a:pt x="51533" y="0"/>
                      <a:pt x="114883" y="0"/>
                    </a:cubicBezTo>
                    <a:cubicBezTo>
                      <a:pt x="178233" y="0"/>
                      <a:pt x="229815" y="51533"/>
                      <a:pt x="229815" y="114932"/>
                    </a:cubicBezTo>
                    <a:cubicBezTo>
                      <a:pt x="229815" y="178233"/>
                      <a:pt x="178282" y="229815"/>
                      <a:pt x="114883" y="229815"/>
                    </a:cubicBezTo>
                    <a:close/>
                    <a:moveTo>
                      <a:pt x="114883" y="24320"/>
                    </a:moveTo>
                    <a:cubicBezTo>
                      <a:pt x="64919" y="24320"/>
                      <a:pt x="24320" y="64968"/>
                      <a:pt x="24320" y="114932"/>
                    </a:cubicBezTo>
                    <a:cubicBezTo>
                      <a:pt x="24320" y="164896"/>
                      <a:pt x="64919" y="205495"/>
                      <a:pt x="114883" y="205495"/>
                    </a:cubicBezTo>
                    <a:cubicBezTo>
                      <a:pt x="164847" y="205495"/>
                      <a:pt x="205495" y="164847"/>
                      <a:pt x="205495" y="114932"/>
                    </a:cubicBezTo>
                    <a:cubicBezTo>
                      <a:pt x="205495" y="64968"/>
                      <a:pt x="164847" y="24320"/>
                      <a:pt x="114883" y="24320"/>
                    </a:cubicBezTo>
                    <a:close/>
                  </a:path>
                </a:pathLst>
              </a:custGeom>
              <a:grpFill/>
              <a:ln w="4902"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A4B3D4C2-F566-4D9C-84E6-8A21EE0E6D4C}"/>
                  </a:ext>
                </a:extLst>
              </p:cNvPr>
              <p:cNvSpPr/>
              <p:nvPr/>
            </p:nvSpPr>
            <p:spPr>
              <a:xfrm>
                <a:off x="9227501" y="4515786"/>
                <a:ext cx="229814" cy="229814"/>
              </a:xfrm>
              <a:custGeom>
                <a:avLst/>
                <a:gdLst>
                  <a:gd name="connsiteX0" fmla="*/ 114932 w 229814"/>
                  <a:gd name="connsiteY0" fmla="*/ 229815 h 229814"/>
                  <a:gd name="connsiteX1" fmla="*/ 0 w 229814"/>
                  <a:gd name="connsiteY1" fmla="*/ 114883 h 229814"/>
                  <a:gd name="connsiteX2" fmla="*/ 114932 w 229814"/>
                  <a:gd name="connsiteY2" fmla="*/ 0 h 229814"/>
                  <a:gd name="connsiteX3" fmla="*/ 229815 w 229814"/>
                  <a:gd name="connsiteY3" fmla="*/ 114883 h 229814"/>
                  <a:gd name="connsiteX4" fmla="*/ 114932 w 229814"/>
                  <a:gd name="connsiteY4" fmla="*/ 229815 h 229814"/>
                  <a:gd name="connsiteX5" fmla="*/ 114932 w 229814"/>
                  <a:gd name="connsiteY5" fmla="*/ 24320 h 229814"/>
                  <a:gd name="connsiteX6" fmla="*/ 24271 w 229814"/>
                  <a:gd name="connsiteY6" fmla="*/ 114883 h 229814"/>
                  <a:gd name="connsiteX7" fmla="*/ 114932 w 229814"/>
                  <a:gd name="connsiteY7" fmla="*/ 205495 h 229814"/>
                  <a:gd name="connsiteX8" fmla="*/ 205494 w 229814"/>
                  <a:gd name="connsiteY8" fmla="*/ 114883 h 229814"/>
                  <a:gd name="connsiteX9" fmla="*/ 114932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932" y="229815"/>
                    </a:moveTo>
                    <a:cubicBezTo>
                      <a:pt x="51582" y="229815"/>
                      <a:pt x="0" y="178282"/>
                      <a:pt x="0" y="114883"/>
                    </a:cubicBezTo>
                    <a:cubicBezTo>
                      <a:pt x="0" y="51533"/>
                      <a:pt x="51582" y="0"/>
                      <a:pt x="114932" y="0"/>
                    </a:cubicBezTo>
                    <a:cubicBezTo>
                      <a:pt x="178282" y="0"/>
                      <a:pt x="229815" y="51533"/>
                      <a:pt x="229815" y="114883"/>
                    </a:cubicBezTo>
                    <a:cubicBezTo>
                      <a:pt x="229815" y="178233"/>
                      <a:pt x="178282" y="229815"/>
                      <a:pt x="114932" y="229815"/>
                    </a:cubicBezTo>
                    <a:close/>
                    <a:moveTo>
                      <a:pt x="114932" y="24320"/>
                    </a:moveTo>
                    <a:cubicBezTo>
                      <a:pt x="64919" y="24320"/>
                      <a:pt x="24271" y="64919"/>
                      <a:pt x="24271" y="114883"/>
                    </a:cubicBezTo>
                    <a:cubicBezTo>
                      <a:pt x="24271" y="164847"/>
                      <a:pt x="64919" y="205495"/>
                      <a:pt x="114932" y="205495"/>
                    </a:cubicBezTo>
                    <a:cubicBezTo>
                      <a:pt x="164896" y="205495"/>
                      <a:pt x="205494" y="164847"/>
                      <a:pt x="205494" y="114883"/>
                    </a:cubicBezTo>
                    <a:cubicBezTo>
                      <a:pt x="205494" y="64919"/>
                      <a:pt x="164896" y="24320"/>
                      <a:pt x="114932" y="24320"/>
                    </a:cubicBezTo>
                    <a:close/>
                  </a:path>
                </a:pathLst>
              </a:custGeom>
              <a:grpFill/>
              <a:ln w="4902"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E9F8CA23-6153-40CC-B09D-38C03CC6B9FF}"/>
                  </a:ext>
                </a:extLst>
              </p:cNvPr>
              <p:cNvSpPr/>
              <p:nvPr/>
            </p:nvSpPr>
            <p:spPr>
              <a:xfrm>
                <a:off x="9330273" y="4618509"/>
                <a:ext cx="229814" cy="229863"/>
              </a:xfrm>
              <a:custGeom>
                <a:avLst/>
                <a:gdLst>
                  <a:gd name="connsiteX0" fmla="*/ 114883 w 229814"/>
                  <a:gd name="connsiteY0" fmla="*/ 229864 h 229863"/>
                  <a:gd name="connsiteX1" fmla="*/ 0 w 229814"/>
                  <a:gd name="connsiteY1" fmla="*/ 114932 h 229863"/>
                  <a:gd name="connsiteX2" fmla="*/ 114883 w 229814"/>
                  <a:gd name="connsiteY2" fmla="*/ 0 h 229863"/>
                  <a:gd name="connsiteX3" fmla="*/ 229815 w 229814"/>
                  <a:gd name="connsiteY3" fmla="*/ 114932 h 229863"/>
                  <a:gd name="connsiteX4" fmla="*/ 114883 w 229814"/>
                  <a:gd name="connsiteY4" fmla="*/ 229864 h 229863"/>
                  <a:gd name="connsiteX5" fmla="*/ 114883 w 229814"/>
                  <a:gd name="connsiteY5" fmla="*/ 24320 h 229863"/>
                  <a:gd name="connsiteX6" fmla="*/ 24320 w 229814"/>
                  <a:gd name="connsiteY6" fmla="*/ 114932 h 229863"/>
                  <a:gd name="connsiteX7" fmla="*/ 114883 w 229814"/>
                  <a:gd name="connsiteY7" fmla="*/ 205544 h 229863"/>
                  <a:gd name="connsiteX8" fmla="*/ 205495 w 229814"/>
                  <a:gd name="connsiteY8" fmla="*/ 114932 h 229863"/>
                  <a:gd name="connsiteX9" fmla="*/ 114883 w 229814"/>
                  <a:gd name="connsiteY9" fmla="*/ 24320 h 2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63">
                    <a:moveTo>
                      <a:pt x="114883" y="229864"/>
                    </a:moveTo>
                    <a:cubicBezTo>
                      <a:pt x="51533" y="229864"/>
                      <a:pt x="0" y="178331"/>
                      <a:pt x="0" y="114932"/>
                    </a:cubicBezTo>
                    <a:cubicBezTo>
                      <a:pt x="0" y="51582"/>
                      <a:pt x="51533" y="0"/>
                      <a:pt x="114883" y="0"/>
                    </a:cubicBezTo>
                    <a:cubicBezTo>
                      <a:pt x="178233" y="0"/>
                      <a:pt x="229815" y="51533"/>
                      <a:pt x="229815" y="114932"/>
                    </a:cubicBezTo>
                    <a:cubicBezTo>
                      <a:pt x="229815" y="178282"/>
                      <a:pt x="178282" y="229864"/>
                      <a:pt x="114883" y="229864"/>
                    </a:cubicBezTo>
                    <a:close/>
                    <a:moveTo>
                      <a:pt x="114883" y="24320"/>
                    </a:moveTo>
                    <a:cubicBezTo>
                      <a:pt x="64919" y="24320"/>
                      <a:pt x="24320" y="64968"/>
                      <a:pt x="24320" y="114932"/>
                    </a:cubicBezTo>
                    <a:cubicBezTo>
                      <a:pt x="24320" y="164896"/>
                      <a:pt x="64919" y="205544"/>
                      <a:pt x="114883" y="205544"/>
                    </a:cubicBezTo>
                    <a:cubicBezTo>
                      <a:pt x="164847" y="205544"/>
                      <a:pt x="205495" y="164896"/>
                      <a:pt x="205495" y="114932"/>
                    </a:cubicBezTo>
                    <a:cubicBezTo>
                      <a:pt x="205495" y="64968"/>
                      <a:pt x="164847" y="24320"/>
                      <a:pt x="114883" y="24320"/>
                    </a:cubicBezTo>
                    <a:close/>
                  </a:path>
                </a:pathLst>
              </a:custGeom>
              <a:grpFill/>
              <a:ln w="4902"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D8345DB0-ABC1-42AD-81A2-A317539B109B}"/>
                  </a:ext>
                </a:extLst>
              </p:cNvPr>
              <p:cNvSpPr/>
              <p:nvPr/>
            </p:nvSpPr>
            <p:spPr>
              <a:xfrm>
                <a:off x="9330273" y="4515786"/>
                <a:ext cx="229814" cy="229814"/>
              </a:xfrm>
              <a:custGeom>
                <a:avLst/>
                <a:gdLst>
                  <a:gd name="connsiteX0" fmla="*/ 114883 w 229814"/>
                  <a:gd name="connsiteY0" fmla="*/ 229815 h 229814"/>
                  <a:gd name="connsiteX1" fmla="*/ 0 w 229814"/>
                  <a:gd name="connsiteY1" fmla="*/ 114883 h 229814"/>
                  <a:gd name="connsiteX2" fmla="*/ 114883 w 229814"/>
                  <a:gd name="connsiteY2" fmla="*/ 0 h 229814"/>
                  <a:gd name="connsiteX3" fmla="*/ 229815 w 229814"/>
                  <a:gd name="connsiteY3" fmla="*/ 114883 h 229814"/>
                  <a:gd name="connsiteX4" fmla="*/ 114883 w 229814"/>
                  <a:gd name="connsiteY4" fmla="*/ 229815 h 229814"/>
                  <a:gd name="connsiteX5" fmla="*/ 114883 w 229814"/>
                  <a:gd name="connsiteY5" fmla="*/ 24320 h 229814"/>
                  <a:gd name="connsiteX6" fmla="*/ 24320 w 229814"/>
                  <a:gd name="connsiteY6" fmla="*/ 114883 h 229814"/>
                  <a:gd name="connsiteX7" fmla="*/ 114883 w 229814"/>
                  <a:gd name="connsiteY7" fmla="*/ 205495 h 229814"/>
                  <a:gd name="connsiteX8" fmla="*/ 205495 w 229814"/>
                  <a:gd name="connsiteY8" fmla="*/ 114883 h 229814"/>
                  <a:gd name="connsiteX9" fmla="*/ 114883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883" y="229815"/>
                    </a:moveTo>
                    <a:cubicBezTo>
                      <a:pt x="51533" y="229815"/>
                      <a:pt x="0" y="178282"/>
                      <a:pt x="0" y="114883"/>
                    </a:cubicBezTo>
                    <a:cubicBezTo>
                      <a:pt x="0" y="51533"/>
                      <a:pt x="51533" y="0"/>
                      <a:pt x="114883" y="0"/>
                    </a:cubicBezTo>
                    <a:cubicBezTo>
                      <a:pt x="178233" y="0"/>
                      <a:pt x="229815" y="51533"/>
                      <a:pt x="229815" y="114883"/>
                    </a:cubicBezTo>
                    <a:cubicBezTo>
                      <a:pt x="229815" y="178233"/>
                      <a:pt x="178282" y="229815"/>
                      <a:pt x="114883" y="229815"/>
                    </a:cubicBezTo>
                    <a:close/>
                    <a:moveTo>
                      <a:pt x="114883" y="24320"/>
                    </a:moveTo>
                    <a:cubicBezTo>
                      <a:pt x="64919" y="24320"/>
                      <a:pt x="24320" y="64919"/>
                      <a:pt x="24320" y="114883"/>
                    </a:cubicBezTo>
                    <a:cubicBezTo>
                      <a:pt x="24320" y="164847"/>
                      <a:pt x="64919" y="205495"/>
                      <a:pt x="114883" y="205495"/>
                    </a:cubicBezTo>
                    <a:cubicBezTo>
                      <a:pt x="164847" y="205495"/>
                      <a:pt x="205495" y="164847"/>
                      <a:pt x="205495" y="114883"/>
                    </a:cubicBezTo>
                    <a:cubicBezTo>
                      <a:pt x="205495" y="64919"/>
                      <a:pt x="164847" y="24320"/>
                      <a:pt x="114883" y="24320"/>
                    </a:cubicBezTo>
                    <a:close/>
                  </a:path>
                </a:pathLst>
              </a:custGeom>
              <a:grpFill/>
              <a:ln w="4902" cap="flat">
                <a:noFill/>
                <a:prstDash val="solid"/>
                <a:miter/>
              </a:ln>
            </p:spPr>
            <p:txBody>
              <a:bodyPr rtlCol="0" anchor="ctr"/>
              <a:lstStyle/>
              <a:p>
                <a:endParaRPr lang="en-US"/>
              </a:p>
            </p:txBody>
          </p:sp>
        </p:grpSp>
        <p:sp>
          <p:nvSpPr>
            <p:cNvPr id="45" name="Freeform: Shape 44">
              <a:extLst>
                <a:ext uri="{FF2B5EF4-FFF2-40B4-BE49-F238E27FC236}">
                  <a16:creationId xmlns:a16="http://schemas.microsoft.com/office/drawing/2014/main" id="{AD95181A-0F63-4619-934B-27ACCD3D57AA}"/>
                </a:ext>
              </a:extLst>
            </p:cNvPr>
            <p:cNvSpPr/>
            <p:nvPr/>
          </p:nvSpPr>
          <p:spPr>
            <a:xfrm>
              <a:off x="15443104" y="4454024"/>
              <a:ext cx="58996" cy="58960"/>
            </a:xfrm>
            <a:custGeom>
              <a:avLst/>
              <a:gdLst>
                <a:gd name="connsiteX0" fmla="*/ 78599 w 78598"/>
                <a:gd name="connsiteY0" fmla="*/ 39275 h 78549"/>
                <a:gd name="connsiteX1" fmla="*/ 39275 w 78598"/>
                <a:gd name="connsiteY1" fmla="*/ 78550 h 78549"/>
                <a:gd name="connsiteX2" fmla="*/ 0 w 78598"/>
                <a:gd name="connsiteY2" fmla="*/ 39275 h 78549"/>
                <a:gd name="connsiteX3" fmla="*/ 39275 w 78598"/>
                <a:gd name="connsiteY3" fmla="*/ 0 h 78549"/>
                <a:gd name="connsiteX4" fmla="*/ 78599 w 78598"/>
                <a:gd name="connsiteY4" fmla="*/ 39275 h 78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8" h="78549">
                  <a:moveTo>
                    <a:pt x="78599" y="39275"/>
                  </a:moveTo>
                  <a:cubicBezTo>
                    <a:pt x="78599" y="60996"/>
                    <a:pt x="60996" y="78550"/>
                    <a:pt x="39275" y="78550"/>
                  </a:cubicBezTo>
                  <a:cubicBezTo>
                    <a:pt x="17602" y="78550"/>
                    <a:pt x="0" y="60996"/>
                    <a:pt x="0" y="39275"/>
                  </a:cubicBezTo>
                  <a:cubicBezTo>
                    <a:pt x="0" y="17553"/>
                    <a:pt x="17602" y="0"/>
                    <a:pt x="39275" y="0"/>
                  </a:cubicBezTo>
                  <a:cubicBezTo>
                    <a:pt x="60996" y="0"/>
                    <a:pt x="78599" y="17553"/>
                    <a:pt x="78599" y="39275"/>
                  </a:cubicBezTo>
                  <a:close/>
                </a:path>
              </a:pathLst>
            </a:custGeom>
            <a:grpFill/>
            <a:ln w="4902"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F6A69D1-0162-449A-BF95-5EEF19DF69D3}"/>
                </a:ext>
              </a:extLst>
            </p:cNvPr>
            <p:cNvSpPr/>
            <p:nvPr/>
          </p:nvSpPr>
          <p:spPr>
            <a:xfrm>
              <a:off x="15447631" y="4508458"/>
              <a:ext cx="49943" cy="49906"/>
            </a:xfrm>
            <a:custGeom>
              <a:avLst/>
              <a:gdLst>
                <a:gd name="connsiteX0" fmla="*/ 66537 w 66536"/>
                <a:gd name="connsiteY0" fmla="*/ 33244 h 66487"/>
                <a:gd name="connsiteX1" fmla="*/ 33244 w 66536"/>
                <a:gd name="connsiteY1" fmla="*/ 66488 h 66487"/>
                <a:gd name="connsiteX2" fmla="*/ 0 w 66536"/>
                <a:gd name="connsiteY2" fmla="*/ 33244 h 66487"/>
                <a:gd name="connsiteX3" fmla="*/ 33244 w 66536"/>
                <a:gd name="connsiteY3" fmla="*/ 0 h 66487"/>
                <a:gd name="connsiteX4" fmla="*/ 66537 w 66536"/>
                <a:gd name="connsiteY4" fmla="*/ 33244 h 6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36" h="66487">
                  <a:moveTo>
                    <a:pt x="66537" y="33244"/>
                  </a:moveTo>
                  <a:cubicBezTo>
                    <a:pt x="66537" y="51582"/>
                    <a:pt x="51631" y="66488"/>
                    <a:pt x="33244" y="66488"/>
                  </a:cubicBezTo>
                  <a:cubicBezTo>
                    <a:pt x="14906" y="66488"/>
                    <a:pt x="0" y="51582"/>
                    <a:pt x="0" y="33244"/>
                  </a:cubicBezTo>
                  <a:cubicBezTo>
                    <a:pt x="0" y="14857"/>
                    <a:pt x="14906" y="0"/>
                    <a:pt x="33244" y="0"/>
                  </a:cubicBezTo>
                  <a:cubicBezTo>
                    <a:pt x="51631" y="0"/>
                    <a:pt x="66537" y="14857"/>
                    <a:pt x="66537" y="33244"/>
                  </a:cubicBezTo>
                  <a:close/>
                </a:path>
              </a:pathLst>
            </a:custGeom>
            <a:grpFill/>
            <a:ln w="4902"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00BF7985-1F97-46BA-BF22-1777B56FC33B}"/>
                </a:ext>
              </a:extLst>
            </p:cNvPr>
            <p:cNvSpPr/>
            <p:nvPr/>
          </p:nvSpPr>
          <p:spPr>
            <a:xfrm>
              <a:off x="15436296" y="4537938"/>
              <a:ext cx="72577" cy="282076"/>
            </a:xfrm>
            <a:custGeom>
              <a:avLst/>
              <a:gdLst>
                <a:gd name="connsiteX0" fmla="*/ 70165 w 96691"/>
                <a:gd name="connsiteY0" fmla="*/ 0 h 375796"/>
                <a:gd name="connsiteX1" fmla="*/ 26624 w 96691"/>
                <a:gd name="connsiteY1" fmla="*/ 0 h 375796"/>
                <a:gd name="connsiteX2" fmla="*/ 0 w 96691"/>
                <a:gd name="connsiteY2" fmla="*/ 360634 h 375796"/>
                <a:gd name="connsiteX3" fmla="*/ 19220 w 96691"/>
                <a:gd name="connsiteY3" fmla="*/ 372989 h 375796"/>
                <a:gd name="connsiteX4" fmla="*/ 36234 w 96691"/>
                <a:gd name="connsiteY4" fmla="*/ 131456 h 375796"/>
                <a:gd name="connsiteX5" fmla="*/ 28929 w 96691"/>
                <a:gd name="connsiteY5" fmla="*/ 374657 h 375796"/>
                <a:gd name="connsiteX6" fmla="*/ 67664 w 96691"/>
                <a:gd name="connsiteY6" fmla="*/ 374657 h 375796"/>
                <a:gd name="connsiteX7" fmla="*/ 60457 w 96691"/>
                <a:gd name="connsiteY7" fmla="*/ 134496 h 375796"/>
                <a:gd name="connsiteX8" fmla="*/ 77226 w 96691"/>
                <a:gd name="connsiteY8" fmla="*/ 373038 h 375796"/>
                <a:gd name="connsiteX9" fmla="*/ 96692 w 96691"/>
                <a:gd name="connsiteY9" fmla="*/ 360634 h 375796"/>
                <a:gd name="connsiteX10" fmla="*/ 70165 w 96691"/>
                <a:gd name="connsiteY10" fmla="*/ 0 h 37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691" h="375796">
                  <a:moveTo>
                    <a:pt x="70165" y="0"/>
                  </a:moveTo>
                  <a:lnTo>
                    <a:pt x="26624" y="0"/>
                  </a:lnTo>
                  <a:lnTo>
                    <a:pt x="0" y="360634"/>
                  </a:lnTo>
                  <a:cubicBezTo>
                    <a:pt x="0" y="366419"/>
                    <a:pt x="7992" y="370489"/>
                    <a:pt x="19220" y="372989"/>
                  </a:cubicBezTo>
                  <a:lnTo>
                    <a:pt x="36234" y="131456"/>
                  </a:lnTo>
                  <a:lnTo>
                    <a:pt x="28929" y="374657"/>
                  </a:lnTo>
                  <a:cubicBezTo>
                    <a:pt x="41187" y="376177"/>
                    <a:pt x="55357" y="376177"/>
                    <a:pt x="67664" y="374657"/>
                  </a:cubicBezTo>
                  <a:lnTo>
                    <a:pt x="60457" y="134496"/>
                  </a:lnTo>
                  <a:lnTo>
                    <a:pt x="77226" y="373038"/>
                  </a:lnTo>
                  <a:cubicBezTo>
                    <a:pt x="88601" y="370538"/>
                    <a:pt x="96692" y="366468"/>
                    <a:pt x="96692" y="360634"/>
                  </a:cubicBezTo>
                  <a:lnTo>
                    <a:pt x="70165" y="0"/>
                  </a:lnTo>
                  <a:close/>
                </a:path>
              </a:pathLst>
            </a:custGeom>
            <a:grpFill/>
            <a:ln w="4902" cap="flat">
              <a:noFill/>
              <a:prstDash val="solid"/>
              <a:miter/>
            </a:ln>
          </p:spPr>
          <p:txBody>
            <a:bodyPr rtlCol="0" anchor="ctr"/>
            <a:lstStyle/>
            <a:p>
              <a:endParaRPr lang="en-US"/>
            </a:p>
          </p:txBody>
        </p:sp>
      </p:grpSp>
      <p:grpSp>
        <p:nvGrpSpPr>
          <p:cNvPr id="93" name="Graphic 2">
            <a:extLst>
              <a:ext uri="{FF2B5EF4-FFF2-40B4-BE49-F238E27FC236}">
                <a16:creationId xmlns:a16="http://schemas.microsoft.com/office/drawing/2014/main" id="{CFB09220-8EAE-4A05-A162-6DDA6B48CD82}"/>
              </a:ext>
            </a:extLst>
          </p:cNvPr>
          <p:cNvGrpSpPr/>
          <p:nvPr/>
        </p:nvGrpSpPr>
        <p:grpSpPr>
          <a:xfrm>
            <a:off x="15570359" y="823913"/>
            <a:ext cx="862835" cy="3114504"/>
            <a:chOff x="8707758" y="0"/>
            <a:chExt cx="1474894" cy="5323804"/>
          </a:xfrm>
          <a:solidFill>
            <a:schemeClr val="tx1"/>
          </a:solidFill>
        </p:grpSpPr>
        <p:sp>
          <p:nvSpPr>
            <p:cNvPr id="94" name="Freeform: Shape 93">
              <a:extLst>
                <a:ext uri="{FF2B5EF4-FFF2-40B4-BE49-F238E27FC236}">
                  <a16:creationId xmlns:a16="http://schemas.microsoft.com/office/drawing/2014/main" id="{E3B49E45-D76E-42CF-93D2-9C92A9F08FCE}"/>
                </a:ext>
              </a:extLst>
            </p:cNvPr>
            <p:cNvSpPr/>
            <p:nvPr/>
          </p:nvSpPr>
          <p:spPr>
            <a:xfrm>
              <a:off x="9155325" y="2678689"/>
              <a:ext cx="579710" cy="110322"/>
            </a:xfrm>
            <a:custGeom>
              <a:avLst/>
              <a:gdLst>
                <a:gd name="connsiteX0" fmla="*/ 0 w 579710"/>
                <a:gd name="connsiteY0" fmla="*/ 0 h 110322"/>
                <a:gd name="connsiteX1" fmla="*/ 579710 w 579710"/>
                <a:gd name="connsiteY1" fmla="*/ 0 h 110322"/>
                <a:gd name="connsiteX2" fmla="*/ 579710 w 579710"/>
                <a:gd name="connsiteY2" fmla="*/ 110323 h 110322"/>
                <a:gd name="connsiteX3" fmla="*/ 0 w 579710"/>
                <a:gd name="connsiteY3" fmla="*/ 110323 h 110322"/>
              </a:gdLst>
              <a:ahLst/>
              <a:cxnLst>
                <a:cxn ang="0">
                  <a:pos x="connsiteX0" y="connsiteY0"/>
                </a:cxn>
                <a:cxn ang="0">
                  <a:pos x="connsiteX1" y="connsiteY1"/>
                </a:cxn>
                <a:cxn ang="0">
                  <a:pos x="connsiteX2" y="connsiteY2"/>
                </a:cxn>
                <a:cxn ang="0">
                  <a:pos x="connsiteX3" y="connsiteY3"/>
                </a:cxn>
              </a:cxnLst>
              <a:rect l="l" t="t" r="r" b="b"/>
              <a:pathLst>
                <a:path w="579710" h="110322">
                  <a:moveTo>
                    <a:pt x="0" y="0"/>
                  </a:moveTo>
                  <a:lnTo>
                    <a:pt x="579710" y="0"/>
                  </a:lnTo>
                  <a:lnTo>
                    <a:pt x="579710" y="110323"/>
                  </a:lnTo>
                  <a:lnTo>
                    <a:pt x="0" y="110323"/>
                  </a:lnTo>
                  <a:close/>
                </a:path>
              </a:pathLst>
            </a:custGeom>
            <a:grpFill/>
            <a:ln w="4902"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9BEA78A-DB6A-4C9C-99A7-89CDEFD96391}"/>
                </a:ext>
              </a:extLst>
            </p:cNvPr>
            <p:cNvSpPr/>
            <p:nvPr/>
          </p:nvSpPr>
          <p:spPr>
            <a:xfrm>
              <a:off x="9155325" y="3925632"/>
              <a:ext cx="579710" cy="110273"/>
            </a:xfrm>
            <a:custGeom>
              <a:avLst/>
              <a:gdLst>
                <a:gd name="connsiteX0" fmla="*/ 0 w 579710"/>
                <a:gd name="connsiteY0" fmla="*/ 0 h 110273"/>
                <a:gd name="connsiteX1" fmla="*/ 579710 w 579710"/>
                <a:gd name="connsiteY1" fmla="*/ 0 h 110273"/>
                <a:gd name="connsiteX2" fmla="*/ 579710 w 579710"/>
                <a:gd name="connsiteY2" fmla="*/ 110274 h 110273"/>
                <a:gd name="connsiteX3" fmla="*/ 0 w 579710"/>
                <a:gd name="connsiteY3" fmla="*/ 110274 h 110273"/>
              </a:gdLst>
              <a:ahLst/>
              <a:cxnLst>
                <a:cxn ang="0">
                  <a:pos x="connsiteX0" y="connsiteY0"/>
                </a:cxn>
                <a:cxn ang="0">
                  <a:pos x="connsiteX1" y="connsiteY1"/>
                </a:cxn>
                <a:cxn ang="0">
                  <a:pos x="connsiteX2" y="connsiteY2"/>
                </a:cxn>
                <a:cxn ang="0">
                  <a:pos x="connsiteX3" y="connsiteY3"/>
                </a:cxn>
              </a:cxnLst>
              <a:rect l="l" t="t" r="r" b="b"/>
              <a:pathLst>
                <a:path w="579710" h="110273">
                  <a:moveTo>
                    <a:pt x="0" y="0"/>
                  </a:moveTo>
                  <a:lnTo>
                    <a:pt x="579710" y="0"/>
                  </a:lnTo>
                  <a:lnTo>
                    <a:pt x="579710" y="110274"/>
                  </a:lnTo>
                  <a:lnTo>
                    <a:pt x="0" y="110274"/>
                  </a:lnTo>
                  <a:close/>
                </a:path>
              </a:pathLst>
            </a:custGeom>
            <a:grpFill/>
            <a:ln w="4902" cap="flat">
              <a:noFill/>
              <a:prstDash val="solid"/>
              <a:miter/>
            </a:ln>
          </p:spPr>
          <p:txBody>
            <a:bodyPr rtlCol="0" anchor="ctr"/>
            <a:lstStyle/>
            <a:p>
              <a:endParaRPr lang="en-US"/>
            </a:p>
          </p:txBody>
        </p:sp>
        <p:grpSp>
          <p:nvGrpSpPr>
            <p:cNvPr id="96" name="Graphic 2">
              <a:extLst>
                <a:ext uri="{FF2B5EF4-FFF2-40B4-BE49-F238E27FC236}">
                  <a16:creationId xmlns:a16="http://schemas.microsoft.com/office/drawing/2014/main" id="{F391F289-8FB8-4CB0-8271-30C713D3D180}"/>
                </a:ext>
              </a:extLst>
            </p:cNvPr>
            <p:cNvGrpSpPr/>
            <p:nvPr/>
          </p:nvGrpSpPr>
          <p:grpSpPr>
            <a:xfrm>
              <a:off x="8707758" y="2778617"/>
              <a:ext cx="1474894" cy="1158930"/>
              <a:chOff x="8707758" y="2778617"/>
              <a:chExt cx="1474894" cy="1158930"/>
            </a:xfrm>
            <a:grpFill/>
          </p:grpSpPr>
          <p:sp>
            <p:nvSpPr>
              <p:cNvPr id="113" name="Freeform: Shape 112">
                <a:extLst>
                  <a:ext uri="{FF2B5EF4-FFF2-40B4-BE49-F238E27FC236}">
                    <a16:creationId xmlns:a16="http://schemas.microsoft.com/office/drawing/2014/main" id="{6648F78F-B9BF-44AC-9F2A-D567964CF87A}"/>
                  </a:ext>
                </a:extLst>
              </p:cNvPr>
              <p:cNvSpPr/>
              <p:nvPr/>
            </p:nvSpPr>
            <p:spPr>
              <a:xfrm>
                <a:off x="8707758" y="2778617"/>
                <a:ext cx="1474894" cy="1158880"/>
              </a:xfrm>
              <a:custGeom>
                <a:avLst/>
                <a:gdLst>
                  <a:gd name="connsiteX0" fmla="*/ 737399 w 1474894"/>
                  <a:gd name="connsiteY0" fmla="*/ 1158881 h 1158880"/>
                  <a:gd name="connsiteX1" fmla="*/ 0 w 1474894"/>
                  <a:gd name="connsiteY1" fmla="*/ 579465 h 1158880"/>
                  <a:gd name="connsiteX2" fmla="*/ 737399 w 1474894"/>
                  <a:gd name="connsiteY2" fmla="*/ 0 h 1158880"/>
                  <a:gd name="connsiteX3" fmla="*/ 1474895 w 1474894"/>
                  <a:gd name="connsiteY3" fmla="*/ 579465 h 1158880"/>
                  <a:gd name="connsiteX4" fmla="*/ 737399 w 1474894"/>
                  <a:gd name="connsiteY4" fmla="*/ 1158881 h 1158880"/>
                  <a:gd name="connsiteX5" fmla="*/ 737399 w 1474894"/>
                  <a:gd name="connsiteY5" fmla="*/ 32361 h 1158880"/>
                  <a:gd name="connsiteX6" fmla="*/ 32361 w 1474894"/>
                  <a:gd name="connsiteY6" fmla="*/ 579465 h 1158880"/>
                  <a:gd name="connsiteX7" fmla="*/ 737399 w 1474894"/>
                  <a:gd name="connsiteY7" fmla="*/ 1126520 h 1158880"/>
                  <a:gd name="connsiteX8" fmla="*/ 1442484 w 1474894"/>
                  <a:gd name="connsiteY8" fmla="*/ 579465 h 1158880"/>
                  <a:gd name="connsiteX9" fmla="*/ 737399 w 1474894"/>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4894" h="1158880">
                    <a:moveTo>
                      <a:pt x="737399" y="1158881"/>
                    </a:moveTo>
                    <a:cubicBezTo>
                      <a:pt x="330822" y="1158881"/>
                      <a:pt x="0" y="898960"/>
                      <a:pt x="0" y="579465"/>
                    </a:cubicBezTo>
                    <a:cubicBezTo>
                      <a:pt x="0" y="259921"/>
                      <a:pt x="330822" y="0"/>
                      <a:pt x="737399" y="0"/>
                    </a:cubicBezTo>
                    <a:cubicBezTo>
                      <a:pt x="1144024" y="0"/>
                      <a:pt x="1474895" y="259970"/>
                      <a:pt x="1474895" y="579465"/>
                    </a:cubicBezTo>
                    <a:cubicBezTo>
                      <a:pt x="1474895" y="898960"/>
                      <a:pt x="1144024" y="1158881"/>
                      <a:pt x="737399" y="1158881"/>
                    </a:cubicBezTo>
                    <a:close/>
                    <a:moveTo>
                      <a:pt x="737399" y="32361"/>
                    </a:moveTo>
                    <a:cubicBezTo>
                      <a:pt x="348669" y="32361"/>
                      <a:pt x="32361" y="277769"/>
                      <a:pt x="32361" y="579465"/>
                    </a:cubicBezTo>
                    <a:cubicBezTo>
                      <a:pt x="32361" y="881113"/>
                      <a:pt x="348620" y="1126520"/>
                      <a:pt x="737399" y="1126520"/>
                    </a:cubicBezTo>
                    <a:cubicBezTo>
                      <a:pt x="1126176" y="1126520"/>
                      <a:pt x="1442484" y="881113"/>
                      <a:pt x="1442484" y="579465"/>
                    </a:cubicBezTo>
                    <a:cubicBezTo>
                      <a:pt x="1442484" y="277818"/>
                      <a:pt x="1126176" y="32361"/>
                      <a:pt x="737399" y="32361"/>
                    </a:cubicBezTo>
                    <a:close/>
                  </a:path>
                </a:pathLst>
              </a:custGeom>
              <a:grpFill/>
              <a:ln w="4902"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6DCA05BD-0A0F-44D8-A24D-1EA21F2FCFB8}"/>
                  </a:ext>
                </a:extLst>
              </p:cNvPr>
              <p:cNvSpPr/>
              <p:nvPr/>
            </p:nvSpPr>
            <p:spPr>
              <a:xfrm>
                <a:off x="8836664" y="2778617"/>
                <a:ext cx="1217033" cy="1158880"/>
              </a:xfrm>
              <a:custGeom>
                <a:avLst/>
                <a:gdLst>
                  <a:gd name="connsiteX0" fmla="*/ 608493 w 1217033"/>
                  <a:gd name="connsiteY0" fmla="*/ 1158881 h 1158880"/>
                  <a:gd name="connsiteX1" fmla="*/ 0 w 1217033"/>
                  <a:gd name="connsiteY1" fmla="*/ 579465 h 1158880"/>
                  <a:gd name="connsiteX2" fmla="*/ 608493 w 1217033"/>
                  <a:gd name="connsiteY2" fmla="*/ 0 h 1158880"/>
                  <a:gd name="connsiteX3" fmla="*/ 1217034 w 1217033"/>
                  <a:gd name="connsiteY3" fmla="*/ 579465 h 1158880"/>
                  <a:gd name="connsiteX4" fmla="*/ 608493 w 1217033"/>
                  <a:gd name="connsiteY4" fmla="*/ 1158881 h 1158880"/>
                  <a:gd name="connsiteX5" fmla="*/ 608493 w 1217033"/>
                  <a:gd name="connsiteY5" fmla="*/ 32361 h 1158880"/>
                  <a:gd name="connsiteX6" fmla="*/ 32362 w 1217033"/>
                  <a:gd name="connsiteY6" fmla="*/ 579465 h 1158880"/>
                  <a:gd name="connsiteX7" fmla="*/ 608493 w 1217033"/>
                  <a:gd name="connsiteY7" fmla="*/ 1126520 h 1158880"/>
                  <a:gd name="connsiteX8" fmla="*/ 1184624 w 1217033"/>
                  <a:gd name="connsiteY8" fmla="*/ 579465 h 1158880"/>
                  <a:gd name="connsiteX9" fmla="*/ 608493 w 1217033"/>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7033" h="1158880">
                    <a:moveTo>
                      <a:pt x="608493" y="1158881"/>
                    </a:moveTo>
                    <a:cubicBezTo>
                      <a:pt x="272964" y="1158881"/>
                      <a:pt x="0" y="898960"/>
                      <a:pt x="0" y="579465"/>
                    </a:cubicBezTo>
                    <a:cubicBezTo>
                      <a:pt x="0" y="259921"/>
                      <a:pt x="272964" y="0"/>
                      <a:pt x="608493" y="0"/>
                    </a:cubicBezTo>
                    <a:cubicBezTo>
                      <a:pt x="944021" y="0"/>
                      <a:pt x="1217034" y="259970"/>
                      <a:pt x="1217034" y="579465"/>
                    </a:cubicBezTo>
                    <a:cubicBezTo>
                      <a:pt x="1217034" y="898960"/>
                      <a:pt x="944070" y="1158881"/>
                      <a:pt x="608493" y="1158881"/>
                    </a:cubicBezTo>
                    <a:close/>
                    <a:moveTo>
                      <a:pt x="608493" y="32361"/>
                    </a:moveTo>
                    <a:cubicBezTo>
                      <a:pt x="290812" y="32361"/>
                      <a:pt x="32362" y="277769"/>
                      <a:pt x="32362" y="579465"/>
                    </a:cubicBezTo>
                    <a:cubicBezTo>
                      <a:pt x="32362" y="881113"/>
                      <a:pt x="290812" y="1126520"/>
                      <a:pt x="608493" y="1126520"/>
                    </a:cubicBezTo>
                    <a:cubicBezTo>
                      <a:pt x="926173" y="1126520"/>
                      <a:pt x="1184624" y="881113"/>
                      <a:pt x="1184624" y="579465"/>
                    </a:cubicBezTo>
                    <a:cubicBezTo>
                      <a:pt x="1184624" y="277818"/>
                      <a:pt x="926222" y="32361"/>
                      <a:pt x="608493" y="32361"/>
                    </a:cubicBezTo>
                    <a:close/>
                  </a:path>
                </a:pathLst>
              </a:custGeom>
              <a:grpFill/>
              <a:ln w="4902"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D0FC09CF-5EF8-44CC-B84E-B06D74DF2C4D}"/>
                  </a:ext>
                </a:extLst>
              </p:cNvPr>
              <p:cNvSpPr/>
              <p:nvPr/>
            </p:nvSpPr>
            <p:spPr>
              <a:xfrm>
                <a:off x="8965570" y="2778617"/>
                <a:ext cx="959172" cy="1158930"/>
              </a:xfrm>
              <a:custGeom>
                <a:avLst/>
                <a:gdLst>
                  <a:gd name="connsiteX0" fmla="*/ 479586 w 959172"/>
                  <a:gd name="connsiteY0" fmla="*/ 1158930 h 1158930"/>
                  <a:gd name="connsiteX1" fmla="*/ 0 w 959172"/>
                  <a:gd name="connsiteY1" fmla="*/ 579465 h 1158930"/>
                  <a:gd name="connsiteX2" fmla="*/ 479586 w 959172"/>
                  <a:gd name="connsiteY2" fmla="*/ 0 h 1158930"/>
                  <a:gd name="connsiteX3" fmla="*/ 959172 w 959172"/>
                  <a:gd name="connsiteY3" fmla="*/ 579465 h 1158930"/>
                  <a:gd name="connsiteX4" fmla="*/ 479586 w 959172"/>
                  <a:gd name="connsiteY4" fmla="*/ 1158930 h 1158930"/>
                  <a:gd name="connsiteX5" fmla="*/ 479586 w 959172"/>
                  <a:gd name="connsiteY5" fmla="*/ 32361 h 1158930"/>
                  <a:gd name="connsiteX6" fmla="*/ 32361 w 959172"/>
                  <a:gd name="connsiteY6" fmla="*/ 579465 h 1158930"/>
                  <a:gd name="connsiteX7" fmla="*/ 479586 w 959172"/>
                  <a:gd name="connsiteY7" fmla="*/ 1126520 h 1158930"/>
                  <a:gd name="connsiteX8" fmla="*/ 926811 w 959172"/>
                  <a:gd name="connsiteY8" fmla="*/ 579465 h 1158930"/>
                  <a:gd name="connsiteX9" fmla="*/ 479586 w 959172"/>
                  <a:gd name="connsiteY9" fmla="*/ 32361 h 115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9172" h="1158930">
                    <a:moveTo>
                      <a:pt x="479586" y="1158930"/>
                    </a:moveTo>
                    <a:cubicBezTo>
                      <a:pt x="215105" y="1158930"/>
                      <a:pt x="0" y="899009"/>
                      <a:pt x="0" y="579465"/>
                    </a:cubicBezTo>
                    <a:cubicBezTo>
                      <a:pt x="0" y="259921"/>
                      <a:pt x="215154" y="0"/>
                      <a:pt x="479586" y="0"/>
                    </a:cubicBezTo>
                    <a:cubicBezTo>
                      <a:pt x="744067" y="0"/>
                      <a:pt x="959172" y="259970"/>
                      <a:pt x="959172" y="579465"/>
                    </a:cubicBezTo>
                    <a:cubicBezTo>
                      <a:pt x="959172" y="899009"/>
                      <a:pt x="744067" y="1158930"/>
                      <a:pt x="479586" y="1158930"/>
                    </a:cubicBezTo>
                    <a:close/>
                    <a:moveTo>
                      <a:pt x="479586" y="32361"/>
                    </a:moveTo>
                    <a:cubicBezTo>
                      <a:pt x="233002" y="32361"/>
                      <a:pt x="32361" y="277769"/>
                      <a:pt x="32361" y="579465"/>
                    </a:cubicBezTo>
                    <a:cubicBezTo>
                      <a:pt x="32361" y="881113"/>
                      <a:pt x="233002" y="1126520"/>
                      <a:pt x="479586" y="1126520"/>
                    </a:cubicBezTo>
                    <a:cubicBezTo>
                      <a:pt x="726170" y="1126520"/>
                      <a:pt x="926811" y="881113"/>
                      <a:pt x="926811" y="579465"/>
                    </a:cubicBezTo>
                    <a:cubicBezTo>
                      <a:pt x="926811" y="277818"/>
                      <a:pt x="726170" y="32361"/>
                      <a:pt x="479586" y="32361"/>
                    </a:cubicBezTo>
                    <a:close/>
                  </a:path>
                </a:pathLst>
              </a:custGeom>
              <a:grpFill/>
              <a:ln w="4902"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6D2D02D-3205-48D5-B5A6-1E1B3C4A0630}"/>
                  </a:ext>
                </a:extLst>
              </p:cNvPr>
              <p:cNvSpPr/>
              <p:nvPr/>
            </p:nvSpPr>
            <p:spPr>
              <a:xfrm>
                <a:off x="9094575" y="2778617"/>
                <a:ext cx="701261" cy="1158930"/>
              </a:xfrm>
              <a:custGeom>
                <a:avLst/>
                <a:gdLst>
                  <a:gd name="connsiteX0" fmla="*/ 350631 w 701261"/>
                  <a:gd name="connsiteY0" fmla="*/ 1158930 h 1158930"/>
                  <a:gd name="connsiteX1" fmla="*/ 0 w 701261"/>
                  <a:gd name="connsiteY1" fmla="*/ 579465 h 1158930"/>
                  <a:gd name="connsiteX2" fmla="*/ 350631 w 701261"/>
                  <a:gd name="connsiteY2" fmla="*/ 0 h 1158930"/>
                  <a:gd name="connsiteX3" fmla="*/ 701261 w 701261"/>
                  <a:gd name="connsiteY3" fmla="*/ 579465 h 1158930"/>
                  <a:gd name="connsiteX4" fmla="*/ 350631 w 701261"/>
                  <a:gd name="connsiteY4" fmla="*/ 1158930 h 1158930"/>
                  <a:gd name="connsiteX5" fmla="*/ 350631 w 701261"/>
                  <a:gd name="connsiteY5" fmla="*/ 32361 h 1158930"/>
                  <a:gd name="connsiteX6" fmla="*/ 32361 w 701261"/>
                  <a:gd name="connsiteY6" fmla="*/ 579465 h 1158930"/>
                  <a:gd name="connsiteX7" fmla="*/ 350631 w 701261"/>
                  <a:gd name="connsiteY7" fmla="*/ 1126520 h 1158930"/>
                  <a:gd name="connsiteX8" fmla="*/ 668851 w 701261"/>
                  <a:gd name="connsiteY8" fmla="*/ 579465 h 1158930"/>
                  <a:gd name="connsiteX9" fmla="*/ 350631 w 701261"/>
                  <a:gd name="connsiteY9" fmla="*/ 32361 h 115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1261" h="1158930">
                    <a:moveTo>
                      <a:pt x="350631" y="1158930"/>
                    </a:moveTo>
                    <a:cubicBezTo>
                      <a:pt x="157296" y="1158930"/>
                      <a:pt x="0" y="899009"/>
                      <a:pt x="0" y="579465"/>
                    </a:cubicBezTo>
                    <a:cubicBezTo>
                      <a:pt x="0" y="259921"/>
                      <a:pt x="157296" y="0"/>
                      <a:pt x="350631" y="0"/>
                    </a:cubicBezTo>
                    <a:cubicBezTo>
                      <a:pt x="543965" y="0"/>
                      <a:pt x="701261" y="259970"/>
                      <a:pt x="701261" y="579465"/>
                    </a:cubicBezTo>
                    <a:cubicBezTo>
                      <a:pt x="701213" y="899009"/>
                      <a:pt x="543916" y="1158930"/>
                      <a:pt x="350631" y="1158930"/>
                    </a:cubicBezTo>
                    <a:close/>
                    <a:moveTo>
                      <a:pt x="350631" y="32361"/>
                    </a:moveTo>
                    <a:cubicBezTo>
                      <a:pt x="175144" y="32361"/>
                      <a:pt x="32361" y="277769"/>
                      <a:pt x="32361" y="579465"/>
                    </a:cubicBezTo>
                    <a:cubicBezTo>
                      <a:pt x="32361" y="881113"/>
                      <a:pt x="175144" y="1126520"/>
                      <a:pt x="350631" y="1126520"/>
                    </a:cubicBezTo>
                    <a:cubicBezTo>
                      <a:pt x="526117" y="1126520"/>
                      <a:pt x="668851" y="881113"/>
                      <a:pt x="668851" y="579465"/>
                    </a:cubicBezTo>
                    <a:cubicBezTo>
                      <a:pt x="668851" y="277818"/>
                      <a:pt x="526117" y="32361"/>
                      <a:pt x="350631" y="32361"/>
                    </a:cubicBezTo>
                    <a:close/>
                  </a:path>
                </a:pathLst>
              </a:custGeom>
              <a:grpFill/>
              <a:ln w="4902"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4F203DE-F668-49BA-A482-066AD1CA0CBA}"/>
                  </a:ext>
                </a:extLst>
              </p:cNvPr>
              <p:cNvSpPr/>
              <p:nvPr/>
            </p:nvSpPr>
            <p:spPr>
              <a:xfrm>
                <a:off x="9223529" y="2778617"/>
                <a:ext cx="443351" cy="1158880"/>
              </a:xfrm>
              <a:custGeom>
                <a:avLst/>
                <a:gdLst>
                  <a:gd name="connsiteX0" fmla="*/ 221676 w 443351"/>
                  <a:gd name="connsiteY0" fmla="*/ 1158881 h 1158880"/>
                  <a:gd name="connsiteX1" fmla="*/ 0 w 443351"/>
                  <a:gd name="connsiteY1" fmla="*/ 579465 h 1158880"/>
                  <a:gd name="connsiteX2" fmla="*/ 221676 w 443351"/>
                  <a:gd name="connsiteY2" fmla="*/ 0 h 1158880"/>
                  <a:gd name="connsiteX3" fmla="*/ 443351 w 443351"/>
                  <a:gd name="connsiteY3" fmla="*/ 579465 h 1158880"/>
                  <a:gd name="connsiteX4" fmla="*/ 221676 w 443351"/>
                  <a:gd name="connsiteY4" fmla="*/ 1158881 h 1158880"/>
                  <a:gd name="connsiteX5" fmla="*/ 221676 w 443351"/>
                  <a:gd name="connsiteY5" fmla="*/ 32361 h 1158880"/>
                  <a:gd name="connsiteX6" fmla="*/ 32361 w 443351"/>
                  <a:gd name="connsiteY6" fmla="*/ 579465 h 1158880"/>
                  <a:gd name="connsiteX7" fmla="*/ 221676 w 443351"/>
                  <a:gd name="connsiteY7" fmla="*/ 1126520 h 1158880"/>
                  <a:gd name="connsiteX8" fmla="*/ 410990 w 443351"/>
                  <a:gd name="connsiteY8" fmla="*/ 579465 h 1158880"/>
                  <a:gd name="connsiteX9" fmla="*/ 221676 w 443351"/>
                  <a:gd name="connsiteY9" fmla="*/ 32361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351" h="1158880">
                    <a:moveTo>
                      <a:pt x="221676" y="1158881"/>
                    </a:moveTo>
                    <a:cubicBezTo>
                      <a:pt x="97378" y="1158881"/>
                      <a:pt x="0" y="904403"/>
                      <a:pt x="0" y="579465"/>
                    </a:cubicBezTo>
                    <a:cubicBezTo>
                      <a:pt x="0" y="254527"/>
                      <a:pt x="97378" y="0"/>
                      <a:pt x="221676" y="0"/>
                    </a:cubicBezTo>
                    <a:cubicBezTo>
                      <a:pt x="345973" y="0"/>
                      <a:pt x="443351" y="254527"/>
                      <a:pt x="443351" y="579465"/>
                    </a:cubicBezTo>
                    <a:cubicBezTo>
                      <a:pt x="443351" y="904403"/>
                      <a:pt x="345973" y="1158881"/>
                      <a:pt x="221676" y="1158881"/>
                    </a:cubicBezTo>
                    <a:close/>
                    <a:moveTo>
                      <a:pt x="221676" y="32361"/>
                    </a:moveTo>
                    <a:cubicBezTo>
                      <a:pt x="130279" y="32361"/>
                      <a:pt x="32361" y="252174"/>
                      <a:pt x="32361" y="579465"/>
                    </a:cubicBezTo>
                    <a:cubicBezTo>
                      <a:pt x="32361" y="906707"/>
                      <a:pt x="130279" y="1126520"/>
                      <a:pt x="221676" y="1126520"/>
                    </a:cubicBezTo>
                    <a:cubicBezTo>
                      <a:pt x="313072" y="1126520"/>
                      <a:pt x="410990" y="906707"/>
                      <a:pt x="410990" y="579465"/>
                    </a:cubicBezTo>
                    <a:cubicBezTo>
                      <a:pt x="410990" y="252223"/>
                      <a:pt x="313072" y="32361"/>
                      <a:pt x="221676" y="32361"/>
                    </a:cubicBezTo>
                    <a:close/>
                  </a:path>
                </a:pathLst>
              </a:custGeom>
              <a:grpFill/>
              <a:ln w="4902"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84D785EA-DECB-481A-8508-3C503CBD6745}"/>
                  </a:ext>
                </a:extLst>
              </p:cNvPr>
              <p:cNvSpPr/>
              <p:nvPr/>
            </p:nvSpPr>
            <p:spPr>
              <a:xfrm>
                <a:off x="9352436" y="2778617"/>
                <a:ext cx="185489" cy="1158880"/>
              </a:xfrm>
              <a:custGeom>
                <a:avLst/>
                <a:gdLst>
                  <a:gd name="connsiteX0" fmla="*/ 92770 w 185489"/>
                  <a:gd name="connsiteY0" fmla="*/ 1158881 h 1158880"/>
                  <a:gd name="connsiteX1" fmla="*/ 0 w 185489"/>
                  <a:gd name="connsiteY1" fmla="*/ 579465 h 1158880"/>
                  <a:gd name="connsiteX2" fmla="*/ 92770 w 185489"/>
                  <a:gd name="connsiteY2" fmla="*/ 0 h 1158880"/>
                  <a:gd name="connsiteX3" fmla="*/ 185489 w 185489"/>
                  <a:gd name="connsiteY3" fmla="*/ 579465 h 1158880"/>
                  <a:gd name="connsiteX4" fmla="*/ 92770 w 185489"/>
                  <a:gd name="connsiteY4" fmla="*/ 1158881 h 1158880"/>
                  <a:gd name="connsiteX5" fmla="*/ 90759 w 185489"/>
                  <a:gd name="connsiteY5" fmla="*/ 31920 h 1158880"/>
                  <a:gd name="connsiteX6" fmla="*/ 32410 w 185489"/>
                  <a:gd name="connsiteY6" fmla="*/ 579465 h 1158880"/>
                  <a:gd name="connsiteX7" fmla="*/ 94829 w 185489"/>
                  <a:gd name="connsiteY7" fmla="*/ 1126961 h 1158880"/>
                  <a:gd name="connsiteX8" fmla="*/ 153177 w 185489"/>
                  <a:gd name="connsiteY8" fmla="*/ 579465 h 1158880"/>
                  <a:gd name="connsiteX9" fmla="*/ 90759 w 185489"/>
                  <a:gd name="connsiteY9" fmla="*/ 31920 h 115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489" h="1158880">
                    <a:moveTo>
                      <a:pt x="92770" y="1158881"/>
                    </a:moveTo>
                    <a:cubicBezTo>
                      <a:pt x="1079" y="1158881"/>
                      <a:pt x="0" y="603148"/>
                      <a:pt x="0" y="579465"/>
                    </a:cubicBezTo>
                    <a:cubicBezTo>
                      <a:pt x="0" y="555782"/>
                      <a:pt x="1079" y="0"/>
                      <a:pt x="92770" y="0"/>
                    </a:cubicBezTo>
                    <a:cubicBezTo>
                      <a:pt x="184460" y="0"/>
                      <a:pt x="185489" y="555831"/>
                      <a:pt x="185489" y="579465"/>
                    </a:cubicBezTo>
                    <a:cubicBezTo>
                      <a:pt x="185489" y="603148"/>
                      <a:pt x="184460" y="1158881"/>
                      <a:pt x="92770" y="1158881"/>
                    </a:cubicBezTo>
                    <a:close/>
                    <a:moveTo>
                      <a:pt x="90759" y="31920"/>
                    </a:moveTo>
                    <a:cubicBezTo>
                      <a:pt x="69283" y="46924"/>
                      <a:pt x="32410" y="250507"/>
                      <a:pt x="32410" y="579465"/>
                    </a:cubicBezTo>
                    <a:cubicBezTo>
                      <a:pt x="32410" y="908375"/>
                      <a:pt x="69332" y="1111957"/>
                      <a:pt x="94829" y="1126961"/>
                    </a:cubicBezTo>
                    <a:cubicBezTo>
                      <a:pt x="116305" y="1112006"/>
                      <a:pt x="153177" y="908424"/>
                      <a:pt x="153177" y="579465"/>
                    </a:cubicBezTo>
                    <a:cubicBezTo>
                      <a:pt x="153128" y="250507"/>
                      <a:pt x="116256" y="46924"/>
                      <a:pt x="90759" y="31920"/>
                    </a:cubicBezTo>
                    <a:close/>
                  </a:path>
                </a:pathLst>
              </a:custGeom>
              <a:grpFill/>
              <a:ln w="4902" cap="flat">
                <a:noFill/>
                <a:prstDash val="solid"/>
                <a:miter/>
              </a:ln>
            </p:spPr>
            <p:txBody>
              <a:bodyPr rtlCol="0" anchor="ctr"/>
              <a:lstStyle/>
              <a:p>
                <a:endParaRPr lang="en-US"/>
              </a:p>
            </p:txBody>
          </p:sp>
        </p:grpSp>
        <p:grpSp>
          <p:nvGrpSpPr>
            <p:cNvPr id="97" name="Graphic 2">
              <a:extLst>
                <a:ext uri="{FF2B5EF4-FFF2-40B4-BE49-F238E27FC236}">
                  <a16:creationId xmlns:a16="http://schemas.microsoft.com/office/drawing/2014/main" id="{723A1981-E187-4868-9057-320211B7F57D}"/>
                </a:ext>
              </a:extLst>
            </p:cNvPr>
            <p:cNvGrpSpPr/>
            <p:nvPr/>
          </p:nvGrpSpPr>
          <p:grpSpPr>
            <a:xfrm>
              <a:off x="9279819" y="0"/>
              <a:ext cx="330674" cy="2683691"/>
              <a:chOff x="9279819" y="0"/>
              <a:chExt cx="330674" cy="2683691"/>
            </a:xfrm>
            <a:grpFill/>
          </p:grpSpPr>
          <p:sp>
            <p:nvSpPr>
              <p:cNvPr id="111" name="Freeform: Shape 110">
                <a:extLst>
                  <a:ext uri="{FF2B5EF4-FFF2-40B4-BE49-F238E27FC236}">
                    <a16:creationId xmlns:a16="http://schemas.microsoft.com/office/drawing/2014/main" id="{60476959-9103-40D2-9182-CAA76F4617C3}"/>
                  </a:ext>
                </a:extLst>
              </p:cNvPr>
              <p:cNvSpPr/>
              <p:nvPr/>
            </p:nvSpPr>
            <p:spPr>
              <a:xfrm>
                <a:off x="9428191" y="0"/>
                <a:ext cx="33881" cy="2447943"/>
              </a:xfrm>
              <a:custGeom>
                <a:avLst/>
                <a:gdLst>
                  <a:gd name="connsiteX0" fmla="*/ 0 w 33881"/>
                  <a:gd name="connsiteY0" fmla="*/ 0 h 2447943"/>
                  <a:gd name="connsiteX1" fmla="*/ 33881 w 33881"/>
                  <a:gd name="connsiteY1" fmla="*/ 0 h 2447943"/>
                  <a:gd name="connsiteX2" fmla="*/ 33881 w 33881"/>
                  <a:gd name="connsiteY2" fmla="*/ 2447943 h 2447943"/>
                  <a:gd name="connsiteX3" fmla="*/ 0 w 33881"/>
                  <a:gd name="connsiteY3" fmla="*/ 2447943 h 2447943"/>
                </a:gdLst>
                <a:ahLst/>
                <a:cxnLst>
                  <a:cxn ang="0">
                    <a:pos x="connsiteX0" y="connsiteY0"/>
                  </a:cxn>
                  <a:cxn ang="0">
                    <a:pos x="connsiteX1" y="connsiteY1"/>
                  </a:cxn>
                  <a:cxn ang="0">
                    <a:pos x="connsiteX2" y="connsiteY2"/>
                  </a:cxn>
                  <a:cxn ang="0">
                    <a:pos x="connsiteX3" y="connsiteY3"/>
                  </a:cxn>
                </a:cxnLst>
                <a:rect l="l" t="t" r="r" b="b"/>
                <a:pathLst>
                  <a:path w="33881" h="2447943">
                    <a:moveTo>
                      <a:pt x="0" y="0"/>
                    </a:moveTo>
                    <a:lnTo>
                      <a:pt x="33881" y="0"/>
                    </a:lnTo>
                    <a:lnTo>
                      <a:pt x="33881" y="2447943"/>
                    </a:lnTo>
                    <a:lnTo>
                      <a:pt x="0" y="2447943"/>
                    </a:lnTo>
                    <a:close/>
                  </a:path>
                </a:pathLst>
              </a:custGeom>
              <a:grpFill/>
              <a:ln w="4902"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451D0E10-DB62-4C77-8871-AF8B82BE2D8A}"/>
                  </a:ext>
                </a:extLst>
              </p:cNvPr>
              <p:cNvSpPr/>
              <p:nvPr/>
            </p:nvSpPr>
            <p:spPr>
              <a:xfrm>
                <a:off x="9279819" y="2423672"/>
                <a:ext cx="330674" cy="260019"/>
              </a:xfrm>
              <a:custGeom>
                <a:avLst/>
                <a:gdLst>
                  <a:gd name="connsiteX0" fmla="*/ 330675 w 330674"/>
                  <a:gd name="connsiteY0" fmla="*/ 260019 h 260019"/>
                  <a:gd name="connsiteX1" fmla="*/ 282133 w 330674"/>
                  <a:gd name="connsiteY1" fmla="*/ 260019 h 260019"/>
                  <a:gd name="connsiteX2" fmla="*/ 165338 w 330674"/>
                  <a:gd name="connsiteY2" fmla="*/ 48542 h 260019"/>
                  <a:gd name="connsiteX3" fmla="*/ 48542 w 330674"/>
                  <a:gd name="connsiteY3" fmla="*/ 260019 h 260019"/>
                  <a:gd name="connsiteX4" fmla="*/ 0 w 330674"/>
                  <a:gd name="connsiteY4" fmla="*/ 260019 h 260019"/>
                  <a:gd name="connsiteX5" fmla="*/ 165289 w 330674"/>
                  <a:gd name="connsiteY5" fmla="*/ 0 h 260019"/>
                  <a:gd name="connsiteX6" fmla="*/ 330675 w 330674"/>
                  <a:gd name="connsiteY6" fmla="*/ 260019 h 26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674" h="260019">
                    <a:moveTo>
                      <a:pt x="330675" y="260019"/>
                    </a:moveTo>
                    <a:lnTo>
                      <a:pt x="282133" y="260019"/>
                    </a:lnTo>
                    <a:cubicBezTo>
                      <a:pt x="282133" y="145381"/>
                      <a:pt x="228638" y="48542"/>
                      <a:pt x="165338" y="48542"/>
                    </a:cubicBezTo>
                    <a:cubicBezTo>
                      <a:pt x="102037" y="48542"/>
                      <a:pt x="48542" y="145381"/>
                      <a:pt x="48542" y="260019"/>
                    </a:cubicBezTo>
                    <a:lnTo>
                      <a:pt x="0" y="260019"/>
                    </a:lnTo>
                    <a:cubicBezTo>
                      <a:pt x="0" y="114197"/>
                      <a:pt x="72617" y="0"/>
                      <a:pt x="165289" y="0"/>
                    </a:cubicBezTo>
                    <a:cubicBezTo>
                      <a:pt x="258058" y="0"/>
                      <a:pt x="330675" y="114197"/>
                      <a:pt x="330675" y="260019"/>
                    </a:cubicBezTo>
                    <a:close/>
                  </a:path>
                </a:pathLst>
              </a:custGeom>
              <a:grpFill/>
              <a:ln w="4902" cap="flat">
                <a:noFill/>
                <a:prstDash val="solid"/>
                <a:miter/>
              </a:ln>
            </p:spPr>
            <p:txBody>
              <a:bodyPr rtlCol="0" anchor="ctr"/>
              <a:lstStyle/>
              <a:p>
                <a:endParaRPr lang="en-US"/>
              </a:p>
            </p:txBody>
          </p:sp>
        </p:grpSp>
        <p:sp>
          <p:nvSpPr>
            <p:cNvPr id="98" name="Freeform: Shape 97">
              <a:extLst>
                <a:ext uri="{FF2B5EF4-FFF2-40B4-BE49-F238E27FC236}">
                  <a16:creationId xmlns:a16="http://schemas.microsoft.com/office/drawing/2014/main" id="{F5639033-695A-47A3-BF72-4FD049AD34E5}"/>
                </a:ext>
              </a:extLst>
            </p:cNvPr>
            <p:cNvSpPr/>
            <p:nvPr/>
          </p:nvSpPr>
          <p:spPr>
            <a:xfrm>
              <a:off x="9428191" y="3958974"/>
              <a:ext cx="33881" cy="470220"/>
            </a:xfrm>
            <a:custGeom>
              <a:avLst/>
              <a:gdLst>
                <a:gd name="connsiteX0" fmla="*/ 0 w 33881"/>
                <a:gd name="connsiteY0" fmla="*/ 0 h 470220"/>
                <a:gd name="connsiteX1" fmla="*/ 33881 w 33881"/>
                <a:gd name="connsiteY1" fmla="*/ 0 h 470220"/>
                <a:gd name="connsiteX2" fmla="*/ 33881 w 33881"/>
                <a:gd name="connsiteY2" fmla="*/ 470221 h 470220"/>
                <a:gd name="connsiteX3" fmla="*/ 0 w 33881"/>
                <a:gd name="connsiteY3" fmla="*/ 470221 h 470220"/>
              </a:gdLst>
              <a:ahLst/>
              <a:cxnLst>
                <a:cxn ang="0">
                  <a:pos x="connsiteX0" y="connsiteY0"/>
                </a:cxn>
                <a:cxn ang="0">
                  <a:pos x="connsiteX1" y="connsiteY1"/>
                </a:cxn>
                <a:cxn ang="0">
                  <a:pos x="connsiteX2" y="connsiteY2"/>
                </a:cxn>
                <a:cxn ang="0">
                  <a:pos x="connsiteX3" y="connsiteY3"/>
                </a:cxn>
              </a:cxnLst>
              <a:rect l="l" t="t" r="r" b="b"/>
              <a:pathLst>
                <a:path w="33881" h="470220">
                  <a:moveTo>
                    <a:pt x="0" y="0"/>
                  </a:moveTo>
                  <a:lnTo>
                    <a:pt x="33881" y="0"/>
                  </a:lnTo>
                  <a:lnTo>
                    <a:pt x="33881" y="470221"/>
                  </a:lnTo>
                  <a:lnTo>
                    <a:pt x="0" y="470221"/>
                  </a:lnTo>
                  <a:close/>
                </a:path>
              </a:pathLst>
            </a:custGeom>
            <a:grpFill/>
            <a:ln w="4902" cap="flat">
              <a:noFill/>
              <a:prstDash val="solid"/>
              <a:miter/>
            </a:ln>
          </p:spPr>
          <p:txBody>
            <a:bodyPr rtlCol="0" anchor="ctr"/>
            <a:lstStyle/>
            <a:p>
              <a:endParaRPr lang="en-US"/>
            </a:p>
          </p:txBody>
        </p:sp>
        <p:grpSp>
          <p:nvGrpSpPr>
            <p:cNvPr id="99" name="Graphic 2">
              <a:extLst>
                <a:ext uri="{FF2B5EF4-FFF2-40B4-BE49-F238E27FC236}">
                  <a16:creationId xmlns:a16="http://schemas.microsoft.com/office/drawing/2014/main" id="{0DEF7671-7ED5-4B11-B6F1-296FDA1C1EC2}"/>
                </a:ext>
              </a:extLst>
            </p:cNvPr>
            <p:cNvGrpSpPr/>
            <p:nvPr/>
          </p:nvGrpSpPr>
          <p:grpSpPr>
            <a:xfrm>
              <a:off x="9227501" y="4413015"/>
              <a:ext cx="435309" cy="435358"/>
              <a:chOff x="9227501" y="4413015"/>
              <a:chExt cx="435309" cy="435358"/>
            </a:xfrm>
            <a:grpFill/>
          </p:grpSpPr>
          <p:sp>
            <p:nvSpPr>
              <p:cNvPr id="103" name="Freeform: Shape 102">
                <a:extLst>
                  <a:ext uri="{FF2B5EF4-FFF2-40B4-BE49-F238E27FC236}">
                    <a16:creationId xmlns:a16="http://schemas.microsoft.com/office/drawing/2014/main" id="{533E8E5F-C326-4FA7-AF50-07FD9F34CA0B}"/>
                  </a:ext>
                </a:extLst>
              </p:cNvPr>
              <p:cNvSpPr/>
              <p:nvPr/>
            </p:nvSpPr>
            <p:spPr>
              <a:xfrm>
                <a:off x="9432996" y="4515786"/>
                <a:ext cx="229815" cy="229814"/>
              </a:xfrm>
              <a:custGeom>
                <a:avLst/>
                <a:gdLst>
                  <a:gd name="connsiteX0" fmla="*/ 114932 w 229815"/>
                  <a:gd name="connsiteY0" fmla="*/ 229815 h 229814"/>
                  <a:gd name="connsiteX1" fmla="*/ 0 w 229815"/>
                  <a:gd name="connsiteY1" fmla="*/ 114883 h 229814"/>
                  <a:gd name="connsiteX2" fmla="*/ 114932 w 229815"/>
                  <a:gd name="connsiteY2" fmla="*/ 0 h 229814"/>
                  <a:gd name="connsiteX3" fmla="*/ 229816 w 229815"/>
                  <a:gd name="connsiteY3" fmla="*/ 114883 h 229814"/>
                  <a:gd name="connsiteX4" fmla="*/ 114932 w 229815"/>
                  <a:gd name="connsiteY4" fmla="*/ 229815 h 229814"/>
                  <a:gd name="connsiteX5" fmla="*/ 114932 w 229815"/>
                  <a:gd name="connsiteY5" fmla="*/ 24320 h 229814"/>
                  <a:gd name="connsiteX6" fmla="*/ 24320 w 229815"/>
                  <a:gd name="connsiteY6" fmla="*/ 114883 h 229814"/>
                  <a:gd name="connsiteX7" fmla="*/ 114932 w 229815"/>
                  <a:gd name="connsiteY7" fmla="*/ 205495 h 229814"/>
                  <a:gd name="connsiteX8" fmla="*/ 205495 w 229815"/>
                  <a:gd name="connsiteY8" fmla="*/ 114883 h 229814"/>
                  <a:gd name="connsiteX9" fmla="*/ 114932 w 229815"/>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5" h="229814">
                    <a:moveTo>
                      <a:pt x="114932" y="229815"/>
                    </a:moveTo>
                    <a:cubicBezTo>
                      <a:pt x="51582" y="229815"/>
                      <a:pt x="0" y="178282"/>
                      <a:pt x="0" y="114883"/>
                    </a:cubicBezTo>
                    <a:cubicBezTo>
                      <a:pt x="0" y="51533"/>
                      <a:pt x="51533" y="0"/>
                      <a:pt x="114932" y="0"/>
                    </a:cubicBezTo>
                    <a:cubicBezTo>
                      <a:pt x="178282" y="0"/>
                      <a:pt x="229816" y="51533"/>
                      <a:pt x="229816" y="114883"/>
                    </a:cubicBezTo>
                    <a:cubicBezTo>
                      <a:pt x="229816" y="178233"/>
                      <a:pt x="178282" y="229815"/>
                      <a:pt x="114932" y="229815"/>
                    </a:cubicBezTo>
                    <a:close/>
                    <a:moveTo>
                      <a:pt x="114932" y="24320"/>
                    </a:moveTo>
                    <a:cubicBezTo>
                      <a:pt x="64968" y="24320"/>
                      <a:pt x="24320" y="64919"/>
                      <a:pt x="24320" y="114883"/>
                    </a:cubicBezTo>
                    <a:cubicBezTo>
                      <a:pt x="24320" y="164847"/>
                      <a:pt x="64968" y="205495"/>
                      <a:pt x="114932" y="205495"/>
                    </a:cubicBezTo>
                    <a:cubicBezTo>
                      <a:pt x="164896" y="205495"/>
                      <a:pt x="205495" y="164847"/>
                      <a:pt x="205495" y="114883"/>
                    </a:cubicBezTo>
                    <a:cubicBezTo>
                      <a:pt x="205495" y="64919"/>
                      <a:pt x="164896" y="24320"/>
                      <a:pt x="114932" y="24320"/>
                    </a:cubicBezTo>
                    <a:close/>
                  </a:path>
                </a:pathLst>
              </a:custGeom>
              <a:grpFill/>
              <a:ln w="4902"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EC797C16-BA3F-4A7E-ADC7-AE07A0D78138}"/>
                  </a:ext>
                </a:extLst>
              </p:cNvPr>
              <p:cNvSpPr/>
              <p:nvPr/>
            </p:nvSpPr>
            <p:spPr>
              <a:xfrm>
                <a:off x="9330273" y="4413015"/>
                <a:ext cx="229814" cy="229814"/>
              </a:xfrm>
              <a:custGeom>
                <a:avLst/>
                <a:gdLst>
                  <a:gd name="connsiteX0" fmla="*/ 114883 w 229814"/>
                  <a:gd name="connsiteY0" fmla="*/ 229815 h 229814"/>
                  <a:gd name="connsiteX1" fmla="*/ 0 w 229814"/>
                  <a:gd name="connsiteY1" fmla="*/ 114932 h 229814"/>
                  <a:gd name="connsiteX2" fmla="*/ 114883 w 229814"/>
                  <a:gd name="connsiteY2" fmla="*/ 0 h 229814"/>
                  <a:gd name="connsiteX3" fmla="*/ 229815 w 229814"/>
                  <a:gd name="connsiteY3" fmla="*/ 114932 h 229814"/>
                  <a:gd name="connsiteX4" fmla="*/ 114883 w 229814"/>
                  <a:gd name="connsiteY4" fmla="*/ 229815 h 229814"/>
                  <a:gd name="connsiteX5" fmla="*/ 114883 w 229814"/>
                  <a:gd name="connsiteY5" fmla="*/ 24320 h 229814"/>
                  <a:gd name="connsiteX6" fmla="*/ 24320 w 229814"/>
                  <a:gd name="connsiteY6" fmla="*/ 114932 h 229814"/>
                  <a:gd name="connsiteX7" fmla="*/ 114883 w 229814"/>
                  <a:gd name="connsiteY7" fmla="*/ 205495 h 229814"/>
                  <a:gd name="connsiteX8" fmla="*/ 205495 w 229814"/>
                  <a:gd name="connsiteY8" fmla="*/ 114932 h 229814"/>
                  <a:gd name="connsiteX9" fmla="*/ 114883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883" y="229815"/>
                    </a:moveTo>
                    <a:cubicBezTo>
                      <a:pt x="51533" y="229815"/>
                      <a:pt x="0" y="178282"/>
                      <a:pt x="0" y="114932"/>
                    </a:cubicBezTo>
                    <a:cubicBezTo>
                      <a:pt x="0" y="51582"/>
                      <a:pt x="51533" y="0"/>
                      <a:pt x="114883" y="0"/>
                    </a:cubicBezTo>
                    <a:cubicBezTo>
                      <a:pt x="178233" y="0"/>
                      <a:pt x="229815" y="51533"/>
                      <a:pt x="229815" y="114932"/>
                    </a:cubicBezTo>
                    <a:cubicBezTo>
                      <a:pt x="229815" y="178233"/>
                      <a:pt x="178282" y="229815"/>
                      <a:pt x="114883" y="229815"/>
                    </a:cubicBezTo>
                    <a:close/>
                    <a:moveTo>
                      <a:pt x="114883" y="24320"/>
                    </a:moveTo>
                    <a:cubicBezTo>
                      <a:pt x="64919" y="24320"/>
                      <a:pt x="24320" y="64968"/>
                      <a:pt x="24320" y="114932"/>
                    </a:cubicBezTo>
                    <a:cubicBezTo>
                      <a:pt x="24320" y="164896"/>
                      <a:pt x="64919" y="205495"/>
                      <a:pt x="114883" y="205495"/>
                    </a:cubicBezTo>
                    <a:cubicBezTo>
                      <a:pt x="164847" y="205495"/>
                      <a:pt x="205495" y="164847"/>
                      <a:pt x="205495" y="114932"/>
                    </a:cubicBezTo>
                    <a:cubicBezTo>
                      <a:pt x="205495" y="64968"/>
                      <a:pt x="164847" y="24320"/>
                      <a:pt x="114883" y="24320"/>
                    </a:cubicBezTo>
                    <a:close/>
                  </a:path>
                </a:pathLst>
              </a:custGeom>
              <a:grpFill/>
              <a:ln w="4902"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7AA32C8D-9D55-4747-98CA-1C525538A809}"/>
                  </a:ext>
                </a:extLst>
              </p:cNvPr>
              <p:cNvSpPr/>
              <p:nvPr/>
            </p:nvSpPr>
            <p:spPr>
              <a:xfrm>
                <a:off x="9227501" y="4515786"/>
                <a:ext cx="229814" cy="229814"/>
              </a:xfrm>
              <a:custGeom>
                <a:avLst/>
                <a:gdLst>
                  <a:gd name="connsiteX0" fmla="*/ 114932 w 229814"/>
                  <a:gd name="connsiteY0" fmla="*/ 229815 h 229814"/>
                  <a:gd name="connsiteX1" fmla="*/ 0 w 229814"/>
                  <a:gd name="connsiteY1" fmla="*/ 114883 h 229814"/>
                  <a:gd name="connsiteX2" fmla="*/ 114932 w 229814"/>
                  <a:gd name="connsiteY2" fmla="*/ 0 h 229814"/>
                  <a:gd name="connsiteX3" fmla="*/ 229815 w 229814"/>
                  <a:gd name="connsiteY3" fmla="*/ 114883 h 229814"/>
                  <a:gd name="connsiteX4" fmla="*/ 114932 w 229814"/>
                  <a:gd name="connsiteY4" fmla="*/ 229815 h 229814"/>
                  <a:gd name="connsiteX5" fmla="*/ 114932 w 229814"/>
                  <a:gd name="connsiteY5" fmla="*/ 24320 h 229814"/>
                  <a:gd name="connsiteX6" fmla="*/ 24271 w 229814"/>
                  <a:gd name="connsiteY6" fmla="*/ 114883 h 229814"/>
                  <a:gd name="connsiteX7" fmla="*/ 114932 w 229814"/>
                  <a:gd name="connsiteY7" fmla="*/ 205495 h 229814"/>
                  <a:gd name="connsiteX8" fmla="*/ 205494 w 229814"/>
                  <a:gd name="connsiteY8" fmla="*/ 114883 h 229814"/>
                  <a:gd name="connsiteX9" fmla="*/ 114932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932" y="229815"/>
                    </a:moveTo>
                    <a:cubicBezTo>
                      <a:pt x="51582" y="229815"/>
                      <a:pt x="0" y="178282"/>
                      <a:pt x="0" y="114883"/>
                    </a:cubicBezTo>
                    <a:cubicBezTo>
                      <a:pt x="0" y="51533"/>
                      <a:pt x="51582" y="0"/>
                      <a:pt x="114932" y="0"/>
                    </a:cubicBezTo>
                    <a:cubicBezTo>
                      <a:pt x="178282" y="0"/>
                      <a:pt x="229815" y="51533"/>
                      <a:pt x="229815" y="114883"/>
                    </a:cubicBezTo>
                    <a:cubicBezTo>
                      <a:pt x="229815" y="178233"/>
                      <a:pt x="178282" y="229815"/>
                      <a:pt x="114932" y="229815"/>
                    </a:cubicBezTo>
                    <a:close/>
                    <a:moveTo>
                      <a:pt x="114932" y="24320"/>
                    </a:moveTo>
                    <a:cubicBezTo>
                      <a:pt x="64919" y="24320"/>
                      <a:pt x="24271" y="64919"/>
                      <a:pt x="24271" y="114883"/>
                    </a:cubicBezTo>
                    <a:cubicBezTo>
                      <a:pt x="24271" y="164847"/>
                      <a:pt x="64919" y="205495"/>
                      <a:pt x="114932" y="205495"/>
                    </a:cubicBezTo>
                    <a:cubicBezTo>
                      <a:pt x="164896" y="205495"/>
                      <a:pt x="205494" y="164847"/>
                      <a:pt x="205494" y="114883"/>
                    </a:cubicBezTo>
                    <a:cubicBezTo>
                      <a:pt x="205494" y="64919"/>
                      <a:pt x="164896" y="24320"/>
                      <a:pt x="114932" y="24320"/>
                    </a:cubicBezTo>
                    <a:close/>
                  </a:path>
                </a:pathLst>
              </a:custGeom>
              <a:grpFill/>
              <a:ln w="4902"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0267457F-CFC3-4E5A-8848-D4045E5B331B}"/>
                  </a:ext>
                </a:extLst>
              </p:cNvPr>
              <p:cNvSpPr/>
              <p:nvPr/>
            </p:nvSpPr>
            <p:spPr>
              <a:xfrm>
                <a:off x="9330273" y="4618509"/>
                <a:ext cx="229814" cy="229863"/>
              </a:xfrm>
              <a:custGeom>
                <a:avLst/>
                <a:gdLst>
                  <a:gd name="connsiteX0" fmla="*/ 114883 w 229814"/>
                  <a:gd name="connsiteY0" fmla="*/ 229864 h 229863"/>
                  <a:gd name="connsiteX1" fmla="*/ 0 w 229814"/>
                  <a:gd name="connsiteY1" fmla="*/ 114932 h 229863"/>
                  <a:gd name="connsiteX2" fmla="*/ 114883 w 229814"/>
                  <a:gd name="connsiteY2" fmla="*/ 0 h 229863"/>
                  <a:gd name="connsiteX3" fmla="*/ 229815 w 229814"/>
                  <a:gd name="connsiteY3" fmla="*/ 114932 h 229863"/>
                  <a:gd name="connsiteX4" fmla="*/ 114883 w 229814"/>
                  <a:gd name="connsiteY4" fmla="*/ 229864 h 229863"/>
                  <a:gd name="connsiteX5" fmla="*/ 114883 w 229814"/>
                  <a:gd name="connsiteY5" fmla="*/ 24320 h 229863"/>
                  <a:gd name="connsiteX6" fmla="*/ 24320 w 229814"/>
                  <a:gd name="connsiteY6" fmla="*/ 114932 h 229863"/>
                  <a:gd name="connsiteX7" fmla="*/ 114883 w 229814"/>
                  <a:gd name="connsiteY7" fmla="*/ 205544 h 229863"/>
                  <a:gd name="connsiteX8" fmla="*/ 205495 w 229814"/>
                  <a:gd name="connsiteY8" fmla="*/ 114932 h 229863"/>
                  <a:gd name="connsiteX9" fmla="*/ 114883 w 229814"/>
                  <a:gd name="connsiteY9" fmla="*/ 24320 h 2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63">
                    <a:moveTo>
                      <a:pt x="114883" y="229864"/>
                    </a:moveTo>
                    <a:cubicBezTo>
                      <a:pt x="51533" y="229864"/>
                      <a:pt x="0" y="178331"/>
                      <a:pt x="0" y="114932"/>
                    </a:cubicBezTo>
                    <a:cubicBezTo>
                      <a:pt x="0" y="51582"/>
                      <a:pt x="51533" y="0"/>
                      <a:pt x="114883" y="0"/>
                    </a:cubicBezTo>
                    <a:cubicBezTo>
                      <a:pt x="178233" y="0"/>
                      <a:pt x="229815" y="51533"/>
                      <a:pt x="229815" y="114932"/>
                    </a:cubicBezTo>
                    <a:cubicBezTo>
                      <a:pt x="229815" y="178282"/>
                      <a:pt x="178282" y="229864"/>
                      <a:pt x="114883" y="229864"/>
                    </a:cubicBezTo>
                    <a:close/>
                    <a:moveTo>
                      <a:pt x="114883" y="24320"/>
                    </a:moveTo>
                    <a:cubicBezTo>
                      <a:pt x="64919" y="24320"/>
                      <a:pt x="24320" y="64968"/>
                      <a:pt x="24320" y="114932"/>
                    </a:cubicBezTo>
                    <a:cubicBezTo>
                      <a:pt x="24320" y="164896"/>
                      <a:pt x="64919" y="205544"/>
                      <a:pt x="114883" y="205544"/>
                    </a:cubicBezTo>
                    <a:cubicBezTo>
                      <a:pt x="164847" y="205544"/>
                      <a:pt x="205495" y="164896"/>
                      <a:pt x="205495" y="114932"/>
                    </a:cubicBezTo>
                    <a:cubicBezTo>
                      <a:pt x="205495" y="64968"/>
                      <a:pt x="164847" y="24320"/>
                      <a:pt x="114883" y="24320"/>
                    </a:cubicBezTo>
                    <a:close/>
                  </a:path>
                </a:pathLst>
              </a:custGeom>
              <a:grpFill/>
              <a:ln w="4902"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3F0FF7A3-4405-4FE4-8CEB-1E35EC0E82B7}"/>
                  </a:ext>
                </a:extLst>
              </p:cNvPr>
              <p:cNvSpPr/>
              <p:nvPr/>
            </p:nvSpPr>
            <p:spPr>
              <a:xfrm>
                <a:off x="9330273" y="4515786"/>
                <a:ext cx="229814" cy="229814"/>
              </a:xfrm>
              <a:custGeom>
                <a:avLst/>
                <a:gdLst>
                  <a:gd name="connsiteX0" fmla="*/ 114883 w 229814"/>
                  <a:gd name="connsiteY0" fmla="*/ 229815 h 229814"/>
                  <a:gd name="connsiteX1" fmla="*/ 0 w 229814"/>
                  <a:gd name="connsiteY1" fmla="*/ 114883 h 229814"/>
                  <a:gd name="connsiteX2" fmla="*/ 114883 w 229814"/>
                  <a:gd name="connsiteY2" fmla="*/ 0 h 229814"/>
                  <a:gd name="connsiteX3" fmla="*/ 229815 w 229814"/>
                  <a:gd name="connsiteY3" fmla="*/ 114883 h 229814"/>
                  <a:gd name="connsiteX4" fmla="*/ 114883 w 229814"/>
                  <a:gd name="connsiteY4" fmla="*/ 229815 h 229814"/>
                  <a:gd name="connsiteX5" fmla="*/ 114883 w 229814"/>
                  <a:gd name="connsiteY5" fmla="*/ 24320 h 229814"/>
                  <a:gd name="connsiteX6" fmla="*/ 24320 w 229814"/>
                  <a:gd name="connsiteY6" fmla="*/ 114883 h 229814"/>
                  <a:gd name="connsiteX7" fmla="*/ 114883 w 229814"/>
                  <a:gd name="connsiteY7" fmla="*/ 205495 h 229814"/>
                  <a:gd name="connsiteX8" fmla="*/ 205495 w 229814"/>
                  <a:gd name="connsiteY8" fmla="*/ 114883 h 229814"/>
                  <a:gd name="connsiteX9" fmla="*/ 114883 w 229814"/>
                  <a:gd name="connsiteY9" fmla="*/ 24320 h 22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814" h="229814">
                    <a:moveTo>
                      <a:pt x="114883" y="229815"/>
                    </a:moveTo>
                    <a:cubicBezTo>
                      <a:pt x="51533" y="229815"/>
                      <a:pt x="0" y="178282"/>
                      <a:pt x="0" y="114883"/>
                    </a:cubicBezTo>
                    <a:cubicBezTo>
                      <a:pt x="0" y="51533"/>
                      <a:pt x="51533" y="0"/>
                      <a:pt x="114883" y="0"/>
                    </a:cubicBezTo>
                    <a:cubicBezTo>
                      <a:pt x="178233" y="0"/>
                      <a:pt x="229815" y="51533"/>
                      <a:pt x="229815" y="114883"/>
                    </a:cubicBezTo>
                    <a:cubicBezTo>
                      <a:pt x="229815" y="178233"/>
                      <a:pt x="178282" y="229815"/>
                      <a:pt x="114883" y="229815"/>
                    </a:cubicBezTo>
                    <a:close/>
                    <a:moveTo>
                      <a:pt x="114883" y="24320"/>
                    </a:moveTo>
                    <a:cubicBezTo>
                      <a:pt x="64919" y="24320"/>
                      <a:pt x="24320" y="64919"/>
                      <a:pt x="24320" y="114883"/>
                    </a:cubicBezTo>
                    <a:cubicBezTo>
                      <a:pt x="24320" y="164847"/>
                      <a:pt x="64919" y="205495"/>
                      <a:pt x="114883" y="205495"/>
                    </a:cubicBezTo>
                    <a:cubicBezTo>
                      <a:pt x="164847" y="205495"/>
                      <a:pt x="205495" y="164847"/>
                      <a:pt x="205495" y="114883"/>
                    </a:cubicBezTo>
                    <a:cubicBezTo>
                      <a:pt x="205495" y="64919"/>
                      <a:pt x="164847" y="24320"/>
                      <a:pt x="114883" y="24320"/>
                    </a:cubicBezTo>
                    <a:close/>
                  </a:path>
                </a:pathLst>
              </a:custGeom>
              <a:grpFill/>
              <a:ln w="4902" cap="flat">
                <a:noFill/>
                <a:prstDash val="solid"/>
                <a:miter/>
              </a:ln>
            </p:spPr>
            <p:txBody>
              <a:bodyPr rtlCol="0" anchor="ctr"/>
              <a:lstStyle/>
              <a:p>
                <a:endParaRPr lang="en-US"/>
              </a:p>
            </p:txBody>
          </p:sp>
        </p:grpSp>
        <p:sp>
          <p:nvSpPr>
            <p:cNvPr id="100" name="Freeform: Shape 99">
              <a:extLst>
                <a:ext uri="{FF2B5EF4-FFF2-40B4-BE49-F238E27FC236}">
                  <a16:creationId xmlns:a16="http://schemas.microsoft.com/office/drawing/2014/main" id="{F0F6B3B1-1750-4DB7-B2F4-D7D96208F9FB}"/>
                </a:ext>
              </a:extLst>
            </p:cNvPr>
            <p:cNvSpPr/>
            <p:nvPr/>
          </p:nvSpPr>
          <p:spPr>
            <a:xfrm>
              <a:off x="9405881" y="4836213"/>
              <a:ext cx="78598" cy="78549"/>
            </a:xfrm>
            <a:custGeom>
              <a:avLst/>
              <a:gdLst>
                <a:gd name="connsiteX0" fmla="*/ 78599 w 78598"/>
                <a:gd name="connsiteY0" fmla="*/ 39275 h 78549"/>
                <a:gd name="connsiteX1" fmla="*/ 39275 w 78598"/>
                <a:gd name="connsiteY1" fmla="*/ 78550 h 78549"/>
                <a:gd name="connsiteX2" fmla="*/ 0 w 78598"/>
                <a:gd name="connsiteY2" fmla="*/ 39275 h 78549"/>
                <a:gd name="connsiteX3" fmla="*/ 39275 w 78598"/>
                <a:gd name="connsiteY3" fmla="*/ 0 h 78549"/>
                <a:gd name="connsiteX4" fmla="*/ 78599 w 78598"/>
                <a:gd name="connsiteY4" fmla="*/ 39275 h 78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8" h="78549">
                  <a:moveTo>
                    <a:pt x="78599" y="39275"/>
                  </a:moveTo>
                  <a:cubicBezTo>
                    <a:pt x="78599" y="60996"/>
                    <a:pt x="60996" y="78550"/>
                    <a:pt x="39275" y="78550"/>
                  </a:cubicBezTo>
                  <a:cubicBezTo>
                    <a:pt x="17602" y="78550"/>
                    <a:pt x="0" y="60996"/>
                    <a:pt x="0" y="39275"/>
                  </a:cubicBezTo>
                  <a:cubicBezTo>
                    <a:pt x="0" y="17553"/>
                    <a:pt x="17602" y="0"/>
                    <a:pt x="39275" y="0"/>
                  </a:cubicBezTo>
                  <a:cubicBezTo>
                    <a:pt x="60996" y="0"/>
                    <a:pt x="78599" y="17553"/>
                    <a:pt x="78599" y="39275"/>
                  </a:cubicBezTo>
                  <a:close/>
                </a:path>
              </a:pathLst>
            </a:custGeom>
            <a:grpFill/>
            <a:ln w="4902"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7C9288C2-90EF-4470-BEE8-AB9A9CB229DE}"/>
                </a:ext>
              </a:extLst>
            </p:cNvPr>
            <p:cNvSpPr/>
            <p:nvPr/>
          </p:nvSpPr>
          <p:spPr>
            <a:xfrm>
              <a:off x="9411912" y="4908732"/>
              <a:ext cx="66536" cy="66487"/>
            </a:xfrm>
            <a:custGeom>
              <a:avLst/>
              <a:gdLst>
                <a:gd name="connsiteX0" fmla="*/ 66537 w 66536"/>
                <a:gd name="connsiteY0" fmla="*/ 33244 h 66487"/>
                <a:gd name="connsiteX1" fmla="*/ 33244 w 66536"/>
                <a:gd name="connsiteY1" fmla="*/ 66488 h 66487"/>
                <a:gd name="connsiteX2" fmla="*/ 0 w 66536"/>
                <a:gd name="connsiteY2" fmla="*/ 33244 h 66487"/>
                <a:gd name="connsiteX3" fmla="*/ 33244 w 66536"/>
                <a:gd name="connsiteY3" fmla="*/ 0 h 66487"/>
                <a:gd name="connsiteX4" fmla="*/ 66537 w 66536"/>
                <a:gd name="connsiteY4" fmla="*/ 33244 h 6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36" h="66487">
                  <a:moveTo>
                    <a:pt x="66537" y="33244"/>
                  </a:moveTo>
                  <a:cubicBezTo>
                    <a:pt x="66537" y="51582"/>
                    <a:pt x="51631" y="66488"/>
                    <a:pt x="33244" y="66488"/>
                  </a:cubicBezTo>
                  <a:cubicBezTo>
                    <a:pt x="14906" y="66488"/>
                    <a:pt x="0" y="51582"/>
                    <a:pt x="0" y="33244"/>
                  </a:cubicBezTo>
                  <a:cubicBezTo>
                    <a:pt x="0" y="14857"/>
                    <a:pt x="14906" y="0"/>
                    <a:pt x="33244" y="0"/>
                  </a:cubicBezTo>
                  <a:cubicBezTo>
                    <a:pt x="51631" y="0"/>
                    <a:pt x="66537" y="14857"/>
                    <a:pt x="66537" y="33244"/>
                  </a:cubicBezTo>
                  <a:close/>
                </a:path>
              </a:pathLst>
            </a:custGeom>
            <a:grpFill/>
            <a:ln w="4902"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8B7EA52D-CC5D-4B75-B04D-A851F801FB51}"/>
                </a:ext>
              </a:extLst>
            </p:cNvPr>
            <p:cNvSpPr/>
            <p:nvPr/>
          </p:nvSpPr>
          <p:spPr>
            <a:xfrm>
              <a:off x="9396810" y="4948007"/>
              <a:ext cx="96691" cy="375796"/>
            </a:xfrm>
            <a:custGeom>
              <a:avLst/>
              <a:gdLst>
                <a:gd name="connsiteX0" fmla="*/ 70165 w 96691"/>
                <a:gd name="connsiteY0" fmla="*/ 0 h 375796"/>
                <a:gd name="connsiteX1" fmla="*/ 26624 w 96691"/>
                <a:gd name="connsiteY1" fmla="*/ 0 h 375796"/>
                <a:gd name="connsiteX2" fmla="*/ 0 w 96691"/>
                <a:gd name="connsiteY2" fmla="*/ 360634 h 375796"/>
                <a:gd name="connsiteX3" fmla="*/ 19220 w 96691"/>
                <a:gd name="connsiteY3" fmla="*/ 372989 h 375796"/>
                <a:gd name="connsiteX4" fmla="*/ 36234 w 96691"/>
                <a:gd name="connsiteY4" fmla="*/ 131456 h 375796"/>
                <a:gd name="connsiteX5" fmla="*/ 28929 w 96691"/>
                <a:gd name="connsiteY5" fmla="*/ 374657 h 375796"/>
                <a:gd name="connsiteX6" fmla="*/ 67664 w 96691"/>
                <a:gd name="connsiteY6" fmla="*/ 374657 h 375796"/>
                <a:gd name="connsiteX7" fmla="*/ 60457 w 96691"/>
                <a:gd name="connsiteY7" fmla="*/ 134496 h 375796"/>
                <a:gd name="connsiteX8" fmla="*/ 77226 w 96691"/>
                <a:gd name="connsiteY8" fmla="*/ 373038 h 375796"/>
                <a:gd name="connsiteX9" fmla="*/ 96692 w 96691"/>
                <a:gd name="connsiteY9" fmla="*/ 360634 h 375796"/>
                <a:gd name="connsiteX10" fmla="*/ 70165 w 96691"/>
                <a:gd name="connsiteY10" fmla="*/ 0 h 37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691" h="375796">
                  <a:moveTo>
                    <a:pt x="70165" y="0"/>
                  </a:moveTo>
                  <a:lnTo>
                    <a:pt x="26624" y="0"/>
                  </a:lnTo>
                  <a:lnTo>
                    <a:pt x="0" y="360634"/>
                  </a:lnTo>
                  <a:cubicBezTo>
                    <a:pt x="0" y="366419"/>
                    <a:pt x="7992" y="370489"/>
                    <a:pt x="19220" y="372989"/>
                  </a:cubicBezTo>
                  <a:lnTo>
                    <a:pt x="36234" y="131456"/>
                  </a:lnTo>
                  <a:lnTo>
                    <a:pt x="28929" y="374657"/>
                  </a:lnTo>
                  <a:cubicBezTo>
                    <a:pt x="41187" y="376177"/>
                    <a:pt x="55357" y="376177"/>
                    <a:pt x="67664" y="374657"/>
                  </a:cubicBezTo>
                  <a:lnTo>
                    <a:pt x="60457" y="134496"/>
                  </a:lnTo>
                  <a:lnTo>
                    <a:pt x="77226" y="373038"/>
                  </a:lnTo>
                  <a:cubicBezTo>
                    <a:pt x="88601" y="370538"/>
                    <a:pt x="96692" y="366468"/>
                    <a:pt x="96692" y="360634"/>
                  </a:cubicBezTo>
                  <a:lnTo>
                    <a:pt x="70165" y="0"/>
                  </a:lnTo>
                  <a:close/>
                </a:path>
              </a:pathLst>
            </a:custGeom>
            <a:grpFill/>
            <a:ln w="4902" cap="flat">
              <a:noFill/>
              <a:prstDash val="solid"/>
              <a:miter/>
            </a:ln>
          </p:spPr>
          <p:txBody>
            <a:bodyPr rtlCol="0" anchor="ctr"/>
            <a:lstStyle/>
            <a:p>
              <a:endParaRPr lang="en-US"/>
            </a:p>
          </p:txBody>
        </p:sp>
      </p:grpSp>
      <p:sp>
        <p:nvSpPr>
          <p:cNvPr id="2" name="TextBox 1">
            <a:extLst>
              <a:ext uri="{FF2B5EF4-FFF2-40B4-BE49-F238E27FC236}">
                <a16:creationId xmlns:a16="http://schemas.microsoft.com/office/drawing/2014/main" id="{970E4DDB-A35B-47B3-95DE-C41CD58815FE}"/>
              </a:ext>
            </a:extLst>
          </p:cNvPr>
          <p:cNvSpPr txBox="1"/>
          <p:nvPr/>
        </p:nvSpPr>
        <p:spPr>
          <a:xfrm>
            <a:off x="9038576" y="7080078"/>
            <a:ext cx="3229624" cy="338554"/>
          </a:xfrm>
          <a:prstGeom prst="rect">
            <a:avLst/>
          </a:prstGeom>
          <a:noFill/>
        </p:spPr>
        <p:txBody>
          <a:bodyPr wrap="square" rtlCol="0">
            <a:spAutoFit/>
          </a:bodyPr>
          <a:lstStyle/>
          <a:p>
            <a:r>
              <a:rPr lang="en-US" altLang="zh-CN" sz="1600" b="1">
                <a:solidFill>
                  <a:schemeClr val="tx1">
                    <a:lumMod val="75000"/>
                    <a:lumOff val="25000"/>
                  </a:schemeClr>
                </a:solidFill>
                <a:latin typeface="+mj-lt"/>
              </a:rPr>
              <a:t>Date: February 1, 2022</a:t>
            </a:r>
            <a:endParaRPr lang="en-US" sz="1600" b="1">
              <a:solidFill>
                <a:schemeClr val="tx1">
                  <a:lumMod val="75000"/>
                  <a:lumOff val="25000"/>
                </a:schemeClr>
              </a:solidFill>
              <a:latin typeface="+mj-lt"/>
            </a:endParaRPr>
          </a:p>
        </p:txBody>
      </p:sp>
    </p:spTree>
    <p:extLst>
      <p:ext uri="{BB962C8B-B14F-4D97-AF65-F5344CB8AC3E}">
        <p14:creationId xmlns:p14="http://schemas.microsoft.com/office/powerpoint/2010/main" val="3566501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p:cTn id="7" dur="1000" fill="hold"/>
                                        <p:tgtEl>
                                          <p:spTgt spid="90"/>
                                        </p:tgtEl>
                                        <p:attrNameLst>
                                          <p:attrName>ppt_w</p:attrName>
                                        </p:attrNameLst>
                                      </p:cBhvr>
                                      <p:tavLst>
                                        <p:tav tm="0">
                                          <p:val>
                                            <p:fltVal val="0"/>
                                          </p:val>
                                        </p:tav>
                                        <p:tav tm="100000">
                                          <p:val>
                                            <p:strVal val="#ppt_w"/>
                                          </p:val>
                                        </p:tav>
                                      </p:tavLst>
                                    </p:anim>
                                    <p:anim calcmode="lin" valueType="num">
                                      <p:cBhvr>
                                        <p:cTn id="8" dur="1000" fill="hold"/>
                                        <p:tgtEl>
                                          <p:spTgt spid="90"/>
                                        </p:tgtEl>
                                        <p:attrNameLst>
                                          <p:attrName>ppt_h</p:attrName>
                                        </p:attrNameLst>
                                      </p:cBhvr>
                                      <p:tavLst>
                                        <p:tav tm="0">
                                          <p:val>
                                            <p:fltVal val="0"/>
                                          </p:val>
                                        </p:tav>
                                        <p:tav tm="100000">
                                          <p:val>
                                            <p:strVal val="#ppt_h"/>
                                          </p:val>
                                        </p:tav>
                                      </p:tavLst>
                                    </p:anim>
                                    <p:animEffect transition="in" filter="fade">
                                      <p:cBhvr>
                                        <p:cTn id="9" dur="1000"/>
                                        <p:tgtEl>
                                          <p:spTgt spid="90"/>
                                        </p:tgtEl>
                                      </p:cBhvr>
                                    </p:animEffect>
                                  </p:childTnLst>
                                </p:cTn>
                              </p:par>
                              <p:par>
                                <p:cTn id="10" presetID="0" presetClass="entr" presetSubtype="0" fill="hold" grpId="0" nodeType="withEffect">
                                  <p:stCondLst>
                                    <p:cond delay="0"/>
                                  </p:stCondLst>
                                  <p:iterate type="lt">
                                    <p:tmPct val="3000"/>
                                  </p:iterate>
                                  <p:childTnLst>
                                    <p:set>
                                      <p:cBhvr>
                                        <p:cTn id="11" dur="750" fill="hold">
                                          <p:stCondLst>
                                            <p:cond delay="0"/>
                                          </p:stCondLst>
                                        </p:cTn>
                                        <p:tgtEl>
                                          <p:spTgt spid="109"/>
                                        </p:tgtEl>
                                        <p:attrNameLst>
                                          <p:attrName>style.visibility</p:attrName>
                                        </p:attrNameLst>
                                      </p:cBhvr>
                                      <p:to>
                                        <p:strVal val="visible"/>
                                      </p:to>
                                    </p:set>
                                    <p:anim to="" calcmode="lin" valueType="num">
                                      <p:cBhvr>
                                        <p:cTn id="12" dur="750" fill="hold">
                                          <p:stCondLst>
                                            <p:cond delay="0"/>
                                          </p:stCondLst>
                                        </p:cTn>
                                        <p:tgtEl>
                                          <p:spTgt spid="109"/>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09"/>
                                        </p:tgtEl>
                                      </p:cBhvr>
                                    </p:animEffect>
                                  </p:childTnLst>
                                </p:cTn>
                              </p:par>
                              <p:par>
                                <p:cTn id="14" presetID="0" presetClass="entr" presetSubtype="0" fill="hold" grpId="0" nodeType="withEffect">
                                  <p:stCondLst>
                                    <p:cond delay="0"/>
                                  </p:stCondLst>
                                  <p:iterate type="lt">
                                    <p:tmPct val="3000"/>
                                  </p:iterate>
                                  <p:childTnLst>
                                    <p:set>
                                      <p:cBhvr>
                                        <p:cTn id="15" dur="750" fill="hold">
                                          <p:stCondLst>
                                            <p:cond delay="0"/>
                                          </p:stCondLst>
                                        </p:cTn>
                                        <p:tgtEl>
                                          <p:spTgt spid="107"/>
                                        </p:tgtEl>
                                        <p:attrNameLst>
                                          <p:attrName>style.visibility</p:attrName>
                                        </p:attrNameLst>
                                      </p:cBhvr>
                                      <p:to>
                                        <p:strVal val="visible"/>
                                      </p:to>
                                    </p:set>
                                    <p:anim to="" calcmode="lin" valueType="num">
                                      <p:cBhvr>
                                        <p:cTn id="16" dur="750" fill="hold">
                                          <p:stCondLst>
                                            <p:cond delay="0"/>
                                          </p:stCondLst>
                                        </p:cTn>
                                        <p:tgtEl>
                                          <p:spTgt spid="107"/>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07"/>
                                        </p:tgtEl>
                                      </p:cBhvr>
                                    </p:animEffect>
                                  </p:childTnLst>
                                </p:cTn>
                              </p:par>
                            </p:childTnLst>
                          </p:cTn>
                        </p:par>
                        <p:par>
                          <p:cTn id="18" fill="hold">
                            <p:stCondLst>
                              <p:cond delay="1043"/>
                            </p:stCondLst>
                            <p:childTnLst>
                              <p:par>
                                <p:cTn id="19" presetID="10" presetClass="entr" presetSubtype="0" fill="hold" grpId="0" nodeType="afterEffect">
                                  <p:stCondLst>
                                    <p:cond delay="0"/>
                                  </p:stCondLst>
                                  <p:childTnLst>
                                    <p:set>
                                      <p:cBhvr>
                                        <p:cTn id="20" dur="1" fill="hold">
                                          <p:stCondLst>
                                            <p:cond delay="0"/>
                                          </p:stCondLst>
                                        </p:cTn>
                                        <p:tgtEl>
                                          <p:spTgt spid="110"/>
                                        </p:tgtEl>
                                        <p:attrNameLst>
                                          <p:attrName>style.visibility</p:attrName>
                                        </p:attrNameLst>
                                      </p:cBhvr>
                                      <p:to>
                                        <p:strVal val="visible"/>
                                      </p:to>
                                    </p:set>
                                    <p:animEffect transition="in" filter="fade">
                                      <p:cBhvr>
                                        <p:cTn id="21" dur="500"/>
                                        <p:tgtEl>
                                          <p:spTgt spid="1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9" grpId="0"/>
      <p:bldP spid="110" grpId="0"/>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2C5D7E06-DD8B-41EB-9345-E9C5CD6542BE}"/>
              </a:ext>
            </a:extLst>
          </p:cNvPr>
          <p:cNvSpPr>
            <a:spLocks noChangeArrowheads="1"/>
          </p:cNvSpPr>
          <p:nvPr/>
        </p:nvSpPr>
        <p:spPr bwMode="auto">
          <a:xfrm>
            <a:off x="9377363" y="3262330"/>
            <a:ext cx="2459038" cy="2457416"/>
          </a:xfrm>
          <a:prstGeom prst="ellipse">
            <a:avLst/>
          </a:prstGeom>
          <a:solidFill>
            <a:schemeClr val="tx1"/>
          </a:solidFill>
          <a:ln>
            <a:noFill/>
          </a:ln>
        </p:spPr>
        <p:txBody>
          <a:bodyPr/>
          <a:lstStyle>
            <a:lvl1pPr>
              <a:defRPr sz="2700">
                <a:solidFill>
                  <a:schemeClr val="tx1"/>
                </a:solidFill>
                <a:latin typeface="Montserrat Light" panose="00000400000000000000" pitchFamily="50" charset="0"/>
                <a:ea typeface="Microsoft YaHei UI Light" panose="020B0502040204020203" pitchFamily="34" charset="-122"/>
              </a:defRPr>
            </a:lvl1pPr>
            <a:lvl2pPr marL="742950" indent="-285750">
              <a:defRPr sz="2700">
                <a:solidFill>
                  <a:schemeClr val="tx1"/>
                </a:solidFill>
                <a:latin typeface="Montserrat Light" panose="00000400000000000000" pitchFamily="50" charset="0"/>
                <a:ea typeface="Microsoft YaHei UI Light" panose="020B0502040204020203" pitchFamily="34" charset="-122"/>
              </a:defRPr>
            </a:lvl2pPr>
            <a:lvl3pPr marL="1143000" indent="-228600">
              <a:defRPr sz="2700">
                <a:solidFill>
                  <a:schemeClr val="tx1"/>
                </a:solidFill>
                <a:latin typeface="Montserrat Light" panose="00000400000000000000" pitchFamily="50" charset="0"/>
                <a:ea typeface="Microsoft YaHei UI Light" panose="020B0502040204020203" pitchFamily="34" charset="-122"/>
              </a:defRPr>
            </a:lvl3pPr>
            <a:lvl4pPr marL="1600200" indent="-228600">
              <a:defRPr sz="2700">
                <a:solidFill>
                  <a:schemeClr val="tx1"/>
                </a:solidFill>
                <a:latin typeface="Montserrat Light" panose="00000400000000000000" pitchFamily="50" charset="0"/>
                <a:ea typeface="Microsoft YaHei UI Light" panose="020B0502040204020203" pitchFamily="34" charset="-122"/>
              </a:defRPr>
            </a:lvl4pPr>
            <a:lvl5pPr marL="2057400" indent="-228600">
              <a:defRPr sz="2700">
                <a:solidFill>
                  <a:schemeClr val="tx1"/>
                </a:solidFill>
                <a:latin typeface="Montserrat Light" panose="00000400000000000000" pitchFamily="50" charset="0"/>
                <a:ea typeface="Microsoft YaHei UI Light" panose="020B0502040204020203" pitchFamily="34" charset="-122"/>
              </a:defRPr>
            </a:lvl5pPr>
            <a:lvl6pPr marL="25146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6pPr>
            <a:lvl7pPr marL="29718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7pPr>
            <a:lvl8pPr marL="34290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8pPr>
            <a:lvl9pPr marL="38862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9pPr>
          </a:lstStyle>
          <a:p>
            <a:pPr eaLnBrk="1" hangingPunct="1"/>
            <a:endParaRPr lang="en-US" altLang="en-US" sz="1800"/>
          </a:p>
        </p:txBody>
      </p:sp>
      <p:sp>
        <p:nvSpPr>
          <p:cNvPr id="3" name="Freeform 8">
            <a:extLst>
              <a:ext uri="{FF2B5EF4-FFF2-40B4-BE49-F238E27FC236}">
                <a16:creationId xmlns:a16="http://schemas.microsoft.com/office/drawing/2014/main" id="{56FBCCB2-6738-4196-AF37-2931EC1C57D1}"/>
              </a:ext>
            </a:extLst>
          </p:cNvPr>
          <p:cNvSpPr>
            <a:spLocks/>
          </p:cNvSpPr>
          <p:nvPr/>
        </p:nvSpPr>
        <p:spPr bwMode="auto">
          <a:xfrm>
            <a:off x="9377363" y="6226209"/>
            <a:ext cx="2459038" cy="2455796"/>
          </a:xfrm>
          <a:prstGeom prst="ellipse">
            <a:avLst/>
          </a:prstGeom>
          <a:solidFill>
            <a:schemeClr val="tx1"/>
          </a:solidFill>
          <a:ln w="9525">
            <a:noFill/>
            <a:round/>
            <a:headEnd/>
            <a:tailEnd/>
          </a:ln>
        </p:spPr>
        <p:txBody>
          <a:bodyPr/>
          <a:lstStyle/>
          <a:p>
            <a:pPr eaLnBrk="1" fontAlgn="auto" hangingPunct="1">
              <a:spcBef>
                <a:spcPts val="0"/>
              </a:spcBef>
              <a:spcAft>
                <a:spcPts val="0"/>
              </a:spcAft>
              <a:defRPr/>
            </a:pPr>
            <a:endParaRPr lang="en-US" sz="1800">
              <a:latin typeface="+mn-lt"/>
              <a:ea typeface="+mn-ea"/>
            </a:endParaRPr>
          </a:p>
        </p:txBody>
      </p:sp>
      <p:sp>
        <p:nvSpPr>
          <p:cNvPr id="4" name="Freeform 10">
            <a:extLst>
              <a:ext uri="{FF2B5EF4-FFF2-40B4-BE49-F238E27FC236}">
                <a16:creationId xmlns:a16="http://schemas.microsoft.com/office/drawing/2014/main" id="{99180485-6335-46CC-8022-E628A31C1FD3}"/>
              </a:ext>
            </a:extLst>
          </p:cNvPr>
          <p:cNvSpPr>
            <a:spLocks noChangeArrowheads="1"/>
          </p:cNvSpPr>
          <p:nvPr/>
        </p:nvSpPr>
        <p:spPr bwMode="auto">
          <a:xfrm>
            <a:off x="6451633" y="3262329"/>
            <a:ext cx="2455798" cy="2457418"/>
          </a:xfrm>
          <a:prstGeom prst="ellipse">
            <a:avLst/>
          </a:prstGeom>
          <a:solidFill>
            <a:schemeClr val="tx1"/>
          </a:solidFill>
          <a:ln>
            <a:noFill/>
          </a:ln>
        </p:spPr>
        <p:txBody>
          <a:bodyPr/>
          <a:lstStyle>
            <a:lvl1pPr>
              <a:defRPr sz="2700">
                <a:solidFill>
                  <a:schemeClr val="tx1"/>
                </a:solidFill>
                <a:latin typeface="Montserrat Light" panose="00000400000000000000" pitchFamily="50" charset="0"/>
                <a:ea typeface="Microsoft YaHei UI Light" panose="020B0502040204020203" pitchFamily="34" charset="-122"/>
              </a:defRPr>
            </a:lvl1pPr>
            <a:lvl2pPr marL="742950" indent="-285750">
              <a:defRPr sz="2700">
                <a:solidFill>
                  <a:schemeClr val="tx1"/>
                </a:solidFill>
                <a:latin typeface="Montserrat Light" panose="00000400000000000000" pitchFamily="50" charset="0"/>
                <a:ea typeface="Microsoft YaHei UI Light" panose="020B0502040204020203" pitchFamily="34" charset="-122"/>
              </a:defRPr>
            </a:lvl2pPr>
            <a:lvl3pPr marL="1143000" indent="-228600">
              <a:defRPr sz="2700">
                <a:solidFill>
                  <a:schemeClr val="tx1"/>
                </a:solidFill>
                <a:latin typeface="Montserrat Light" panose="00000400000000000000" pitchFamily="50" charset="0"/>
                <a:ea typeface="Microsoft YaHei UI Light" panose="020B0502040204020203" pitchFamily="34" charset="-122"/>
              </a:defRPr>
            </a:lvl3pPr>
            <a:lvl4pPr marL="1600200" indent="-228600">
              <a:defRPr sz="2700">
                <a:solidFill>
                  <a:schemeClr val="tx1"/>
                </a:solidFill>
                <a:latin typeface="Montserrat Light" panose="00000400000000000000" pitchFamily="50" charset="0"/>
                <a:ea typeface="Microsoft YaHei UI Light" panose="020B0502040204020203" pitchFamily="34" charset="-122"/>
              </a:defRPr>
            </a:lvl4pPr>
            <a:lvl5pPr marL="2057400" indent="-228600">
              <a:defRPr sz="2700">
                <a:solidFill>
                  <a:schemeClr val="tx1"/>
                </a:solidFill>
                <a:latin typeface="Montserrat Light" panose="00000400000000000000" pitchFamily="50" charset="0"/>
                <a:ea typeface="Microsoft YaHei UI Light" panose="020B0502040204020203" pitchFamily="34" charset="-122"/>
              </a:defRPr>
            </a:lvl5pPr>
            <a:lvl6pPr marL="25146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6pPr>
            <a:lvl7pPr marL="29718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7pPr>
            <a:lvl8pPr marL="34290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8pPr>
            <a:lvl9pPr marL="3886200" indent="-228600" defTabSz="1371600" fontAlgn="base">
              <a:spcBef>
                <a:spcPct val="0"/>
              </a:spcBef>
              <a:spcAft>
                <a:spcPct val="0"/>
              </a:spcAft>
              <a:defRPr sz="2700">
                <a:solidFill>
                  <a:schemeClr val="tx1"/>
                </a:solidFill>
                <a:latin typeface="Montserrat Light" panose="00000400000000000000" pitchFamily="50" charset="0"/>
                <a:ea typeface="Microsoft YaHei UI Light" panose="020B0502040204020203" pitchFamily="34" charset="-122"/>
              </a:defRPr>
            </a:lvl9pPr>
          </a:lstStyle>
          <a:p>
            <a:pPr eaLnBrk="1" hangingPunct="1"/>
            <a:endParaRPr lang="en-US" altLang="en-US" sz="1800"/>
          </a:p>
        </p:txBody>
      </p:sp>
      <p:sp>
        <p:nvSpPr>
          <p:cNvPr id="5" name="Freeform 12">
            <a:extLst>
              <a:ext uri="{FF2B5EF4-FFF2-40B4-BE49-F238E27FC236}">
                <a16:creationId xmlns:a16="http://schemas.microsoft.com/office/drawing/2014/main" id="{FFB5B1B1-0AFA-488D-AE7C-B7E323249FAA}"/>
              </a:ext>
            </a:extLst>
          </p:cNvPr>
          <p:cNvSpPr>
            <a:spLocks/>
          </p:cNvSpPr>
          <p:nvPr/>
        </p:nvSpPr>
        <p:spPr bwMode="auto">
          <a:xfrm>
            <a:off x="6451633" y="6226209"/>
            <a:ext cx="2455798" cy="2455796"/>
          </a:xfrm>
          <a:prstGeom prst="ellipse">
            <a:avLst/>
          </a:prstGeom>
          <a:solidFill>
            <a:schemeClr val="tx1"/>
          </a:solidFill>
          <a:ln w="9525">
            <a:noFill/>
            <a:round/>
            <a:headEnd/>
            <a:tailEnd/>
          </a:ln>
        </p:spPr>
        <p:txBody>
          <a:bodyPr/>
          <a:lstStyle/>
          <a:p>
            <a:pPr eaLnBrk="1" fontAlgn="auto" hangingPunct="1">
              <a:spcBef>
                <a:spcPts val="0"/>
              </a:spcBef>
              <a:spcAft>
                <a:spcPts val="0"/>
              </a:spcAft>
              <a:defRPr/>
            </a:pPr>
            <a:endParaRPr lang="en-US" sz="1800">
              <a:latin typeface="+mn-lt"/>
              <a:ea typeface="+mn-ea"/>
            </a:endParaRPr>
          </a:p>
        </p:txBody>
      </p:sp>
      <p:sp>
        <p:nvSpPr>
          <p:cNvPr id="6" name="Freeform 90">
            <a:extLst>
              <a:ext uri="{FF2B5EF4-FFF2-40B4-BE49-F238E27FC236}">
                <a16:creationId xmlns:a16="http://schemas.microsoft.com/office/drawing/2014/main" id="{6F6E3FF5-8BD6-4DC2-937C-50851C752EC8}"/>
              </a:ext>
            </a:extLst>
          </p:cNvPr>
          <p:cNvSpPr>
            <a:spLocks noEditPoints="1"/>
          </p:cNvSpPr>
          <p:nvPr/>
        </p:nvSpPr>
        <p:spPr bwMode="auto">
          <a:xfrm>
            <a:off x="10191750" y="4073525"/>
            <a:ext cx="831850" cy="833438"/>
          </a:xfrm>
          <a:custGeom>
            <a:avLst/>
            <a:gdLst>
              <a:gd name="T0" fmla="*/ 2147483646 w 123"/>
              <a:gd name="T1" fmla="*/ 2147483646 h 123"/>
              <a:gd name="T2" fmla="*/ 2147483646 w 123"/>
              <a:gd name="T3" fmla="*/ 2147483646 h 123"/>
              <a:gd name="T4" fmla="*/ 0 w 123"/>
              <a:gd name="T5" fmla="*/ 2147483646 h 123"/>
              <a:gd name="T6" fmla="*/ 2147483646 w 123"/>
              <a:gd name="T7" fmla="*/ 2147483646 h 123"/>
              <a:gd name="T8" fmla="*/ 2147483646 w 123"/>
              <a:gd name="T9" fmla="*/ 2147483646 h 123"/>
              <a:gd name="T10" fmla="*/ 2147483646 w 123"/>
              <a:gd name="T11" fmla="*/ 2147483646 h 123"/>
              <a:gd name="T12" fmla="*/ 2147483646 w 123"/>
              <a:gd name="T13" fmla="*/ 2147483646 h 123"/>
              <a:gd name="T14" fmla="*/ 2147483646 w 123"/>
              <a:gd name="T15" fmla="*/ 2147483646 h 123"/>
              <a:gd name="T16" fmla="*/ 2147483646 w 123"/>
              <a:gd name="T17" fmla="*/ 2147483646 h 123"/>
              <a:gd name="T18" fmla="*/ 2147483646 w 123"/>
              <a:gd name="T19" fmla="*/ 2147483646 h 123"/>
              <a:gd name="T20" fmla="*/ 2147483646 w 123"/>
              <a:gd name="T21" fmla="*/ 2147483646 h 123"/>
              <a:gd name="T22" fmla="*/ 2147483646 w 123"/>
              <a:gd name="T23" fmla="*/ 2147483646 h 123"/>
              <a:gd name="T24" fmla="*/ 2147483646 w 123"/>
              <a:gd name="T25" fmla="*/ 2147483646 h 123"/>
              <a:gd name="T26" fmla="*/ 2147483646 w 123"/>
              <a:gd name="T27" fmla="*/ 2147483646 h 123"/>
              <a:gd name="T28" fmla="*/ 2147483646 w 123"/>
              <a:gd name="T29" fmla="*/ 2147483646 h 123"/>
              <a:gd name="T30" fmla="*/ 2147483646 w 123"/>
              <a:gd name="T31" fmla="*/ 2147483646 h 123"/>
              <a:gd name="T32" fmla="*/ 2147483646 w 123"/>
              <a:gd name="T33" fmla="*/ 2147483646 h 123"/>
              <a:gd name="T34" fmla="*/ 2147483646 w 123"/>
              <a:gd name="T35" fmla="*/ 2147483646 h 123"/>
              <a:gd name="T36" fmla="*/ 2147483646 w 123"/>
              <a:gd name="T37" fmla="*/ 2147483646 h 123"/>
              <a:gd name="T38" fmla="*/ 2147483646 w 123"/>
              <a:gd name="T39" fmla="*/ 2147483646 h 123"/>
              <a:gd name="T40" fmla="*/ 2147483646 w 123"/>
              <a:gd name="T41" fmla="*/ 2147483646 h 123"/>
              <a:gd name="T42" fmla="*/ 2147483646 w 123"/>
              <a:gd name="T43" fmla="*/ 2147483646 h 123"/>
              <a:gd name="T44" fmla="*/ 2147483646 w 123"/>
              <a:gd name="T45" fmla="*/ 2147483646 h 123"/>
              <a:gd name="T46" fmla="*/ 2147483646 w 123"/>
              <a:gd name="T47" fmla="*/ 2147483646 h 123"/>
              <a:gd name="T48" fmla="*/ 2147483646 w 123"/>
              <a:gd name="T49" fmla="*/ 2147483646 h 123"/>
              <a:gd name="T50" fmla="*/ 2147483646 w 123"/>
              <a:gd name="T51" fmla="*/ 2147483646 h 123"/>
              <a:gd name="T52" fmla="*/ 2147483646 w 123"/>
              <a:gd name="T53" fmla="*/ 2147483646 h 123"/>
              <a:gd name="T54" fmla="*/ 2147483646 w 123"/>
              <a:gd name="T55" fmla="*/ 2147483646 h 123"/>
              <a:gd name="T56" fmla="*/ 2147483646 w 123"/>
              <a:gd name="T57" fmla="*/ 2147483646 h 123"/>
              <a:gd name="T58" fmla="*/ 2147483646 w 123"/>
              <a:gd name="T59" fmla="*/ 2147483646 h 123"/>
              <a:gd name="T60" fmla="*/ 2147483646 w 123"/>
              <a:gd name="T61" fmla="*/ 2147483646 h 123"/>
              <a:gd name="T62" fmla="*/ 2147483646 w 123"/>
              <a:gd name="T63" fmla="*/ 2147483646 h 123"/>
              <a:gd name="T64" fmla="*/ 2147483646 w 123"/>
              <a:gd name="T65" fmla="*/ 2147483646 h 123"/>
              <a:gd name="T66" fmla="*/ 2147483646 w 123"/>
              <a:gd name="T67" fmla="*/ 2147483646 h 123"/>
              <a:gd name="T68" fmla="*/ 2147483646 w 123"/>
              <a:gd name="T69" fmla="*/ 2147483646 h 123"/>
              <a:gd name="T70" fmla="*/ 2147483646 w 123"/>
              <a:gd name="T71" fmla="*/ 2147483646 h 123"/>
              <a:gd name="T72" fmla="*/ 2147483646 w 123"/>
              <a:gd name="T73" fmla="*/ 2147483646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accent1"/>
          </a:solidFill>
          <a:ln>
            <a:noFill/>
          </a:ln>
        </p:spPr>
        <p:txBody>
          <a:bodyPr/>
          <a:lstStyle/>
          <a:p>
            <a:endParaRPr lang="en-US"/>
          </a:p>
        </p:txBody>
      </p:sp>
      <p:grpSp>
        <p:nvGrpSpPr>
          <p:cNvPr id="7" name="Group 6">
            <a:extLst>
              <a:ext uri="{FF2B5EF4-FFF2-40B4-BE49-F238E27FC236}">
                <a16:creationId xmlns:a16="http://schemas.microsoft.com/office/drawing/2014/main" id="{3323F06F-D616-49B6-BA86-E6AD97ADCA2F}"/>
              </a:ext>
            </a:extLst>
          </p:cNvPr>
          <p:cNvGrpSpPr/>
          <p:nvPr/>
        </p:nvGrpSpPr>
        <p:grpSpPr>
          <a:xfrm>
            <a:off x="7263469" y="7038061"/>
            <a:ext cx="832792" cy="832790"/>
            <a:chOff x="8780463" y="1906588"/>
            <a:chExt cx="360363" cy="360363"/>
          </a:xfrm>
          <a:solidFill>
            <a:schemeClr val="accent1"/>
          </a:solidFill>
        </p:grpSpPr>
        <p:sp>
          <p:nvSpPr>
            <p:cNvPr id="8" name="Freeform 93">
              <a:extLst>
                <a:ext uri="{FF2B5EF4-FFF2-40B4-BE49-F238E27FC236}">
                  <a16:creationId xmlns:a16="http://schemas.microsoft.com/office/drawing/2014/main" id="{AE981E76-A189-4708-8F5A-20A2C253ED9B}"/>
                </a:ext>
              </a:extLst>
            </p:cNvPr>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 name="Freeform 94">
              <a:extLst>
                <a:ext uri="{FF2B5EF4-FFF2-40B4-BE49-F238E27FC236}">
                  <a16:creationId xmlns:a16="http://schemas.microsoft.com/office/drawing/2014/main" id="{ADA4B8E3-B225-4886-AC16-8DBC44C9D341}"/>
                </a:ext>
              </a:extLst>
            </p:cNvPr>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 name="Freeform 95">
              <a:extLst>
                <a:ext uri="{FF2B5EF4-FFF2-40B4-BE49-F238E27FC236}">
                  <a16:creationId xmlns:a16="http://schemas.microsoft.com/office/drawing/2014/main" id="{84DF5648-08EE-468D-B259-287F98AA9BAC}"/>
                </a:ext>
              </a:extLst>
            </p:cNvPr>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 name="Freeform 96">
              <a:extLst>
                <a:ext uri="{FF2B5EF4-FFF2-40B4-BE49-F238E27FC236}">
                  <a16:creationId xmlns:a16="http://schemas.microsoft.com/office/drawing/2014/main" id="{6EDEDCAE-4C91-4A48-90E2-64A6159CD1EB}"/>
                </a:ext>
              </a:extLst>
            </p:cNvPr>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 name="Freeform 97">
              <a:extLst>
                <a:ext uri="{FF2B5EF4-FFF2-40B4-BE49-F238E27FC236}">
                  <a16:creationId xmlns:a16="http://schemas.microsoft.com/office/drawing/2014/main" id="{4FC0F60B-16BA-4A13-BB26-C2CD93C90B60}"/>
                </a:ext>
              </a:extLst>
            </p:cNvPr>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 name="Freeform 98">
              <a:extLst>
                <a:ext uri="{FF2B5EF4-FFF2-40B4-BE49-F238E27FC236}">
                  <a16:creationId xmlns:a16="http://schemas.microsoft.com/office/drawing/2014/main" id="{6DDFD304-4AFC-4149-A27B-34CA308C56D5}"/>
                </a:ext>
              </a:extLst>
            </p:cNvPr>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4" name="Freeform 101">
            <a:extLst>
              <a:ext uri="{FF2B5EF4-FFF2-40B4-BE49-F238E27FC236}">
                <a16:creationId xmlns:a16="http://schemas.microsoft.com/office/drawing/2014/main" id="{4EF00F04-2AB6-4C92-9B62-3C7AFDA8824A}"/>
              </a:ext>
            </a:extLst>
          </p:cNvPr>
          <p:cNvSpPr>
            <a:spLocks noEditPoints="1"/>
          </p:cNvSpPr>
          <p:nvPr/>
        </p:nvSpPr>
        <p:spPr bwMode="auto">
          <a:xfrm>
            <a:off x="10191750" y="7035800"/>
            <a:ext cx="831850" cy="836613"/>
          </a:xfrm>
          <a:custGeom>
            <a:avLst/>
            <a:gdLst>
              <a:gd name="T0" fmla="*/ 2147483646 w 123"/>
              <a:gd name="T1" fmla="*/ 2147483646 h 123"/>
              <a:gd name="T2" fmla="*/ 2147483646 w 123"/>
              <a:gd name="T3" fmla="*/ 0 h 123"/>
              <a:gd name="T4" fmla="*/ 2147483646 w 123"/>
              <a:gd name="T5" fmla="*/ 0 h 123"/>
              <a:gd name="T6" fmla="*/ 2147483646 w 123"/>
              <a:gd name="T7" fmla="*/ 2147483646 h 123"/>
              <a:gd name="T8" fmla="*/ 2147483646 w 123"/>
              <a:gd name="T9" fmla="*/ 2147483646 h 123"/>
              <a:gd name="T10" fmla="*/ 2147483646 w 123"/>
              <a:gd name="T11" fmla="*/ 2147483646 h 123"/>
              <a:gd name="T12" fmla="*/ 2147483646 w 123"/>
              <a:gd name="T13" fmla="*/ 2147483646 h 123"/>
              <a:gd name="T14" fmla="*/ 2147483646 w 123"/>
              <a:gd name="T15" fmla="*/ 2147483646 h 123"/>
              <a:gd name="T16" fmla="*/ 2147483646 w 123"/>
              <a:gd name="T17" fmla="*/ 2147483646 h 123"/>
              <a:gd name="T18" fmla="*/ 2147483646 w 123"/>
              <a:gd name="T19" fmla="*/ 2147483646 h 123"/>
              <a:gd name="T20" fmla="*/ 2147483646 w 123"/>
              <a:gd name="T21" fmla="*/ 2147483646 h 123"/>
              <a:gd name="T22" fmla="*/ 2147483646 w 123"/>
              <a:gd name="T23" fmla="*/ 2147483646 h 123"/>
              <a:gd name="T24" fmla="*/ 2147483646 w 123"/>
              <a:gd name="T25" fmla="*/ 2147483646 h 123"/>
              <a:gd name="T26" fmla="*/ 2147483646 w 123"/>
              <a:gd name="T27" fmla="*/ 2147483646 h 123"/>
              <a:gd name="T28" fmla="*/ 2147483646 w 123"/>
              <a:gd name="T29" fmla="*/ 2147483646 h 123"/>
              <a:gd name="T30" fmla="*/ 2147483646 w 123"/>
              <a:gd name="T31" fmla="*/ 2147483646 h 123"/>
              <a:gd name="T32" fmla="*/ 2147483646 w 123"/>
              <a:gd name="T33" fmla="*/ 2147483646 h 123"/>
              <a:gd name="T34" fmla="*/ 2147483646 w 123"/>
              <a:gd name="T35" fmla="*/ 2147483646 h 123"/>
              <a:gd name="T36" fmla="*/ 2147483646 w 123"/>
              <a:gd name="T37" fmla="*/ 2147483646 h 123"/>
              <a:gd name="T38" fmla="*/ 2147483646 w 123"/>
              <a:gd name="T39" fmla="*/ 2147483646 h 123"/>
              <a:gd name="T40" fmla="*/ 2147483646 w 123"/>
              <a:gd name="T41" fmla="*/ 2147483646 h 123"/>
              <a:gd name="T42" fmla="*/ 2147483646 w 123"/>
              <a:gd name="T43" fmla="*/ 2147483646 h 123"/>
              <a:gd name="T44" fmla="*/ 2147483646 w 123"/>
              <a:gd name="T45" fmla="*/ 2147483646 h 123"/>
              <a:gd name="T46" fmla="*/ 2147483646 w 123"/>
              <a:gd name="T47" fmla="*/ 2147483646 h 123"/>
              <a:gd name="T48" fmla="*/ 2147483646 w 123"/>
              <a:gd name="T49" fmla="*/ 2147483646 h 123"/>
              <a:gd name="T50" fmla="*/ 2147483646 w 123"/>
              <a:gd name="T51" fmla="*/ 2147483646 h 123"/>
              <a:gd name="T52" fmla="*/ 2147483646 w 123"/>
              <a:gd name="T53" fmla="*/ 2147483646 h 123"/>
              <a:gd name="T54" fmla="*/ 2147483646 w 123"/>
              <a:gd name="T55" fmla="*/ 2147483646 h 123"/>
              <a:gd name="T56" fmla="*/ 2147483646 w 123"/>
              <a:gd name="T57" fmla="*/ 2147483646 h 123"/>
              <a:gd name="T58" fmla="*/ 2147483646 w 123"/>
              <a:gd name="T59" fmla="*/ 2147483646 h 123"/>
              <a:gd name="T60" fmla="*/ 2147483646 w 123"/>
              <a:gd name="T61" fmla="*/ 2147483646 h 123"/>
              <a:gd name="T62" fmla="*/ 2147483646 w 123"/>
              <a:gd name="T63" fmla="*/ 2147483646 h 123"/>
              <a:gd name="T64" fmla="*/ 2147483646 w 123"/>
              <a:gd name="T65" fmla="*/ 2147483646 h 123"/>
              <a:gd name="T66" fmla="*/ 2147483646 w 123"/>
              <a:gd name="T67" fmla="*/ 2147483646 h 123"/>
              <a:gd name="T68" fmla="*/ 2147483646 w 123"/>
              <a:gd name="T69" fmla="*/ 2147483646 h 123"/>
              <a:gd name="T70" fmla="*/ 2147483646 w 123"/>
              <a:gd name="T71" fmla="*/ 2147483646 h 123"/>
              <a:gd name="T72" fmla="*/ 2147483646 w 123"/>
              <a:gd name="T73" fmla="*/ 2147483646 h 123"/>
              <a:gd name="T74" fmla="*/ 2147483646 w 123"/>
              <a:gd name="T75" fmla="*/ 2147483646 h 123"/>
              <a:gd name="T76" fmla="*/ 2147483646 w 123"/>
              <a:gd name="T77" fmla="*/ 2147483646 h 123"/>
              <a:gd name="T78" fmla="*/ 2147483646 w 123"/>
              <a:gd name="T79" fmla="*/ 2147483646 h 123"/>
              <a:gd name="T80" fmla="*/ 2147483646 w 123"/>
              <a:gd name="T81" fmla="*/ 2147483646 h 123"/>
              <a:gd name="T82" fmla="*/ 2147483646 w 123"/>
              <a:gd name="T83" fmla="*/ 2147483646 h 123"/>
              <a:gd name="T84" fmla="*/ 2147483646 w 123"/>
              <a:gd name="T85" fmla="*/ 2147483646 h 123"/>
              <a:gd name="T86" fmla="*/ 2147483646 w 123"/>
              <a:gd name="T87" fmla="*/ 2147483646 h 123"/>
              <a:gd name="T88" fmla="*/ 2147483646 w 123"/>
              <a:gd name="T89" fmla="*/ 2147483646 h 123"/>
              <a:gd name="T90" fmla="*/ 2147483646 w 123"/>
              <a:gd name="T91" fmla="*/ 2147483646 h 123"/>
              <a:gd name="T92" fmla="*/ 2147483646 w 123"/>
              <a:gd name="T93" fmla="*/ 2147483646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3" h="123">
                <a:moveTo>
                  <a:pt x="120" y="2"/>
                </a:moveTo>
                <a:cubicBezTo>
                  <a:pt x="119" y="1"/>
                  <a:pt x="117" y="0"/>
                  <a:pt x="115" y="0"/>
                </a:cubicBezTo>
                <a:cubicBezTo>
                  <a:pt x="114" y="0"/>
                  <a:pt x="114" y="0"/>
                  <a:pt x="114" y="0"/>
                </a:cubicBezTo>
                <a:cubicBezTo>
                  <a:pt x="49" y="12"/>
                  <a:pt x="49" y="12"/>
                  <a:pt x="49" y="12"/>
                </a:cubicBezTo>
                <a:cubicBezTo>
                  <a:pt x="45" y="12"/>
                  <a:pt x="43" y="15"/>
                  <a:pt x="43" y="19"/>
                </a:cubicBezTo>
                <a:cubicBezTo>
                  <a:pt x="43" y="85"/>
                  <a:pt x="43" y="85"/>
                  <a:pt x="43" y="85"/>
                </a:cubicBezTo>
                <a:cubicBezTo>
                  <a:pt x="39" y="82"/>
                  <a:pt x="34" y="81"/>
                  <a:pt x="28" y="81"/>
                </a:cubicBezTo>
                <a:cubicBezTo>
                  <a:pt x="25" y="81"/>
                  <a:pt x="22" y="81"/>
                  <a:pt x="18" y="82"/>
                </a:cubicBezTo>
                <a:cubicBezTo>
                  <a:pt x="11" y="85"/>
                  <a:pt x="5" y="89"/>
                  <a:pt x="2" y="96"/>
                </a:cubicBezTo>
                <a:cubicBezTo>
                  <a:pt x="0" y="100"/>
                  <a:pt x="0" y="105"/>
                  <a:pt x="2" y="110"/>
                </a:cubicBezTo>
                <a:cubicBezTo>
                  <a:pt x="4" y="118"/>
                  <a:pt x="13" y="123"/>
                  <a:pt x="23" y="123"/>
                </a:cubicBezTo>
                <a:cubicBezTo>
                  <a:pt x="26" y="123"/>
                  <a:pt x="29" y="122"/>
                  <a:pt x="32" y="121"/>
                </a:cubicBezTo>
                <a:cubicBezTo>
                  <a:pt x="40" y="119"/>
                  <a:pt x="45" y="114"/>
                  <a:pt x="48" y="108"/>
                </a:cubicBezTo>
                <a:cubicBezTo>
                  <a:pt x="50" y="105"/>
                  <a:pt x="50" y="102"/>
                  <a:pt x="50" y="100"/>
                </a:cubicBezTo>
                <a:cubicBezTo>
                  <a:pt x="50" y="100"/>
                  <a:pt x="50" y="100"/>
                  <a:pt x="50" y="100"/>
                </a:cubicBezTo>
                <a:cubicBezTo>
                  <a:pt x="50" y="38"/>
                  <a:pt x="50" y="38"/>
                  <a:pt x="50" y="38"/>
                </a:cubicBezTo>
                <a:cubicBezTo>
                  <a:pt x="52" y="38"/>
                  <a:pt x="52" y="38"/>
                  <a:pt x="52" y="38"/>
                </a:cubicBezTo>
                <a:cubicBezTo>
                  <a:pt x="115" y="27"/>
                  <a:pt x="115" y="27"/>
                  <a:pt x="115" y="27"/>
                </a:cubicBezTo>
                <a:cubicBezTo>
                  <a:pt x="115" y="74"/>
                  <a:pt x="115" y="74"/>
                  <a:pt x="115" y="74"/>
                </a:cubicBezTo>
                <a:cubicBezTo>
                  <a:pt x="112" y="71"/>
                  <a:pt x="107" y="69"/>
                  <a:pt x="101" y="69"/>
                </a:cubicBezTo>
                <a:cubicBezTo>
                  <a:pt x="98" y="69"/>
                  <a:pt x="94" y="70"/>
                  <a:pt x="91" y="71"/>
                </a:cubicBezTo>
                <a:cubicBezTo>
                  <a:pt x="84" y="73"/>
                  <a:pt x="78" y="78"/>
                  <a:pt x="75" y="84"/>
                </a:cubicBezTo>
                <a:cubicBezTo>
                  <a:pt x="73" y="89"/>
                  <a:pt x="73" y="94"/>
                  <a:pt x="74" y="98"/>
                </a:cubicBezTo>
                <a:cubicBezTo>
                  <a:pt x="77" y="106"/>
                  <a:pt x="86" y="111"/>
                  <a:pt x="96" y="111"/>
                </a:cubicBezTo>
                <a:cubicBezTo>
                  <a:pt x="99" y="111"/>
                  <a:pt x="102" y="111"/>
                  <a:pt x="105" y="110"/>
                </a:cubicBezTo>
                <a:cubicBezTo>
                  <a:pt x="112" y="107"/>
                  <a:pt x="118" y="102"/>
                  <a:pt x="121" y="96"/>
                </a:cubicBezTo>
                <a:cubicBezTo>
                  <a:pt x="122" y="94"/>
                  <a:pt x="123" y="91"/>
                  <a:pt x="123" y="88"/>
                </a:cubicBezTo>
                <a:cubicBezTo>
                  <a:pt x="123" y="88"/>
                  <a:pt x="123" y="88"/>
                  <a:pt x="123" y="88"/>
                </a:cubicBezTo>
                <a:cubicBezTo>
                  <a:pt x="123" y="8"/>
                  <a:pt x="123" y="8"/>
                  <a:pt x="123" y="8"/>
                </a:cubicBezTo>
                <a:cubicBezTo>
                  <a:pt x="123" y="5"/>
                  <a:pt x="122" y="3"/>
                  <a:pt x="120" y="2"/>
                </a:cubicBezTo>
                <a:close/>
                <a:moveTo>
                  <a:pt x="30" y="114"/>
                </a:moveTo>
                <a:cubicBezTo>
                  <a:pt x="21" y="117"/>
                  <a:pt x="11" y="114"/>
                  <a:pt x="9" y="107"/>
                </a:cubicBezTo>
                <a:cubicBezTo>
                  <a:pt x="6" y="100"/>
                  <a:pt x="12" y="93"/>
                  <a:pt x="21" y="89"/>
                </a:cubicBezTo>
                <a:cubicBezTo>
                  <a:pt x="30" y="86"/>
                  <a:pt x="39" y="89"/>
                  <a:pt x="42" y="96"/>
                </a:cubicBezTo>
                <a:cubicBezTo>
                  <a:pt x="44" y="103"/>
                  <a:pt x="39" y="111"/>
                  <a:pt x="30" y="114"/>
                </a:cubicBezTo>
                <a:close/>
                <a:moveTo>
                  <a:pt x="115" y="19"/>
                </a:moveTo>
                <a:cubicBezTo>
                  <a:pt x="50" y="31"/>
                  <a:pt x="50" y="31"/>
                  <a:pt x="50" y="31"/>
                </a:cubicBezTo>
                <a:cubicBezTo>
                  <a:pt x="50" y="19"/>
                  <a:pt x="50" y="19"/>
                  <a:pt x="50" y="19"/>
                </a:cubicBezTo>
                <a:cubicBezTo>
                  <a:pt x="115" y="8"/>
                  <a:pt x="115" y="8"/>
                  <a:pt x="115" y="8"/>
                </a:cubicBezTo>
                <a:lnTo>
                  <a:pt x="115" y="19"/>
                </a:lnTo>
                <a:close/>
                <a:moveTo>
                  <a:pt x="103" y="102"/>
                </a:moveTo>
                <a:cubicBezTo>
                  <a:pt x="93" y="105"/>
                  <a:pt x="84" y="102"/>
                  <a:pt x="81" y="96"/>
                </a:cubicBezTo>
                <a:cubicBezTo>
                  <a:pt x="79" y="89"/>
                  <a:pt x="84" y="81"/>
                  <a:pt x="93" y="78"/>
                </a:cubicBezTo>
                <a:cubicBezTo>
                  <a:pt x="103" y="75"/>
                  <a:pt x="112" y="78"/>
                  <a:pt x="115" y="85"/>
                </a:cubicBezTo>
                <a:cubicBezTo>
                  <a:pt x="117" y="91"/>
                  <a:pt x="112" y="99"/>
                  <a:pt x="103" y="102"/>
                </a:cubicBezTo>
                <a:close/>
                <a:moveTo>
                  <a:pt x="103" y="102"/>
                </a:moveTo>
                <a:cubicBezTo>
                  <a:pt x="103" y="102"/>
                  <a:pt x="103" y="102"/>
                  <a:pt x="103" y="102"/>
                </a:cubicBezTo>
              </a:path>
            </a:pathLst>
          </a:custGeom>
          <a:solidFill>
            <a:schemeClr val="accent1"/>
          </a:solidFill>
          <a:ln>
            <a:noFill/>
          </a:ln>
        </p:spPr>
        <p:txBody>
          <a:bodyPr/>
          <a:lstStyle/>
          <a:p>
            <a:endParaRPr lang="en-US"/>
          </a:p>
        </p:txBody>
      </p:sp>
      <p:grpSp>
        <p:nvGrpSpPr>
          <p:cNvPr id="15" name="Group 14">
            <a:extLst>
              <a:ext uri="{FF2B5EF4-FFF2-40B4-BE49-F238E27FC236}">
                <a16:creationId xmlns:a16="http://schemas.microsoft.com/office/drawing/2014/main" id="{8101DA80-36CD-4CDF-B20B-9D655693EB29}"/>
              </a:ext>
            </a:extLst>
          </p:cNvPr>
          <p:cNvGrpSpPr/>
          <p:nvPr/>
        </p:nvGrpSpPr>
        <p:grpSpPr>
          <a:xfrm>
            <a:off x="7263469" y="4074415"/>
            <a:ext cx="832792" cy="832790"/>
            <a:chOff x="2270125" y="3568701"/>
            <a:chExt cx="360363" cy="360363"/>
          </a:xfrm>
          <a:solidFill>
            <a:schemeClr val="accent1"/>
          </a:solidFill>
        </p:grpSpPr>
        <p:sp>
          <p:nvSpPr>
            <p:cNvPr id="16" name="Freeform 102">
              <a:extLst>
                <a:ext uri="{FF2B5EF4-FFF2-40B4-BE49-F238E27FC236}">
                  <a16:creationId xmlns:a16="http://schemas.microsoft.com/office/drawing/2014/main" id="{82581169-D785-4576-815D-D4F206C2934A}"/>
                </a:ext>
              </a:extLst>
            </p:cNvPr>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7" name="Freeform 103">
              <a:extLst>
                <a:ext uri="{FF2B5EF4-FFF2-40B4-BE49-F238E27FC236}">
                  <a16:creationId xmlns:a16="http://schemas.microsoft.com/office/drawing/2014/main" id="{41D28B25-BD49-4269-94B3-7FB34FB7749F}"/>
                </a:ext>
              </a:extLst>
            </p:cNvPr>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8" name="Freeform 104">
              <a:extLst>
                <a:ext uri="{FF2B5EF4-FFF2-40B4-BE49-F238E27FC236}">
                  <a16:creationId xmlns:a16="http://schemas.microsoft.com/office/drawing/2014/main" id="{EF0AD7F6-C76B-4F64-95F3-D645F3A6C6EF}"/>
                </a:ext>
              </a:extLst>
            </p:cNvPr>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9" name="Rectangle 18">
            <a:extLst>
              <a:ext uri="{FF2B5EF4-FFF2-40B4-BE49-F238E27FC236}">
                <a16:creationId xmlns:a16="http://schemas.microsoft.com/office/drawing/2014/main" id="{14649EFE-B7DE-4A9D-915E-D23565621694}"/>
              </a:ext>
            </a:extLst>
          </p:cNvPr>
          <p:cNvSpPr/>
          <p:nvPr/>
        </p:nvSpPr>
        <p:spPr>
          <a:xfrm>
            <a:off x="1709541" y="3822778"/>
            <a:ext cx="4472069" cy="1336520"/>
          </a:xfrm>
          <a:prstGeom prst="rect">
            <a:avLst/>
          </a:prstGeom>
        </p:spPr>
        <p:txBody>
          <a:bodyPr wrap="square">
            <a:spAutoFit/>
          </a:bodyPr>
          <a:lstStyle/>
          <a:p>
            <a:pPr algn="r">
              <a:spcBef>
                <a:spcPts val="1200"/>
              </a:spcBef>
            </a:pPr>
            <a:r>
              <a:rPr lang="es-ES" altLang="zh-CN" sz="2400" b="1">
                <a:latin typeface="+mj-lt"/>
                <a:ea typeface="Lato Light" panose="020F0502020204030203" pitchFamily="34" charset="0"/>
                <a:cs typeface="Lato Light" panose="020F0502020204030203" pitchFamily="34" charset="0"/>
              </a:rPr>
              <a:t>Simple</a:t>
            </a:r>
            <a:r>
              <a:rPr lang="es-ES" altLang="zh-CN" sz="2400" b="1">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20" name="Rectangle 19">
            <a:extLst>
              <a:ext uri="{FF2B5EF4-FFF2-40B4-BE49-F238E27FC236}">
                <a16:creationId xmlns:a16="http://schemas.microsoft.com/office/drawing/2014/main" id="{21532401-AC93-44DF-96A9-748C918F8030}"/>
              </a:ext>
            </a:extLst>
          </p:cNvPr>
          <p:cNvSpPr/>
          <p:nvPr/>
        </p:nvSpPr>
        <p:spPr>
          <a:xfrm>
            <a:off x="1709541" y="6785847"/>
            <a:ext cx="4472069" cy="1336520"/>
          </a:xfrm>
          <a:prstGeom prst="rect">
            <a:avLst/>
          </a:prstGeom>
        </p:spPr>
        <p:txBody>
          <a:bodyPr wrap="square">
            <a:spAutoFit/>
          </a:bodyPr>
          <a:lstStyle/>
          <a:p>
            <a:pPr algn="r">
              <a:spcBef>
                <a:spcPts val="1200"/>
              </a:spcBef>
            </a:pPr>
            <a:r>
              <a:rPr lang="es-ES" altLang="zh-CN" sz="2400" b="1">
                <a:latin typeface="+mj-lt"/>
                <a:ea typeface="Lato Light" panose="020F0502020204030203" pitchFamily="34" charset="0"/>
                <a:cs typeface="Lato Light" panose="020F0502020204030203" pitchFamily="34" charset="0"/>
              </a:rPr>
              <a:t>Flexible </a:t>
            </a:r>
          </a:p>
          <a:p>
            <a:pPr algn="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21" name="Rectangle 20">
            <a:extLst>
              <a:ext uri="{FF2B5EF4-FFF2-40B4-BE49-F238E27FC236}">
                <a16:creationId xmlns:a16="http://schemas.microsoft.com/office/drawing/2014/main" id="{CB91216C-2C5B-47F9-AB08-921BF3DD01C2}"/>
              </a:ext>
            </a:extLst>
          </p:cNvPr>
          <p:cNvSpPr/>
          <p:nvPr/>
        </p:nvSpPr>
        <p:spPr>
          <a:xfrm>
            <a:off x="12106390" y="6785847"/>
            <a:ext cx="4472069" cy="1336520"/>
          </a:xfrm>
          <a:prstGeom prst="rect">
            <a:avLst/>
          </a:prstGeom>
        </p:spPr>
        <p:txBody>
          <a:bodyPr wrap="square">
            <a:spAutoFit/>
          </a:bodyPr>
          <a:lstStyle/>
          <a:p>
            <a:pPr>
              <a:spcBef>
                <a:spcPts val="1200"/>
              </a:spcBef>
            </a:pPr>
            <a:r>
              <a:rPr lang="es-ES" altLang="zh-CN" sz="2400" b="1">
                <a:latin typeface="+mj-lt"/>
                <a:ea typeface="Lato Light" panose="020F0502020204030203" pitchFamily="34" charset="0"/>
                <a:cs typeface="Lato Light" panose="020F0502020204030203" pitchFamily="34" charset="0"/>
              </a:rPr>
              <a:t>Powerful</a:t>
            </a:r>
          </a:p>
          <a:p>
            <a:pP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22" name="Rectangle 8">
            <a:extLst>
              <a:ext uri="{FF2B5EF4-FFF2-40B4-BE49-F238E27FC236}">
                <a16:creationId xmlns:a16="http://schemas.microsoft.com/office/drawing/2014/main" id="{5E8C3883-E147-4BE1-BA9F-530836887217}"/>
              </a:ext>
            </a:extLst>
          </p:cNvPr>
          <p:cNvSpPr/>
          <p:nvPr/>
        </p:nvSpPr>
        <p:spPr>
          <a:xfrm>
            <a:off x="12106390" y="3822778"/>
            <a:ext cx="4472069" cy="1336520"/>
          </a:xfrm>
          <a:prstGeom prst="rect">
            <a:avLst/>
          </a:prstGeom>
        </p:spPr>
        <p:txBody>
          <a:bodyPr wrap="square">
            <a:spAutoFit/>
          </a:bodyPr>
          <a:lstStyle/>
          <a:p>
            <a:pPr>
              <a:spcBef>
                <a:spcPts val="1200"/>
              </a:spcBef>
            </a:pPr>
            <a:r>
              <a:rPr lang="es-ES" altLang="zh-CN" sz="2400" b="1">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23" name="TextBox 2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206C5A4-596A-4EAC-9493-B8A064DB5FE9}"/>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Our Services</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2874772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2" presetClass="entr" presetSubtype="4" fill="hold" grpId="0" nodeType="afterEffect" p14:presetBounceEnd="73333">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14:bounceEnd="73333">
                                          <p:cBhvr additive="base">
                                            <p:cTn id="12" dur="1500" fill="hold"/>
                                            <p:tgtEl>
                                              <p:spTgt spid="4"/>
                                            </p:tgtEl>
                                            <p:attrNameLst>
                                              <p:attrName>ppt_x</p:attrName>
                                            </p:attrNameLst>
                                          </p:cBhvr>
                                          <p:tavLst>
                                            <p:tav tm="0">
                                              <p:val>
                                                <p:strVal val="#ppt_x"/>
                                              </p:val>
                                            </p:tav>
                                            <p:tav tm="100000">
                                              <p:val>
                                                <p:strVal val="#ppt_x"/>
                                              </p:val>
                                            </p:tav>
                                          </p:tavLst>
                                        </p:anim>
                                        <p:anim calcmode="lin" valueType="num" p14:bounceEnd="73333">
                                          <p:cBhvr additive="base">
                                            <p:cTn id="13" dur="150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14:presetBounceEnd="73333">
                                      <p:stCondLst>
                                        <p:cond delay="100"/>
                                      </p:stCondLst>
                                      <p:childTnLst>
                                        <p:set>
                                          <p:cBhvr>
                                            <p:cTn id="15" dur="1" fill="hold">
                                              <p:stCondLst>
                                                <p:cond delay="0"/>
                                              </p:stCondLst>
                                            </p:cTn>
                                            <p:tgtEl>
                                              <p:spTgt spid="2"/>
                                            </p:tgtEl>
                                            <p:attrNameLst>
                                              <p:attrName>style.visibility</p:attrName>
                                            </p:attrNameLst>
                                          </p:cBhvr>
                                          <p:to>
                                            <p:strVal val="visible"/>
                                          </p:to>
                                        </p:set>
                                        <p:anim calcmode="lin" valueType="num" p14:bounceEnd="73333">
                                          <p:cBhvr additive="base">
                                            <p:cTn id="16" dur="1500" fill="hold"/>
                                            <p:tgtEl>
                                              <p:spTgt spid="2"/>
                                            </p:tgtEl>
                                            <p:attrNameLst>
                                              <p:attrName>ppt_x</p:attrName>
                                            </p:attrNameLst>
                                          </p:cBhvr>
                                          <p:tavLst>
                                            <p:tav tm="0">
                                              <p:val>
                                                <p:strVal val="#ppt_x"/>
                                              </p:val>
                                            </p:tav>
                                            <p:tav tm="100000">
                                              <p:val>
                                                <p:strVal val="#ppt_x"/>
                                              </p:val>
                                            </p:tav>
                                          </p:tavLst>
                                        </p:anim>
                                        <p:anim calcmode="lin" valueType="num" p14:bounceEnd="73333">
                                          <p:cBhvr additive="base">
                                            <p:cTn id="17" dur="15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14:presetBounceEnd="73333">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14:bounceEnd="73333">
                                          <p:cBhvr additive="base">
                                            <p:cTn id="20" dur="1500" fill="hold"/>
                                            <p:tgtEl>
                                              <p:spTgt spid="5"/>
                                            </p:tgtEl>
                                            <p:attrNameLst>
                                              <p:attrName>ppt_x</p:attrName>
                                            </p:attrNameLst>
                                          </p:cBhvr>
                                          <p:tavLst>
                                            <p:tav tm="0">
                                              <p:val>
                                                <p:strVal val="#ppt_x"/>
                                              </p:val>
                                            </p:tav>
                                            <p:tav tm="100000">
                                              <p:val>
                                                <p:strVal val="#ppt_x"/>
                                              </p:val>
                                            </p:tav>
                                          </p:tavLst>
                                        </p:anim>
                                        <p:anim calcmode="lin" valueType="num" p14:bounceEnd="73333">
                                          <p:cBhvr additive="base">
                                            <p:cTn id="21" dur="150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14:presetBounceEnd="73333">
                                      <p:stCondLst>
                                        <p:cond delay="300"/>
                                      </p:stCondLst>
                                      <p:childTnLst>
                                        <p:set>
                                          <p:cBhvr>
                                            <p:cTn id="23" dur="1" fill="hold">
                                              <p:stCondLst>
                                                <p:cond delay="0"/>
                                              </p:stCondLst>
                                            </p:cTn>
                                            <p:tgtEl>
                                              <p:spTgt spid="3"/>
                                            </p:tgtEl>
                                            <p:attrNameLst>
                                              <p:attrName>style.visibility</p:attrName>
                                            </p:attrNameLst>
                                          </p:cBhvr>
                                          <p:to>
                                            <p:strVal val="visible"/>
                                          </p:to>
                                        </p:set>
                                        <p:anim calcmode="lin" valueType="num" p14:bounceEnd="73333">
                                          <p:cBhvr additive="base">
                                            <p:cTn id="24" dur="1500" fill="hold"/>
                                            <p:tgtEl>
                                              <p:spTgt spid="3"/>
                                            </p:tgtEl>
                                            <p:attrNameLst>
                                              <p:attrName>ppt_x</p:attrName>
                                            </p:attrNameLst>
                                          </p:cBhvr>
                                          <p:tavLst>
                                            <p:tav tm="0">
                                              <p:val>
                                                <p:strVal val="#ppt_x"/>
                                              </p:val>
                                            </p:tav>
                                            <p:tav tm="100000">
                                              <p:val>
                                                <p:strVal val="#ppt_x"/>
                                              </p:val>
                                            </p:tav>
                                          </p:tavLst>
                                        </p:anim>
                                        <p:anim calcmode="lin" valueType="num" p14:bounceEnd="73333">
                                          <p:cBhvr additive="base">
                                            <p:cTn id="25" dur="1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2775"/>
                                </p:stCondLst>
                                <p:childTnLst>
                                  <p:par>
                                    <p:cTn id="27" presetID="0" presetClass="entr" presetSubtype="0" fill="hold" nodeType="afterEffect">
                                      <p:stCondLst>
                                        <p:cond delay="0"/>
                                      </p:stCondLst>
                                      <p:childTnLst>
                                        <p:set>
                                          <p:cBhvr>
                                            <p:cTn id="28" dur="700" fill="hold">
                                              <p:stCondLst>
                                                <p:cond delay="0"/>
                                              </p:stCondLst>
                                            </p:cTn>
                                            <p:tgtEl>
                                              <p:spTgt spid="15"/>
                                            </p:tgtEl>
                                            <p:attrNameLst>
                                              <p:attrName>style.visibility</p:attrName>
                                            </p:attrNameLst>
                                          </p:cBhvr>
                                          <p:to>
                                            <p:strVal val="visible"/>
                                          </p:to>
                                        </p:set>
                                        <p:anim to="" calcmode="lin" valueType="num">
                                          <p:cBhvr>
                                            <p:cTn id="29" dur="7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00" fill="hold"/>
                                            <p:tgtEl>
                                              <p:spTgt spid="19"/>
                                            </p:tgtEl>
                                            <p:attrNameLst>
                                              <p:attrName>ppt_x</p:attrName>
                                            </p:attrNameLst>
                                          </p:cBhvr>
                                          <p:tavLst>
                                            <p:tav tm="0">
                                              <p:val>
                                                <p:strVal val="0-#ppt_w/2"/>
                                              </p:val>
                                            </p:tav>
                                            <p:tav tm="100000">
                                              <p:val>
                                                <p:strVal val="#ppt_x"/>
                                              </p:val>
                                            </p:tav>
                                          </p:tavLst>
                                        </p:anim>
                                        <p:anim calcmode="lin" valueType="num">
                                          <p:cBhvr additive="base">
                                            <p:cTn id="34" dur="700" fill="hold"/>
                                            <p:tgtEl>
                                              <p:spTgt spid="19"/>
                                            </p:tgtEl>
                                            <p:attrNameLst>
                                              <p:attrName>ppt_y</p:attrName>
                                            </p:attrNameLst>
                                          </p:cBhvr>
                                          <p:tavLst>
                                            <p:tav tm="0">
                                              <p:val>
                                                <p:strVal val="#ppt_y"/>
                                              </p:val>
                                            </p:tav>
                                            <p:tav tm="100000">
                                              <p:val>
                                                <p:strVal val="#ppt_y"/>
                                              </p:val>
                                            </p:tav>
                                          </p:tavLst>
                                        </p:anim>
                                      </p:childTnLst>
                                    </p:cTn>
                                  </p:par>
                                </p:childTnLst>
                              </p:cTn>
                            </p:par>
                            <p:par>
                              <p:cTn id="35" fill="hold">
                                <p:stCondLst>
                                  <p:cond delay="3475"/>
                                </p:stCondLst>
                                <p:childTnLst>
                                  <p:par>
                                    <p:cTn id="36" presetID="0" presetClass="entr" presetSubtype="0" fill="hold" nodeType="afterEffect">
                                      <p:stCondLst>
                                        <p:cond delay="0"/>
                                      </p:stCondLst>
                                      <p:childTnLst>
                                        <p:set>
                                          <p:cBhvr>
                                            <p:cTn id="37" dur="700" fill="hold">
                                              <p:stCondLst>
                                                <p:cond delay="0"/>
                                              </p:stCondLst>
                                            </p:cTn>
                                            <p:tgtEl>
                                              <p:spTgt spid="6"/>
                                            </p:tgtEl>
                                            <p:attrNameLst>
                                              <p:attrName>style.visibility</p:attrName>
                                            </p:attrNameLst>
                                          </p:cBhvr>
                                          <p:to>
                                            <p:strVal val="visible"/>
                                          </p:to>
                                        </p:set>
                                        <p:anim to="" calcmode="lin" valueType="num">
                                          <p:cBhvr>
                                            <p:cTn id="38"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700" fill="hold"/>
                                            <p:tgtEl>
                                              <p:spTgt spid="22"/>
                                            </p:tgtEl>
                                            <p:attrNameLst>
                                              <p:attrName>ppt_x</p:attrName>
                                            </p:attrNameLst>
                                          </p:cBhvr>
                                          <p:tavLst>
                                            <p:tav tm="0">
                                              <p:val>
                                                <p:strVal val="1+#ppt_w/2"/>
                                              </p:val>
                                            </p:tav>
                                            <p:tav tm="100000">
                                              <p:val>
                                                <p:strVal val="#ppt_x"/>
                                              </p:val>
                                            </p:tav>
                                          </p:tavLst>
                                        </p:anim>
                                        <p:anim calcmode="lin" valueType="num">
                                          <p:cBhvr additive="base">
                                            <p:cTn id="43" dur="700" fill="hold"/>
                                            <p:tgtEl>
                                              <p:spTgt spid="22"/>
                                            </p:tgtEl>
                                            <p:attrNameLst>
                                              <p:attrName>ppt_y</p:attrName>
                                            </p:attrNameLst>
                                          </p:cBhvr>
                                          <p:tavLst>
                                            <p:tav tm="0">
                                              <p:val>
                                                <p:strVal val="#ppt_y"/>
                                              </p:val>
                                            </p:tav>
                                            <p:tav tm="100000">
                                              <p:val>
                                                <p:strVal val="#ppt_y"/>
                                              </p:val>
                                            </p:tav>
                                          </p:tavLst>
                                        </p:anim>
                                      </p:childTnLst>
                                    </p:cTn>
                                  </p:par>
                                </p:childTnLst>
                              </p:cTn>
                            </p:par>
                            <p:par>
                              <p:cTn id="44" fill="hold">
                                <p:stCondLst>
                                  <p:cond delay="4175"/>
                                </p:stCondLst>
                                <p:childTnLst>
                                  <p:par>
                                    <p:cTn id="45" presetID="0" presetClass="entr" presetSubtype="0" fill="hold" nodeType="afterEffect">
                                      <p:stCondLst>
                                        <p:cond delay="0"/>
                                      </p:stCondLst>
                                      <p:childTnLst>
                                        <p:set>
                                          <p:cBhvr>
                                            <p:cTn id="46" dur="700" fill="hold">
                                              <p:stCondLst>
                                                <p:cond delay="0"/>
                                              </p:stCondLst>
                                            </p:cTn>
                                            <p:tgtEl>
                                              <p:spTgt spid="14"/>
                                            </p:tgtEl>
                                            <p:attrNameLst>
                                              <p:attrName>style.visibility</p:attrName>
                                            </p:attrNameLst>
                                          </p:cBhvr>
                                          <p:to>
                                            <p:strVal val="visible"/>
                                          </p:to>
                                        </p:set>
                                        <p:anim to="" calcmode="lin" valueType="num">
                                          <p:cBhvr>
                                            <p:cTn id="47"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48"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700" fill="hold"/>
                                            <p:tgtEl>
                                              <p:spTgt spid="21"/>
                                            </p:tgtEl>
                                            <p:attrNameLst>
                                              <p:attrName>ppt_x</p:attrName>
                                            </p:attrNameLst>
                                          </p:cBhvr>
                                          <p:tavLst>
                                            <p:tav tm="0">
                                              <p:val>
                                                <p:strVal val="1+#ppt_w/2"/>
                                              </p:val>
                                            </p:tav>
                                            <p:tav tm="100000">
                                              <p:val>
                                                <p:strVal val="#ppt_x"/>
                                              </p:val>
                                            </p:tav>
                                          </p:tavLst>
                                        </p:anim>
                                        <p:anim calcmode="lin" valueType="num">
                                          <p:cBhvr additive="base">
                                            <p:cTn id="52" dur="700" fill="hold"/>
                                            <p:tgtEl>
                                              <p:spTgt spid="21"/>
                                            </p:tgtEl>
                                            <p:attrNameLst>
                                              <p:attrName>ppt_y</p:attrName>
                                            </p:attrNameLst>
                                          </p:cBhvr>
                                          <p:tavLst>
                                            <p:tav tm="0">
                                              <p:val>
                                                <p:strVal val="#ppt_y"/>
                                              </p:val>
                                            </p:tav>
                                            <p:tav tm="100000">
                                              <p:val>
                                                <p:strVal val="#ppt_y"/>
                                              </p:val>
                                            </p:tav>
                                          </p:tavLst>
                                        </p:anim>
                                      </p:childTnLst>
                                    </p:cTn>
                                  </p:par>
                                </p:childTnLst>
                              </p:cTn>
                            </p:par>
                            <p:par>
                              <p:cTn id="53" fill="hold">
                                <p:stCondLst>
                                  <p:cond delay="4875"/>
                                </p:stCondLst>
                                <p:childTnLst>
                                  <p:par>
                                    <p:cTn id="54" presetID="0" presetClass="entr" presetSubtype="0" fill="hold" nodeType="afterEffect">
                                      <p:stCondLst>
                                        <p:cond delay="0"/>
                                      </p:stCondLst>
                                      <p:childTnLst>
                                        <p:set>
                                          <p:cBhvr>
                                            <p:cTn id="55" dur="700" fill="hold">
                                              <p:stCondLst>
                                                <p:cond delay="0"/>
                                              </p:stCondLst>
                                            </p:cTn>
                                            <p:tgtEl>
                                              <p:spTgt spid="7"/>
                                            </p:tgtEl>
                                            <p:attrNameLst>
                                              <p:attrName>style.visibility</p:attrName>
                                            </p:attrNameLst>
                                          </p:cBhvr>
                                          <p:to>
                                            <p:strVal val="visible"/>
                                          </p:to>
                                        </p:set>
                                        <p:anim to="" calcmode="lin" valueType="num">
                                          <p:cBhvr>
                                            <p:cTn id="56"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57"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58" presetID="2" presetClass="entr" presetSubtype="8" decel="100000" fill="hold" grpId="0" nodeType="withEffect">
                                      <p:stCondLst>
                                        <p:cond delay="0"/>
                                      </p:stCondLst>
                                      <p:childTnLst>
                                        <p:set>
                                          <p:cBhvr>
                                            <p:cTn id="59" dur="1" fill="hold">
                                              <p:stCondLst>
                                                <p:cond delay="0"/>
                                              </p:stCondLst>
                                            </p:cTn>
                                            <p:tgtEl>
                                              <p:spTgt spid="20"/>
                                            </p:tgtEl>
                                            <p:attrNameLst>
                                              <p:attrName>style.visibility</p:attrName>
                                            </p:attrNameLst>
                                          </p:cBhvr>
                                          <p:to>
                                            <p:strVal val="visible"/>
                                          </p:to>
                                        </p:set>
                                        <p:anim calcmode="lin" valueType="num">
                                          <p:cBhvr additive="base">
                                            <p:cTn id="60" dur="700" fill="hold"/>
                                            <p:tgtEl>
                                              <p:spTgt spid="20"/>
                                            </p:tgtEl>
                                            <p:attrNameLst>
                                              <p:attrName>ppt_x</p:attrName>
                                            </p:attrNameLst>
                                          </p:cBhvr>
                                          <p:tavLst>
                                            <p:tav tm="0">
                                              <p:val>
                                                <p:strVal val="0-#ppt_w/2"/>
                                              </p:val>
                                            </p:tav>
                                            <p:tav tm="100000">
                                              <p:val>
                                                <p:strVal val="#ppt_x"/>
                                              </p:val>
                                            </p:tav>
                                          </p:tavLst>
                                        </p:anim>
                                        <p:anim calcmode="lin" valueType="num">
                                          <p:cBhvr additive="base">
                                            <p:cTn id="61"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9" grpId="0"/>
          <p:bldP spid="20" grpId="0"/>
          <p:bldP spid="21" grpId="0"/>
          <p:bldP spid="22"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500" fill="hold"/>
                                            <p:tgtEl>
                                              <p:spTgt spid="4"/>
                                            </p:tgtEl>
                                            <p:attrNameLst>
                                              <p:attrName>ppt_x</p:attrName>
                                            </p:attrNameLst>
                                          </p:cBhvr>
                                          <p:tavLst>
                                            <p:tav tm="0">
                                              <p:val>
                                                <p:strVal val="#ppt_x"/>
                                              </p:val>
                                            </p:tav>
                                            <p:tav tm="100000">
                                              <p:val>
                                                <p:strVal val="#ppt_x"/>
                                              </p:val>
                                            </p:tav>
                                          </p:tavLst>
                                        </p:anim>
                                        <p:anim calcmode="lin" valueType="num">
                                          <p:cBhvr additive="base">
                                            <p:cTn id="13" dur="1500" fill="hold"/>
                                            <p:tgtEl>
                                              <p:spTgt spid="4"/>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1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1500" fill="hold"/>
                                            <p:tgtEl>
                                              <p:spTgt spid="2"/>
                                            </p:tgtEl>
                                            <p:attrNameLst>
                                              <p:attrName>ppt_x</p:attrName>
                                            </p:attrNameLst>
                                          </p:cBhvr>
                                          <p:tavLst>
                                            <p:tav tm="0">
                                              <p:val>
                                                <p:strVal val="#ppt_x"/>
                                              </p:val>
                                            </p:tav>
                                            <p:tav tm="100000">
                                              <p:val>
                                                <p:strVal val="#ppt_x"/>
                                              </p:val>
                                            </p:tav>
                                          </p:tavLst>
                                        </p:anim>
                                        <p:anim calcmode="lin" valueType="num">
                                          <p:cBhvr additive="base">
                                            <p:cTn id="17" dur="1500" fill="hold"/>
                                            <p:tgtEl>
                                              <p:spTgt spid="2"/>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20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500" fill="hold"/>
                                            <p:tgtEl>
                                              <p:spTgt spid="5"/>
                                            </p:tgtEl>
                                            <p:attrNameLst>
                                              <p:attrName>ppt_x</p:attrName>
                                            </p:attrNameLst>
                                          </p:cBhvr>
                                          <p:tavLst>
                                            <p:tav tm="0">
                                              <p:val>
                                                <p:strVal val="#ppt_x"/>
                                              </p:val>
                                            </p:tav>
                                            <p:tav tm="100000">
                                              <p:val>
                                                <p:strVal val="#ppt_x"/>
                                              </p:val>
                                            </p:tav>
                                          </p:tavLst>
                                        </p:anim>
                                        <p:anim calcmode="lin" valueType="num">
                                          <p:cBhvr additive="base">
                                            <p:cTn id="21" dur="1500" fill="hold"/>
                                            <p:tgtEl>
                                              <p:spTgt spid="5"/>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300"/>
                                      </p:stCondLst>
                                      <p:childTnLst>
                                        <p:set>
                                          <p:cBhvr>
                                            <p:cTn id="23" dur="1" fill="hold">
                                              <p:stCondLst>
                                                <p:cond delay="0"/>
                                              </p:stCondLst>
                                            </p:cTn>
                                            <p:tgtEl>
                                              <p:spTgt spid="3"/>
                                            </p:tgtEl>
                                            <p:attrNameLst>
                                              <p:attrName>style.visibility</p:attrName>
                                            </p:attrNameLst>
                                          </p:cBhvr>
                                          <p:to>
                                            <p:strVal val="visible"/>
                                          </p:to>
                                        </p:set>
                                        <p:anim calcmode="lin" valueType="num">
                                          <p:cBhvr additive="base">
                                            <p:cTn id="24" dur="1500" fill="hold"/>
                                            <p:tgtEl>
                                              <p:spTgt spid="3"/>
                                            </p:tgtEl>
                                            <p:attrNameLst>
                                              <p:attrName>ppt_x</p:attrName>
                                            </p:attrNameLst>
                                          </p:cBhvr>
                                          <p:tavLst>
                                            <p:tav tm="0">
                                              <p:val>
                                                <p:strVal val="#ppt_x"/>
                                              </p:val>
                                            </p:tav>
                                            <p:tav tm="100000">
                                              <p:val>
                                                <p:strVal val="#ppt_x"/>
                                              </p:val>
                                            </p:tav>
                                          </p:tavLst>
                                        </p:anim>
                                        <p:anim calcmode="lin" valueType="num">
                                          <p:cBhvr additive="base">
                                            <p:cTn id="25" dur="1500" fill="hold"/>
                                            <p:tgtEl>
                                              <p:spTgt spid="3"/>
                                            </p:tgtEl>
                                            <p:attrNameLst>
                                              <p:attrName>ppt_y</p:attrName>
                                            </p:attrNameLst>
                                          </p:cBhvr>
                                          <p:tavLst>
                                            <p:tav tm="0">
                                              <p:val>
                                                <p:strVal val="1+#ppt_h/2"/>
                                              </p:val>
                                            </p:tav>
                                            <p:tav tm="100000">
                                              <p:val>
                                                <p:strVal val="#ppt_y"/>
                                              </p:val>
                                            </p:tav>
                                          </p:tavLst>
                                        </p:anim>
                                      </p:childTnLst>
                                    </p:cTn>
                                  </p:par>
                                </p:childTnLst>
                              </p:cTn>
                            </p:par>
                            <p:par>
                              <p:cTn id="26" fill="hold">
                                <p:stCondLst>
                                  <p:cond delay="2775"/>
                                </p:stCondLst>
                                <p:childTnLst>
                                  <p:par>
                                    <p:cTn id="27" presetID="0" presetClass="entr" presetSubtype="0" fill="hold" nodeType="afterEffect">
                                      <p:stCondLst>
                                        <p:cond delay="0"/>
                                      </p:stCondLst>
                                      <p:childTnLst>
                                        <p:set>
                                          <p:cBhvr>
                                            <p:cTn id="28" dur="700" fill="hold">
                                              <p:stCondLst>
                                                <p:cond delay="0"/>
                                              </p:stCondLst>
                                            </p:cTn>
                                            <p:tgtEl>
                                              <p:spTgt spid="15"/>
                                            </p:tgtEl>
                                            <p:attrNameLst>
                                              <p:attrName>style.visibility</p:attrName>
                                            </p:attrNameLst>
                                          </p:cBhvr>
                                          <p:to>
                                            <p:strVal val="visible"/>
                                          </p:to>
                                        </p:set>
                                        <p:anim to="" calcmode="lin" valueType="num">
                                          <p:cBhvr>
                                            <p:cTn id="29" dur="700" fill="hold">
                                              <p:stCondLst>
                                                <p:cond delay="0"/>
                                              </p:stCondLst>
                                            </p:cTn>
                                            <p:tgtEl>
                                              <p:spTgt spid="15"/>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15"/>
                                            </p:tgtEl>
                                            <p:attrNameLst>
                                              <p:attrName>ppt_w</p:attrName>
                                            </p:attrNameLst>
                                          </p:cBhvr>
                                          <p:tavLst>
                                            <p:tav tm="0" fmla="#ppt_w-#ppt_w*((1.5-1.5*$)^3-(1.5-1.5*$)^2)">
                                              <p:val>
                                                <p:strVal val="0"/>
                                              </p:val>
                                            </p:tav>
                                            <p:tav tm="100000">
                                              <p:val>
                                                <p:strVal val="1"/>
                                              </p:val>
                                            </p:tav>
                                          </p:tavLst>
                                        </p:anim>
                                      </p:childTnLst>
                                    </p:cTn>
                                  </p:par>
                                  <p:par>
                                    <p:cTn id="31" presetID="2" presetClass="entr" presetSubtype="8" decel="10000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00" fill="hold"/>
                                            <p:tgtEl>
                                              <p:spTgt spid="19"/>
                                            </p:tgtEl>
                                            <p:attrNameLst>
                                              <p:attrName>ppt_x</p:attrName>
                                            </p:attrNameLst>
                                          </p:cBhvr>
                                          <p:tavLst>
                                            <p:tav tm="0">
                                              <p:val>
                                                <p:strVal val="0-#ppt_w/2"/>
                                              </p:val>
                                            </p:tav>
                                            <p:tav tm="100000">
                                              <p:val>
                                                <p:strVal val="#ppt_x"/>
                                              </p:val>
                                            </p:tav>
                                          </p:tavLst>
                                        </p:anim>
                                        <p:anim calcmode="lin" valueType="num">
                                          <p:cBhvr additive="base">
                                            <p:cTn id="34" dur="700" fill="hold"/>
                                            <p:tgtEl>
                                              <p:spTgt spid="19"/>
                                            </p:tgtEl>
                                            <p:attrNameLst>
                                              <p:attrName>ppt_y</p:attrName>
                                            </p:attrNameLst>
                                          </p:cBhvr>
                                          <p:tavLst>
                                            <p:tav tm="0">
                                              <p:val>
                                                <p:strVal val="#ppt_y"/>
                                              </p:val>
                                            </p:tav>
                                            <p:tav tm="100000">
                                              <p:val>
                                                <p:strVal val="#ppt_y"/>
                                              </p:val>
                                            </p:tav>
                                          </p:tavLst>
                                        </p:anim>
                                      </p:childTnLst>
                                    </p:cTn>
                                  </p:par>
                                </p:childTnLst>
                              </p:cTn>
                            </p:par>
                            <p:par>
                              <p:cTn id="35" fill="hold">
                                <p:stCondLst>
                                  <p:cond delay="3475"/>
                                </p:stCondLst>
                                <p:childTnLst>
                                  <p:par>
                                    <p:cTn id="36" presetID="0" presetClass="entr" presetSubtype="0" fill="hold" nodeType="afterEffect">
                                      <p:stCondLst>
                                        <p:cond delay="0"/>
                                      </p:stCondLst>
                                      <p:childTnLst>
                                        <p:set>
                                          <p:cBhvr>
                                            <p:cTn id="37" dur="700" fill="hold">
                                              <p:stCondLst>
                                                <p:cond delay="0"/>
                                              </p:stCondLst>
                                            </p:cTn>
                                            <p:tgtEl>
                                              <p:spTgt spid="6"/>
                                            </p:tgtEl>
                                            <p:attrNameLst>
                                              <p:attrName>style.visibility</p:attrName>
                                            </p:attrNameLst>
                                          </p:cBhvr>
                                          <p:to>
                                            <p:strVal val="visible"/>
                                          </p:to>
                                        </p:set>
                                        <p:anim to="" calcmode="lin" valueType="num">
                                          <p:cBhvr>
                                            <p:cTn id="38"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39"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700" fill="hold"/>
                                            <p:tgtEl>
                                              <p:spTgt spid="22"/>
                                            </p:tgtEl>
                                            <p:attrNameLst>
                                              <p:attrName>ppt_x</p:attrName>
                                            </p:attrNameLst>
                                          </p:cBhvr>
                                          <p:tavLst>
                                            <p:tav tm="0">
                                              <p:val>
                                                <p:strVal val="1+#ppt_w/2"/>
                                              </p:val>
                                            </p:tav>
                                            <p:tav tm="100000">
                                              <p:val>
                                                <p:strVal val="#ppt_x"/>
                                              </p:val>
                                            </p:tav>
                                          </p:tavLst>
                                        </p:anim>
                                        <p:anim calcmode="lin" valueType="num">
                                          <p:cBhvr additive="base">
                                            <p:cTn id="43" dur="700" fill="hold"/>
                                            <p:tgtEl>
                                              <p:spTgt spid="22"/>
                                            </p:tgtEl>
                                            <p:attrNameLst>
                                              <p:attrName>ppt_y</p:attrName>
                                            </p:attrNameLst>
                                          </p:cBhvr>
                                          <p:tavLst>
                                            <p:tav tm="0">
                                              <p:val>
                                                <p:strVal val="#ppt_y"/>
                                              </p:val>
                                            </p:tav>
                                            <p:tav tm="100000">
                                              <p:val>
                                                <p:strVal val="#ppt_y"/>
                                              </p:val>
                                            </p:tav>
                                          </p:tavLst>
                                        </p:anim>
                                      </p:childTnLst>
                                    </p:cTn>
                                  </p:par>
                                </p:childTnLst>
                              </p:cTn>
                            </p:par>
                            <p:par>
                              <p:cTn id="44" fill="hold">
                                <p:stCondLst>
                                  <p:cond delay="4175"/>
                                </p:stCondLst>
                                <p:childTnLst>
                                  <p:par>
                                    <p:cTn id="45" presetID="0" presetClass="entr" presetSubtype="0" fill="hold" nodeType="afterEffect">
                                      <p:stCondLst>
                                        <p:cond delay="0"/>
                                      </p:stCondLst>
                                      <p:childTnLst>
                                        <p:set>
                                          <p:cBhvr>
                                            <p:cTn id="46" dur="700" fill="hold">
                                              <p:stCondLst>
                                                <p:cond delay="0"/>
                                              </p:stCondLst>
                                            </p:cTn>
                                            <p:tgtEl>
                                              <p:spTgt spid="14"/>
                                            </p:tgtEl>
                                            <p:attrNameLst>
                                              <p:attrName>style.visibility</p:attrName>
                                            </p:attrNameLst>
                                          </p:cBhvr>
                                          <p:to>
                                            <p:strVal val="visible"/>
                                          </p:to>
                                        </p:set>
                                        <p:anim to="" calcmode="lin" valueType="num">
                                          <p:cBhvr>
                                            <p:cTn id="47" dur="700" fill="hold">
                                              <p:stCondLst>
                                                <p:cond delay="0"/>
                                              </p:stCondLst>
                                            </p:cTn>
                                            <p:tgtEl>
                                              <p:spTgt spid="14"/>
                                            </p:tgtEl>
                                            <p:attrNameLst>
                                              <p:attrName>ppt_h</p:attrName>
                                            </p:attrNameLst>
                                          </p:cBhvr>
                                          <p:tavLst>
                                            <p:tav tm="0" fmla="#ppt_h-#ppt_h*((1.5-1.5*$)^3-(1.5-1.5*$)^2)">
                                              <p:val>
                                                <p:strVal val="0"/>
                                              </p:val>
                                            </p:tav>
                                            <p:tav tm="100000">
                                              <p:val>
                                                <p:strVal val="1"/>
                                              </p:val>
                                            </p:tav>
                                          </p:tavLst>
                                        </p:anim>
                                        <p:anim to="" calcmode="lin" valueType="num">
                                          <p:cBhvr>
                                            <p:cTn id="48" dur="700" fill="hold">
                                              <p:stCondLst>
                                                <p:cond delay="0"/>
                                              </p:stCondLst>
                                            </p:cTn>
                                            <p:tgtEl>
                                              <p:spTgt spid="14"/>
                                            </p:tgtEl>
                                            <p:attrNameLst>
                                              <p:attrName>ppt_w</p:attrName>
                                            </p:attrNameLst>
                                          </p:cBhvr>
                                          <p:tavLst>
                                            <p:tav tm="0" fmla="#ppt_w-#ppt_w*((1.5-1.5*$)^3-(1.5-1.5*$)^2)">
                                              <p:val>
                                                <p:strVal val="0"/>
                                              </p:val>
                                            </p:tav>
                                            <p:tav tm="100000">
                                              <p:val>
                                                <p:strVal val="1"/>
                                              </p:val>
                                            </p:tav>
                                          </p:tavLst>
                                        </p:anim>
                                      </p:childTnLst>
                                    </p:cTn>
                                  </p:par>
                                  <p:par>
                                    <p:cTn id="49" presetID="2" presetClass="entr" presetSubtype="2" decel="10000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700" fill="hold"/>
                                            <p:tgtEl>
                                              <p:spTgt spid="21"/>
                                            </p:tgtEl>
                                            <p:attrNameLst>
                                              <p:attrName>ppt_x</p:attrName>
                                            </p:attrNameLst>
                                          </p:cBhvr>
                                          <p:tavLst>
                                            <p:tav tm="0">
                                              <p:val>
                                                <p:strVal val="1+#ppt_w/2"/>
                                              </p:val>
                                            </p:tav>
                                            <p:tav tm="100000">
                                              <p:val>
                                                <p:strVal val="#ppt_x"/>
                                              </p:val>
                                            </p:tav>
                                          </p:tavLst>
                                        </p:anim>
                                        <p:anim calcmode="lin" valueType="num">
                                          <p:cBhvr additive="base">
                                            <p:cTn id="52" dur="700" fill="hold"/>
                                            <p:tgtEl>
                                              <p:spTgt spid="21"/>
                                            </p:tgtEl>
                                            <p:attrNameLst>
                                              <p:attrName>ppt_y</p:attrName>
                                            </p:attrNameLst>
                                          </p:cBhvr>
                                          <p:tavLst>
                                            <p:tav tm="0">
                                              <p:val>
                                                <p:strVal val="#ppt_y"/>
                                              </p:val>
                                            </p:tav>
                                            <p:tav tm="100000">
                                              <p:val>
                                                <p:strVal val="#ppt_y"/>
                                              </p:val>
                                            </p:tav>
                                          </p:tavLst>
                                        </p:anim>
                                      </p:childTnLst>
                                    </p:cTn>
                                  </p:par>
                                </p:childTnLst>
                              </p:cTn>
                            </p:par>
                            <p:par>
                              <p:cTn id="53" fill="hold">
                                <p:stCondLst>
                                  <p:cond delay="4875"/>
                                </p:stCondLst>
                                <p:childTnLst>
                                  <p:par>
                                    <p:cTn id="54" presetID="0" presetClass="entr" presetSubtype="0" fill="hold" nodeType="afterEffect">
                                      <p:stCondLst>
                                        <p:cond delay="0"/>
                                      </p:stCondLst>
                                      <p:childTnLst>
                                        <p:set>
                                          <p:cBhvr>
                                            <p:cTn id="55" dur="700" fill="hold">
                                              <p:stCondLst>
                                                <p:cond delay="0"/>
                                              </p:stCondLst>
                                            </p:cTn>
                                            <p:tgtEl>
                                              <p:spTgt spid="7"/>
                                            </p:tgtEl>
                                            <p:attrNameLst>
                                              <p:attrName>style.visibility</p:attrName>
                                            </p:attrNameLst>
                                          </p:cBhvr>
                                          <p:to>
                                            <p:strVal val="visible"/>
                                          </p:to>
                                        </p:set>
                                        <p:anim to="" calcmode="lin" valueType="num">
                                          <p:cBhvr>
                                            <p:cTn id="56"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57"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58" presetID="2" presetClass="entr" presetSubtype="8" decel="100000" fill="hold" grpId="0" nodeType="withEffect">
                                      <p:stCondLst>
                                        <p:cond delay="0"/>
                                      </p:stCondLst>
                                      <p:childTnLst>
                                        <p:set>
                                          <p:cBhvr>
                                            <p:cTn id="59" dur="1" fill="hold">
                                              <p:stCondLst>
                                                <p:cond delay="0"/>
                                              </p:stCondLst>
                                            </p:cTn>
                                            <p:tgtEl>
                                              <p:spTgt spid="20"/>
                                            </p:tgtEl>
                                            <p:attrNameLst>
                                              <p:attrName>style.visibility</p:attrName>
                                            </p:attrNameLst>
                                          </p:cBhvr>
                                          <p:to>
                                            <p:strVal val="visible"/>
                                          </p:to>
                                        </p:set>
                                        <p:anim calcmode="lin" valueType="num">
                                          <p:cBhvr additive="base">
                                            <p:cTn id="60" dur="700" fill="hold"/>
                                            <p:tgtEl>
                                              <p:spTgt spid="20"/>
                                            </p:tgtEl>
                                            <p:attrNameLst>
                                              <p:attrName>ppt_x</p:attrName>
                                            </p:attrNameLst>
                                          </p:cBhvr>
                                          <p:tavLst>
                                            <p:tav tm="0">
                                              <p:val>
                                                <p:strVal val="0-#ppt_w/2"/>
                                              </p:val>
                                            </p:tav>
                                            <p:tav tm="100000">
                                              <p:val>
                                                <p:strVal val="#ppt_x"/>
                                              </p:val>
                                            </p:tav>
                                          </p:tavLst>
                                        </p:anim>
                                        <p:anim calcmode="lin" valueType="num">
                                          <p:cBhvr additive="base">
                                            <p:cTn id="61"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9" grpId="0"/>
          <p:bldP spid="20" grpId="0"/>
          <p:bldP spid="21" grpId="0"/>
          <p:bldP spid="22" grpId="0"/>
          <p:bldP spid="23"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70459D3F-79C3-443A-BDCA-0C4A5953AF3F}"/>
              </a:ext>
            </a:extLst>
          </p:cNvPr>
          <p:cNvSpPr txBox="1"/>
          <p:nvPr/>
        </p:nvSpPr>
        <p:spPr>
          <a:xfrm>
            <a:off x="2779852" y="2578715"/>
            <a:ext cx="6364148" cy="1015663"/>
          </a:xfrm>
          <a:prstGeom prst="rect">
            <a:avLst/>
          </a:prstGeom>
          <a:noFill/>
        </p:spPr>
        <p:txBody>
          <a:bodyPr wrap="square">
            <a:spAutoFit/>
          </a:bodyPr>
          <a:lstStyle/>
          <a:p>
            <a:pPr>
              <a:lnSpc>
                <a:spcPct val="100000"/>
              </a:lnSpc>
            </a:pPr>
            <a:r>
              <a:rPr lang="en-US" sz="6000" b="1">
                <a:latin typeface="+mj-lt"/>
              </a:rPr>
              <a:t>Services</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6DF6837-94A0-4751-A9F9-A200DEB4171F}"/>
              </a:ext>
            </a:extLst>
          </p:cNvPr>
          <p:cNvSpPr/>
          <p:nvPr/>
        </p:nvSpPr>
        <p:spPr>
          <a:xfrm>
            <a:off x="2791426" y="3840803"/>
            <a:ext cx="6821348" cy="1444242"/>
          </a:xfrm>
          <a:prstGeom prst="rect">
            <a:avLst/>
          </a:prstGeom>
        </p:spPr>
        <p:txBody>
          <a:bodyPr wrap="square">
            <a:spAutoFit/>
          </a:bodyPr>
          <a:lstStyle/>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0B6F9316-1599-4DF8-BCBB-3594C5319030}"/>
              </a:ext>
            </a:extLst>
          </p:cNvPr>
          <p:cNvSpPr/>
          <p:nvPr/>
        </p:nvSpPr>
        <p:spPr>
          <a:xfrm>
            <a:off x="2789432" y="5931218"/>
            <a:ext cx="2671689" cy="1690463"/>
          </a:xfrm>
          <a:prstGeom prst="rect">
            <a:avLst/>
          </a:prstGeom>
        </p:spPr>
        <p:txBody>
          <a:bodyPr wrap="square">
            <a:spAutoFit/>
          </a:bodyPr>
          <a:lstStyle/>
          <a:p>
            <a:r>
              <a:rPr lang="es-ES" altLang="zh-CN" sz="2400" b="1">
                <a:latin typeface="+mj-lt"/>
                <a:ea typeface="Lato Light" panose="020F0502020204030203" pitchFamily="34" charset="0"/>
                <a:cs typeface="Lato Light" panose="020F0502020204030203" pitchFamily="34" charset="0"/>
              </a:rPr>
              <a:t>Simple</a:t>
            </a:r>
            <a:r>
              <a:rPr lang="es-ES" altLang="zh-CN" sz="2400" b="1">
                <a:ea typeface="Lato Light" panose="020F0502020204030203" pitchFamily="34" charset="0"/>
                <a:cs typeface="Lato Light" panose="020F0502020204030203" pitchFamily="34" charset="0"/>
              </a:rPr>
              <a:t> </a:t>
            </a:r>
          </a:p>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a:t>
            </a:r>
          </a:p>
        </p:txBody>
      </p:sp>
      <p:sp>
        <p:nvSpPr>
          <p:cNvPr id="9" name="Rectangle 8">
            <a:extLst>
              <a:ext uri="{FF2B5EF4-FFF2-40B4-BE49-F238E27FC236}">
                <a16:creationId xmlns:a16="http://schemas.microsoft.com/office/drawing/2014/main" id="{E7660E25-C6AC-4008-9DD4-43C3F85BB7CD}"/>
              </a:ext>
            </a:extLst>
          </p:cNvPr>
          <p:cNvSpPr/>
          <p:nvPr/>
        </p:nvSpPr>
        <p:spPr>
          <a:xfrm>
            <a:off x="5914527" y="5931218"/>
            <a:ext cx="2671689" cy="1690463"/>
          </a:xfrm>
          <a:prstGeom prst="rect">
            <a:avLst/>
          </a:prstGeom>
        </p:spPr>
        <p:txBody>
          <a:bodyPr wrap="square">
            <a:spAutoFit/>
          </a:bodyPr>
          <a:lstStyle/>
          <a:p>
            <a:r>
              <a:rPr lang="es-ES" altLang="zh-CN" sz="2400" b="1">
                <a:latin typeface="+mj-lt"/>
                <a:ea typeface="Lato Light" panose="020F0502020204030203" pitchFamily="34" charset="0"/>
                <a:cs typeface="Lato Light" panose="020F0502020204030203" pitchFamily="34" charset="0"/>
              </a:rPr>
              <a:t>Creative</a:t>
            </a:r>
            <a:r>
              <a:rPr lang="es-ES" altLang="zh-CN" sz="2400" b="1">
                <a:ea typeface="Lato Light" panose="020F0502020204030203" pitchFamily="34" charset="0"/>
                <a:cs typeface="Lato Light" panose="020F0502020204030203" pitchFamily="34" charset="0"/>
              </a:rPr>
              <a:t> </a:t>
            </a:r>
          </a:p>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a:t>
            </a:r>
          </a:p>
        </p:txBody>
      </p:sp>
      <p:sp>
        <p:nvSpPr>
          <p:cNvPr id="10" name="Picture Placeholder 9">
            <a:extLst>
              <a:ext uri="{FF2B5EF4-FFF2-40B4-BE49-F238E27FC236}">
                <a16:creationId xmlns:a16="http://schemas.microsoft.com/office/drawing/2014/main" id="{DCD37C37-A1A5-4BDF-BD24-6C064956D0C9}"/>
              </a:ext>
            </a:extLst>
          </p:cNvPr>
          <p:cNvSpPr>
            <a:spLocks noGrp="1"/>
          </p:cNvSpPr>
          <p:nvPr>
            <p:ph type="pic" sz="quarter" idx="10"/>
          </p:nvPr>
        </p:nvSpPr>
        <p:spPr/>
      </p:sp>
    </p:spTree>
    <p:extLst>
      <p:ext uri="{BB962C8B-B14F-4D97-AF65-F5344CB8AC3E}">
        <p14:creationId xmlns:p14="http://schemas.microsoft.com/office/powerpoint/2010/main" val="4131438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908"/>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408"/>
                            </p:stCondLst>
                            <p:childTnLst>
                              <p:par>
                                <p:cTn id="14" presetID="2" presetClass="entr" presetSubtype="4" decel="10000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700" fill="hold"/>
                                        <p:tgtEl>
                                          <p:spTgt spid="8"/>
                                        </p:tgtEl>
                                        <p:attrNameLst>
                                          <p:attrName>ppt_x</p:attrName>
                                        </p:attrNameLst>
                                      </p:cBhvr>
                                      <p:tavLst>
                                        <p:tav tm="0">
                                          <p:val>
                                            <p:strVal val="#ppt_x"/>
                                          </p:val>
                                        </p:tav>
                                        <p:tav tm="100000">
                                          <p:val>
                                            <p:strVal val="#ppt_x"/>
                                          </p:val>
                                        </p:tav>
                                      </p:tavLst>
                                    </p:anim>
                                    <p:anim calcmode="lin" valueType="num">
                                      <p:cBhvr additive="base">
                                        <p:cTn id="17" dur="700" fill="hold"/>
                                        <p:tgtEl>
                                          <p:spTgt spid="8"/>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700" fill="hold"/>
                                        <p:tgtEl>
                                          <p:spTgt spid="9"/>
                                        </p:tgtEl>
                                        <p:attrNameLst>
                                          <p:attrName>ppt_x</p:attrName>
                                        </p:attrNameLst>
                                      </p:cBhvr>
                                      <p:tavLst>
                                        <p:tav tm="0">
                                          <p:val>
                                            <p:strVal val="#ppt_x"/>
                                          </p:val>
                                        </p:tav>
                                        <p:tav tm="100000">
                                          <p:val>
                                            <p:strVal val="#ppt_x"/>
                                          </p:val>
                                        </p:tav>
                                      </p:tavLst>
                                    </p:anim>
                                    <p:anim calcmode="lin" valueType="num">
                                      <p:cBhvr additive="base">
                                        <p:cTn id="21" dur="7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up of a toy&#10;&#10;Description automatically generated with low confidence">
            <a:extLst>
              <a:ext uri="{FF2B5EF4-FFF2-40B4-BE49-F238E27FC236}">
                <a16:creationId xmlns:a16="http://schemas.microsoft.com/office/drawing/2014/main" id="{774E3BF5-B252-42A6-B956-4CDBCBBE673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63340" y="1242060"/>
            <a:ext cx="7802880" cy="7802880"/>
          </a:xfrm>
          <a:prstGeom prst="rect">
            <a:avLst/>
          </a:prstGeom>
        </p:spPr>
      </p:pic>
      <p:sp>
        <p:nvSpPr>
          <p:cNvPr id="4" name="TextBox 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C72B35FE-78AF-42E7-8DE9-B1FB6A42E4DE}"/>
              </a:ext>
            </a:extLst>
          </p:cNvPr>
          <p:cNvSpPr txBox="1"/>
          <p:nvPr/>
        </p:nvSpPr>
        <p:spPr>
          <a:xfrm flipH="1">
            <a:off x="9740866" y="2881343"/>
            <a:ext cx="5613433" cy="4524315"/>
          </a:xfrm>
          <a:prstGeom prst="rect">
            <a:avLst/>
          </a:prstGeom>
          <a:noFill/>
        </p:spPr>
        <p:txBody>
          <a:bodyPr wrap="square" rtlCol="0">
            <a:spAutoFit/>
          </a:bodyPr>
          <a:lstStyle/>
          <a:p>
            <a:pPr algn="ctr">
              <a:spcBef>
                <a:spcPts val="1200"/>
              </a:spcBef>
            </a:pPr>
            <a:r>
              <a:rPr lang="en-US" altLang="zh-CN" sz="72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Happy Chinese New Year of Tiger</a:t>
            </a:r>
            <a:endParaRPr lang="en-US" altLang="zh-CN" sz="287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326060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0" presetClass="entr" presetSubtype="0" fill="hold" grpId="0" nodeType="withEffect">
                                  <p:stCondLst>
                                    <p:cond delay="0"/>
                                  </p:stCondLst>
                                  <p:iterate type="lt">
                                    <p:tmPct val="3000"/>
                                  </p:iterate>
                                  <p:childTnLst>
                                    <p:set>
                                      <p:cBhvr>
                                        <p:cTn id="11" dur="750" fill="hold">
                                          <p:stCondLst>
                                            <p:cond delay="0"/>
                                          </p:stCondLst>
                                        </p:cTn>
                                        <p:tgtEl>
                                          <p:spTgt spid="4"/>
                                        </p:tgtEl>
                                        <p:attrNameLst>
                                          <p:attrName>style.visibility</p:attrName>
                                        </p:attrNameLst>
                                      </p:cBhvr>
                                      <p:to>
                                        <p:strVal val="visible"/>
                                      </p:to>
                                    </p:set>
                                    <p:anim to="" calcmode="lin" valueType="num">
                                      <p:cBhvr>
                                        <p:cTn id="12"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5">
            <a:extLst>
              <a:ext uri="{FF2B5EF4-FFF2-40B4-BE49-F238E27FC236}">
                <a16:creationId xmlns:a16="http://schemas.microsoft.com/office/drawing/2014/main" id="{CC0186DD-6A76-4E19-BE12-4D10D605C839}"/>
              </a:ext>
            </a:extLst>
          </p:cNvPr>
          <p:cNvGraphicFramePr>
            <a:graphicFrameLocks/>
          </p:cNvGraphicFramePr>
          <p:nvPr>
            <p:extLst>
              <p:ext uri="{D42A27DB-BD31-4B8C-83A1-F6EECF244321}">
                <p14:modId xmlns:p14="http://schemas.microsoft.com/office/powerpoint/2010/main" val="3709433567"/>
              </p:ext>
            </p:extLst>
          </p:nvPr>
        </p:nvGraphicFramePr>
        <p:xfrm>
          <a:off x="7048501" y="1905000"/>
          <a:ext cx="9372601" cy="6476997"/>
        </p:xfrm>
        <a:graphic>
          <a:graphicData uri="http://schemas.openxmlformats.org/drawingml/2006/table">
            <a:tbl>
              <a:tblPr firstRow="1" bandRow="1">
                <a:tableStyleId>{5C22544A-7EE6-4342-B048-85BDC9FD1C3A}</a:tableStyleId>
              </a:tblPr>
              <a:tblGrid>
                <a:gridCol w="1338943">
                  <a:extLst>
                    <a:ext uri="{9D8B030D-6E8A-4147-A177-3AD203B41FA5}">
                      <a16:colId xmlns:a16="http://schemas.microsoft.com/office/drawing/2014/main" val="3476096443"/>
                    </a:ext>
                  </a:extLst>
                </a:gridCol>
                <a:gridCol w="1338943">
                  <a:extLst>
                    <a:ext uri="{9D8B030D-6E8A-4147-A177-3AD203B41FA5}">
                      <a16:colId xmlns:a16="http://schemas.microsoft.com/office/drawing/2014/main" val="3713691948"/>
                    </a:ext>
                  </a:extLst>
                </a:gridCol>
                <a:gridCol w="1338943">
                  <a:extLst>
                    <a:ext uri="{9D8B030D-6E8A-4147-A177-3AD203B41FA5}">
                      <a16:colId xmlns:a16="http://schemas.microsoft.com/office/drawing/2014/main" val="3106412472"/>
                    </a:ext>
                  </a:extLst>
                </a:gridCol>
                <a:gridCol w="1338943">
                  <a:extLst>
                    <a:ext uri="{9D8B030D-6E8A-4147-A177-3AD203B41FA5}">
                      <a16:colId xmlns:a16="http://schemas.microsoft.com/office/drawing/2014/main" val="1734665539"/>
                    </a:ext>
                  </a:extLst>
                </a:gridCol>
                <a:gridCol w="1338943">
                  <a:extLst>
                    <a:ext uri="{9D8B030D-6E8A-4147-A177-3AD203B41FA5}">
                      <a16:colId xmlns:a16="http://schemas.microsoft.com/office/drawing/2014/main" val="2135008477"/>
                    </a:ext>
                  </a:extLst>
                </a:gridCol>
                <a:gridCol w="1338943">
                  <a:extLst>
                    <a:ext uri="{9D8B030D-6E8A-4147-A177-3AD203B41FA5}">
                      <a16:colId xmlns:a16="http://schemas.microsoft.com/office/drawing/2014/main" val="2666336027"/>
                    </a:ext>
                  </a:extLst>
                </a:gridCol>
                <a:gridCol w="1338943">
                  <a:extLst>
                    <a:ext uri="{9D8B030D-6E8A-4147-A177-3AD203B41FA5}">
                      <a16:colId xmlns:a16="http://schemas.microsoft.com/office/drawing/2014/main" val="420944989"/>
                    </a:ext>
                  </a:extLst>
                </a:gridCol>
              </a:tblGrid>
              <a:tr h="1026201">
                <a:tc>
                  <a:txBody>
                    <a:bodyPr/>
                    <a:lstStyle/>
                    <a:p>
                      <a:pPr algn="ctr"/>
                      <a:r>
                        <a:rPr lang="en-US" sz="2000" b="1" i="0" dirty="0">
                          <a:solidFill>
                            <a:schemeClr val="tx1"/>
                          </a:solidFill>
                          <a:latin typeface="+mj-lt"/>
                        </a:rPr>
                        <a:t>SUN</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MON</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TUE</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WED</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THU</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FRI</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algn="ctr"/>
                      <a:r>
                        <a:rPr lang="en-US" sz="2000" b="1" i="0" dirty="0">
                          <a:solidFill>
                            <a:schemeClr val="tx1"/>
                          </a:solidFill>
                          <a:latin typeface="+mj-lt"/>
                        </a:rPr>
                        <a:t>SAT</a:t>
                      </a:r>
                    </a:p>
                  </a:txBody>
                  <a:tcPr marL="123363" marR="123363" marT="61681" marB="61681"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3148906166"/>
                  </a:ext>
                </a:extLst>
              </a:tr>
              <a:tr h="908466">
                <a:tc>
                  <a:txBody>
                    <a:bodyPr/>
                    <a:lstStyle/>
                    <a:p>
                      <a:pPr algn="ctr" fontAlgn="b"/>
                      <a:endParaRPr lang="en-US" sz="2000" b="0" i="0" u="none" strike="noStrike" dirty="0">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dirty="0">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dirty="0">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1</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37008074"/>
                  </a:ext>
                </a:extLst>
              </a:tr>
              <a:tr h="908466">
                <a:tc>
                  <a:txBody>
                    <a:bodyPr/>
                    <a:lstStyle/>
                    <a:p>
                      <a:pPr algn="ctr" fontAlgn="b"/>
                      <a:r>
                        <a:rPr lang="en-US" sz="2000" b="0" i="0" u="none" strike="noStrike">
                          <a:solidFill>
                            <a:schemeClr val="accent1"/>
                          </a:solidFill>
                          <a:effectLst/>
                          <a:latin typeface="+mn-lt"/>
                        </a:rPr>
                        <a:t>2</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3</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4</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5</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6</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7</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8</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05838848"/>
                  </a:ext>
                </a:extLst>
              </a:tr>
              <a:tr h="908466">
                <a:tc>
                  <a:txBody>
                    <a:bodyPr/>
                    <a:lstStyle/>
                    <a:p>
                      <a:pPr algn="ctr" fontAlgn="b"/>
                      <a:r>
                        <a:rPr lang="en-US" sz="2000" b="0" i="0" u="none" strike="noStrike">
                          <a:solidFill>
                            <a:schemeClr val="accent1"/>
                          </a:solidFill>
                          <a:effectLst/>
                          <a:latin typeface="+mn-lt"/>
                        </a:rPr>
                        <a:t>9</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10</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11</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dirty="0">
                          <a:solidFill>
                            <a:schemeClr val="tx1"/>
                          </a:solidFill>
                          <a:effectLst/>
                          <a:latin typeface="+mn-lt"/>
                        </a:rPr>
                        <a:t>12</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13</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dirty="0">
                          <a:solidFill>
                            <a:schemeClr val="tx1"/>
                          </a:solidFill>
                          <a:effectLst/>
                          <a:latin typeface="+mn-lt"/>
                        </a:rPr>
                        <a:t>14</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dirty="0">
                          <a:solidFill>
                            <a:schemeClr val="accent1"/>
                          </a:solidFill>
                          <a:effectLst/>
                          <a:latin typeface="+mn-lt"/>
                        </a:rPr>
                        <a:t>15</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1710236"/>
                  </a:ext>
                </a:extLst>
              </a:tr>
              <a:tr h="908466">
                <a:tc>
                  <a:txBody>
                    <a:bodyPr/>
                    <a:lstStyle/>
                    <a:p>
                      <a:pPr algn="ctr" fontAlgn="b"/>
                      <a:r>
                        <a:rPr lang="en-US" sz="2000" b="0" i="0" u="none" strike="noStrike">
                          <a:solidFill>
                            <a:schemeClr val="accent1"/>
                          </a:solidFill>
                          <a:effectLst/>
                          <a:latin typeface="+mn-lt"/>
                        </a:rPr>
                        <a:t>16</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17</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18</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19</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20</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dirty="0">
                          <a:solidFill>
                            <a:schemeClr val="tx1"/>
                          </a:solidFill>
                          <a:effectLst/>
                          <a:latin typeface="+mn-lt"/>
                        </a:rPr>
                        <a:t>21</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22</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3930129"/>
                  </a:ext>
                </a:extLst>
              </a:tr>
              <a:tr h="908466">
                <a:tc>
                  <a:txBody>
                    <a:bodyPr/>
                    <a:lstStyle/>
                    <a:p>
                      <a:pPr algn="ctr" fontAlgn="b"/>
                      <a:r>
                        <a:rPr lang="en-US" sz="2000" b="0" i="0" u="none" strike="noStrike">
                          <a:solidFill>
                            <a:schemeClr val="accent1"/>
                          </a:solidFill>
                          <a:effectLst/>
                          <a:latin typeface="+mn-lt"/>
                        </a:rPr>
                        <a:t>23</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24</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25</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26</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27</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dirty="0">
                          <a:solidFill>
                            <a:schemeClr val="tx1"/>
                          </a:solidFill>
                          <a:effectLst/>
                          <a:latin typeface="+mn-lt"/>
                        </a:rPr>
                        <a:t>28</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accent1"/>
                          </a:solidFill>
                          <a:effectLst/>
                          <a:latin typeface="+mn-lt"/>
                        </a:rPr>
                        <a:t>29</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47765827"/>
                  </a:ext>
                </a:extLst>
              </a:tr>
              <a:tr h="908466">
                <a:tc>
                  <a:txBody>
                    <a:bodyPr/>
                    <a:lstStyle/>
                    <a:p>
                      <a:pPr algn="ctr" fontAlgn="b"/>
                      <a:r>
                        <a:rPr lang="en-US" sz="2000" b="0" i="0" u="none" strike="noStrike">
                          <a:solidFill>
                            <a:schemeClr val="accent1"/>
                          </a:solidFill>
                          <a:effectLst/>
                          <a:latin typeface="+mn-lt"/>
                        </a:rPr>
                        <a:t>30</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2000" b="0" i="0" u="none" strike="noStrike">
                          <a:solidFill>
                            <a:schemeClr val="tx1"/>
                          </a:solidFill>
                          <a:effectLst/>
                          <a:latin typeface="+mn-lt"/>
                        </a:rPr>
                        <a:t>31</a:t>
                      </a: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US" sz="2000" b="0" i="0" u="none" strike="noStrike" dirty="0">
                        <a:solidFill>
                          <a:schemeClr val="tx1"/>
                        </a:solidFill>
                        <a:effectLst/>
                        <a:latin typeface="+mn-lt"/>
                      </a:endParaRPr>
                    </a:p>
                  </a:txBody>
                  <a:tcPr marL="10280" marR="10280" marT="10280" marB="0" anchor="ctr">
                    <a:lnL w="9525" cap="flat" cmpd="sng" algn="ctr">
                      <a:solidFill>
                        <a:schemeClr val="accent1">
                          <a:lumMod val="60000"/>
                          <a:lumOff val="40000"/>
                        </a:schemeClr>
                      </a:solidFill>
                      <a:prstDash val="solid"/>
                      <a:round/>
                      <a:headEnd type="none" w="med" len="med"/>
                      <a:tailEnd type="none" w="med" len="med"/>
                    </a:lnL>
                    <a:lnR w="9525" cap="flat" cmpd="sng" algn="ctr">
                      <a:solidFill>
                        <a:schemeClr val="accent1">
                          <a:lumMod val="60000"/>
                          <a:lumOff val="40000"/>
                        </a:schemeClr>
                      </a:solidFill>
                      <a:prstDash val="solid"/>
                      <a:round/>
                      <a:headEnd type="none" w="med" len="med"/>
                      <a:tailEnd type="none" w="med" len="med"/>
                    </a:lnR>
                    <a:lnT w="9525" cap="flat" cmpd="sng" algn="ctr">
                      <a:solidFill>
                        <a:schemeClr val="accent1">
                          <a:lumMod val="60000"/>
                          <a:lumOff val="40000"/>
                        </a:schemeClr>
                      </a:solidFill>
                      <a:prstDash val="solid"/>
                      <a:round/>
                      <a:headEnd type="none" w="med" len="med"/>
                      <a:tailEnd type="none" w="med" len="med"/>
                    </a:lnT>
                    <a:lnB w="9525"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1870058"/>
                  </a:ext>
                </a:extLst>
              </a:tr>
            </a:tbl>
          </a:graphicData>
        </a:graphic>
      </p:graphicFrame>
      <p:sp>
        <p:nvSpPr>
          <p:cNvPr id="3" name="TextBox 2">
            <a:extLst>
              <a:ext uri="{FF2B5EF4-FFF2-40B4-BE49-F238E27FC236}">
                <a16:creationId xmlns:a16="http://schemas.microsoft.com/office/drawing/2014/main" id="{92570216-2CE4-4AC3-BC72-73B9650FD73B}"/>
              </a:ext>
            </a:extLst>
          </p:cNvPr>
          <p:cNvSpPr txBox="1"/>
          <p:nvPr/>
        </p:nvSpPr>
        <p:spPr>
          <a:xfrm>
            <a:off x="1784792" y="2780101"/>
            <a:ext cx="3717938" cy="3416320"/>
          </a:xfrm>
          <a:prstGeom prst="rect">
            <a:avLst/>
          </a:prstGeom>
          <a:noFill/>
        </p:spPr>
        <p:txBody>
          <a:bodyPr wrap="square" rtlCol="0">
            <a:spAutoFit/>
          </a:bodyPr>
          <a:lstStyle/>
          <a:p>
            <a:r>
              <a:rPr lang="en-US" altLang="zh-CN" sz="5400" b="1">
                <a:solidFill>
                  <a:schemeClr val="tx1">
                    <a:lumMod val="75000"/>
                    <a:lumOff val="25000"/>
                  </a:schemeClr>
                </a:solidFill>
                <a:latin typeface="Butler" panose="02070803080706020303" pitchFamily="18" charset="0"/>
                <a:cs typeface="Rubik Light" panose="00000400000000000000" pitchFamily="2" charset="-79"/>
              </a:rPr>
              <a:t>This is the Calendar of January 2022</a:t>
            </a:r>
            <a:endParaRPr lang="en-ID" sz="5400" b="1" dirty="0">
              <a:solidFill>
                <a:schemeClr val="tx1">
                  <a:lumMod val="75000"/>
                  <a:lumOff val="25000"/>
                </a:schemeClr>
              </a:solidFill>
              <a:latin typeface="Butler" panose="02070803080706020303" pitchFamily="18" charset="0"/>
              <a:cs typeface="Rubik Light" panose="00000400000000000000" pitchFamily="2" charset="-79"/>
            </a:endParaRPr>
          </a:p>
        </p:txBody>
      </p:sp>
      <p:sp>
        <p:nvSpPr>
          <p:cNvPr id="4" name="TextBox 3">
            <a:extLst>
              <a:ext uri="{FF2B5EF4-FFF2-40B4-BE49-F238E27FC236}">
                <a16:creationId xmlns:a16="http://schemas.microsoft.com/office/drawing/2014/main" id="{34C0B400-36A3-4C57-B109-638F43E5132E}"/>
              </a:ext>
            </a:extLst>
          </p:cNvPr>
          <p:cNvSpPr txBox="1"/>
          <p:nvPr/>
        </p:nvSpPr>
        <p:spPr>
          <a:xfrm flipH="1">
            <a:off x="1825430" y="6915003"/>
            <a:ext cx="4400109" cy="613245"/>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a:t>
            </a:r>
          </a:p>
        </p:txBody>
      </p:sp>
    </p:spTree>
    <p:extLst>
      <p:ext uri="{BB962C8B-B14F-4D97-AF65-F5344CB8AC3E}">
        <p14:creationId xmlns:p14="http://schemas.microsoft.com/office/powerpoint/2010/main" val="3850776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402"/>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902"/>
                            </p:stCondLst>
                            <p:childTnLst>
                              <p:par>
                                <p:cTn id="14" presetID="53" presetClass="entr" presetSubtype="16"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1000" fill="hold"/>
                                        <p:tgtEl>
                                          <p:spTgt spid="2"/>
                                        </p:tgtEl>
                                        <p:attrNameLst>
                                          <p:attrName>ppt_w</p:attrName>
                                        </p:attrNameLst>
                                      </p:cBhvr>
                                      <p:tavLst>
                                        <p:tav tm="0">
                                          <p:val>
                                            <p:fltVal val="0"/>
                                          </p:val>
                                        </p:tav>
                                        <p:tav tm="100000">
                                          <p:val>
                                            <p:strVal val="#ppt_w"/>
                                          </p:val>
                                        </p:tav>
                                      </p:tavLst>
                                    </p:anim>
                                    <p:anim calcmode="lin" valueType="num">
                                      <p:cBhvr>
                                        <p:cTn id="17" dur="1000" fill="hold"/>
                                        <p:tgtEl>
                                          <p:spTgt spid="2"/>
                                        </p:tgtEl>
                                        <p:attrNameLst>
                                          <p:attrName>ppt_h</p:attrName>
                                        </p:attrNameLst>
                                      </p:cBhvr>
                                      <p:tavLst>
                                        <p:tav tm="0">
                                          <p:val>
                                            <p:fltVal val="0"/>
                                          </p:val>
                                        </p:tav>
                                        <p:tav tm="100000">
                                          <p:val>
                                            <p:strVal val="#ppt_h"/>
                                          </p:val>
                                        </p:tav>
                                      </p:tavLst>
                                    </p:anim>
                                    <p:animEffect transition="in" filter="fade">
                                      <p:cBhvr>
                                        <p:cTn id="18"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DE41D2F-9C4E-4C04-9AE1-CA802307D8B0}"/>
              </a:ext>
            </a:extLst>
          </p:cNvPr>
          <p:cNvGrpSpPr/>
          <p:nvPr/>
        </p:nvGrpSpPr>
        <p:grpSpPr>
          <a:xfrm>
            <a:off x="1844040" y="3276600"/>
            <a:ext cx="14599920" cy="5013960"/>
            <a:chOff x="1387929" y="2971800"/>
            <a:chExt cx="15512142" cy="4984034"/>
          </a:xfrm>
        </p:grpSpPr>
        <p:sp>
          <p:nvSpPr>
            <p:cNvPr id="3" name="TextBox 2">
              <a:extLst>
                <a:ext uri="{FF2B5EF4-FFF2-40B4-BE49-F238E27FC236}">
                  <a16:creationId xmlns:a16="http://schemas.microsoft.com/office/drawing/2014/main" id="{9B5DE2A9-7717-4AE1-AF1F-913D2FE53D9D}"/>
                </a:ext>
              </a:extLst>
            </p:cNvPr>
            <p:cNvSpPr txBox="1"/>
            <p:nvPr/>
          </p:nvSpPr>
          <p:spPr>
            <a:xfrm>
              <a:off x="1635076" y="7617280"/>
              <a:ext cx="516194" cy="338554"/>
            </a:xfrm>
            <a:prstGeom prst="rect">
              <a:avLst/>
            </a:prstGeom>
            <a:noFill/>
          </p:spPr>
          <p:txBody>
            <a:bodyPr wrap="none" rtlCol="0">
              <a:spAutoFit/>
            </a:bodyPr>
            <a:lstStyle/>
            <a:p>
              <a:pPr algn="ctr"/>
              <a:r>
                <a:rPr lang="en-US" sz="1600" b="1" dirty="0">
                  <a:latin typeface="+mj-lt"/>
                </a:rPr>
                <a:t>Jan</a:t>
              </a:r>
              <a:endParaRPr lang="id-ID" sz="1600" b="1" dirty="0">
                <a:latin typeface="+mj-lt"/>
              </a:endParaRPr>
            </a:p>
          </p:txBody>
        </p:sp>
        <p:sp>
          <p:nvSpPr>
            <p:cNvPr id="4" name="TextBox 3">
              <a:extLst>
                <a:ext uri="{FF2B5EF4-FFF2-40B4-BE49-F238E27FC236}">
                  <a16:creationId xmlns:a16="http://schemas.microsoft.com/office/drawing/2014/main" id="{C4904869-8937-4BB4-ABA6-27499FF88B1C}"/>
                </a:ext>
              </a:extLst>
            </p:cNvPr>
            <p:cNvSpPr txBox="1"/>
            <p:nvPr/>
          </p:nvSpPr>
          <p:spPr>
            <a:xfrm>
              <a:off x="2931930" y="7617280"/>
              <a:ext cx="550870" cy="338554"/>
            </a:xfrm>
            <a:prstGeom prst="rect">
              <a:avLst/>
            </a:prstGeom>
            <a:noFill/>
          </p:spPr>
          <p:txBody>
            <a:bodyPr wrap="none" rtlCol="0">
              <a:spAutoFit/>
            </a:bodyPr>
            <a:lstStyle/>
            <a:p>
              <a:pPr algn="ctr"/>
              <a:r>
                <a:rPr lang="en-US" sz="1600" b="1" dirty="0">
                  <a:latin typeface="+mj-lt"/>
                </a:rPr>
                <a:t>Feb</a:t>
              </a:r>
              <a:endParaRPr lang="id-ID" sz="1600" b="1" dirty="0">
                <a:latin typeface="+mj-lt"/>
              </a:endParaRPr>
            </a:p>
          </p:txBody>
        </p:sp>
        <p:sp>
          <p:nvSpPr>
            <p:cNvPr id="5" name="TextBox 4">
              <a:extLst>
                <a:ext uri="{FF2B5EF4-FFF2-40B4-BE49-F238E27FC236}">
                  <a16:creationId xmlns:a16="http://schemas.microsoft.com/office/drawing/2014/main" id="{1F85F0B9-07A3-4336-BF0B-DF8731794605}"/>
                </a:ext>
              </a:extLst>
            </p:cNvPr>
            <p:cNvSpPr txBox="1"/>
            <p:nvPr/>
          </p:nvSpPr>
          <p:spPr>
            <a:xfrm>
              <a:off x="4183415" y="7617280"/>
              <a:ext cx="624072" cy="338554"/>
            </a:xfrm>
            <a:prstGeom prst="rect">
              <a:avLst/>
            </a:prstGeom>
            <a:noFill/>
          </p:spPr>
          <p:txBody>
            <a:bodyPr wrap="none" rtlCol="0">
              <a:spAutoFit/>
            </a:bodyPr>
            <a:lstStyle/>
            <a:p>
              <a:pPr algn="ctr"/>
              <a:r>
                <a:rPr lang="en-US" sz="1600" b="1" dirty="0">
                  <a:latin typeface="+mj-lt"/>
                </a:rPr>
                <a:t>Mar</a:t>
              </a:r>
              <a:endParaRPr lang="id-ID" sz="1600" b="1" dirty="0">
                <a:latin typeface="+mj-lt"/>
              </a:endParaRPr>
            </a:p>
          </p:txBody>
        </p:sp>
        <p:sp>
          <p:nvSpPr>
            <p:cNvPr id="6" name="TextBox 5">
              <a:extLst>
                <a:ext uri="{FF2B5EF4-FFF2-40B4-BE49-F238E27FC236}">
                  <a16:creationId xmlns:a16="http://schemas.microsoft.com/office/drawing/2014/main" id="{4F1EAAA0-7866-4733-95A1-C46A1CF03172}"/>
                </a:ext>
              </a:extLst>
            </p:cNvPr>
            <p:cNvSpPr txBox="1"/>
            <p:nvPr/>
          </p:nvSpPr>
          <p:spPr>
            <a:xfrm>
              <a:off x="5513884" y="7617280"/>
              <a:ext cx="591517" cy="338554"/>
            </a:xfrm>
            <a:prstGeom prst="rect">
              <a:avLst/>
            </a:prstGeom>
            <a:noFill/>
          </p:spPr>
          <p:txBody>
            <a:bodyPr wrap="none" rtlCol="0">
              <a:spAutoFit/>
            </a:bodyPr>
            <a:lstStyle/>
            <a:p>
              <a:pPr algn="ctr"/>
              <a:r>
                <a:rPr lang="en-US" sz="1600" b="1" dirty="0">
                  <a:latin typeface="+mj-lt"/>
                </a:rPr>
                <a:t>Apr</a:t>
              </a:r>
              <a:endParaRPr lang="id-ID" sz="1600" b="1" dirty="0">
                <a:latin typeface="+mj-lt"/>
              </a:endParaRPr>
            </a:p>
          </p:txBody>
        </p:sp>
        <p:sp>
          <p:nvSpPr>
            <p:cNvPr id="7" name="TextBox 6">
              <a:extLst>
                <a:ext uri="{FF2B5EF4-FFF2-40B4-BE49-F238E27FC236}">
                  <a16:creationId xmlns:a16="http://schemas.microsoft.com/office/drawing/2014/main" id="{E1872549-EAFA-4661-89BF-672A38F8A985}"/>
                </a:ext>
              </a:extLst>
            </p:cNvPr>
            <p:cNvSpPr txBox="1"/>
            <p:nvPr/>
          </p:nvSpPr>
          <p:spPr>
            <a:xfrm>
              <a:off x="6815359" y="7617280"/>
              <a:ext cx="654916" cy="338554"/>
            </a:xfrm>
            <a:prstGeom prst="rect">
              <a:avLst/>
            </a:prstGeom>
            <a:noFill/>
          </p:spPr>
          <p:txBody>
            <a:bodyPr wrap="none" rtlCol="0">
              <a:spAutoFit/>
            </a:bodyPr>
            <a:lstStyle/>
            <a:p>
              <a:pPr algn="ctr"/>
              <a:r>
                <a:rPr lang="en-US" sz="1600" b="1" dirty="0">
                  <a:latin typeface="+mj-lt"/>
                </a:rPr>
                <a:t>May</a:t>
              </a:r>
              <a:endParaRPr lang="id-ID" sz="1600" b="1" dirty="0">
                <a:latin typeface="+mj-lt"/>
              </a:endParaRPr>
            </a:p>
          </p:txBody>
        </p:sp>
        <p:sp>
          <p:nvSpPr>
            <p:cNvPr id="8" name="TextBox 7">
              <a:extLst>
                <a:ext uri="{FF2B5EF4-FFF2-40B4-BE49-F238E27FC236}">
                  <a16:creationId xmlns:a16="http://schemas.microsoft.com/office/drawing/2014/main" id="{E7F58F54-AA0F-4D7F-A2D3-EC0556898CAF}"/>
                </a:ext>
              </a:extLst>
            </p:cNvPr>
            <p:cNvSpPr txBox="1"/>
            <p:nvPr/>
          </p:nvSpPr>
          <p:spPr>
            <a:xfrm>
              <a:off x="8224718" y="7617280"/>
              <a:ext cx="524710" cy="338554"/>
            </a:xfrm>
            <a:prstGeom prst="rect">
              <a:avLst/>
            </a:prstGeom>
            <a:noFill/>
          </p:spPr>
          <p:txBody>
            <a:bodyPr wrap="none" rtlCol="0">
              <a:spAutoFit/>
            </a:bodyPr>
            <a:lstStyle/>
            <a:p>
              <a:pPr algn="ctr"/>
              <a:r>
                <a:rPr lang="en-US" sz="1600" b="1" dirty="0">
                  <a:latin typeface="+mj-lt"/>
                </a:rPr>
                <a:t>Jun</a:t>
              </a:r>
              <a:endParaRPr lang="id-ID" sz="1600" b="1" dirty="0">
                <a:latin typeface="+mj-lt"/>
              </a:endParaRPr>
            </a:p>
          </p:txBody>
        </p:sp>
        <p:sp>
          <p:nvSpPr>
            <p:cNvPr id="9" name="TextBox 8">
              <a:extLst>
                <a:ext uri="{FF2B5EF4-FFF2-40B4-BE49-F238E27FC236}">
                  <a16:creationId xmlns:a16="http://schemas.microsoft.com/office/drawing/2014/main" id="{059E58F3-BCA0-4700-8C2B-1459FCB72FF0}"/>
                </a:ext>
              </a:extLst>
            </p:cNvPr>
            <p:cNvSpPr txBox="1"/>
            <p:nvPr/>
          </p:nvSpPr>
          <p:spPr>
            <a:xfrm>
              <a:off x="9542607" y="7617280"/>
              <a:ext cx="465100" cy="338554"/>
            </a:xfrm>
            <a:prstGeom prst="rect">
              <a:avLst/>
            </a:prstGeom>
            <a:noFill/>
          </p:spPr>
          <p:txBody>
            <a:bodyPr wrap="none" rtlCol="0">
              <a:spAutoFit/>
            </a:bodyPr>
            <a:lstStyle/>
            <a:p>
              <a:pPr algn="ctr"/>
              <a:r>
                <a:rPr lang="en-US" sz="1600" b="1" dirty="0">
                  <a:latin typeface="+mj-lt"/>
                </a:rPr>
                <a:t>Jul</a:t>
              </a:r>
              <a:endParaRPr lang="id-ID" sz="1600" b="1" dirty="0">
                <a:latin typeface="+mj-lt"/>
              </a:endParaRPr>
            </a:p>
          </p:txBody>
        </p:sp>
        <p:sp>
          <p:nvSpPr>
            <p:cNvPr id="10" name="TextBox 9">
              <a:extLst>
                <a:ext uri="{FF2B5EF4-FFF2-40B4-BE49-F238E27FC236}">
                  <a16:creationId xmlns:a16="http://schemas.microsoft.com/office/drawing/2014/main" id="{B0C03D9D-57E0-418B-BC55-CC725DDE9551}"/>
                </a:ext>
              </a:extLst>
            </p:cNvPr>
            <p:cNvSpPr txBox="1"/>
            <p:nvPr/>
          </p:nvSpPr>
          <p:spPr>
            <a:xfrm>
              <a:off x="10792251" y="7617280"/>
              <a:ext cx="594199" cy="338554"/>
            </a:xfrm>
            <a:prstGeom prst="rect">
              <a:avLst/>
            </a:prstGeom>
            <a:noFill/>
          </p:spPr>
          <p:txBody>
            <a:bodyPr wrap="none" rtlCol="0">
              <a:spAutoFit/>
            </a:bodyPr>
            <a:lstStyle/>
            <a:p>
              <a:pPr algn="ctr"/>
              <a:r>
                <a:rPr lang="en-US" sz="1600" b="1" dirty="0">
                  <a:latin typeface="+mj-lt"/>
                </a:rPr>
                <a:t>Aug</a:t>
              </a:r>
              <a:endParaRPr lang="id-ID" sz="1600" b="1" dirty="0">
                <a:latin typeface="+mj-lt"/>
              </a:endParaRPr>
            </a:p>
          </p:txBody>
        </p:sp>
        <p:sp>
          <p:nvSpPr>
            <p:cNvPr id="11" name="TextBox 10">
              <a:extLst>
                <a:ext uri="{FF2B5EF4-FFF2-40B4-BE49-F238E27FC236}">
                  <a16:creationId xmlns:a16="http://schemas.microsoft.com/office/drawing/2014/main" id="{5A44F910-0C98-49B7-BA30-02E5127AB7FA}"/>
                </a:ext>
              </a:extLst>
            </p:cNvPr>
            <p:cNvSpPr txBox="1"/>
            <p:nvPr/>
          </p:nvSpPr>
          <p:spPr>
            <a:xfrm>
              <a:off x="12114705" y="7617280"/>
              <a:ext cx="576009" cy="338554"/>
            </a:xfrm>
            <a:prstGeom prst="rect">
              <a:avLst/>
            </a:prstGeom>
            <a:noFill/>
          </p:spPr>
          <p:txBody>
            <a:bodyPr wrap="none" rtlCol="0">
              <a:spAutoFit/>
            </a:bodyPr>
            <a:lstStyle/>
            <a:p>
              <a:pPr algn="ctr"/>
              <a:r>
                <a:rPr lang="en-US" sz="1600" b="1" dirty="0">
                  <a:latin typeface="+mj-lt"/>
                </a:rPr>
                <a:t>Sep</a:t>
              </a:r>
              <a:endParaRPr lang="id-ID" sz="1600" b="1" dirty="0">
                <a:latin typeface="+mj-lt"/>
              </a:endParaRPr>
            </a:p>
          </p:txBody>
        </p:sp>
        <p:sp>
          <p:nvSpPr>
            <p:cNvPr id="12" name="TextBox 11">
              <a:extLst>
                <a:ext uri="{FF2B5EF4-FFF2-40B4-BE49-F238E27FC236}">
                  <a16:creationId xmlns:a16="http://schemas.microsoft.com/office/drawing/2014/main" id="{5EA81629-7B27-4D36-AD46-F26EAE0EEC15}"/>
                </a:ext>
              </a:extLst>
            </p:cNvPr>
            <p:cNvSpPr txBox="1"/>
            <p:nvPr/>
          </p:nvSpPr>
          <p:spPr>
            <a:xfrm>
              <a:off x="13486768" y="7617280"/>
              <a:ext cx="550462" cy="338554"/>
            </a:xfrm>
            <a:prstGeom prst="rect">
              <a:avLst/>
            </a:prstGeom>
            <a:noFill/>
          </p:spPr>
          <p:txBody>
            <a:bodyPr wrap="none" rtlCol="0">
              <a:spAutoFit/>
            </a:bodyPr>
            <a:lstStyle/>
            <a:p>
              <a:pPr algn="ctr"/>
              <a:r>
                <a:rPr lang="en-US" sz="1600" b="1" dirty="0">
                  <a:latin typeface="+mj-lt"/>
                </a:rPr>
                <a:t>Oct</a:t>
              </a:r>
              <a:endParaRPr lang="id-ID" sz="1600" b="1" dirty="0">
                <a:latin typeface="+mj-lt"/>
              </a:endParaRPr>
            </a:p>
          </p:txBody>
        </p:sp>
        <p:sp>
          <p:nvSpPr>
            <p:cNvPr id="13" name="TextBox 12">
              <a:extLst>
                <a:ext uri="{FF2B5EF4-FFF2-40B4-BE49-F238E27FC236}">
                  <a16:creationId xmlns:a16="http://schemas.microsoft.com/office/drawing/2014/main" id="{C41BEA46-CFA1-4597-B863-BB44CA5C3B81}"/>
                </a:ext>
              </a:extLst>
            </p:cNvPr>
            <p:cNvSpPr txBox="1"/>
            <p:nvPr/>
          </p:nvSpPr>
          <p:spPr>
            <a:xfrm>
              <a:off x="14764680" y="7617280"/>
              <a:ext cx="630926" cy="338554"/>
            </a:xfrm>
            <a:prstGeom prst="rect">
              <a:avLst/>
            </a:prstGeom>
            <a:noFill/>
          </p:spPr>
          <p:txBody>
            <a:bodyPr wrap="none" rtlCol="0">
              <a:spAutoFit/>
            </a:bodyPr>
            <a:lstStyle/>
            <a:p>
              <a:pPr algn="ctr"/>
              <a:r>
                <a:rPr lang="en-US" sz="1600" b="1" dirty="0">
                  <a:latin typeface="+mj-lt"/>
                </a:rPr>
                <a:t>Nov</a:t>
              </a:r>
              <a:endParaRPr lang="id-ID" sz="1600" b="1" dirty="0">
                <a:latin typeface="+mj-lt"/>
              </a:endParaRPr>
            </a:p>
          </p:txBody>
        </p:sp>
        <p:sp>
          <p:nvSpPr>
            <p:cNvPr id="14" name="TextBox 13">
              <a:extLst>
                <a:ext uri="{FF2B5EF4-FFF2-40B4-BE49-F238E27FC236}">
                  <a16:creationId xmlns:a16="http://schemas.microsoft.com/office/drawing/2014/main" id="{DB096F17-042A-4DED-B90C-9F1588241485}"/>
                </a:ext>
              </a:extLst>
            </p:cNvPr>
            <p:cNvSpPr txBox="1"/>
            <p:nvPr/>
          </p:nvSpPr>
          <p:spPr>
            <a:xfrm>
              <a:off x="16086192" y="7617280"/>
              <a:ext cx="586227" cy="338554"/>
            </a:xfrm>
            <a:prstGeom prst="rect">
              <a:avLst/>
            </a:prstGeom>
            <a:noFill/>
          </p:spPr>
          <p:txBody>
            <a:bodyPr wrap="none" rtlCol="0">
              <a:spAutoFit/>
            </a:bodyPr>
            <a:lstStyle/>
            <a:p>
              <a:pPr algn="ctr"/>
              <a:r>
                <a:rPr lang="en-US" sz="1600" b="1" dirty="0">
                  <a:latin typeface="+mj-lt"/>
                </a:rPr>
                <a:t>Dec</a:t>
              </a:r>
              <a:endParaRPr lang="id-ID" sz="1600" b="1" dirty="0">
                <a:latin typeface="+mj-lt"/>
              </a:endParaRPr>
            </a:p>
          </p:txBody>
        </p:sp>
        <p:grpSp>
          <p:nvGrpSpPr>
            <p:cNvPr id="15" name="Group 14">
              <a:extLst>
                <a:ext uri="{FF2B5EF4-FFF2-40B4-BE49-F238E27FC236}">
                  <a16:creationId xmlns:a16="http://schemas.microsoft.com/office/drawing/2014/main" id="{809849F3-0502-422E-BD54-37FEA74167FD}"/>
                </a:ext>
              </a:extLst>
            </p:cNvPr>
            <p:cNvGrpSpPr/>
            <p:nvPr/>
          </p:nvGrpSpPr>
          <p:grpSpPr>
            <a:xfrm>
              <a:off x="1387929" y="2971800"/>
              <a:ext cx="15512142" cy="4528595"/>
              <a:chOff x="1909640" y="2971800"/>
              <a:chExt cx="14511460" cy="4528595"/>
            </a:xfrm>
            <a:solidFill>
              <a:schemeClr val="bg1">
                <a:lumMod val="95000"/>
              </a:schemeClr>
            </a:solidFill>
          </p:grpSpPr>
          <p:sp>
            <p:nvSpPr>
              <p:cNvPr id="16" name="Rectangle 15">
                <a:extLst>
                  <a:ext uri="{FF2B5EF4-FFF2-40B4-BE49-F238E27FC236}">
                    <a16:creationId xmlns:a16="http://schemas.microsoft.com/office/drawing/2014/main" id="{F59D7919-ADDC-497B-B688-C44C98E56292}"/>
                  </a:ext>
                </a:extLst>
              </p:cNvPr>
              <p:cNvSpPr/>
              <p:nvPr/>
            </p:nvSpPr>
            <p:spPr>
              <a:xfrm>
                <a:off x="1909640"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17" name="Rectangle 16">
                <a:extLst>
                  <a:ext uri="{FF2B5EF4-FFF2-40B4-BE49-F238E27FC236}">
                    <a16:creationId xmlns:a16="http://schemas.microsoft.com/office/drawing/2014/main" id="{2E874F31-DB88-461C-9F20-C099402F274B}"/>
                  </a:ext>
                </a:extLst>
              </p:cNvPr>
              <p:cNvSpPr/>
              <p:nvPr/>
            </p:nvSpPr>
            <p:spPr>
              <a:xfrm>
                <a:off x="3143787"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18" name="Rectangle 17">
                <a:extLst>
                  <a:ext uri="{FF2B5EF4-FFF2-40B4-BE49-F238E27FC236}">
                    <a16:creationId xmlns:a16="http://schemas.microsoft.com/office/drawing/2014/main" id="{E5D2A1D8-A6F0-43A7-A0CD-2BC8860A39E5}"/>
                  </a:ext>
                </a:extLst>
              </p:cNvPr>
              <p:cNvSpPr/>
              <p:nvPr/>
            </p:nvSpPr>
            <p:spPr>
              <a:xfrm>
                <a:off x="4377935"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19" name="Rectangle 18">
                <a:extLst>
                  <a:ext uri="{FF2B5EF4-FFF2-40B4-BE49-F238E27FC236}">
                    <a16:creationId xmlns:a16="http://schemas.microsoft.com/office/drawing/2014/main" id="{DC3F3E0A-79D9-4DBA-97DF-B367ED45F0F2}"/>
                  </a:ext>
                </a:extLst>
              </p:cNvPr>
              <p:cNvSpPr/>
              <p:nvPr/>
            </p:nvSpPr>
            <p:spPr>
              <a:xfrm>
                <a:off x="5612082"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0" name="Rectangle 19">
                <a:extLst>
                  <a:ext uri="{FF2B5EF4-FFF2-40B4-BE49-F238E27FC236}">
                    <a16:creationId xmlns:a16="http://schemas.microsoft.com/office/drawing/2014/main" id="{78C05CB3-41BE-4349-84CB-0306C08CD3ED}"/>
                  </a:ext>
                </a:extLst>
              </p:cNvPr>
              <p:cNvSpPr/>
              <p:nvPr/>
            </p:nvSpPr>
            <p:spPr>
              <a:xfrm>
                <a:off x="6846230"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1" name="Rectangle 20">
                <a:extLst>
                  <a:ext uri="{FF2B5EF4-FFF2-40B4-BE49-F238E27FC236}">
                    <a16:creationId xmlns:a16="http://schemas.microsoft.com/office/drawing/2014/main" id="{FDA7E8FF-A81B-4DA9-B4A9-997C9DA32E95}"/>
                  </a:ext>
                </a:extLst>
              </p:cNvPr>
              <p:cNvSpPr/>
              <p:nvPr/>
            </p:nvSpPr>
            <p:spPr>
              <a:xfrm>
                <a:off x="8080377"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2" name="Rectangle 21">
                <a:extLst>
                  <a:ext uri="{FF2B5EF4-FFF2-40B4-BE49-F238E27FC236}">
                    <a16:creationId xmlns:a16="http://schemas.microsoft.com/office/drawing/2014/main" id="{838BB45D-4D8F-4BA6-8D1C-4CA4C8A93C1C}"/>
                  </a:ext>
                </a:extLst>
              </p:cNvPr>
              <p:cNvSpPr/>
              <p:nvPr/>
            </p:nvSpPr>
            <p:spPr>
              <a:xfrm>
                <a:off x="9305058"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3" name="Rectangle 22">
                <a:extLst>
                  <a:ext uri="{FF2B5EF4-FFF2-40B4-BE49-F238E27FC236}">
                    <a16:creationId xmlns:a16="http://schemas.microsoft.com/office/drawing/2014/main" id="{32882858-836D-455A-AA57-6302C66A80D6}"/>
                  </a:ext>
                </a:extLst>
              </p:cNvPr>
              <p:cNvSpPr/>
              <p:nvPr/>
            </p:nvSpPr>
            <p:spPr>
              <a:xfrm>
                <a:off x="10539205"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4" name="Rectangle 23">
                <a:extLst>
                  <a:ext uri="{FF2B5EF4-FFF2-40B4-BE49-F238E27FC236}">
                    <a16:creationId xmlns:a16="http://schemas.microsoft.com/office/drawing/2014/main" id="{379FDBB1-A5F2-4C47-9F84-B44E0EC2429F}"/>
                  </a:ext>
                </a:extLst>
              </p:cNvPr>
              <p:cNvSpPr/>
              <p:nvPr/>
            </p:nvSpPr>
            <p:spPr>
              <a:xfrm>
                <a:off x="11773353"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5" name="Rectangle 24">
                <a:extLst>
                  <a:ext uri="{FF2B5EF4-FFF2-40B4-BE49-F238E27FC236}">
                    <a16:creationId xmlns:a16="http://schemas.microsoft.com/office/drawing/2014/main" id="{87669182-4B18-41D4-BF38-3C76E60A1459}"/>
                  </a:ext>
                </a:extLst>
              </p:cNvPr>
              <p:cNvSpPr/>
              <p:nvPr/>
            </p:nvSpPr>
            <p:spPr>
              <a:xfrm>
                <a:off x="13007501"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6" name="Rectangle 25">
                <a:extLst>
                  <a:ext uri="{FF2B5EF4-FFF2-40B4-BE49-F238E27FC236}">
                    <a16:creationId xmlns:a16="http://schemas.microsoft.com/office/drawing/2014/main" id="{9D8A527C-A31D-4742-AA8A-4EDD5314FEC7}"/>
                  </a:ext>
                </a:extLst>
              </p:cNvPr>
              <p:cNvSpPr/>
              <p:nvPr/>
            </p:nvSpPr>
            <p:spPr>
              <a:xfrm>
                <a:off x="14241648" y="2971803"/>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sp>
            <p:nvSpPr>
              <p:cNvPr id="27" name="Rectangle 26">
                <a:extLst>
                  <a:ext uri="{FF2B5EF4-FFF2-40B4-BE49-F238E27FC236}">
                    <a16:creationId xmlns:a16="http://schemas.microsoft.com/office/drawing/2014/main" id="{2FBE66C7-D4B0-4761-9053-0E67CFD4220C}"/>
                  </a:ext>
                </a:extLst>
              </p:cNvPr>
              <p:cNvSpPr/>
              <p:nvPr/>
            </p:nvSpPr>
            <p:spPr>
              <a:xfrm>
                <a:off x="15475796" y="2971800"/>
                <a:ext cx="945304" cy="4528592"/>
              </a:xfrm>
              <a:prstGeom prst="rect">
                <a:avLst/>
              </a:prstGeom>
              <a:noFill/>
              <a:ln>
                <a:solidFill>
                  <a:schemeClr val="accent1">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p>
            </p:txBody>
          </p:sp>
        </p:grpSp>
      </p:grpSp>
      <p:grpSp>
        <p:nvGrpSpPr>
          <p:cNvPr id="28" name="Group 27">
            <a:extLst>
              <a:ext uri="{FF2B5EF4-FFF2-40B4-BE49-F238E27FC236}">
                <a16:creationId xmlns:a16="http://schemas.microsoft.com/office/drawing/2014/main" id="{96E9E6DB-5D04-4004-B20F-37DAD653698B}"/>
              </a:ext>
            </a:extLst>
          </p:cNvPr>
          <p:cNvGrpSpPr/>
          <p:nvPr/>
        </p:nvGrpSpPr>
        <p:grpSpPr>
          <a:xfrm>
            <a:off x="1848508" y="3579332"/>
            <a:ext cx="3943544" cy="462889"/>
            <a:chOff x="1866900" y="3483785"/>
            <a:chExt cx="3931195" cy="460126"/>
          </a:xfrm>
        </p:grpSpPr>
        <p:sp>
          <p:nvSpPr>
            <p:cNvPr id="29" name="Rounded Rectangle 16">
              <a:extLst>
                <a:ext uri="{FF2B5EF4-FFF2-40B4-BE49-F238E27FC236}">
                  <a16:creationId xmlns:a16="http://schemas.microsoft.com/office/drawing/2014/main" id="{4CD86D9D-A71A-432C-9D5B-8D1AACC385C7}"/>
                </a:ext>
              </a:extLst>
            </p:cNvPr>
            <p:cNvSpPr/>
            <p:nvPr/>
          </p:nvSpPr>
          <p:spPr>
            <a:xfrm>
              <a:off x="1866900" y="3483785"/>
              <a:ext cx="3931195"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30" name="TextBox 29">
              <a:extLst>
                <a:ext uri="{FF2B5EF4-FFF2-40B4-BE49-F238E27FC236}">
                  <a16:creationId xmlns:a16="http://schemas.microsoft.com/office/drawing/2014/main" id="{78D54518-4A57-44F5-865F-1420817335D4}"/>
                </a:ext>
              </a:extLst>
            </p:cNvPr>
            <p:cNvSpPr txBox="1"/>
            <p:nvPr/>
          </p:nvSpPr>
          <p:spPr>
            <a:xfrm>
              <a:off x="2244009" y="3560878"/>
              <a:ext cx="3176978" cy="305940"/>
            </a:xfrm>
            <a:prstGeom prst="rect">
              <a:avLst/>
            </a:prstGeom>
            <a:noFill/>
            <a:ln>
              <a:noFill/>
            </a:ln>
          </p:spPr>
          <p:txBody>
            <a:bodyPr wrap="square" rtlCol="0">
              <a:spAutoFit/>
            </a:bodyPr>
            <a:lstStyle/>
            <a:p>
              <a:pPr algn="ctr"/>
              <a:r>
                <a:rPr lang="en-US" altLang="zh-CN" sz="1400">
                  <a:solidFill>
                    <a:schemeClr val="accent1"/>
                  </a:solidFill>
                </a:rPr>
                <a:t>Start the project</a:t>
              </a:r>
              <a:endParaRPr lang="en-US" sz="1400" dirty="0">
                <a:solidFill>
                  <a:schemeClr val="accent1"/>
                </a:solidFill>
              </a:endParaRPr>
            </a:p>
          </p:txBody>
        </p:sp>
      </p:grpSp>
      <p:grpSp>
        <p:nvGrpSpPr>
          <p:cNvPr id="31" name="Group 30">
            <a:extLst>
              <a:ext uri="{FF2B5EF4-FFF2-40B4-BE49-F238E27FC236}">
                <a16:creationId xmlns:a16="http://schemas.microsoft.com/office/drawing/2014/main" id="{82B68F3C-5CF4-43A0-AE6E-43620D349A41}"/>
              </a:ext>
            </a:extLst>
          </p:cNvPr>
          <p:cNvGrpSpPr/>
          <p:nvPr/>
        </p:nvGrpSpPr>
        <p:grpSpPr>
          <a:xfrm>
            <a:off x="4317855" y="4977980"/>
            <a:ext cx="3730467" cy="462889"/>
            <a:chOff x="4351122" y="4557420"/>
            <a:chExt cx="3131630" cy="460126"/>
          </a:xfrm>
          <a:solidFill>
            <a:schemeClr val="accent3"/>
          </a:solidFill>
        </p:grpSpPr>
        <p:sp>
          <p:nvSpPr>
            <p:cNvPr id="32" name="Rounded Rectangle 17">
              <a:extLst>
                <a:ext uri="{FF2B5EF4-FFF2-40B4-BE49-F238E27FC236}">
                  <a16:creationId xmlns:a16="http://schemas.microsoft.com/office/drawing/2014/main" id="{D8BB2983-D79F-4F65-957F-5243A2684916}"/>
                </a:ext>
              </a:extLst>
            </p:cNvPr>
            <p:cNvSpPr/>
            <p:nvPr/>
          </p:nvSpPr>
          <p:spPr>
            <a:xfrm>
              <a:off x="4351122" y="4557420"/>
              <a:ext cx="3131630"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33" name="TextBox 32">
              <a:extLst>
                <a:ext uri="{FF2B5EF4-FFF2-40B4-BE49-F238E27FC236}">
                  <a16:creationId xmlns:a16="http://schemas.microsoft.com/office/drawing/2014/main" id="{2B697BF8-6E4A-405D-B3EA-5C6E9DF81D2C}"/>
                </a:ext>
              </a:extLst>
            </p:cNvPr>
            <p:cNvSpPr txBox="1"/>
            <p:nvPr/>
          </p:nvSpPr>
          <p:spPr>
            <a:xfrm>
              <a:off x="4727541" y="4634513"/>
              <a:ext cx="2378794" cy="305940"/>
            </a:xfrm>
            <a:prstGeom prst="rect">
              <a:avLst/>
            </a:prstGeom>
            <a:noFill/>
            <a:ln>
              <a:noFill/>
            </a:ln>
          </p:spPr>
          <p:txBody>
            <a:bodyPr wrap="square" rtlCol="0">
              <a:spAutoFit/>
            </a:bodyPr>
            <a:lstStyle/>
            <a:p>
              <a:pPr algn="ctr"/>
              <a:r>
                <a:rPr lang="en-US" altLang="zh-CN" sz="1400">
                  <a:solidFill>
                    <a:schemeClr val="accent1"/>
                  </a:solidFill>
                </a:rPr>
                <a:t>Third phase</a:t>
              </a:r>
              <a:endParaRPr lang="en-US" sz="1400" dirty="0">
                <a:solidFill>
                  <a:schemeClr val="accent1"/>
                </a:solidFill>
              </a:endParaRPr>
            </a:p>
          </p:txBody>
        </p:sp>
      </p:grpSp>
      <p:grpSp>
        <p:nvGrpSpPr>
          <p:cNvPr id="34" name="Group 33">
            <a:extLst>
              <a:ext uri="{FF2B5EF4-FFF2-40B4-BE49-F238E27FC236}">
                <a16:creationId xmlns:a16="http://schemas.microsoft.com/office/drawing/2014/main" id="{4A8D4E47-868F-4AE4-A71B-D7DAB4AADBAC}"/>
              </a:ext>
            </a:extLst>
          </p:cNvPr>
          <p:cNvGrpSpPr/>
          <p:nvPr/>
        </p:nvGrpSpPr>
        <p:grpSpPr>
          <a:xfrm>
            <a:off x="9278775" y="6376628"/>
            <a:ext cx="3726708" cy="462889"/>
            <a:chOff x="6134701" y="5631056"/>
            <a:chExt cx="4197717" cy="460126"/>
          </a:xfrm>
        </p:grpSpPr>
        <p:sp>
          <p:nvSpPr>
            <p:cNvPr id="35" name="Rounded Rectangle 18">
              <a:extLst>
                <a:ext uri="{FF2B5EF4-FFF2-40B4-BE49-F238E27FC236}">
                  <a16:creationId xmlns:a16="http://schemas.microsoft.com/office/drawing/2014/main" id="{A3575FCF-5325-4166-AF1A-504D11C024A2}"/>
                </a:ext>
              </a:extLst>
            </p:cNvPr>
            <p:cNvSpPr/>
            <p:nvPr/>
          </p:nvSpPr>
          <p:spPr>
            <a:xfrm>
              <a:off x="6134701" y="5631056"/>
              <a:ext cx="4197717"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36" name="TextBox 35">
              <a:extLst>
                <a:ext uri="{FF2B5EF4-FFF2-40B4-BE49-F238E27FC236}">
                  <a16:creationId xmlns:a16="http://schemas.microsoft.com/office/drawing/2014/main" id="{2ADEAEBF-D7B9-4454-9AE0-315536F34211}"/>
                </a:ext>
              </a:extLst>
            </p:cNvPr>
            <p:cNvSpPr txBox="1"/>
            <p:nvPr/>
          </p:nvSpPr>
          <p:spPr>
            <a:xfrm>
              <a:off x="6595809" y="5707231"/>
              <a:ext cx="3275500" cy="305940"/>
            </a:xfrm>
            <a:prstGeom prst="rect">
              <a:avLst/>
            </a:prstGeom>
            <a:noFill/>
            <a:ln>
              <a:noFill/>
            </a:ln>
          </p:spPr>
          <p:txBody>
            <a:bodyPr wrap="square" rtlCol="0">
              <a:spAutoFit/>
            </a:bodyPr>
            <a:lstStyle/>
            <a:p>
              <a:pPr algn="ctr"/>
              <a:r>
                <a:rPr lang="en-US" altLang="zh-CN" sz="1400">
                  <a:solidFill>
                    <a:schemeClr val="accent1"/>
                  </a:solidFill>
                </a:rPr>
                <a:t>Fifth phase</a:t>
              </a:r>
              <a:endParaRPr lang="en-US" sz="1400" dirty="0">
                <a:solidFill>
                  <a:schemeClr val="accent1"/>
                </a:solidFill>
              </a:endParaRPr>
            </a:p>
          </p:txBody>
        </p:sp>
      </p:grpSp>
      <p:grpSp>
        <p:nvGrpSpPr>
          <p:cNvPr id="37" name="Group 36">
            <a:extLst>
              <a:ext uri="{FF2B5EF4-FFF2-40B4-BE49-F238E27FC236}">
                <a16:creationId xmlns:a16="http://schemas.microsoft.com/office/drawing/2014/main" id="{03E0B771-BD31-4499-ADA8-78B3C7DBCD1B}"/>
              </a:ext>
            </a:extLst>
          </p:cNvPr>
          <p:cNvGrpSpPr/>
          <p:nvPr/>
        </p:nvGrpSpPr>
        <p:grpSpPr>
          <a:xfrm>
            <a:off x="4317856" y="4278656"/>
            <a:ext cx="2999243" cy="462889"/>
            <a:chOff x="3972065" y="4097294"/>
            <a:chExt cx="3264891" cy="460126"/>
          </a:xfrm>
          <a:solidFill>
            <a:schemeClr val="accent2"/>
          </a:solidFill>
        </p:grpSpPr>
        <p:sp>
          <p:nvSpPr>
            <p:cNvPr id="38" name="Rounded Rectangle 19">
              <a:extLst>
                <a:ext uri="{FF2B5EF4-FFF2-40B4-BE49-F238E27FC236}">
                  <a16:creationId xmlns:a16="http://schemas.microsoft.com/office/drawing/2014/main" id="{6314796A-5BA1-43F4-8E72-967AEB019B62}"/>
                </a:ext>
              </a:extLst>
            </p:cNvPr>
            <p:cNvSpPr/>
            <p:nvPr/>
          </p:nvSpPr>
          <p:spPr>
            <a:xfrm>
              <a:off x="3972065" y="4097294"/>
              <a:ext cx="3264891"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39" name="TextBox 38">
              <a:extLst>
                <a:ext uri="{FF2B5EF4-FFF2-40B4-BE49-F238E27FC236}">
                  <a16:creationId xmlns:a16="http://schemas.microsoft.com/office/drawing/2014/main" id="{7A97262A-70FC-4FFD-A264-A8F4FD94D04A}"/>
                </a:ext>
              </a:extLst>
            </p:cNvPr>
            <p:cNvSpPr txBox="1"/>
            <p:nvPr/>
          </p:nvSpPr>
          <p:spPr>
            <a:xfrm>
              <a:off x="4388113" y="4174387"/>
              <a:ext cx="2432796" cy="305940"/>
            </a:xfrm>
            <a:prstGeom prst="rect">
              <a:avLst/>
            </a:prstGeom>
            <a:noFill/>
            <a:ln>
              <a:noFill/>
            </a:ln>
          </p:spPr>
          <p:txBody>
            <a:bodyPr wrap="square" rtlCol="0">
              <a:spAutoFit/>
            </a:bodyPr>
            <a:lstStyle/>
            <a:p>
              <a:pPr algn="ctr"/>
              <a:r>
                <a:rPr lang="en-US" altLang="zh-CN" sz="1400">
                  <a:solidFill>
                    <a:schemeClr val="accent1"/>
                  </a:solidFill>
                </a:rPr>
                <a:t>Second phase</a:t>
              </a:r>
              <a:endParaRPr lang="en-US" sz="1400" dirty="0">
                <a:solidFill>
                  <a:schemeClr val="accent1"/>
                </a:solidFill>
              </a:endParaRPr>
            </a:p>
          </p:txBody>
        </p:sp>
      </p:grpSp>
      <p:grpSp>
        <p:nvGrpSpPr>
          <p:cNvPr id="40" name="Group 39">
            <a:extLst>
              <a:ext uri="{FF2B5EF4-FFF2-40B4-BE49-F238E27FC236}">
                <a16:creationId xmlns:a16="http://schemas.microsoft.com/office/drawing/2014/main" id="{B1552E35-5523-41ED-A65E-704BB8FA442A}"/>
              </a:ext>
            </a:extLst>
          </p:cNvPr>
          <p:cNvGrpSpPr/>
          <p:nvPr/>
        </p:nvGrpSpPr>
        <p:grpSpPr>
          <a:xfrm>
            <a:off x="8052393" y="5677304"/>
            <a:ext cx="3141468" cy="462889"/>
            <a:chOff x="7955581" y="5051366"/>
            <a:chExt cx="3131630" cy="460126"/>
          </a:xfrm>
        </p:grpSpPr>
        <p:sp>
          <p:nvSpPr>
            <p:cNvPr id="41" name="Rounded Rectangle 21">
              <a:extLst>
                <a:ext uri="{FF2B5EF4-FFF2-40B4-BE49-F238E27FC236}">
                  <a16:creationId xmlns:a16="http://schemas.microsoft.com/office/drawing/2014/main" id="{0574A360-322C-4078-A35C-4B8AE9F1524A}"/>
                </a:ext>
              </a:extLst>
            </p:cNvPr>
            <p:cNvSpPr/>
            <p:nvPr/>
          </p:nvSpPr>
          <p:spPr>
            <a:xfrm>
              <a:off x="7955581" y="5051366"/>
              <a:ext cx="3131630"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42" name="TextBox 41">
              <a:extLst>
                <a:ext uri="{FF2B5EF4-FFF2-40B4-BE49-F238E27FC236}">
                  <a16:creationId xmlns:a16="http://schemas.microsoft.com/office/drawing/2014/main" id="{DF8C81EA-FD0A-46B6-B166-0E9672DD2FF3}"/>
                </a:ext>
              </a:extLst>
            </p:cNvPr>
            <p:cNvSpPr txBox="1"/>
            <p:nvPr/>
          </p:nvSpPr>
          <p:spPr>
            <a:xfrm>
              <a:off x="8316526" y="5127541"/>
              <a:ext cx="2409740" cy="305940"/>
            </a:xfrm>
            <a:prstGeom prst="rect">
              <a:avLst/>
            </a:prstGeom>
            <a:noFill/>
            <a:ln>
              <a:noFill/>
            </a:ln>
          </p:spPr>
          <p:txBody>
            <a:bodyPr wrap="square" rtlCol="0">
              <a:spAutoFit/>
            </a:bodyPr>
            <a:lstStyle/>
            <a:p>
              <a:pPr algn="ctr"/>
              <a:r>
                <a:rPr lang="en-US" altLang="zh-CN" sz="1400">
                  <a:solidFill>
                    <a:schemeClr val="accent1"/>
                  </a:solidFill>
                </a:rPr>
                <a:t>Forth phase</a:t>
              </a:r>
              <a:endParaRPr lang="en-US" sz="1400" dirty="0">
                <a:solidFill>
                  <a:schemeClr val="accent1"/>
                </a:solidFill>
              </a:endParaRPr>
            </a:p>
          </p:txBody>
        </p:sp>
      </p:grpSp>
      <p:grpSp>
        <p:nvGrpSpPr>
          <p:cNvPr id="43" name="Group 42">
            <a:extLst>
              <a:ext uri="{FF2B5EF4-FFF2-40B4-BE49-F238E27FC236}">
                <a16:creationId xmlns:a16="http://schemas.microsoft.com/office/drawing/2014/main" id="{C2D4FBA7-99E3-41B3-89F6-198FA1E2C6DE}"/>
              </a:ext>
            </a:extLst>
          </p:cNvPr>
          <p:cNvGrpSpPr/>
          <p:nvPr/>
        </p:nvGrpSpPr>
        <p:grpSpPr>
          <a:xfrm>
            <a:off x="13000026" y="7075953"/>
            <a:ext cx="3046264" cy="462889"/>
            <a:chOff x="10967751" y="6642291"/>
            <a:chExt cx="3398152" cy="460126"/>
          </a:xfrm>
        </p:grpSpPr>
        <p:sp>
          <p:nvSpPr>
            <p:cNvPr id="44" name="Rounded Rectangle 20">
              <a:extLst>
                <a:ext uri="{FF2B5EF4-FFF2-40B4-BE49-F238E27FC236}">
                  <a16:creationId xmlns:a16="http://schemas.microsoft.com/office/drawing/2014/main" id="{5C0C36AC-273F-4452-99D6-071BE0BFD384}"/>
                </a:ext>
              </a:extLst>
            </p:cNvPr>
            <p:cNvSpPr/>
            <p:nvPr/>
          </p:nvSpPr>
          <p:spPr>
            <a:xfrm>
              <a:off x="10967751" y="6642291"/>
              <a:ext cx="3398152" cy="460126"/>
            </a:xfrm>
            <a:prstGeom prst="roundRect">
              <a:avLst>
                <a:gd name="adj" fmla="val 50000"/>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N" sz="2800">
                <a:solidFill>
                  <a:schemeClr val="accent1"/>
                </a:solidFill>
              </a:endParaRPr>
            </a:p>
          </p:txBody>
        </p:sp>
        <p:sp>
          <p:nvSpPr>
            <p:cNvPr id="45" name="TextBox 44">
              <a:extLst>
                <a:ext uri="{FF2B5EF4-FFF2-40B4-BE49-F238E27FC236}">
                  <a16:creationId xmlns:a16="http://schemas.microsoft.com/office/drawing/2014/main" id="{5AC5B73C-98B9-4302-801A-93BEC453D7FB}"/>
                </a:ext>
              </a:extLst>
            </p:cNvPr>
            <p:cNvSpPr txBox="1"/>
            <p:nvPr/>
          </p:nvSpPr>
          <p:spPr>
            <a:xfrm>
              <a:off x="11391051" y="6718466"/>
              <a:ext cx="2551554" cy="305940"/>
            </a:xfrm>
            <a:prstGeom prst="rect">
              <a:avLst/>
            </a:prstGeom>
            <a:noFill/>
            <a:ln>
              <a:noFill/>
            </a:ln>
          </p:spPr>
          <p:txBody>
            <a:bodyPr wrap="square" rtlCol="0">
              <a:spAutoFit/>
            </a:bodyPr>
            <a:lstStyle/>
            <a:p>
              <a:pPr algn="ctr"/>
              <a:r>
                <a:rPr lang="en-US" altLang="zh-CN" sz="1400">
                  <a:solidFill>
                    <a:schemeClr val="accent1"/>
                  </a:solidFill>
                </a:rPr>
                <a:t>Finish the project</a:t>
              </a:r>
              <a:endParaRPr lang="en-US" sz="1400" dirty="0">
                <a:solidFill>
                  <a:schemeClr val="accent1"/>
                </a:solidFill>
              </a:endParaRPr>
            </a:p>
          </p:txBody>
        </p:sp>
      </p:grpSp>
      <p:sp>
        <p:nvSpPr>
          <p:cNvPr id="47" name="TextBox 46"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F74F4F4C-0A8B-4B82-98B6-5388F2EC4E80}"/>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Gantt Chart</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1458657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7"/>
                                        </p:tgtEl>
                                        <p:attrNameLst>
                                          <p:attrName>style.visibility</p:attrName>
                                        </p:attrNameLst>
                                      </p:cBhvr>
                                      <p:to>
                                        <p:strVal val="visible"/>
                                      </p:to>
                                    </p:set>
                                    <p:anim to="" calcmode="lin" valueType="num">
                                      <p:cBhvr>
                                        <p:cTn id="7" dur="750" fill="hold">
                                          <p:stCondLst>
                                            <p:cond delay="0"/>
                                          </p:stCondLst>
                                        </p:cTn>
                                        <p:tgtEl>
                                          <p:spTgt spid="4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7"/>
                                        </p:tgtEl>
                                      </p:cBhvr>
                                    </p:animEffect>
                                  </p:childTnLst>
                                </p:cTn>
                              </p:par>
                            </p:childTnLst>
                          </p:cTn>
                        </p:par>
                        <p:par>
                          <p:cTn id="9" fill="hold">
                            <p:stCondLst>
                              <p:cond delay="953"/>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par>
                          <p:cTn id="13" fill="hold">
                            <p:stCondLst>
                              <p:cond delay="1453"/>
                            </p:stCondLst>
                            <p:childTnLst>
                              <p:par>
                                <p:cTn id="14" presetID="0" presetClass="entr" presetSubtype="0" fill="hold" nodeType="afterEffect">
                                  <p:stCondLst>
                                    <p:cond delay="0"/>
                                  </p:stCondLst>
                                  <p:iterate type="lt">
                                    <p:tmPct val="10000"/>
                                  </p:iterate>
                                  <p:childTnLst>
                                    <p:set>
                                      <p:cBhvr>
                                        <p:cTn id="15" dur="1000" fill="hold">
                                          <p:stCondLst>
                                            <p:cond delay="0"/>
                                          </p:stCondLst>
                                        </p:cTn>
                                        <p:tgtEl>
                                          <p:spTgt spid="28"/>
                                        </p:tgtEl>
                                        <p:attrNameLst>
                                          <p:attrName>style.visibility</p:attrName>
                                        </p:attrNameLst>
                                      </p:cBhvr>
                                      <p:to>
                                        <p:strVal val="visible"/>
                                      </p:to>
                                    </p:set>
                                    <p:anim to="" calcmode="lin" valueType="num">
                                      <p:cBhvr>
                                        <p:cTn id="16" dur="1000" fill="hold">
                                          <p:stCondLst>
                                            <p:cond delay="0"/>
                                          </p:stCondLst>
                                        </p:cTn>
                                        <p:tgtEl>
                                          <p:spTgt spid="28"/>
                                        </p:tgtEl>
                                        <p:attrNameLst>
                                          <p:attrName>ppt_x</p:attrName>
                                        </p:attrNameLst>
                                      </p:cBhvr>
                                      <p:tavLst>
                                        <p:tav tm="0" fmla="#ppt_x+#ppt_w*1.2*((1.5-1.5*$)^3-(1.5-1.5*$)^2)">
                                          <p:val>
                                            <p:strVal val="0"/>
                                          </p:val>
                                        </p:tav>
                                        <p:tav tm="100000">
                                          <p:val>
                                            <p:strVal val="1"/>
                                          </p:val>
                                        </p:tav>
                                      </p:tavLst>
                                    </p:anim>
                                    <p:anim to="" calcmode="lin" valueType="num">
                                      <p:cBhvr>
                                        <p:cTn id="17" dur="1000" fill="hold">
                                          <p:stCondLst>
                                            <p:cond delay="0"/>
                                          </p:stCondLst>
                                        </p:cTn>
                                        <p:tgtEl>
                                          <p:spTgt spid="28"/>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18" dur="1000" fill="hold">
                                          <p:stCondLst>
                                            <p:cond delay="0"/>
                                          </p:stCondLst>
                                        </p:cTn>
                                        <p:tgtEl>
                                          <p:spTgt spid="28"/>
                                        </p:tgtEl>
                                        <p:attrNameLst>
                                          <p:attrName>ppt_w</p:attrName>
                                        </p:attrNameLst>
                                      </p:cBhvr>
                                      <p:tavLst>
                                        <p:tav tm="0" fmla="#ppt_w/2*($)^6">
                                          <p:val>
                                            <p:strVal val="0"/>
                                          </p:val>
                                        </p:tav>
                                        <p:tav tm="50000" fmla="#ppt_w-#ppt_w/2*(2-$)^6">
                                          <p:val>
                                            <p:strVal val="1"/>
                                          </p:val>
                                        </p:tav>
                                        <p:tav tm="100000">
                                          <p:val>
                                            <p:strVal val="2"/>
                                          </p:val>
                                        </p:tav>
                                      </p:tavLst>
                                    </p:anim>
                                  </p:childTnLst>
                                </p:cTn>
                              </p:par>
                              <p:par>
                                <p:cTn id="19" presetID="0" presetClass="entr" presetSubtype="0" fill="hold" nodeType="withEffect">
                                  <p:stCondLst>
                                    <p:cond delay="100"/>
                                  </p:stCondLst>
                                  <p:iterate type="lt">
                                    <p:tmPct val="10000"/>
                                  </p:iterate>
                                  <p:childTnLst>
                                    <p:set>
                                      <p:cBhvr>
                                        <p:cTn id="20" dur="1000" fill="hold">
                                          <p:stCondLst>
                                            <p:cond delay="0"/>
                                          </p:stCondLst>
                                        </p:cTn>
                                        <p:tgtEl>
                                          <p:spTgt spid="37"/>
                                        </p:tgtEl>
                                        <p:attrNameLst>
                                          <p:attrName>style.visibility</p:attrName>
                                        </p:attrNameLst>
                                      </p:cBhvr>
                                      <p:to>
                                        <p:strVal val="visible"/>
                                      </p:to>
                                    </p:set>
                                    <p:anim to="" calcmode="lin" valueType="num">
                                      <p:cBhvr>
                                        <p:cTn id="21" dur="1000" fill="hold">
                                          <p:stCondLst>
                                            <p:cond delay="0"/>
                                          </p:stCondLst>
                                        </p:cTn>
                                        <p:tgtEl>
                                          <p:spTgt spid="37"/>
                                        </p:tgtEl>
                                        <p:attrNameLst>
                                          <p:attrName>ppt_x</p:attrName>
                                        </p:attrNameLst>
                                      </p:cBhvr>
                                      <p:tavLst>
                                        <p:tav tm="0" fmla="#ppt_x+#ppt_w*1.2*((1.5-1.5*$)^3-(1.5-1.5*$)^2)">
                                          <p:val>
                                            <p:strVal val="0"/>
                                          </p:val>
                                        </p:tav>
                                        <p:tav tm="100000">
                                          <p:val>
                                            <p:strVal val="1"/>
                                          </p:val>
                                        </p:tav>
                                      </p:tavLst>
                                    </p:anim>
                                    <p:anim to="" calcmode="lin" valueType="num">
                                      <p:cBhvr>
                                        <p:cTn id="22" dur="1000" fill="hold">
                                          <p:stCondLst>
                                            <p:cond delay="0"/>
                                          </p:stCondLst>
                                        </p:cTn>
                                        <p:tgtEl>
                                          <p:spTgt spid="37"/>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3" dur="1000" fill="hold">
                                          <p:stCondLst>
                                            <p:cond delay="0"/>
                                          </p:stCondLst>
                                        </p:cTn>
                                        <p:tgtEl>
                                          <p:spTgt spid="37"/>
                                        </p:tgtEl>
                                        <p:attrNameLst>
                                          <p:attrName>ppt_w</p:attrName>
                                        </p:attrNameLst>
                                      </p:cBhvr>
                                      <p:tavLst>
                                        <p:tav tm="0" fmla="#ppt_w/2*($)^6">
                                          <p:val>
                                            <p:strVal val="0"/>
                                          </p:val>
                                        </p:tav>
                                        <p:tav tm="50000" fmla="#ppt_w-#ppt_w/2*(2-$)^6">
                                          <p:val>
                                            <p:strVal val="1"/>
                                          </p:val>
                                        </p:tav>
                                        <p:tav tm="100000">
                                          <p:val>
                                            <p:strVal val="2"/>
                                          </p:val>
                                        </p:tav>
                                      </p:tavLst>
                                    </p:anim>
                                  </p:childTnLst>
                                </p:cTn>
                              </p:par>
                              <p:par>
                                <p:cTn id="24" presetID="0" presetClass="entr" presetSubtype="0" fill="hold" nodeType="withEffect">
                                  <p:stCondLst>
                                    <p:cond delay="200"/>
                                  </p:stCondLst>
                                  <p:iterate type="lt">
                                    <p:tmPct val="10000"/>
                                  </p:iterate>
                                  <p:childTnLst>
                                    <p:set>
                                      <p:cBhvr>
                                        <p:cTn id="25" dur="1000" fill="hold">
                                          <p:stCondLst>
                                            <p:cond delay="0"/>
                                          </p:stCondLst>
                                        </p:cTn>
                                        <p:tgtEl>
                                          <p:spTgt spid="31"/>
                                        </p:tgtEl>
                                        <p:attrNameLst>
                                          <p:attrName>style.visibility</p:attrName>
                                        </p:attrNameLst>
                                      </p:cBhvr>
                                      <p:to>
                                        <p:strVal val="visible"/>
                                      </p:to>
                                    </p:set>
                                    <p:anim to="" calcmode="lin" valueType="num">
                                      <p:cBhvr>
                                        <p:cTn id="26" dur="1000" fill="hold">
                                          <p:stCondLst>
                                            <p:cond delay="0"/>
                                          </p:stCondLst>
                                        </p:cTn>
                                        <p:tgtEl>
                                          <p:spTgt spid="31"/>
                                        </p:tgtEl>
                                        <p:attrNameLst>
                                          <p:attrName>ppt_x</p:attrName>
                                        </p:attrNameLst>
                                      </p:cBhvr>
                                      <p:tavLst>
                                        <p:tav tm="0" fmla="#ppt_x+#ppt_w*1.2*((1.5-1.5*$)^3-(1.5-1.5*$)^2)">
                                          <p:val>
                                            <p:strVal val="0"/>
                                          </p:val>
                                        </p:tav>
                                        <p:tav tm="100000">
                                          <p:val>
                                            <p:strVal val="1"/>
                                          </p:val>
                                        </p:tav>
                                      </p:tavLst>
                                    </p:anim>
                                    <p:anim to="" calcmode="lin" valueType="num">
                                      <p:cBhvr>
                                        <p:cTn id="27" dur="1000" fill="hold">
                                          <p:stCondLst>
                                            <p:cond delay="0"/>
                                          </p:stCondLst>
                                        </p:cTn>
                                        <p:tgtEl>
                                          <p:spTgt spid="31"/>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8" dur="1000" fill="hold">
                                          <p:stCondLst>
                                            <p:cond delay="0"/>
                                          </p:stCondLst>
                                        </p:cTn>
                                        <p:tgtEl>
                                          <p:spTgt spid="31"/>
                                        </p:tgtEl>
                                        <p:attrNameLst>
                                          <p:attrName>ppt_w</p:attrName>
                                        </p:attrNameLst>
                                      </p:cBhvr>
                                      <p:tavLst>
                                        <p:tav tm="0" fmla="#ppt_w/2*($)^6">
                                          <p:val>
                                            <p:strVal val="0"/>
                                          </p:val>
                                        </p:tav>
                                        <p:tav tm="50000" fmla="#ppt_w-#ppt_w/2*(2-$)^6">
                                          <p:val>
                                            <p:strVal val="1"/>
                                          </p:val>
                                        </p:tav>
                                        <p:tav tm="100000">
                                          <p:val>
                                            <p:strVal val="2"/>
                                          </p:val>
                                        </p:tav>
                                      </p:tavLst>
                                    </p:anim>
                                  </p:childTnLst>
                                </p:cTn>
                              </p:par>
                              <p:par>
                                <p:cTn id="29" presetID="0" presetClass="entr" presetSubtype="0" fill="hold" nodeType="withEffect">
                                  <p:stCondLst>
                                    <p:cond delay="300"/>
                                  </p:stCondLst>
                                  <p:iterate type="lt">
                                    <p:tmPct val="10000"/>
                                  </p:iterate>
                                  <p:childTnLst>
                                    <p:set>
                                      <p:cBhvr>
                                        <p:cTn id="30" dur="1000" fill="hold">
                                          <p:stCondLst>
                                            <p:cond delay="0"/>
                                          </p:stCondLst>
                                        </p:cTn>
                                        <p:tgtEl>
                                          <p:spTgt spid="40"/>
                                        </p:tgtEl>
                                        <p:attrNameLst>
                                          <p:attrName>style.visibility</p:attrName>
                                        </p:attrNameLst>
                                      </p:cBhvr>
                                      <p:to>
                                        <p:strVal val="visible"/>
                                      </p:to>
                                    </p:set>
                                    <p:anim to="" calcmode="lin" valueType="num">
                                      <p:cBhvr>
                                        <p:cTn id="31" dur="1000" fill="hold">
                                          <p:stCondLst>
                                            <p:cond delay="0"/>
                                          </p:stCondLst>
                                        </p:cTn>
                                        <p:tgtEl>
                                          <p:spTgt spid="40"/>
                                        </p:tgtEl>
                                        <p:attrNameLst>
                                          <p:attrName>ppt_x</p:attrName>
                                        </p:attrNameLst>
                                      </p:cBhvr>
                                      <p:tavLst>
                                        <p:tav tm="0" fmla="#ppt_x+#ppt_w*1.2*((1.5-1.5*$)^3-(1.5-1.5*$)^2)">
                                          <p:val>
                                            <p:strVal val="0"/>
                                          </p:val>
                                        </p:tav>
                                        <p:tav tm="100000">
                                          <p:val>
                                            <p:strVal val="1"/>
                                          </p:val>
                                        </p:tav>
                                      </p:tavLst>
                                    </p:anim>
                                    <p:anim to="" calcmode="lin" valueType="num">
                                      <p:cBhvr>
                                        <p:cTn id="32" dur="1000" fill="hold">
                                          <p:stCondLst>
                                            <p:cond delay="0"/>
                                          </p:stCondLst>
                                        </p:cTn>
                                        <p:tgtEl>
                                          <p:spTgt spid="40"/>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3" dur="1000" fill="hold">
                                          <p:stCondLst>
                                            <p:cond delay="0"/>
                                          </p:stCondLst>
                                        </p:cTn>
                                        <p:tgtEl>
                                          <p:spTgt spid="40"/>
                                        </p:tgtEl>
                                        <p:attrNameLst>
                                          <p:attrName>ppt_w</p:attrName>
                                        </p:attrNameLst>
                                      </p:cBhvr>
                                      <p:tavLst>
                                        <p:tav tm="0" fmla="#ppt_w/2*($)^6">
                                          <p:val>
                                            <p:strVal val="0"/>
                                          </p:val>
                                        </p:tav>
                                        <p:tav tm="50000" fmla="#ppt_w-#ppt_w/2*(2-$)^6">
                                          <p:val>
                                            <p:strVal val="1"/>
                                          </p:val>
                                        </p:tav>
                                        <p:tav tm="100000">
                                          <p:val>
                                            <p:strVal val="2"/>
                                          </p:val>
                                        </p:tav>
                                      </p:tavLst>
                                    </p:anim>
                                  </p:childTnLst>
                                </p:cTn>
                              </p:par>
                              <p:par>
                                <p:cTn id="34" presetID="0" presetClass="entr" presetSubtype="0" fill="hold" nodeType="withEffect">
                                  <p:stCondLst>
                                    <p:cond delay="400"/>
                                  </p:stCondLst>
                                  <p:iterate type="lt">
                                    <p:tmPct val="10000"/>
                                  </p:iterate>
                                  <p:childTnLst>
                                    <p:set>
                                      <p:cBhvr>
                                        <p:cTn id="35" dur="1000" fill="hold">
                                          <p:stCondLst>
                                            <p:cond delay="0"/>
                                          </p:stCondLst>
                                        </p:cTn>
                                        <p:tgtEl>
                                          <p:spTgt spid="34"/>
                                        </p:tgtEl>
                                        <p:attrNameLst>
                                          <p:attrName>style.visibility</p:attrName>
                                        </p:attrNameLst>
                                      </p:cBhvr>
                                      <p:to>
                                        <p:strVal val="visible"/>
                                      </p:to>
                                    </p:set>
                                    <p:anim to="" calcmode="lin" valueType="num">
                                      <p:cBhvr>
                                        <p:cTn id="36" dur="1000" fill="hold">
                                          <p:stCondLst>
                                            <p:cond delay="0"/>
                                          </p:stCondLst>
                                        </p:cTn>
                                        <p:tgtEl>
                                          <p:spTgt spid="34"/>
                                        </p:tgtEl>
                                        <p:attrNameLst>
                                          <p:attrName>ppt_x</p:attrName>
                                        </p:attrNameLst>
                                      </p:cBhvr>
                                      <p:tavLst>
                                        <p:tav tm="0" fmla="#ppt_x+#ppt_w*1.2*((1.5-1.5*$)^3-(1.5-1.5*$)^2)">
                                          <p:val>
                                            <p:strVal val="0"/>
                                          </p:val>
                                        </p:tav>
                                        <p:tav tm="100000">
                                          <p:val>
                                            <p:strVal val="1"/>
                                          </p:val>
                                        </p:tav>
                                      </p:tavLst>
                                    </p:anim>
                                    <p:anim to="" calcmode="lin" valueType="num">
                                      <p:cBhvr>
                                        <p:cTn id="37" dur="1000" fill="hold">
                                          <p:stCondLst>
                                            <p:cond delay="0"/>
                                          </p:stCondLst>
                                        </p:cTn>
                                        <p:tgtEl>
                                          <p:spTgt spid="3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38" dur="1000" fill="hold">
                                          <p:stCondLst>
                                            <p:cond delay="0"/>
                                          </p:stCondLst>
                                        </p:cTn>
                                        <p:tgtEl>
                                          <p:spTgt spid="34"/>
                                        </p:tgtEl>
                                        <p:attrNameLst>
                                          <p:attrName>ppt_w</p:attrName>
                                        </p:attrNameLst>
                                      </p:cBhvr>
                                      <p:tavLst>
                                        <p:tav tm="0" fmla="#ppt_w/2*($)^6">
                                          <p:val>
                                            <p:strVal val="0"/>
                                          </p:val>
                                        </p:tav>
                                        <p:tav tm="50000" fmla="#ppt_w-#ppt_w/2*(2-$)^6">
                                          <p:val>
                                            <p:strVal val="1"/>
                                          </p:val>
                                        </p:tav>
                                        <p:tav tm="100000">
                                          <p:val>
                                            <p:strVal val="2"/>
                                          </p:val>
                                        </p:tav>
                                      </p:tavLst>
                                    </p:anim>
                                  </p:childTnLst>
                                </p:cTn>
                              </p:par>
                              <p:par>
                                <p:cTn id="39" presetID="0" presetClass="entr" presetSubtype="0" fill="hold" nodeType="withEffect">
                                  <p:stCondLst>
                                    <p:cond delay="500"/>
                                  </p:stCondLst>
                                  <p:iterate type="lt">
                                    <p:tmPct val="10000"/>
                                  </p:iterate>
                                  <p:childTnLst>
                                    <p:set>
                                      <p:cBhvr>
                                        <p:cTn id="40" dur="1000" fill="hold">
                                          <p:stCondLst>
                                            <p:cond delay="0"/>
                                          </p:stCondLst>
                                        </p:cTn>
                                        <p:tgtEl>
                                          <p:spTgt spid="43"/>
                                        </p:tgtEl>
                                        <p:attrNameLst>
                                          <p:attrName>style.visibility</p:attrName>
                                        </p:attrNameLst>
                                      </p:cBhvr>
                                      <p:to>
                                        <p:strVal val="visible"/>
                                      </p:to>
                                    </p:set>
                                    <p:anim to="" calcmode="lin" valueType="num">
                                      <p:cBhvr>
                                        <p:cTn id="41" dur="1000" fill="hold">
                                          <p:stCondLst>
                                            <p:cond delay="0"/>
                                          </p:stCondLst>
                                        </p:cTn>
                                        <p:tgtEl>
                                          <p:spTgt spid="43"/>
                                        </p:tgtEl>
                                        <p:attrNameLst>
                                          <p:attrName>ppt_x</p:attrName>
                                        </p:attrNameLst>
                                      </p:cBhvr>
                                      <p:tavLst>
                                        <p:tav tm="0" fmla="#ppt_x+#ppt_w*1.2*((1.5-1.5*$)^3-(1.5-1.5*$)^2)">
                                          <p:val>
                                            <p:strVal val="0"/>
                                          </p:val>
                                        </p:tav>
                                        <p:tav tm="100000">
                                          <p:val>
                                            <p:strVal val="1"/>
                                          </p:val>
                                        </p:tav>
                                      </p:tavLst>
                                    </p:anim>
                                    <p:anim to="" calcmode="lin" valueType="num">
                                      <p:cBhvr>
                                        <p:cTn id="42" dur="1000" fill="hold">
                                          <p:stCondLst>
                                            <p:cond delay="0"/>
                                          </p:stCondLst>
                                        </p:cTn>
                                        <p:tgtEl>
                                          <p:spTgt spid="43"/>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43" dur="1000" fill="hold">
                                          <p:stCondLst>
                                            <p:cond delay="0"/>
                                          </p:stCondLst>
                                        </p:cTn>
                                        <p:tgtEl>
                                          <p:spTgt spid="43"/>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8">
            <a:extLst>
              <a:ext uri="{FF2B5EF4-FFF2-40B4-BE49-F238E27FC236}">
                <a16:creationId xmlns:a16="http://schemas.microsoft.com/office/drawing/2014/main" id="{DB6C5084-B6A2-4188-9D6C-FAC577306D42}"/>
              </a:ext>
            </a:extLst>
          </p:cNvPr>
          <p:cNvSpPr/>
          <p:nvPr/>
        </p:nvSpPr>
        <p:spPr>
          <a:xfrm>
            <a:off x="1401658" y="6795565"/>
            <a:ext cx="3378202" cy="1141979"/>
          </a:xfrm>
          <a:prstGeom prst="rect">
            <a:avLst/>
          </a:prstGeom>
        </p:spPr>
        <p:txBody>
          <a:bodyPr wrap="square">
            <a:spAutoFit/>
          </a:bodyPr>
          <a:lstStyle/>
          <a:p>
            <a:pPr algn="ctr">
              <a:spcBef>
                <a:spcPts val="1200"/>
              </a:spcBef>
            </a:pPr>
            <a:r>
              <a:rPr lang="es-ES" altLang="zh-CN" sz="2000" b="1">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0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00">
                <a:solidFill>
                  <a:schemeClr val="tx1">
                    <a:alpha val="70000"/>
                  </a:schemeClr>
                </a:solidFill>
                <a:ea typeface="Lato Light" panose="020F0502020204030203" pitchFamily="34" charset="0"/>
                <a:cs typeface="Lato Light" panose="020F0502020204030203" pitchFamily="34" charset="0"/>
              </a:rPr>
              <a:t>. </a:t>
            </a:r>
            <a:r>
              <a:rPr lang="es-ES" altLang="zh-CN" sz="1000">
                <a:solidFill>
                  <a:schemeClr val="tx1">
                    <a:alpha val="70000"/>
                  </a:schemeClr>
                </a:solidFill>
                <a:ea typeface="Lato Light" panose="020F0502020204030203" pitchFamily="34" charset="0"/>
                <a:cs typeface="Lato Light" panose="020F0502020204030203" pitchFamily="34" charset="0"/>
              </a:rPr>
              <a:t>No quo maiorum intelleget. Mea cu case ludus integre. </a:t>
            </a:r>
          </a:p>
        </p:txBody>
      </p:sp>
      <p:sp>
        <p:nvSpPr>
          <p:cNvPr id="43" name="Rectangle 8">
            <a:extLst>
              <a:ext uri="{FF2B5EF4-FFF2-40B4-BE49-F238E27FC236}">
                <a16:creationId xmlns:a16="http://schemas.microsoft.com/office/drawing/2014/main" id="{1E0DC521-BD7F-47B0-8D01-80EC6A81842D}"/>
              </a:ext>
            </a:extLst>
          </p:cNvPr>
          <p:cNvSpPr/>
          <p:nvPr/>
        </p:nvSpPr>
        <p:spPr>
          <a:xfrm>
            <a:off x="4432088" y="3447542"/>
            <a:ext cx="3378202" cy="1141979"/>
          </a:xfrm>
          <a:prstGeom prst="rect">
            <a:avLst/>
          </a:prstGeom>
        </p:spPr>
        <p:txBody>
          <a:bodyPr wrap="square">
            <a:spAutoFit/>
          </a:bodyPr>
          <a:lstStyle/>
          <a:p>
            <a:pPr algn="ctr">
              <a:spcBef>
                <a:spcPts val="1200"/>
              </a:spcBef>
            </a:pPr>
            <a:r>
              <a:rPr lang="en-US" altLang="zh-CN" sz="2000" b="1">
                <a:latin typeface="+mj-lt"/>
                <a:ea typeface="Lato Light" panose="020F0502020204030203" pitchFamily="34" charset="0"/>
                <a:cs typeface="Lato Light" panose="020F0502020204030203" pitchFamily="34" charset="0"/>
              </a:rPr>
              <a:t>Powerful</a:t>
            </a:r>
            <a:r>
              <a:rPr lang="es-ES" altLang="zh-CN" sz="2000" b="1">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0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00">
                <a:solidFill>
                  <a:schemeClr val="tx1">
                    <a:alpha val="70000"/>
                  </a:schemeClr>
                </a:solidFill>
                <a:ea typeface="Lato Light" panose="020F0502020204030203" pitchFamily="34" charset="0"/>
                <a:cs typeface="Lato Light" panose="020F0502020204030203" pitchFamily="34" charset="0"/>
              </a:rPr>
              <a:t>. </a:t>
            </a:r>
            <a:r>
              <a:rPr lang="es-ES" altLang="zh-CN" sz="1000">
                <a:solidFill>
                  <a:schemeClr val="tx1">
                    <a:alpha val="70000"/>
                  </a:schemeClr>
                </a:solidFill>
                <a:ea typeface="Lato Light" panose="020F0502020204030203" pitchFamily="34" charset="0"/>
                <a:cs typeface="Lato Light" panose="020F0502020204030203" pitchFamily="34" charset="0"/>
              </a:rPr>
              <a:t>No quo maiorum intelleget. Mea cu case ludus integre. </a:t>
            </a:r>
          </a:p>
        </p:txBody>
      </p:sp>
      <p:sp>
        <p:nvSpPr>
          <p:cNvPr id="44" name="Rectangle 8">
            <a:extLst>
              <a:ext uri="{FF2B5EF4-FFF2-40B4-BE49-F238E27FC236}">
                <a16:creationId xmlns:a16="http://schemas.microsoft.com/office/drawing/2014/main" id="{D036B594-8E85-404C-A748-EBCE40E7D158}"/>
              </a:ext>
            </a:extLst>
          </p:cNvPr>
          <p:cNvSpPr/>
          <p:nvPr/>
        </p:nvSpPr>
        <p:spPr>
          <a:xfrm>
            <a:off x="7462518" y="6795565"/>
            <a:ext cx="3378202" cy="1141979"/>
          </a:xfrm>
          <a:prstGeom prst="rect">
            <a:avLst/>
          </a:prstGeom>
        </p:spPr>
        <p:txBody>
          <a:bodyPr wrap="square">
            <a:spAutoFit/>
          </a:bodyPr>
          <a:lstStyle/>
          <a:p>
            <a:pPr algn="ctr">
              <a:spcBef>
                <a:spcPts val="1200"/>
              </a:spcBef>
            </a:pPr>
            <a:r>
              <a:rPr lang="en-US" altLang="zh-CN" sz="2000" b="1">
                <a:latin typeface="+mj-lt"/>
                <a:ea typeface="Lato Light" panose="020F0502020204030203" pitchFamily="34" charset="0"/>
                <a:cs typeface="Lato Light" panose="020F0502020204030203" pitchFamily="34" charset="0"/>
              </a:rPr>
              <a:t>Creative</a:t>
            </a:r>
            <a:endParaRPr lang="es-ES" altLang="zh-CN" sz="2000" b="1">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0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00">
                <a:solidFill>
                  <a:schemeClr val="tx1">
                    <a:alpha val="70000"/>
                  </a:schemeClr>
                </a:solidFill>
                <a:ea typeface="Lato Light" panose="020F0502020204030203" pitchFamily="34" charset="0"/>
                <a:cs typeface="Lato Light" panose="020F0502020204030203" pitchFamily="34" charset="0"/>
              </a:rPr>
              <a:t>. </a:t>
            </a:r>
            <a:r>
              <a:rPr lang="es-ES" altLang="zh-CN" sz="1000">
                <a:solidFill>
                  <a:schemeClr val="tx1">
                    <a:alpha val="70000"/>
                  </a:schemeClr>
                </a:solidFill>
                <a:ea typeface="Lato Light" panose="020F0502020204030203" pitchFamily="34" charset="0"/>
                <a:cs typeface="Lato Light" panose="020F0502020204030203" pitchFamily="34" charset="0"/>
              </a:rPr>
              <a:t>No quo maiorum intelleget. Mea cu case ludus integre. </a:t>
            </a:r>
          </a:p>
        </p:txBody>
      </p:sp>
      <p:sp>
        <p:nvSpPr>
          <p:cNvPr id="45" name="Rectangle 8">
            <a:extLst>
              <a:ext uri="{FF2B5EF4-FFF2-40B4-BE49-F238E27FC236}">
                <a16:creationId xmlns:a16="http://schemas.microsoft.com/office/drawing/2014/main" id="{698350FF-6D4D-44FD-986B-D9407014308E}"/>
              </a:ext>
            </a:extLst>
          </p:cNvPr>
          <p:cNvSpPr/>
          <p:nvPr/>
        </p:nvSpPr>
        <p:spPr>
          <a:xfrm>
            <a:off x="13523380" y="6795565"/>
            <a:ext cx="3378202" cy="1141979"/>
          </a:xfrm>
          <a:prstGeom prst="rect">
            <a:avLst/>
          </a:prstGeom>
        </p:spPr>
        <p:txBody>
          <a:bodyPr wrap="square">
            <a:spAutoFit/>
          </a:bodyPr>
          <a:lstStyle/>
          <a:p>
            <a:pPr algn="ctr">
              <a:spcBef>
                <a:spcPts val="1200"/>
              </a:spcBef>
            </a:pPr>
            <a:r>
              <a:rPr lang="en-US" altLang="zh-CN" sz="2000" b="1">
                <a:latin typeface="+mj-lt"/>
                <a:ea typeface="Lato Light" panose="020F0502020204030203" pitchFamily="34" charset="0"/>
                <a:cs typeface="Lato Light" panose="020F0502020204030203" pitchFamily="34" charset="0"/>
              </a:rPr>
              <a:t>Flexible</a:t>
            </a:r>
            <a:endParaRPr lang="es-ES" altLang="zh-CN" sz="2000" b="1">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0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00">
                <a:solidFill>
                  <a:schemeClr val="tx1">
                    <a:alpha val="70000"/>
                  </a:schemeClr>
                </a:solidFill>
                <a:ea typeface="Lato Light" panose="020F0502020204030203" pitchFamily="34" charset="0"/>
                <a:cs typeface="Lato Light" panose="020F0502020204030203" pitchFamily="34" charset="0"/>
              </a:rPr>
              <a:t>. </a:t>
            </a:r>
            <a:r>
              <a:rPr lang="es-ES" altLang="zh-CN" sz="1000">
                <a:solidFill>
                  <a:schemeClr val="tx1">
                    <a:alpha val="70000"/>
                  </a:schemeClr>
                </a:solidFill>
                <a:ea typeface="Lato Light" panose="020F0502020204030203" pitchFamily="34" charset="0"/>
                <a:cs typeface="Lato Light" panose="020F0502020204030203" pitchFamily="34" charset="0"/>
              </a:rPr>
              <a:t>No quo maiorum intelleget. Mea cu case ludus integre. </a:t>
            </a:r>
          </a:p>
        </p:txBody>
      </p:sp>
      <p:sp>
        <p:nvSpPr>
          <p:cNvPr id="46" name="Rectangle 8">
            <a:extLst>
              <a:ext uri="{FF2B5EF4-FFF2-40B4-BE49-F238E27FC236}">
                <a16:creationId xmlns:a16="http://schemas.microsoft.com/office/drawing/2014/main" id="{009F1B89-F54F-438E-AF9D-AD2538B85D01}"/>
              </a:ext>
            </a:extLst>
          </p:cNvPr>
          <p:cNvSpPr/>
          <p:nvPr/>
        </p:nvSpPr>
        <p:spPr>
          <a:xfrm>
            <a:off x="10492949" y="3447542"/>
            <a:ext cx="3378202" cy="1141979"/>
          </a:xfrm>
          <a:prstGeom prst="rect">
            <a:avLst/>
          </a:prstGeom>
        </p:spPr>
        <p:txBody>
          <a:bodyPr wrap="square">
            <a:spAutoFit/>
          </a:bodyPr>
          <a:lstStyle/>
          <a:p>
            <a:pPr algn="ctr">
              <a:spcBef>
                <a:spcPts val="1200"/>
              </a:spcBef>
            </a:pPr>
            <a:r>
              <a:rPr lang="en-US" altLang="zh-CN" sz="2000" b="1">
                <a:latin typeface="+mj-lt"/>
                <a:ea typeface="Lato Light" panose="020F0502020204030203" pitchFamily="34" charset="0"/>
                <a:cs typeface="Lato Light" panose="020F0502020204030203" pitchFamily="34" charset="0"/>
              </a:rPr>
              <a:t>Useful</a:t>
            </a:r>
            <a:r>
              <a:rPr lang="es-ES" altLang="zh-CN" sz="2000" b="1">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0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000">
                <a:solidFill>
                  <a:schemeClr val="tx1">
                    <a:alpha val="70000"/>
                  </a:schemeClr>
                </a:solidFill>
                <a:ea typeface="Lato Light" panose="020F0502020204030203" pitchFamily="34" charset="0"/>
                <a:cs typeface="Lato Light" panose="020F0502020204030203" pitchFamily="34" charset="0"/>
              </a:rPr>
              <a:t>. </a:t>
            </a:r>
            <a:r>
              <a:rPr lang="es-ES" altLang="zh-CN" sz="1000">
                <a:solidFill>
                  <a:schemeClr val="tx1">
                    <a:alpha val="70000"/>
                  </a:schemeClr>
                </a:solidFill>
                <a:ea typeface="Lato Light" panose="020F0502020204030203" pitchFamily="34" charset="0"/>
                <a:cs typeface="Lato Light" panose="020F0502020204030203" pitchFamily="34" charset="0"/>
              </a:rPr>
              <a:t>No quo maiorum intelleget. Mea cu case ludus integre. </a:t>
            </a:r>
          </a:p>
        </p:txBody>
      </p:sp>
      <p:grpSp>
        <p:nvGrpSpPr>
          <p:cNvPr id="47" name="Group 46">
            <a:extLst>
              <a:ext uri="{FF2B5EF4-FFF2-40B4-BE49-F238E27FC236}">
                <a16:creationId xmlns:a16="http://schemas.microsoft.com/office/drawing/2014/main" id="{0651193C-9921-45B4-9524-D1E6DB23FDCB}"/>
              </a:ext>
            </a:extLst>
          </p:cNvPr>
          <p:cNvGrpSpPr/>
          <p:nvPr/>
        </p:nvGrpSpPr>
        <p:grpSpPr>
          <a:xfrm>
            <a:off x="2286519" y="3199824"/>
            <a:ext cx="1608481" cy="1977836"/>
            <a:chOff x="2583699" y="3497590"/>
            <a:chExt cx="1608481" cy="1977836"/>
          </a:xfrm>
        </p:grpSpPr>
        <p:sp>
          <p:nvSpPr>
            <p:cNvPr id="48" name="Freeform 9">
              <a:extLst>
                <a:ext uri="{FF2B5EF4-FFF2-40B4-BE49-F238E27FC236}">
                  <a16:creationId xmlns:a16="http://schemas.microsoft.com/office/drawing/2014/main" id="{A4550406-2950-4D4A-993C-2C16F9BB9BB3}"/>
                </a:ext>
              </a:extLst>
            </p:cNvPr>
            <p:cNvSpPr>
              <a:spLocks/>
            </p:cNvSpPr>
            <p:nvPr/>
          </p:nvSpPr>
          <p:spPr bwMode="auto">
            <a:xfrm>
              <a:off x="2583699" y="3497590"/>
              <a:ext cx="1608481" cy="1977836"/>
            </a:xfrm>
            <a:custGeom>
              <a:avLst/>
              <a:gdLst>
                <a:gd name="T0" fmla="*/ 294 w 294"/>
                <a:gd name="T1" fmla="*/ 149 h 361"/>
                <a:gd name="T2" fmla="*/ 141 w 294"/>
                <a:gd name="T3" fmla="*/ 3 h 361"/>
                <a:gd name="T4" fmla="*/ 2 w 294"/>
                <a:gd name="T5" fmla="*/ 144 h 361"/>
                <a:gd name="T6" fmla="*/ 101 w 294"/>
                <a:gd name="T7" fmla="*/ 287 h 361"/>
                <a:gd name="T8" fmla="*/ 123 w 294"/>
                <a:gd name="T9" fmla="*/ 307 h 361"/>
                <a:gd name="T10" fmla="*/ 148 w 294"/>
                <a:gd name="T11" fmla="*/ 361 h 361"/>
                <a:gd name="T12" fmla="*/ 173 w 294"/>
                <a:gd name="T13" fmla="*/ 307 h 361"/>
                <a:gd name="T14" fmla="*/ 195 w 294"/>
                <a:gd name="T15" fmla="*/ 287 h 361"/>
                <a:gd name="T16" fmla="*/ 294 w 294"/>
                <a:gd name="T17" fmla="*/ 1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361">
                  <a:moveTo>
                    <a:pt x="294" y="149"/>
                  </a:moveTo>
                  <a:cubicBezTo>
                    <a:pt x="294" y="66"/>
                    <a:pt x="225" y="0"/>
                    <a:pt x="141" y="3"/>
                  </a:cubicBezTo>
                  <a:cubicBezTo>
                    <a:pt x="66" y="7"/>
                    <a:pt x="5" y="68"/>
                    <a:pt x="2" y="144"/>
                  </a:cubicBezTo>
                  <a:cubicBezTo>
                    <a:pt x="0" y="210"/>
                    <a:pt x="42" y="267"/>
                    <a:pt x="101" y="287"/>
                  </a:cubicBezTo>
                  <a:cubicBezTo>
                    <a:pt x="111" y="291"/>
                    <a:pt x="119" y="298"/>
                    <a:pt x="123" y="307"/>
                  </a:cubicBezTo>
                  <a:cubicBezTo>
                    <a:pt x="148" y="361"/>
                    <a:pt x="148" y="361"/>
                    <a:pt x="148" y="361"/>
                  </a:cubicBezTo>
                  <a:cubicBezTo>
                    <a:pt x="173" y="307"/>
                    <a:pt x="173" y="307"/>
                    <a:pt x="173" y="307"/>
                  </a:cubicBezTo>
                  <a:cubicBezTo>
                    <a:pt x="178" y="298"/>
                    <a:pt x="185" y="291"/>
                    <a:pt x="195" y="287"/>
                  </a:cubicBezTo>
                  <a:cubicBezTo>
                    <a:pt x="253" y="268"/>
                    <a:pt x="294" y="213"/>
                    <a:pt x="294" y="149"/>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Oval 13">
              <a:extLst>
                <a:ext uri="{FF2B5EF4-FFF2-40B4-BE49-F238E27FC236}">
                  <a16:creationId xmlns:a16="http://schemas.microsoft.com/office/drawing/2014/main" id="{61BBB3B7-AB8C-460D-B5D0-FC8A5C0F24E9}"/>
                </a:ext>
              </a:extLst>
            </p:cNvPr>
            <p:cNvSpPr>
              <a:spLocks noChangeArrowheads="1"/>
            </p:cNvSpPr>
            <p:nvPr/>
          </p:nvSpPr>
          <p:spPr bwMode="auto">
            <a:xfrm>
              <a:off x="2857736" y="3776734"/>
              <a:ext cx="1077427" cy="1079129"/>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Freeform 90">
            <a:extLst>
              <a:ext uri="{FF2B5EF4-FFF2-40B4-BE49-F238E27FC236}">
                <a16:creationId xmlns:a16="http://schemas.microsoft.com/office/drawing/2014/main" id="{3FA8C1C2-14D2-4727-A79B-6CC56C58FFCA}"/>
              </a:ext>
            </a:extLst>
          </p:cNvPr>
          <p:cNvSpPr>
            <a:spLocks noEditPoints="1"/>
          </p:cNvSpPr>
          <p:nvPr/>
        </p:nvSpPr>
        <p:spPr bwMode="auto">
          <a:xfrm>
            <a:off x="2852093" y="3771357"/>
            <a:ext cx="494352" cy="494350"/>
          </a:xfrm>
          <a:custGeom>
            <a:avLst/>
            <a:gdLst>
              <a:gd name="T0" fmla="*/ 821008069 w 123"/>
              <a:gd name="T1" fmla="*/ 149275085 h 123"/>
              <a:gd name="T2" fmla="*/ 543783845 w 123"/>
              <a:gd name="T3" fmla="*/ 362524740 h 123"/>
              <a:gd name="T4" fmla="*/ 0 w 123"/>
              <a:gd name="T5" fmla="*/ 575771130 h 123"/>
              <a:gd name="T6" fmla="*/ 245236940 w 123"/>
              <a:gd name="T7" fmla="*/ 852995354 h 123"/>
              <a:gd name="T8" fmla="*/ 330537455 w 123"/>
              <a:gd name="T9" fmla="*/ 1311481949 h 123"/>
              <a:gd name="T10" fmla="*/ 575771130 w 123"/>
              <a:gd name="T11" fmla="*/ 1226181434 h 123"/>
              <a:gd name="T12" fmla="*/ 533122505 w 123"/>
              <a:gd name="T13" fmla="*/ 1098232294 h 123"/>
              <a:gd name="T14" fmla="*/ 533122505 w 123"/>
              <a:gd name="T15" fmla="*/ 810346730 h 123"/>
              <a:gd name="T16" fmla="*/ 543783845 w 123"/>
              <a:gd name="T17" fmla="*/ 789020785 h 123"/>
              <a:gd name="T18" fmla="*/ 554448450 w 123"/>
              <a:gd name="T19" fmla="*/ 778359445 h 123"/>
              <a:gd name="T20" fmla="*/ 565109790 w 123"/>
              <a:gd name="T21" fmla="*/ 778359445 h 123"/>
              <a:gd name="T22" fmla="*/ 821008069 w 123"/>
              <a:gd name="T23" fmla="*/ 1002270439 h 123"/>
              <a:gd name="T24" fmla="*/ 1311481949 w 123"/>
              <a:gd name="T25" fmla="*/ 575771130 h 123"/>
              <a:gd name="T26" fmla="*/ 821008069 w 123"/>
              <a:gd name="T27" fmla="*/ 575771130 h 123"/>
              <a:gd name="T28" fmla="*/ 938295870 w 123"/>
              <a:gd name="T29" fmla="*/ 447821990 h 123"/>
              <a:gd name="T30" fmla="*/ 938295870 w 123"/>
              <a:gd name="T31" fmla="*/ 693058930 h 123"/>
              <a:gd name="T32" fmla="*/ 821008069 w 123"/>
              <a:gd name="T33" fmla="*/ 575771130 h 123"/>
              <a:gd name="T34" fmla="*/ 159936425 w 123"/>
              <a:gd name="T35" fmla="*/ 447821990 h 123"/>
              <a:gd name="T36" fmla="*/ 405173365 w 123"/>
              <a:gd name="T37" fmla="*/ 575771130 h 123"/>
              <a:gd name="T38" fmla="*/ 159936425 w 123"/>
              <a:gd name="T39" fmla="*/ 693058930 h 123"/>
              <a:gd name="T40" fmla="*/ 490473880 w 123"/>
              <a:gd name="T41" fmla="*/ 1226181434 h 123"/>
              <a:gd name="T42" fmla="*/ 330537455 w 123"/>
              <a:gd name="T43" fmla="*/ 852995354 h 123"/>
              <a:gd name="T44" fmla="*/ 330537455 w 123"/>
              <a:gd name="T45" fmla="*/ 778359445 h 123"/>
              <a:gd name="T46" fmla="*/ 458486595 w 123"/>
              <a:gd name="T47" fmla="*/ 778359445 h 123"/>
              <a:gd name="T48" fmla="*/ 447821990 w 123"/>
              <a:gd name="T49" fmla="*/ 1098232294 h 123"/>
              <a:gd name="T50" fmla="*/ 490473880 w 123"/>
              <a:gd name="T51" fmla="*/ 1194194149 h 123"/>
              <a:gd name="T52" fmla="*/ 543783845 w 123"/>
              <a:gd name="T53" fmla="*/ 693058930 h 123"/>
              <a:gd name="T54" fmla="*/ 533122505 w 123"/>
              <a:gd name="T55" fmla="*/ 693058930 h 123"/>
              <a:gd name="T56" fmla="*/ 533122505 w 123"/>
              <a:gd name="T57" fmla="*/ 447821990 h 123"/>
              <a:gd name="T58" fmla="*/ 757033500 w 123"/>
              <a:gd name="T59" fmla="*/ 362524740 h 123"/>
              <a:gd name="T60" fmla="*/ 757033500 w 123"/>
              <a:gd name="T61" fmla="*/ 778359445 h 123"/>
              <a:gd name="T62" fmla="*/ 1023596385 w 123"/>
              <a:gd name="T63" fmla="*/ 1066245009 h 123"/>
              <a:gd name="T64" fmla="*/ 938295870 w 123"/>
              <a:gd name="T65" fmla="*/ 778359445 h 123"/>
              <a:gd name="T66" fmla="*/ 938295870 w 123"/>
              <a:gd name="T67" fmla="*/ 362524740 h 123"/>
              <a:gd name="T68" fmla="*/ 1023596385 w 123"/>
              <a:gd name="T69" fmla="*/ 85300515 h 123"/>
              <a:gd name="T70" fmla="*/ 1023596385 w 123"/>
              <a:gd name="T71" fmla="*/ 1066245009 h 123"/>
              <a:gd name="T72" fmla="*/ 1023596385 w 123"/>
              <a:gd name="T73" fmla="*/ 1066245009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tx1"/>
          </a:solidFill>
          <a:ln>
            <a:noFill/>
          </a:ln>
        </p:spPr>
        <p:txBody>
          <a:bodyPr/>
          <a:lstStyle/>
          <a:p>
            <a:endParaRPr lang="id-ID">
              <a:solidFill>
                <a:schemeClr val="bg1"/>
              </a:solidFill>
            </a:endParaRPr>
          </a:p>
        </p:txBody>
      </p:sp>
      <p:grpSp>
        <p:nvGrpSpPr>
          <p:cNvPr id="51" name="Group 50">
            <a:extLst>
              <a:ext uri="{FF2B5EF4-FFF2-40B4-BE49-F238E27FC236}">
                <a16:creationId xmlns:a16="http://schemas.microsoft.com/office/drawing/2014/main" id="{FF094DCC-020D-4F73-AE9A-8E27F999252E}"/>
              </a:ext>
            </a:extLst>
          </p:cNvPr>
          <p:cNvGrpSpPr/>
          <p:nvPr/>
        </p:nvGrpSpPr>
        <p:grpSpPr>
          <a:xfrm>
            <a:off x="14409092" y="3199824"/>
            <a:ext cx="1606778" cy="1977836"/>
            <a:chOff x="14096672" y="3497590"/>
            <a:chExt cx="1606778" cy="1977836"/>
          </a:xfrm>
        </p:grpSpPr>
        <p:sp>
          <p:nvSpPr>
            <p:cNvPr id="52" name="Freeform 12">
              <a:extLst>
                <a:ext uri="{FF2B5EF4-FFF2-40B4-BE49-F238E27FC236}">
                  <a16:creationId xmlns:a16="http://schemas.microsoft.com/office/drawing/2014/main" id="{1E3D63F3-2039-4B2B-985A-720DFB1977F1}"/>
                </a:ext>
              </a:extLst>
            </p:cNvPr>
            <p:cNvSpPr>
              <a:spLocks/>
            </p:cNvSpPr>
            <p:nvPr/>
          </p:nvSpPr>
          <p:spPr bwMode="auto">
            <a:xfrm>
              <a:off x="14096672" y="3497590"/>
              <a:ext cx="1606778" cy="1977836"/>
            </a:xfrm>
            <a:custGeom>
              <a:avLst/>
              <a:gdLst>
                <a:gd name="T0" fmla="*/ 294 w 294"/>
                <a:gd name="T1" fmla="*/ 149 h 361"/>
                <a:gd name="T2" fmla="*/ 142 w 294"/>
                <a:gd name="T3" fmla="*/ 3 h 361"/>
                <a:gd name="T4" fmla="*/ 3 w 294"/>
                <a:gd name="T5" fmla="*/ 144 h 361"/>
                <a:gd name="T6" fmla="*/ 101 w 294"/>
                <a:gd name="T7" fmla="*/ 287 h 361"/>
                <a:gd name="T8" fmla="*/ 123 w 294"/>
                <a:gd name="T9" fmla="*/ 307 h 361"/>
                <a:gd name="T10" fmla="*/ 149 w 294"/>
                <a:gd name="T11" fmla="*/ 361 h 361"/>
                <a:gd name="T12" fmla="*/ 174 w 294"/>
                <a:gd name="T13" fmla="*/ 307 h 361"/>
                <a:gd name="T14" fmla="*/ 195 w 294"/>
                <a:gd name="T15" fmla="*/ 287 h 361"/>
                <a:gd name="T16" fmla="*/ 294 w 294"/>
                <a:gd name="T17" fmla="*/ 1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361">
                  <a:moveTo>
                    <a:pt x="294" y="149"/>
                  </a:moveTo>
                  <a:cubicBezTo>
                    <a:pt x="294" y="66"/>
                    <a:pt x="225" y="0"/>
                    <a:pt x="142" y="3"/>
                  </a:cubicBezTo>
                  <a:cubicBezTo>
                    <a:pt x="66" y="7"/>
                    <a:pt x="5" y="68"/>
                    <a:pt x="3" y="144"/>
                  </a:cubicBezTo>
                  <a:cubicBezTo>
                    <a:pt x="0" y="210"/>
                    <a:pt x="42" y="267"/>
                    <a:pt x="101" y="287"/>
                  </a:cubicBezTo>
                  <a:cubicBezTo>
                    <a:pt x="111" y="291"/>
                    <a:pt x="119" y="298"/>
                    <a:pt x="123" y="307"/>
                  </a:cubicBezTo>
                  <a:cubicBezTo>
                    <a:pt x="149" y="361"/>
                    <a:pt x="149" y="361"/>
                    <a:pt x="149" y="361"/>
                  </a:cubicBezTo>
                  <a:cubicBezTo>
                    <a:pt x="174" y="307"/>
                    <a:pt x="174" y="307"/>
                    <a:pt x="174" y="307"/>
                  </a:cubicBezTo>
                  <a:cubicBezTo>
                    <a:pt x="178" y="298"/>
                    <a:pt x="186" y="291"/>
                    <a:pt x="195" y="287"/>
                  </a:cubicBezTo>
                  <a:cubicBezTo>
                    <a:pt x="253" y="268"/>
                    <a:pt x="294" y="213"/>
                    <a:pt x="294" y="149"/>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16">
              <a:extLst>
                <a:ext uri="{FF2B5EF4-FFF2-40B4-BE49-F238E27FC236}">
                  <a16:creationId xmlns:a16="http://schemas.microsoft.com/office/drawing/2014/main" id="{6C613923-5318-4B07-BA23-B921355E55D7}"/>
                </a:ext>
              </a:extLst>
            </p:cNvPr>
            <p:cNvSpPr>
              <a:spLocks noChangeArrowheads="1"/>
            </p:cNvSpPr>
            <p:nvPr/>
          </p:nvSpPr>
          <p:spPr bwMode="auto">
            <a:xfrm>
              <a:off x="14369008" y="3776734"/>
              <a:ext cx="1077427" cy="1079129"/>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a:extLst>
              <a:ext uri="{FF2B5EF4-FFF2-40B4-BE49-F238E27FC236}">
                <a16:creationId xmlns:a16="http://schemas.microsoft.com/office/drawing/2014/main" id="{E2F26FB9-3B9D-4E9E-9456-94D74469FAB1}"/>
              </a:ext>
            </a:extLst>
          </p:cNvPr>
          <p:cNvGrpSpPr/>
          <p:nvPr/>
        </p:nvGrpSpPr>
        <p:grpSpPr>
          <a:xfrm>
            <a:off x="14973069" y="3771463"/>
            <a:ext cx="494144" cy="494138"/>
            <a:chOff x="8780463" y="1906588"/>
            <a:chExt cx="360363" cy="360363"/>
          </a:xfrm>
          <a:solidFill>
            <a:schemeClr val="tx1"/>
          </a:solidFill>
        </p:grpSpPr>
        <p:sp>
          <p:nvSpPr>
            <p:cNvPr id="55" name="Freeform 93">
              <a:extLst>
                <a:ext uri="{FF2B5EF4-FFF2-40B4-BE49-F238E27FC236}">
                  <a16:creationId xmlns:a16="http://schemas.microsoft.com/office/drawing/2014/main" id="{E3B6ADD9-4657-4068-913B-D49A34F9894C}"/>
                </a:ext>
              </a:extLst>
            </p:cNvPr>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56" name="Freeform 94">
              <a:extLst>
                <a:ext uri="{FF2B5EF4-FFF2-40B4-BE49-F238E27FC236}">
                  <a16:creationId xmlns:a16="http://schemas.microsoft.com/office/drawing/2014/main" id="{BC4A1FDF-6643-4385-96A4-91678160FC00}"/>
                </a:ext>
              </a:extLst>
            </p:cNvPr>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57" name="Freeform 95">
              <a:extLst>
                <a:ext uri="{FF2B5EF4-FFF2-40B4-BE49-F238E27FC236}">
                  <a16:creationId xmlns:a16="http://schemas.microsoft.com/office/drawing/2014/main" id="{A743895B-8441-47A8-9360-9EE4382B03CD}"/>
                </a:ext>
              </a:extLst>
            </p:cNvPr>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58" name="Freeform 96">
              <a:extLst>
                <a:ext uri="{FF2B5EF4-FFF2-40B4-BE49-F238E27FC236}">
                  <a16:creationId xmlns:a16="http://schemas.microsoft.com/office/drawing/2014/main" id="{7EF1935F-F172-4FF7-9EEB-6EA4A9ECEB12}"/>
                </a:ext>
              </a:extLst>
            </p:cNvPr>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59" name="Freeform 97">
              <a:extLst>
                <a:ext uri="{FF2B5EF4-FFF2-40B4-BE49-F238E27FC236}">
                  <a16:creationId xmlns:a16="http://schemas.microsoft.com/office/drawing/2014/main" id="{6EB2AAE0-0396-407D-8462-4AB3E471D1BA}"/>
                </a:ext>
              </a:extLst>
            </p:cNvPr>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60" name="Freeform 98">
              <a:extLst>
                <a:ext uri="{FF2B5EF4-FFF2-40B4-BE49-F238E27FC236}">
                  <a16:creationId xmlns:a16="http://schemas.microsoft.com/office/drawing/2014/main" id="{D22E98AF-072D-4EF2-BEBC-DD3EEA099E46}"/>
                </a:ext>
              </a:extLst>
            </p:cNvPr>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grpSp>
        <p:nvGrpSpPr>
          <p:cNvPr id="61" name="Group 60">
            <a:extLst>
              <a:ext uri="{FF2B5EF4-FFF2-40B4-BE49-F238E27FC236}">
                <a16:creationId xmlns:a16="http://schemas.microsoft.com/office/drawing/2014/main" id="{5D338877-8B7C-4245-A8B6-1CDF39E1C855}"/>
              </a:ext>
            </a:extLst>
          </p:cNvPr>
          <p:cNvGrpSpPr/>
          <p:nvPr/>
        </p:nvGrpSpPr>
        <p:grpSpPr>
          <a:xfrm>
            <a:off x="5317800" y="6207428"/>
            <a:ext cx="1606778" cy="1977836"/>
            <a:chOff x="5463220" y="6505194"/>
            <a:chExt cx="1606778" cy="1977836"/>
          </a:xfrm>
        </p:grpSpPr>
        <p:sp>
          <p:nvSpPr>
            <p:cNvPr id="62" name="Freeform 10">
              <a:extLst>
                <a:ext uri="{FF2B5EF4-FFF2-40B4-BE49-F238E27FC236}">
                  <a16:creationId xmlns:a16="http://schemas.microsoft.com/office/drawing/2014/main" id="{6AAEC4C3-B466-45C0-B071-7AB7FC8140FB}"/>
                </a:ext>
              </a:extLst>
            </p:cNvPr>
            <p:cNvSpPr>
              <a:spLocks/>
            </p:cNvSpPr>
            <p:nvPr/>
          </p:nvSpPr>
          <p:spPr bwMode="auto">
            <a:xfrm>
              <a:off x="5463220" y="6505194"/>
              <a:ext cx="1606778" cy="1977836"/>
            </a:xfrm>
            <a:custGeom>
              <a:avLst/>
              <a:gdLst>
                <a:gd name="T0" fmla="*/ 0 w 294"/>
                <a:gd name="T1" fmla="*/ 212 h 361"/>
                <a:gd name="T2" fmla="*/ 153 w 294"/>
                <a:gd name="T3" fmla="*/ 358 h 361"/>
                <a:gd name="T4" fmla="*/ 292 w 294"/>
                <a:gd name="T5" fmla="*/ 217 h 361"/>
                <a:gd name="T6" fmla="*/ 193 w 294"/>
                <a:gd name="T7" fmla="*/ 74 h 361"/>
                <a:gd name="T8" fmla="*/ 171 w 294"/>
                <a:gd name="T9" fmla="*/ 54 h 361"/>
                <a:gd name="T10" fmla="*/ 146 w 294"/>
                <a:gd name="T11" fmla="*/ 0 h 361"/>
                <a:gd name="T12" fmla="*/ 121 w 294"/>
                <a:gd name="T13" fmla="*/ 54 h 361"/>
                <a:gd name="T14" fmla="*/ 99 w 294"/>
                <a:gd name="T15" fmla="*/ 74 h 361"/>
                <a:gd name="T16" fmla="*/ 0 w 294"/>
                <a:gd name="T17" fmla="*/ 21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361">
                  <a:moveTo>
                    <a:pt x="0" y="212"/>
                  </a:moveTo>
                  <a:cubicBezTo>
                    <a:pt x="0" y="295"/>
                    <a:pt x="69" y="361"/>
                    <a:pt x="153" y="358"/>
                  </a:cubicBezTo>
                  <a:cubicBezTo>
                    <a:pt x="228" y="354"/>
                    <a:pt x="289" y="293"/>
                    <a:pt x="292" y="217"/>
                  </a:cubicBezTo>
                  <a:cubicBezTo>
                    <a:pt x="294" y="151"/>
                    <a:pt x="253" y="94"/>
                    <a:pt x="193" y="74"/>
                  </a:cubicBezTo>
                  <a:cubicBezTo>
                    <a:pt x="184" y="70"/>
                    <a:pt x="176" y="63"/>
                    <a:pt x="171" y="54"/>
                  </a:cubicBezTo>
                  <a:cubicBezTo>
                    <a:pt x="146" y="0"/>
                    <a:pt x="146" y="0"/>
                    <a:pt x="146" y="0"/>
                  </a:cubicBezTo>
                  <a:cubicBezTo>
                    <a:pt x="121" y="54"/>
                    <a:pt x="121" y="54"/>
                    <a:pt x="121" y="54"/>
                  </a:cubicBezTo>
                  <a:cubicBezTo>
                    <a:pt x="117" y="63"/>
                    <a:pt x="109" y="70"/>
                    <a:pt x="99" y="74"/>
                  </a:cubicBezTo>
                  <a:cubicBezTo>
                    <a:pt x="42" y="93"/>
                    <a:pt x="0" y="148"/>
                    <a:pt x="0" y="212"/>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Oval 14">
              <a:extLst>
                <a:ext uri="{FF2B5EF4-FFF2-40B4-BE49-F238E27FC236}">
                  <a16:creationId xmlns:a16="http://schemas.microsoft.com/office/drawing/2014/main" id="{40971D7C-260A-41E9-9EB7-3CA6049CD7C2}"/>
                </a:ext>
              </a:extLst>
            </p:cNvPr>
            <p:cNvSpPr>
              <a:spLocks noChangeArrowheads="1"/>
            </p:cNvSpPr>
            <p:nvPr/>
          </p:nvSpPr>
          <p:spPr bwMode="auto">
            <a:xfrm>
              <a:off x="5720235" y="7124757"/>
              <a:ext cx="1077427" cy="1079129"/>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4" name="Group 63">
            <a:extLst>
              <a:ext uri="{FF2B5EF4-FFF2-40B4-BE49-F238E27FC236}">
                <a16:creationId xmlns:a16="http://schemas.microsoft.com/office/drawing/2014/main" id="{D692B22E-424A-4D55-9D56-BEC06F90562A}"/>
              </a:ext>
            </a:extLst>
          </p:cNvPr>
          <p:cNvGrpSpPr/>
          <p:nvPr/>
        </p:nvGrpSpPr>
        <p:grpSpPr>
          <a:xfrm>
            <a:off x="5874117" y="7119486"/>
            <a:ext cx="494144" cy="494138"/>
            <a:chOff x="8783638" y="3568701"/>
            <a:chExt cx="360363" cy="360363"/>
          </a:xfrm>
          <a:solidFill>
            <a:schemeClr val="tx1"/>
          </a:solidFill>
        </p:grpSpPr>
        <p:sp>
          <p:nvSpPr>
            <p:cNvPr id="65" name="Freeform 99">
              <a:extLst>
                <a:ext uri="{FF2B5EF4-FFF2-40B4-BE49-F238E27FC236}">
                  <a16:creationId xmlns:a16="http://schemas.microsoft.com/office/drawing/2014/main" id="{83522FE9-FF8A-4320-9DA3-88A901EBAE46}"/>
                </a:ext>
              </a:extLst>
            </p:cNvPr>
            <p:cNvSpPr>
              <a:spLocks noEditPoints="1"/>
            </p:cNvSpPr>
            <p:nvPr/>
          </p:nvSpPr>
          <p:spPr bwMode="auto">
            <a:xfrm>
              <a:off x="8783638" y="3568701"/>
              <a:ext cx="360363" cy="360363"/>
            </a:xfrm>
            <a:custGeom>
              <a:avLst/>
              <a:gdLst/>
              <a:ahLst/>
              <a:cxnLst>
                <a:cxn ang="0">
                  <a:pos x="80" y="38"/>
                </a:cxn>
                <a:cxn ang="0">
                  <a:pos x="62" y="0"/>
                </a:cxn>
                <a:cxn ang="0">
                  <a:pos x="35" y="39"/>
                </a:cxn>
                <a:cxn ang="0">
                  <a:pos x="31" y="41"/>
                </a:cxn>
                <a:cxn ang="0">
                  <a:pos x="12" y="38"/>
                </a:cxn>
                <a:cxn ang="0">
                  <a:pos x="0" y="111"/>
                </a:cxn>
                <a:cxn ang="0">
                  <a:pos x="23" y="123"/>
                </a:cxn>
                <a:cxn ang="0">
                  <a:pos x="34" y="116"/>
                </a:cxn>
                <a:cxn ang="0">
                  <a:pos x="35" y="116"/>
                </a:cxn>
                <a:cxn ang="0">
                  <a:pos x="73" y="123"/>
                </a:cxn>
                <a:cxn ang="0">
                  <a:pos x="108" y="115"/>
                </a:cxn>
                <a:cxn ang="0">
                  <a:pos x="110" y="104"/>
                </a:cxn>
                <a:cxn ang="0">
                  <a:pos x="116" y="84"/>
                </a:cxn>
                <a:cxn ang="0">
                  <a:pos x="120" y="64"/>
                </a:cxn>
                <a:cxn ang="0">
                  <a:pos x="123" y="55"/>
                </a:cxn>
                <a:cxn ang="0">
                  <a:pos x="112" y="40"/>
                </a:cxn>
                <a:cxn ang="0">
                  <a:pos x="23" y="115"/>
                </a:cxn>
                <a:cxn ang="0">
                  <a:pos x="8" y="111"/>
                </a:cxn>
                <a:cxn ang="0">
                  <a:pos x="12" y="46"/>
                </a:cxn>
                <a:cxn ang="0">
                  <a:pos x="27" y="50"/>
                </a:cxn>
                <a:cxn ang="0">
                  <a:pos x="115" y="56"/>
                </a:cxn>
                <a:cxn ang="0">
                  <a:pos x="100" y="61"/>
                </a:cxn>
                <a:cxn ang="0">
                  <a:pos x="100" y="65"/>
                </a:cxn>
                <a:cxn ang="0">
                  <a:pos x="114" y="72"/>
                </a:cxn>
                <a:cxn ang="0">
                  <a:pos x="96" y="81"/>
                </a:cxn>
                <a:cxn ang="0">
                  <a:pos x="96" y="84"/>
                </a:cxn>
                <a:cxn ang="0">
                  <a:pos x="109" y="92"/>
                </a:cxn>
                <a:cxn ang="0">
                  <a:pos x="92" y="100"/>
                </a:cxn>
                <a:cxn ang="0">
                  <a:pos x="92" y="104"/>
                </a:cxn>
                <a:cxn ang="0">
                  <a:pos x="102" y="109"/>
                </a:cxn>
                <a:cxn ang="0">
                  <a:pos x="94" y="115"/>
                </a:cxn>
                <a:cxn ang="0">
                  <a:pos x="52" y="113"/>
                </a:cxn>
                <a:cxn ang="0">
                  <a:pos x="31" y="105"/>
                </a:cxn>
                <a:cxn ang="0">
                  <a:pos x="34" y="48"/>
                </a:cxn>
                <a:cxn ang="0">
                  <a:pos x="58" y="11"/>
                </a:cxn>
                <a:cxn ang="0">
                  <a:pos x="73" y="26"/>
                </a:cxn>
                <a:cxn ang="0">
                  <a:pos x="111" y="47"/>
                </a:cxn>
                <a:cxn ang="0">
                  <a:pos x="115" y="56"/>
                </a:cxn>
                <a:cxn ang="0">
                  <a:pos x="115" y="56"/>
                </a:cxn>
              </a:cxnLst>
              <a:rect l="0" t="0" r="r" b="b"/>
              <a:pathLst>
                <a:path w="123" h="123">
                  <a:moveTo>
                    <a:pt x="112" y="40"/>
                  </a:moveTo>
                  <a:cubicBezTo>
                    <a:pt x="107" y="39"/>
                    <a:pt x="96" y="39"/>
                    <a:pt x="80" y="38"/>
                  </a:cubicBezTo>
                  <a:cubicBezTo>
                    <a:pt x="80" y="35"/>
                    <a:pt x="81" y="32"/>
                    <a:pt x="81" y="26"/>
                  </a:cubicBezTo>
                  <a:cubicBezTo>
                    <a:pt x="81" y="12"/>
                    <a:pt x="71" y="0"/>
                    <a:pt x="62" y="0"/>
                  </a:cubicBezTo>
                  <a:cubicBezTo>
                    <a:pt x="55" y="0"/>
                    <a:pt x="50" y="5"/>
                    <a:pt x="50" y="11"/>
                  </a:cubicBezTo>
                  <a:cubicBezTo>
                    <a:pt x="50" y="19"/>
                    <a:pt x="48" y="32"/>
                    <a:pt x="35" y="39"/>
                  </a:cubicBezTo>
                  <a:cubicBezTo>
                    <a:pt x="34" y="40"/>
                    <a:pt x="31" y="41"/>
                    <a:pt x="31" y="41"/>
                  </a:cubicBezTo>
                  <a:cubicBezTo>
                    <a:pt x="31" y="41"/>
                    <a:pt x="31" y="41"/>
                    <a:pt x="31" y="41"/>
                  </a:cubicBezTo>
                  <a:cubicBezTo>
                    <a:pt x="29" y="40"/>
                    <a:pt x="26" y="38"/>
                    <a:pt x="23" y="38"/>
                  </a:cubicBezTo>
                  <a:cubicBezTo>
                    <a:pt x="12" y="38"/>
                    <a:pt x="12" y="38"/>
                    <a:pt x="12" y="38"/>
                  </a:cubicBezTo>
                  <a:cubicBezTo>
                    <a:pt x="6" y="38"/>
                    <a:pt x="0" y="43"/>
                    <a:pt x="0" y="50"/>
                  </a:cubicBezTo>
                  <a:cubicBezTo>
                    <a:pt x="0" y="111"/>
                    <a:pt x="0" y="111"/>
                    <a:pt x="0" y="111"/>
                  </a:cubicBezTo>
                  <a:cubicBezTo>
                    <a:pt x="0" y="118"/>
                    <a:pt x="6" y="123"/>
                    <a:pt x="12" y="123"/>
                  </a:cubicBezTo>
                  <a:cubicBezTo>
                    <a:pt x="23" y="123"/>
                    <a:pt x="23" y="123"/>
                    <a:pt x="23" y="123"/>
                  </a:cubicBezTo>
                  <a:cubicBezTo>
                    <a:pt x="28" y="123"/>
                    <a:pt x="32" y="120"/>
                    <a:pt x="34" y="116"/>
                  </a:cubicBezTo>
                  <a:cubicBezTo>
                    <a:pt x="34" y="116"/>
                    <a:pt x="34" y="116"/>
                    <a:pt x="34" y="116"/>
                  </a:cubicBezTo>
                  <a:cubicBezTo>
                    <a:pt x="34" y="116"/>
                    <a:pt x="34" y="116"/>
                    <a:pt x="35" y="116"/>
                  </a:cubicBezTo>
                  <a:cubicBezTo>
                    <a:pt x="35" y="116"/>
                    <a:pt x="35" y="116"/>
                    <a:pt x="35" y="116"/>
                  </a:cubicBezTo>
                  <a:cubicBezTo>
                    <a:pt x="37" y="117"/>
                    <a:pt x="41" y="118"/>
                    <a:pt x="50" y="120"/>
                  </a:cubicBezTo>
                  <a:cubicBezTo>
                    <a:pt x="52" y="121"/>
                    <a:pt x="63" y="123"/>
                    <a:pt x="73" y="123"/>
                  </a:cubicBezTo>
                  <a:cubicBezTo>
                    <a:pt x="94" y="123"/>
                    <a:pt x="94" y="123"/>
                    <a:pt x="94" y="123"/>
                  </a:cubicBezTo>
                  <a:cubicBezTo>
                    <a:pt x="101" y="123"/>
                    <a:pt x="105" y="120"/>
                    <a:pt x="108" y="115"/>
                  </a:cubicBezTo>
                  <a:cubicBezTo>
                    <a:pt x="108" y="115"/>
                    <a:pt x="109" y="114"/>
                    <a:pt x="110" y="111"/>
                  </a:cubicBezTo>
                  <a:cubicBezTo>
                    <a:pt x="110" y="109"/>
                    <a:pt x="110" y="107"/>
                    <a:pt x="110" y="104"/>
                  </a:cubicBezTo>
                  <a:cubicBezTo>
                    <a:pt x="114" y="102"/>
                    <a:pt x="115" y="97"/>
                    <a:pt x="116" y="95"/>
                  </a:cubicBezTo>
                  <a:cubicBezTo>
                    <a:pt x="118" y="90"/>
                    <a:pt x="117" y="87"/>
                    <a:pt x="116" y="84"/>
                  </a:cubicBezTo>
                  <a:cubicBezTo>
                    <a:pt x="118" y="82"/>
                    <a:pt x="120" y="79"/>
                    <a:pt x="121" y="73"/>
                  </a:cubicBezTo>
                  <a:cubicBezTo>
                    <a:pt x="122" y="70"/>
                    <a:pt x="121" y="67"/>
                    <a:pt x="120" y="64"/>
                  </a:cubicBezTo>
                  <a:cubicBezTo>
                    <a:pt x="122" y="62"/>
                    <a:pt x="123" y="59"/>
                    <a:pt x="123" y="56"/>
                  </a:cubicBezTo>
                  <a:cubicBezTo>
                    <a:pt x="123" y="55"/>
                    <a:pt x="123" y="55"/>
                    <a:pt x="123" y="55"/>
                  </a:cubicBezTo>
                  <a:cubicBezTo>
                    <a:pt x="123" y="55"/>
                    <a:pt x="123" y="54"/>
                    <a:pt x="123" y="53"/>
                  </a:cubicBezTo>
                  <a:cubicBezTo>
                    <a:pt x="123" y="48"/>
                    <a:pt x="120" y="42"/>
                    <a:pt x="112" y="40"/>
                  </a:cubicBezTo>
                  <a:close/>
                  <a:moveTo>
                    <a:pt x="27" y="111"/>
                  </a:moveTo>
                  <a:cubicBezTo>
                    <a:pt x="27" y="113"/>
                    <a:pt x="26" y="115"/>
                    <a:pt x="23" y="115"/>
                  </a:cubicBezTo>
                  <a:cubicBezTo>
                    <a:pt x="12" y="115"/>
                    <a:pt x="12" y="115"/>
                    <a:pt x="12" y="115"/>
                  </a:cubicBezTo>
                  <a:cubicBezTo>
                    <a:pt x="10" y="115"/>
                    <a:pt x="8" y="113"/>
                    <a:pt x="8" y="111"/>
                  </a:cubicBezTo>
                  <a:cubicBezTo>
                    <a:pt x="8" y="50"/>
                    <a:pt x="8" y="50"/>
                    <a:pt x="8" y="50"/>
                  </a:cubicBezTo>
                  <a:cubicBezTo>
                    <a:pt x="8" y="48"/>
                    <a:pt x="10" y="46"/>
                    <a:pt x="12" y="46"/>
                  </a:cubicBezTo>
                  <a:cubicBezTo>
                    <a:pt x="23" y="46"/>
                    <a:pt x="23" y="46"/>
                    <a:pt x="23" y="46"/>
                  </a:cubicBezTo>
                  <a:cubicBezTo>
                    <a:pt x="26" y="46"/>
                    <a:pt x="27" y="48"/>
                    <a:pt x="27" y="50"/>
                  </a:cubicBezTo>
                  <a:lnTo>
                    <a:pt x="27" y="111"/>
                  </a:lnTo>
                  <a:close/>
                  <a:moveTo>
                    <a:pt x="115" y="56"/>
                  </a:moveTo>
                  <a:cubicBezTo>
                    <a:pt x="115" y="58"/>
                    <a:pt x="114" y="61"/>
                    <a:pt x="108" y="61"/>
                  </a:cubicBezTo>
                  <a:cubicBezTo>
                    <a:pt x="100" y="61"/>
                    <a:pt x="100" y="61"/>
                    <a:pt x="100" y="61"/>
                  </a:cubicBezTo>
                  <a:cubicBezTo>
                    <a:pt x="99" y="61"/>
                    <a:pt x="98" y="62"/>
                    <a:pt x="98" y="63"/>
                  </a:cubicBezTo>
                  <a:cubicBezTo>
                    <a:pt x="98" y="64"/>
                    <a:pt x="99" y="65"/>
                    <a:pt x="100" y="65"/>
                  </a:cubicBezTo>
                  <a:cubicBezTo>
                    <a:pt x="108" y="65"/>
                    <a:pt x="108" y="65"/>
                    <a:pt x="108" y="65"/>
                  </a:cubicBezTo>
                  <a:cubicBezTo>
                    <a:pt x="113" y="65"/>
                    <a:pt x="114" y="70"/>
                    <a:pt x="114" y="72"/>
                  </a:cubicBezTo>
                  <a:cubicBezTo>
                    <a:pt x="113" y="75"/>
                    <a:pt x="112" y="81"/>
                    <a:pt x="105" y="81"/>
                  </a:cubicBezTo>
                  <a:cubicBezTo>
                    <a:pt x="96" y="81"/>
                    <a:pt x="96" y="81"/>
                    <a:pt x="96" y="81"/>
                  </a:cubicBezTo>
                  <a:cubicBezTo>
                    <a:pt x="95" y="81"/>
                    <a:pt x="94" y="81"/>
                    <a:pt x="94" y="82"/>
                  </a:cubicBezTo>
                  <a:cubicBezTo>
                    <a:pt x="94" y="83"/>
                    <a:pt x="95" y="84"/>
                    <a:pt x="96" y="84"/>
                  </a:cubicBezTo>
                  <a:cubicBezTo>
                    <a:pt x="104" y="84"/>
                    <a:pt x="104" y="84"/>
                    <a:pt x="104" y="84"/>
                  </a:cubicBezTo>
                  <a:cubicBezTo>
                    <a:pt x="110" y="84"/>
                    <a:pt x="110" y="89"/>
                    <a:pt x="109" y="92"/>
                  </a:cubicBezTo>
                  <a:cubicBezTo>
                    <a:pt x="108" y="96"/>
                    <a:pt x="107" y="100"/>
                    <a:pt x="99" y="100"/>
                  </a:cubicBezTo>
                  <a:cubicBezTo>
                    <a:pt x="92" y="100"/>
                    <a:pt x="92" y="100"/>
                    <a:pt x="92" y="100"/>
                  </a:cubicBezTo>
                  <a:cubicBezTo>
                    <a:pt x="91" y="100"/>
                    <a:pt x="90" y="101"/>
                    <a:pt x="90" y="102"/>
                  </a:cubicBezTo>
                  <a:cubicBezTo>
                    <a:pt x="90" y="103"/>
                    <a:pt x="91" y="104"/>
                    <a:pt x="92" y="104"/>
                  </a:cubicBezTo>
                  <a:cubicBezTo>
                    <a:pt x="98" y="104"/>
                    <a:pt x="98" y="104"/>
                    <a:pt x="98" y="104"/>
                  </a:cubicBezTo>
                  <a:cubicBezTo>
                    <a:pt x="103" y="104"/>
                    <a:pt x="103" y="108"/>
                    <a:pt x="102" y="109"/>
                  </a:cubicBezTo>
                  <a:cubicBezTo>
                    <a:pt x="102" y="110"/>
                    <a:pt x="101" y="112"/>
                    <a:pt x="101" y="112"/>
                  </a:cubicBezTo>
                  <a:cubicBezTo>
                    <a:pt x="100" y="114"/>
                    <a:pt x="98" y="115"/>
                    <a:pt x="94" y="115"/>
                  </a:cubicBezTo>
                  <a:cubicBezTo>
                    <a:pt x="73" y="115"/>
                    <a:pt x="73" y="115"/>
                    <a:pt x="73" y="115"/>
                  </a:cubicBezTo>
                  <a:cubicBezTo>
                    <a:pt x="63" y="115"/>
                    <a:pt x="52" y="113"/>
                    <a:pt x="52" y="113"/>
                  </a:cubicBezTo>
                  <a:cubicBezTo>
                    <a:pt x="36" y="109"/>
                    <a:pt x="35" y="109"/>
                    <a:pt x="34" y="108"/>
                  </a:cubicBezTo>
                  <a:cubicBezTo>
                    <a:pt x="34" y="108"/>
                    <a:pt x="31" y="108"/>
                    <a:pt x="31" y="105"/>
                  </a:cubicBezTo>
                  <a:cubicBezTo>
                    <a:pt x="31" y="52"/>
                    <a:pt x="31" y="52"/>
                    <a:pt x="31" y="52"/>
                  </a:cubicBezTo>
                  <a:cubicBezTo>
                    <a:pt x="31" y="50"/>
                    <a:pt x="32" y="49"/>
                    <a:pt x="34" y="48"/>
                  </a:cubicBezTo>
                  <a:cubicBezTo>
                    <a:pt x="34" y="48"/>
                    <a:pt x="35" y="48"/>
                    <a:pt x="35" y="48"/>
                  </a:cubicBezTo>
                  <a:cubicBezTo>
                    <a:pt x="52" y="40"/>
                    <a:pt x="58" y="25"/>
                    <a:pt x="58" y="11"/>
                  </a:cubicBezTo>
                  <a:cubicBezTo>
                    <a:pt x="58" y="10"/>
                    <a:pt x="59" y="8"/>
                    <a:pt x="62" y="8"/>
                  </a:cubicBezTo>
                  <a:cubicBezTo>
                    <a:pt x="66" y="8"/>
                    <a:pt x="73" y="16"/>
                    <a:pt x="73" y="26"/>
                  </a:cubicBezTo>
                  <a:cubicBezTo>
                    <a:pt x="73" y="35"/>
                    <a:pt x="73" y="37"/>
                    <a:pt x="69" y="46"/>
                  </a:cubicBezTo>
                  <a:cubicBezTo>
                    <a:pt x="108" y="46"/>
                    <a:pt x="107" y="47"/>
                    <a:pt x="111" y="47"/>
                  </a:cubicBezTo>
                  <a:cubicBezTo>
                    <a:pt x="115" y="49"/>
                    <a:pt x="115" y="52"/>
                    <a:pt x="115" y="53"/>
                  </a:cubicBezTo>
                  <a:cubicBezTo>
                    <a:pt x="115" y="55"/>
                    <a:pt x="115" y="54"/>
                    <a:pt x="115" y="56"/>
                  </a:cubicBezTo>
                  <a:close/>
                  <a:moveTo>
                    <a:pt x="115" y="56"/>
                  </a:moveTo>
                  <a:cubicBezTo>
                    <a:pt x="115" y="56"/>
                    <a:pt x="115" y="56"/>
                    <a:pt x="115" y="56"/>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66" name="Freeform 100">
              <a:extLst>
                <a:ext uri="{FF2B5EF4-FFF2-40B4-BE49-F238E27FC236}">
                  <a16:creationId xmlns:a16="http://schemas.microsoft.com/office/drawing/2014/main" id="{FF689C40-98B7-4602-BE8E-094B0222B573}"/>
                </a:ext>
              </a:extLst>
            </p:cNvPr>
            <p:cNvSpPr>
              <a:spLocks noEditPoints="1"/>
            </p:cNvSpPr>
            <p:nvPr/>
          </p:nvSpPr>
          <p:spPr bwMode="auto">
            <a:xfrm>
              <a:off x="8818563" y="3862388"/>
              <a:ext cx="33338" cy="31750"/>
            </a:xfrm>
            <a:custGeom>
              <a:avLst/>
              <a:gdLst/>
              <a:ahLst/>
              <a:cxnLst>
                <a:cxn ang="0">
                  <a:pos x="6" y="0"/>
                </a:cxn>
                <a:cxn ang="0">
                  <a:pos x="0" y="5"/>
                </a:cxn>
                <a:cxn ang="0">
                  <a:pos x="6" y="11"/>
                </a:cxn>
                <a:cxn ang="0">
                  <a:pos x="11" y="5"/>
                </a:cxn>
                <a:cxn ang="0">
                  <a:pos x="6" y="0"/>
                </a:cxn>
                <a:cxn ang="0">
                  <a:pos x="6" y="7"/>
                </a:cxn>
                <a:cxn ang="0">
                  <a:pos x="4" y="5"/>
                </a:cxn>
                <a:cxn ang="0">
                  <a:pos x="6" y="4"/>
                </a:cxn>
                <a:cxn ang="0">
                  <a:pos x="8" y="5"/>
                </a:cxn>
                <a:cxn ang="0">
                  <a:pos x="6" y="7"/>
                </a:cxn>
                <a:cxn ang="0">
                  <a:pos x="6" y="7"/>
                </a:cxn>
                <a:cxn ang="0">
                  <a:pos x="6" y="7"/>
                </a:cxn>
              </a:cxnLst>
              <a:rect l="0" t="0" r="r" b="b"/>
              <a:pathLst>
                <a:path w="11" h="11">
                  <a:moveTo>
                    <a:pt x="6" y="0"/>
                  </a:moveTo>
                  <a:cubicBezTo>
                    <a:pt x="2" y="0"/>
                    <a:pt x="0" y="2"/>
                    <a:pt x="0" y="5"/>
                  </a:cubicBezTo>
                  <a:cubicBezTo>
                    <a:pt x="0" y="9"/>
                    <a:pt x="2" y="11"/>
                    <a:pt x="6" y="11"/>
                  </a:cubicBezTo>
                  <a:cubicBezTo>
                    <a:pt x="9" y="11"/>
                    <a:pt x="11" y="9"/>
                    <a:pt x="11" y="5"/>
                  </a:cubicBezTo>
                  <a:cubicBezTo>
                    <a:pt x="11" y="2"/>
                    <a:pt x="9" y="0"/>
                    <a:pt x="6" y="0"/>
                  </a:cubicBezTo>
                  <a:close/>
                  <a:moveTo>
                    <a:pt x="6" y="7"/>
                  </a:moveTo>
                  <a:cubicBezTo>
                    <a:pt x="5" y="7"/>
                    <a:pt x="4" y="6"/>
                    <a:pt x="4" y="5"/>
                  </a:cubicBezTo>
                  <a:cubicBezTo>
                    <a:pt x="4" y="4"/>
                    <a:pt x="5" y="4"/>
                    <a:pt x="6" y="4"/>
                  </a:cubicBezTo>
                  <a:cubicBezTo>
                    <a:pt x="7" y="4"/>
                    <a:pt x="8" y="4"/>
                    <a:pt x="8" y="5"/>
                  </a:cubicBezTo>
                  <a:cubicBezTo>
                    <a:pt x="8" y="6"/>
                    <a:pt x="7" y="7"/>
                    <a:pt x="6" y="7"/>
                  </a:cubicBezTo>
                  <a:close/>
                  <a:moveTo>
                    <a:pt x="6" y="7"/>
                  </a:moveTo>
                  <a:cubicBezTo>
                    <a:pt x="6" y="7"/>
                    <a:pt x="6" y="7"/>
                    <a:pt x="6" y="7"/>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grpSp>
        <p:nvGrpSpPr>
          <p:cNvPr id="67" name="Group 66">
            <a:extLst>
              <a:ext uri="{FF2B5EF4-FFF2-40B4-BE49-F238E27FC236}">
                <a16:creationId xmlns:a16="http://schemas.microsoft.com/office/drawing/2014/main" id="{AB4747FD-1A1E-4FD6-88CA-3C0B96E3655C}"/>
              </a:ext>
            </a:extLst>
          </p:cNvPr>
          <p:cNvGrpSpPr/>
          <p:nvPr/>
        </p:nvGrpSpPr>
        <p:grpSpPr>
          <a:xfrm>
            <a:off x="11378661" y="6202322"/>
            <a:ext cx="1606778" cy="1976134"/>
            <a:chOff x="11218856" y="6500088"/>
            <a:chExt cx="1606778" cy="1976134"/>
          </a:xfrm>
        </p:grpSpPr>
        <p:sp>
          <p:nvSpPr>
            <p:cNvPr id="68" name="Freeform 5">
              <a:extLst>
                <a:ext uri="{FF2B5EF4-FFF2-40B4-BE49-F238E27FC236}">
                  <a16:creationId xmlns:a16="http://schemas.microsoft.com/office/drawing/2014/main" id="{8B1BD323-053E-424C-B541-6EFF8A8C9D15}"/>
                </a:ext>
              </a:extLst>
            </p:cNvPr>
            <p:cNvSpPr>
              <a:spLocks/>
            </p:cNvSpPr>
            <p:nvPr/>
          </p:nvSpPr>
          <p:spPr bwMode="auto">
            <a:xfrm>
              <a:off x="11218856" y="6500088"/>
              <a:ext cx="1606778" cy="1976134"/>
            </a:xfrm>
            <a:custGeom>
              <a:avLst/>
              <a:gdLst>
                <a:gd name="T0" fmla="*/ 0 w 294"/>
                <a:gd name="T1" fmla="*/ 211 h 361"/>
                <a:gd name="T2" fmla="*/ 153 w 294"/>
                <a:gd name="T3" fmla="*/ 357 h 361"/>
                <a:gd name="T4" fmla="*/ 292 w 294"/>
                <a:gd name="T5" fmla="*/ 216 h 361"/>
                <a:gd name="T6" fmla="*/ 193 w 294"/>
                <a:gd name="T7" fmla="*/ 73 h 361"/>
                <a:gd name="T8" fmla="*/ 171 w 294"/>
                <a:gd name="T9" fmla="*/ 53 h 361"/>
                <a:gd name="T10" fmla="*/ 146 w 294"/>
                <a:gd name="T11" fmla="*/ 0 h 361"/>
                <a:gd name="T12" fmla="*/ 121 w 294"/>
                <a:gd name="T13" fmla="*/ 53 h 361"/>
                <a:gd name="T14" fmla="*/ 99 w 294"/>
                <a:gd name="T15" fmla="*/ 73 h 361"/>
                <a:gd name="T16" fmla="*/ 0 w 294"/>
                <a:gd name="T17" fmla="*/ 2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361">
                  <a:moveTo>
                    <a:pt x="0" y="211"/>
                  </a:moveTo>
                  <a:cubicBezTo>
                    <a:pt x="0" y="294"/>
                    <a:pt x="69" y="361"/>
                    <a:pt x="153" y="357"/>
                  </a:cubicBezTo>
                  <a:cubicBezTo>
                    <a:pt x="228" y="353"/>
                    <a:pt x="289" y="292"/>
                    <a:pt x="292" y="216"/>
                  </a:cubicBezTo>
                  <a:cubicBezTo>
                    <a:pt x="294" y="150"/>
                    <a:pt x="252" y="93"/>
                    <a:pt x="193" y="73"/>
                  </a:cubicBezTo>
                  <a:cubicBezTo>
                    <a:pt x="183" y="70"/>
                    <a:pt x="175" y="62"/>
                    <a:pt x="171" y="53"/>
                  </a:cubicBezTo>
                  <a:cubicBezTo>
                    <a:pt x="146" y="0"/>
                    <a:pt x="146" y="0"/>
                    <a:pt x="146" y="0"/>
                  </a:cubicBezTo>
                  <a:cubicBezTo>
                    <a:pt x="121" y="53"/>
                    <a:pt x="121" y="53"/>
                    <a:pt x="121" y="53"/>
                  </a:cubicBezTo>
                  <a:cubicBezTo>
                    <a:pt x="116" y="62"/>
                    <a:pt x="109" y="69"/>
                    <a:pt x="99" y="73"/>
                  </a:cubicBezTo>
                  <a:cubicBezTo>
                    <a:pt x="41" y="92"/>
                    <a:pt x="0" y="147"/>
                    <a:pt x="0" y="211"/>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Oval 6">
              <a:extLst>
                <a:ext uri="{FF2B5EF4-FFF2-40B4-BE49-F238E27FC236}">
                  <a16:creationId xmlns:a16="http://schemas.microsoft.com/office/drawing/2014/main" id="{0020E81C-BB85-416F-B8A5-51C9D66AEC72}"/>
                </a:ext>
              </a:extLst>
            </p:cNvPr>
            <p:cNvSpPr>
              <a:spLocks noChangeArrowheads="1"/>
            </p:cNvSpPr>
            <p:nvPr/>
          </p:nvSpPr>
          <p:spPr bwMode="auto">
            <a:xfrm>
              <a:off x="11475871" y="7112842"/>
              <a:ext cx="1075724" cy="1079129"/>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 name="Freeform 101">
            <a:extLst>
              <a:ext uri="{FF2B5EF4-FFF2-40B4-BE49-F238E27FC236}">
                <a16:creationId xmlns:a16="http://schemas.microsoft.com/office/drawing/2014/main" id="{E5E6CBE5-C6E3-4E5E-8091-5463B99E8DA0}"/>
              </a:ext>
            </a:extLst>
          </p:cNvPr>
          <p:cNvSpPr>
            <a:spLocks noEditPoints="1"/>
          </p:cNvSpPr>
          <p:nvPr/>
        </p:nvSpPr>
        <p:spPr bwMode="auto">
          <a:xfrm>
            <a:off x="11934874" y="7106490"/>
            <a:ext cx="494352" cy="496300"/>
          </a:xfrm>
          <a:custGeom>
            <a:avLst/>
            <a:gdLst>
              <a:gd name="T0" fmla="*/ 1279501115 w 123"/>
              <a:gd name="T1" fmla="*/ 21495499 h 123"/>
              <a:gd name="T2" fmla="*/ 1226187753 w 123"/>
              <a:gd name="T3" fmla="*/ 0 h 123"/>
              <a:gd name="T4" fmla="*/ 1215526386 w 123"/>
              <a:gd name="T5" fmla="*/ 0 h 123"/>
              <a:gd name="T6" fmla="*/ 522462466 w 123"/>
              <a:gd name="T7" fmla="*/ 128963157 h 123"/>
              <a:gd name="T8" fmla="*/ 458487736 w 123"/>
              <a:gd name="T9" fmla="*/ 204192484 h 123"/>
              <a:gd name="T10" fmla="*/ 458487736 w 123"/>
              <a:gd name="T11" fmla="*/ 913488207 h 123"/>
              <a:gd name="T12" fmla="*/ 298550913 w 123"/>
              <a:gd name="T13" fmla="*/ 870500488 h 123"/>
              <a:gd name="T14" fmla="*/ 191924188 w 123"/>
              <a:gd name="T15" fmla="*/ 881249877 h 123"/>
              <a:gd name="T16" fmla="*/ 21325998 w 123"/>
              <a:gd name="T17" fmla="*/ 1031705254 h 123"/>
              <a:gd name="T18" fmla="*/ 21325998 w 123"/>
              <a:gd name="T19" fmla="*/ 1182163909 h 123"/>
              <a:gd name="T20" fmla="*/ 245237551 w 123"/>
              <a:gd name="T21" fmla="*/ 1321873176 h 123"/>
              <a:gd name="T22" fmla="*/ 341199644 w 123"/>
              <a:gd name="T23" fmla="*/ 1300377677 h 123"/>
              <a:gd name="T24" fmla="*/ 511801099 w 123"/>
              <a:gd name="T25" fmla="*/ 1160668410 h 123"/>
              <a:gd name="T26" fmla="*/ 533123832 w 123"/>
              <a:gd name="T27" fmla="*/ 1074692973 h 123"/>
              <a:gd name="T28" fmla="*/ 533123832 w 123"/>
              <a:gd name="T29" fmla="*/ 1074692973 h 123"/>
              <a:gd name="T30" fmla="*/ 533123832 w 123"/>
              <a:gd name="T31" fmla="*/ 408384969 h 123"/>
              <a:gd name="T32" fmla="*/ 554449830 w 123"/>
              <a:gd name="T33" fmla="*/ 408384969 h 123"/>
              <a:gd name="T34" fmla="*/ 1226187753 w 123"/>
              <a:gd name="T35" fmla="*/ 290167922 h 123"/>
              <a:gd name="T36" fmla="*/ 1226187753 w 123"/>
              <a:gd name="T37" fmla="*/ 795274439 h 123"/>
              <a:gd name="T38" fmla="*/ 1076912296 w 123"/>
              <a:gd name="T39" fmla="*/ 741537332 h 123"/>
              <a:gd name="T40" fmla="*/ 970288836 w 123"/>
              <a:gd name="T41" fmla="*/ 763032830 h 123"/>
              <a:gd name="T42" fmla="*/ 799687381 w 123"/>
              <a:gd name="T43" fmla="*/ 902742097 h 123"/>
              <a:gd name="T44" fmla="*/ 789026014 w 123"/>
              <a:gd name="T45" fmla="*/ 1053200752 h 123"/>
              <a:gd name="T46" fmla="*/ 1023602198 w 123"/>
              <a:gd name="T47" fmla="*/ 1192910019 h 123"/>
              <a:gd name="T48" fmla="*/ 1119564292 w 123"/>
              <a:gd name="T49" fmla="*/ 1182163909 h 123"/>
              <a:gd name="T50" fmla="*/ 1290162482 w 123"/>
              <a:gd name="T51" fmla="*/ 1031705254 h 123"/>
              <a:gd name="T52" fmla="*/ 1311488480 w 123"/>
              <a:gd name="T53" fmla="*/ 945729816 h 123"/>
              <a:gd name="T54" fmla="*/ 1311488480 w 123"/>
              <a:gd name="T55" fmla="*/ 945729816 h 123"/>
              <a:gd name="T56" fmla="*/ 1311488480 w 123"/>
              <a:gd name="T57" fmla="*/ 85975438 h 123"/>
              <a:gd name="T58" fmla="*/ 1279501115 w 123"/>
              <a:gd name="T59" fmla="*/ 21495499 h 123"/>
              <a:gd name="T60" fmla="*/ 319873646 w 123"/>
              <a:gd name="T61" fmla="*/ 1225151628 h 123"/>
              <a:gd name="T62" fmla="*/ 95962094 w 123"/>
              <a:gd name="T63" fmla="*/ 1149922300 h 123"/>
              <a:gd name="T64" fmla="*/ 223911552 w 123"/>
              <a:gd name="T65" fmla="*/ 956475926 h 123"/>
              <a:gd name="T66" fmla="*/ 447826370 w 123"/>
              <a:gd name="T67" fmla="*/ 1031705254 h 123"/>
              <a:gd name="T68" fmla="*/ 319873646 w 123"/>
              <a:gd name="T69" fmla="*/ 1225151628 h 123"/>
              <a:gd name="T70" fmla="*/ 1226187753 w 123"/>
              <a:gd name="T71" fmla="*/ 204192484 h 123"/>
              <a:gd name="T72" fmla="*/ 533123832 w 123"/>
              <a:gd name="T73" fmla="*/ 333155641 h 123"/>
              <a:gd name="T74" fmla="*/ 533123832 w 123"/>
              <a:gd name="T75" fmla="*/ 204192484 h 123"/>
              <a:gd name="T76" fmla="*/ 1226187753 w 123"/>
              <a:gd name="T77" fmla="*/ 85975438 h 123"/>
              <a:gd name="T78" fmla="*/ 1226187753 w 123"/>
              <a:gd name="T79" fmla="*/ 204192484 h 123"/>
              <a:gd name="T80" fmla="*/ 1098238294 w 123"/>
              <a:gd name="T81" fmla="*/ 1096188471 h 123"/>
              <a:gd name="T82" fmla="*/ 863662110 w 123"/>
              <a:gd name="T83" fmla="*/ 1031705254 h 123"/>
              <a:gd name="T84" fmla="*/ 991614834 w 123"/>
              <a:gd name="T85" fmla="*/ 838262158 h 123"/>
              <a:gd name="T86" fmla="*/ 1226187753 w 123"/>
              <a:gd name="T87" fmla="*/ 913488207 h 123"/>
              <a:gd name="T88" fmla="*/ 1098238294 w 123"/>
              <a:gd name="T89" fmla="*/ 1096188471 h 123"/>
              <a:gd name="T90" fmla="*/ 1098238294 w 123"/>
              <a:gd name="T91" fmla="*/ 1096188471 h 123"/>
              <a:gd name="T92" fmla="*/ 1098238294 w 123"/>
              <a:gd name="T93" fmla="*/ 1096188471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3" h="123">
                <a:moveTo>
                  <a:pt x="120" y="2"/>
                </a:moveTo>
                <a:cubicBezTo>
                  <a:pt x="119" y="1"/>
                  <a:pt x="117" y="0"/>
                  <a:pt x="115" y="0"/>
                </a:cubicBezTo>
                <a:cubicBezTo>
                  <a:pt x="114" y="0"/>
                  <a:pt x="114" y="0"/>
                  <a:pt x="114" y="0"/>
                </a:cubicBezTo>
                <a:cubicBezTo>
                  <a:pt x="49" y="12"/>
                  <a:pt x="49" y="12"/>
                  <a:pt x="49" y="12"/>
                </a:cubicBezTo>
                <a:cubicBezTo>
                  <a:pt x="45" y="12"/>
                  <a:pt x="43" y="15"/>
                  <a:pt x="43" y="19"/>
                </a:cubicBezTo>
                <a:cubicBezTo>
                  <a:pt x="43" y="85"/>
                  <a:pt x="43" y="85"/>
                  <a:pt x="43" y="85"/>
                </a:cubicBezTo>
                <a:cubicBezTo>
                  <a:pt x="39" y="82"/>
                  <a:pt x="34" y="81"/>
                  <a:pt x="28" y="81"/>
                </a:cubicBezTo>
                <a:cubicBezTo>
                  <a:pt x="25" y="81"/>
                  <a:pt x="22" y="81"/>
                  <a:pt x="18" y="82"/>
                </a:cubicBezTo>
                <a:cubicBezTo>
                  <a:pt x="11" y="85"/>
                  <a:pt x="5" y="89"/>
                  <a:pt x="2" y="96"/>
                </a:cubicBezTo>
                <a:cubicBezTo>
                  <a:pt x="0" y="100"/>
                  <a:pt x="0" y="105"/>
                  <a:pt x="2" y="110"/>
                </a:cubicBezTo>
                <a:cubicBezTo>
                  <a:pt x="4" y="118"/>
                  <a:pt x="13" y="123"/>
                  <a:pt x="23" y="123"/>
                </a:cubicBezTo>
                <a:cubicBezTo>
                  <a:pt x="26" y="123"/>
                  <a:pt x="29" y="122"/>
                  <a:pt x="32" y="121"/>
                </a:cubicBezTo>
                <a:cubicBezTo>
                  <a:pt x="40" y="119"/>
                  <a:pt x="45" y="114"/>
                  <a:pt x="48" y="108"/>
                </a:cubicBezTo>
                <a:cubicBezTo>
                  <a:pt x="50" y="105"/>
                  <a:pt x="50" y="102"/>
                  <a:pt x="50" y="100"/>
                </a:cubicBezTo>
                <a:cubicBezTo>
                  <a:pt x="50" y="100"/>
                  <a:pt x="50" y="100"/>
                  <a:pt x="50" y="100"/>
                </a:cubicBezTo>
                <a:cubicBezTo>
                  <a:pt x="50" y="38"/>
                  <a:pt x="50" y="38"/>
                  <a:pt x="50" y="38"/>
                </a:cubicBezTo>
                <a:cubicBezTo>
                  <a:pt x="52" y="38"/>
                  <a:pt x="52" y="38"/>
                  <a:pt x="52" y="38"/>
                </a:cubicBezTo>
                <a:cubicBezTo>
                  <a:pt x="115" y="27"/>
                  <a:pt x="115" y="27"/>
                  <a:pt x="115" y="27"/>
                </a:cubicBezTo>
                <a:cubicBezTo>
                  <a:pt x="115" y="74"/>
                  <a:pt x="115" y="74"/>
                  <a:pt x="115" y="74"/>
                </a:cubicBezTo>
                <a:cubicBezTo>
                  <a:pt x="112" y="71"/>
                  <a:pt x="107" y="69"/>
                  <a:pt x="101" y="69"/>
                </a:cubicBezTo>
                <a:cubicBezTo>
                  <a:pt x="98" y="69"/>
                  <a:pt x="94" y="70"/>
                  <a:pt x="91" y="71"/>
                </a:cubicBezTo>
                <a:cubicBezTo>
                  <a:pt x="84" y="73"/>
                  <a:pt x="78" y="78"/>
                  <a:pt x="75" y="84"/>
                </a:cubicBezTo>
                <a:cubicBezTo>
                  <a:pt x="73" y="89"/>
                  <a:pt x="73" y="94"/>
                  <a:pt x="74" y="98"/>
                </a:cubicBezTo>
                <a:cubicBezTo>
                  <a:pt x="77" y="106"/>
                  <a:pt x="86" y="111"/>
                  <a:pt x="96" y="111"/>
                </a:cubicBezTo>
                <a:cubicBezTo>
                  <a:pt x="99" y="111"/>
                  <a:pt x="102" y="111"/>
                  <a:pt x="105" y="110"/>
                </a:cubicBezTo>
                <a:cubicBezTo>
                  <a:pt x="112" y="107"/>
                  <a:pt x="118" y="102"/>
                  <a:pt x="121" y="96"/>
                </a:cubicBezTo>
                <a:cubicBezTo>
                  <a:pt x="122" y="94"/>
                  <a:pt x="123" y="91"/>
                  <a:pt x="123" y="88"/>
                </a:cubicBezTo>
                <a:cubicBezTo>
                  <a:pt x="123" y="88"/>
                  <a:pt x="123" y="88"/>
                  <a:pt x="123" y="88"/>
                </a:cubicBezTo>
                <a:cubicBezTo>
                  <a:pt x="123" y="8"/>
                  <a:pt x="123" y="8"/>
                  <a:pt x="123" y="8"/>
                </a:cubicBezTo>
                <a:cubicBezTo>
                  <a:pt x="123" y="5"/>
                  <a:pt x="122" y="3"/>
                  <a:pt x="120" y="2"/>
                </a:cubicBezTo>
                <a:close/>
                <a:moveTo>
                  <a:pt x="30" y="114"/>
                </a:moveTo>
                <a:cubicBezTo>
                  <a:pt x="21" y="117"/>
                  <a:pt x="11" y="114"/>
                  <a:pt x="9" y="107"/>
                </a:cubicBezTo>
                <a:cubicBezTo>
                  <a:pt x="6" y="100"/>
                  <a:pt x="12" y="93"/>
                  <a:pt x="21" y="89"/>
                </a:cubicBezTo>
                <a:cubicBezTo>
                  <a:pt x="30" y="86"/>
                  <a:pt x="39" y="89"/>
                  <a:pt x="42" y="96"/>
                </a:cubicBezTo>
                <a:cubicBezTo>
                  <a:pt x="44" y="103"/>
                  <a:pt x="39" y="111"/>
                  <a:pt x="30" y="114"/>
                </a:cubicBezTo>
                <a:close/>
                <a:moveTo>
                  <a:pt x="115" y="19"/>
                </a:moveTo>
                <a:cubicBezTo>
                  <a:pt x="50" y="31"/>
                  <a:pt x="50" y="31"/>
                  <a:pt x="50" y="31"/>
                </a:cubicBezTo>
                <a:cubicBezTo>
                  <a:pt x="50" y="19"/>
                  <a:pt x="50" y="19"/>
                  <a:pt x="50" y="19"/>
                </a:cubicBezTo>
                <a:cubicBezTo>
                  <a:pt x="115" y="8"/>
                  <a:pt x="115" y="8"/>
                  <a:pt x="115" y="8"/>
                </a:cubicBezTo>
                <a:lnTo>
                  <a:pt x="115" y="19"/>
                </a:lnTo>
                <a:close/>
                <a:moveTo>
                  <a:pt x="103" y="102"/>
                </a:moveTo>
                <a:cubicBezTo>
                  <a:pt x="93" y="105"/>
                  <a:pt x="84" y="102"/>
                  <a:pt x="81" y="96"/>
                </a:cubicBezTo>
                <a:cubicBezTo>
                  <a:pt x="79" y="89"/>
                  <a:pt x="84" y="81"/>
                  <a:pt x="93" y="78"/>
                </a:cubicBezTo>
                <a:cubicBezTo>
                  <a:pt x="103" y="75"/>
                  <a:pt x="112" y="78"/>
                  <a:pt x="115" y="85"/>
                </a:cubicBezTo>
                <a:cubicBezTo>
                  <a:pt x="117" y="91"/>
                  <a:pt x="112" y="99"/>
                  <a:pt x="103" y="102"/>
                </a:cubicBezTo>
                <a:close/>
                <a:moveTo>
                  <a:pt x="103" y="102"/>
                </a:moveTo>
                <a:cubicBezTo>
                  <a:pt x="103" y="102"/>
                  <a:pt x="103" y="102"/>
                  <a:pt x="103" y="102"/>
                </a:cubicBezTo>
              </a:path>
            </a:pathLst>
          </a:custGeom>
          <a:solidFill>
            <a:schemeClr val="tx1"/>
          </a:solidFill>
          <a:ln>
            <a:noFill/>
          </a:ln>
        </p:spPr>
        <p:txBody>
          <a:bodyPr/>
          <a:lstStyle/>
          <a:p>
            <a:endParaRPr lang="id-ID">
              <a:solidFill>
                <a:schemeClr val="bg1"/>
              </a:solidFill>
            </a:endParaRPr>
          </a:p>
        </p:txBody>
      </p:sp>
      <p:grpSp>
        <p:nvGrpSpPr>
          <p:cNvPr id="71" name="Group 70">
            <a:extLst>
              <a:ext uri="{FF2B5EF4-FFF2-40B4-BE49-F238E27FC236}">
                <a16:creationId xmlns:a16="http://schemas.microsoft.com/office/drawing/2014/main" id="{1D370460-68B6-4C00-94EB-4169DAC1CFAC}"/>
              </a:ext>
            </a:extLst>
          </p:cNvPr>
          <p:cNvGrpSpPr/>
          <p:nvPr/>
        </p:nvGrpSpPr>
        <p:grpSpPr>
          <a:xfrm>
            <a:off x="8348230" y="3199824"/>
            <a:ext cx="1606778" cy="1977836"/>
            <a:chOff x="8341038" y="3497590"/>
            <a:chExt cx="1606778" cy="1977836"/>
          </a:xfrm>
        </p:grpSpPr>
        <p:sp>
          <p:nvSpPr>
            <p:cNvPr id="72" name="Freeform 11">
              <a:extLst>
                <a:ext uri="{FF2B5EF4-FFF2-40B4-BE49-F238E27FC236}">
                  <a16:creationId xmlns:a16="http://schemas.microsoft.com/office/drawing/2014/main" id="{AB717760-F782-489A-B671-E071AC75DAB4}"/>
                </a:ext>
              </a:extLst>
            </p:cNvPr>
            <p:cNvSpPr>
              <a:spLocks/>
            </p:cNvSpPr>
            <p:nvPr/>
          </p:nvSpPr>
          <p:spPr bwMode="auto">
            <a:xfrm>
              <a:off x="8341038" y="3497590"/>
              <a:ext cx="1606778" cy="1977836"/>
            </a:xfrm>
            <a:custGeom>
              <a:avLst/>
              <a:gdLst>
                <a:gd name="T0" fmla="*/ 294 w 294"/>
                <a:gd name="T1" fmla="*/ 149 h 361"/>
                <a:gd name="T2" fmla="*/ 141 w 294"/>
                <a:gd name="T3" fmla="*/ 3 h 361"/>
                <a:gd name="T4" fmla="*/ 2 w 294"/>
                <a:gd name="T5" fmla="*/ 144 h 361"/>
                <a:gd name="T6" fmla="*/ 101 w 294"/>
                <a:gd name="T7" fmla="*/ 287 h 361"/>
                <a:gd name="T8" fmla="*/ 123 w 294"/>
                <a:gd name="T9" fmla="*/ 307 h 361"/>
                <a:gd name="T10" fmla="*/ 148 w 294"/>
                <a:gd name="T11" fmla="*/ 361 h 361"/>
                <a:gd name="T12" fmla="*/ 173 w 294"/>
                <a:gd name="T13" fmla="*/ 307 h 361"/>
                <a:gd name="T14" fmla="*/ 195 w 294"/>
                <a:gd name="T15" fmla="*/ 287 h 361"/>
                <a:gd name="T16" fmla="*/ 294 w 294"/>
                <a:gd name="T17" fmla="*/ 14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361">
                  <a:moveTo>
                    <a:pt x="294" y="149"/>
                  </a:moveTo>
                  <a:cubicBezTo>
                    <a:pt x="294" y="66"/>
                    <a:pt x="225" y="0"/>
                    <a:pt x="141" y="3"/>
                  </a:cubicBezTo>
                  <a:cubicBezTo>
                    <a:pt x="66" y="7"/>
                    <a:pt x="5" y="68"/>
                    <a:pt x="2" y="144"/>
                  </a:cubicBezTo>
                  <a:cubicBezTo>
                    <a:pt x="0" y="210"/>
                    <a:pt x="42" y="267"/>
                    <a:pt x="101" y="287"/>
                  </a:cubicBezTo>
                  <a:cubicBezTo>
                    <a:pt x="111" y="291"/>
                    <a:pt x="119" y="298"/>
                    <a:pt x="123" y="307"/>
                  </a:cubicBezTo>
                  <a:cubicBezTo>
                    <a:pt x="148" y="361"/>
                    <a:pt x="148" y="361"/>
                    <a:pt x="148" y="361"/>
                  </a:cubicBezTo>
                  <a:cubicBezTo>
                    <a:pt x="173" y="307"/>
                    <a:pt x="173" y="307"/>
                    <a:pt x="173" y="307"/>
                  </a:cubicBezTo>
                  <a:cubicBezTo>
                    <a:pt x="177" y="298"/>
                    <a:pt x="185" y="291"/>
                    <a:pt x="195" y="287"/>
                  </a:cubicBezTo>
                  <a:cubicBezTo>
                    <a:pt x="252" y="268"/>
                    <a:pt x="294" y="213"/>
                    <a:pt x="294" y="149"/>
                  </a:cubicBezTo>
                  <a:close/>
                </a:path>
              </a:pathLst>
            </a:custGeom>
            <a:solidFill>
              <a:schemeClr val="tx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Oval 15">
              <a:extLst>
                <a:ext uri="{FF2B5EF4-FFF2-40B4-BE49-F238E27FC236}">
                  <a16:creationId xmlns:a16="http://schemas.microsoft.com/office/drawing/2014/main" id="{6C3A6957-F9B0-424E-BE23-6D2BDE0BC562}"/>
                </a:ext>
              </a:extLst>
            </p:cNvPr>
            <p:cNvSpPr>
              <a:spLocks noChangeArrowheads="1"/>
            </p:cNvSpPr>
            <p:nvPr/>
          </p:nvSpPr>
          <p:spPr bwMode="auto">
            <a:xfrm>
              <a:off x="8608266" y="3776734"/>
              <a:ext cx="1082533" cy="1079129"/>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4" name="Group 73">
            <a:extLst>
              <a:ext uri="{FF2B5EF4-FFF2-40B4-BE49-F238E27FC236}">
                <a16:creationId xmlns:a16="http://schemas.microsoft.com/office/drawing/2014/main" id="{C55F2C27-1864-421A-8954-FC27AD72B940}"/>
              </a:ext>
            </a:extLst>
          </p:cNvPr>
          <p:cNvGrpSpPr/>
          <p:nvPr/>
        </p:nvGrpSpPr>
        <p:grpSpPr>
          <a:xfrm>
            <a:off x="8904547" y="3771463"/>
            <a:ext cx="494144" cy="494138"/>
            <a:chOff x="2270125" y="3568701"/>
            <a:chExt cx="360363" cy="360363"/>
          </a:xfrm>
          <a:solidFill>
            <a:schemeClr val="tx1"/>
          </a:solidFill>
        </p:grpSpPr>
        <p:sp>
          <p:nvSpPr>
            <p:cNvPr id="75" name="Freeform 102">
              <a:extLst>
                <a:ext uri="{FF2B5EF4-FFF2-40B4-BE49-F238E27FC236}">
                  <a16:creationId xmlns:a16="http://schemas.microsoft.com/office/drawing/2014/main" id="{03B2C526-C856-4452-9FC4-9937AB04C03E}"/>
                </a:ext>
              </a:extLst>
            </p:cNvPr>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76" name="Freeform 103">
              <a:extLst>
                <a:ext uri="{FF2B5EF4-FFF2-40B4-BE49-F238E27FC236}">
                  <a16:creationId xmlns:a16="http://schemas.microsoft.com/office/drawing/2014/main" id="{D19581BF-0A36-459B-B802-DE63FE9F398E}"/>
                </a:ext>
              </a:extLst>
            </p:cNvPr>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77" name="Freeform 104">
              <a:extLst>
                <a:ext uri="{FF2B5EF4-FFF2-40B4-BE49-F238E27FC236}">
                  <a16:creationId xmlns:a16="http://schemas.microsoft.com/office/drawing/2014/main" id="{FBB5B8A7-E364-425D-B556-9C22B16A11FC}"/>
                </a:ext>
              </a:extLst>
            </p:cNvPr>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cxnSp>
        <p:nvCxnSpPr>
          <p:cNvPr id="78" name="Straight Connector 77">
            <a:extLst>
              <a:ext uri="{FF2B5EF4-FFF2-40B4-BE49-F238E27FC236}">
                <a16:creationId xmlns:a16="http://schemas.microsoft.com/office/drawing/2014/main" id="{E4C6D600-988E-4DF0-8D0F-3D6966470092}"/>
              </a:ext>
            </a:extLst>
          </p:cNvPr>
          <p:cNvCxnSpPr>
            <a:cxnSpLocks/>
          </p:cNvCxnSpPr>
          <p:nvPr/>
        </p:nvCxnSpPr>
        <p:spPr>
          <a:xfrm flipH="1">
            <a:off x="3090759" y="6062114"/>
            <a:ext cx="0" cy="640080"/>
          </a:xfrm>
          <a:prstGeom prst="line">
            <a:avLst/>
          </a:prstGeom>
          <a:ln w="38100" cap="rnd">
            <a:solidFill>
              <a:schemeClr val="tx1">
                <a:alpha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171607F-F082-40E9-9304-45DA678E3654}"/>
              </a:ext>
            </a:extLst>
          </p:cNvPr>
          <p:cNvCxnSpPr>
            <a:cxnSpLocks/>
          </p:cNvCxnSpPr>
          <p:nvPr/>
        </p:nvCxnSpPr>
        <p:spPr>
          <a:xfrm flipH="1">
            <a:off x="6121189" y="4682894"/>
            <a:ext cx="0" cy="640080"/>
          </a:xfrm>
          <a:prstGeom prst="line">
            <a:avLst/>
          </a:prstGeom>
          <a:ln w="38100" cap="rnd">
            <a:solidFill>
              <a:schemeClr val="tx1">
                <a:alpha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14EDCB2B-72BD-45CA-93F6-4182418E5112}"/>
              </a:ext>
            </a:extLst>
          </p:cNvPr>
          <p:cNvCxnSpPr>
            <a:cxnSpLocks/>
          </p:cNvCxnSpPr>
          <p:nvPr/>
        </p:nvCxnSpPr>
        <p:spPr>
          <a:xfrm flipH="1">
            <a:off x="9151619" y="6062114"/>
            <a:ext cx="0" cy="640080"/>
          </a:xfrm>
          <a:prstGeom prst="line">
            <a:avLst/>
          </a:prstGeom>
          <a:ln w="38100" cap="rnd">
            <a:solidFill>
              <a:schemeClr val="tx1">
                <a:alpha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F2BFA2A8-8135-48DC-B1C4-AE1BD93C8E55}"/>
              </a:ext>
            </a:extLst>
          </p:cNvPr>
          <p:cNvCxnSpPr>
            <a:cxnSpLocks/>
          </p:cNvCxnSpPr>
          <p:nvPr/>
        </p:nvCxnSpPr>
        <p:spPr>
          <a:xfrm flipH="1">
            <a:off x="12182050" y="4682894"/>
            <a:ext cx="0" cy="640080"/>
          </a:xfrm>
          <a:prstGeom prst="line">
            <a:avLst/>
          </a:prstGeom>
          <a:ln w="38100" cap="rnd">
            <a:solidFill>
              <a:schemeClr val="tx1">
                <a:alpha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B68F82C6-E15F-48F5-B511-95DB638BAD4C}"/>
              </a:ext>
            </a:extLst>
          </p:cNvPr>
          <p:cNvCxnSpPr>
            <a:cxnSpLocks/>
          </p:cNvCxnSpPr>
          <p:nvPr/>
        </p:nvCxnSpPr>
        <p:spPr>
          <a:xfrm flipH="1">
            <a:off x="15212481" y="6062114"/>
            <a:ext cx="0" cy="640080"/>
          </a:xfrm>
          <a:prstGeom prst="line">
            <a:avLst/>
          </a:prstGeom>
          <a:ln w="38100" cap="rnd">
            <a:solidFill>
              <a:schemeClr val="tx1">
                <a:alpha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3" name="Group 82">
            <a:extLst>
              <a:ext uri="{FF2B5EF4-FFF2-40B4-BE49-F238E27FC236}">
                <a16:creationId xmlns:a16="http://schemas.microsoft.com/office/drawing/2014/main" id="{43C9A3D2-E574-48F3-BB12-83E1C1EE2DB3}"/>
              </a:ext>
            </a:extLst>
          </p:cNvPr>
          <p:cNvGrpSpPr/>
          <p:nvPr/>
        </p:nvGrpSpPr>
        <p:grpSpPr>
          <a:xfrm>
            <a:off x="1893034" y="5492431"/>
            <a:ext cx="14517172" cy="400110"/>
            <a:chOff x="1885414" y="5790197"/>
            <a:chExt cx="14517172" cy="400110"/>
          </a:xfrm>
        </p:grpSpPr>
        <p:sp>
          <p:nvSpPr>
            <p:cNvPr id="84" name="Freeform 8">
              <a:extLst>
                <a:ext uri="{FF2B5EF4-FFF2-40B4-BE49-F238E27FC236}">
                  <a16:creationId xmlns:a16="http://schemas.microsoft.com/office/drawing/2014/main" id="{B4AC2D6E-4EB2-41E6-B871-084F84AAFF1D}"/>
                </a:ext>
              </a:extLst>
            </p:cNvPr>
            <p:cNvSpPr>
              <a:spLocks/>
            </p:cNvSpPr>
            <p:nvPr/>
          </p:nvSpPr>
          <p:spPr bwMode="auto">
            <a:xfrm>
              <a:off x="1885414" y="5790314"/>
              <a:ext cx="14517172" cy="399993"/>
            </a:xfrm>
            <a:prstGeom prst="roundRect">
              <a:avLst>
                <a:gd name="adj" fmla="val 50000"/>
              </a:avLst>
            </a:prstGeom>
            <a:solidFill>
              <a:schemeClr val="tx1">
                <a:alpha val="2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TextBox 84">
              <a:extLst>
                <a:ext uri="{FF2B5EF4-FFF2-40B4-BE49-F238E27FC236}">
                  <a16:creationId xmlns:a16="http://schemas.microsoft.com/office/drawing/2014/main" id="{A5C07C01-518B-439D-8B68-2476AA39A4BA}"/>
                </a:ext>
              </a:extLst>
            </p:cNvPr>
            <p:cNvSpPr txBox="1"/>
            <p:nvPr/>
          </p:nvSpPr>
          <p:spPr>
            <a:xfrm>
              <a:off x="2390222" y="5790197"/>
              <a:ext cx="1385835" cy="400110"/>
            </a:xfrm>
            <a:prstGeom prst="rect">
              <a:avLst/>
            </a:prstGeom>
            <a:noFill/>
          </p:spPr>
          <p:txBody>
            <a:bodyPr wrap="square" rtlCol="0">
              <a:spAutoFit/>
            </a:bodyPr>
            <a:lstStyle/>
            <a:p>
              <a:pPr algn="ctr"/>
              <a:r>
                <a:rPr lang="en-US" sz="2000">
                  <a:latin typeface="Montserrat ExtraBold" panose="00000900000000000000" pitchFamily="50" charset="0"/>
                </a:rPr>
                <a:t>2016</a:t>
              </a:r>
            </a:p>
          </p:txBody>
        </p:sp>
        <p:sp>
          <p:nvSpPr>
            <p:cNvPr id="86" name="TextBox 85">
              <a:extLst>
                <a:ext uri="{FF2B5EF4-FFF2-40B4-BE49-F238E27FC236}">
                  <a16:creationId xmlns:a16="http://schemas.microsoft.com/office/drawing/2014/main" id="{CE0F5803-3D39-4FE2-AD89-5D3CB61AB789}"/>
                </a:ext>
              </a:extLst>
            </p:cNvPr>
            <p:cNvSpPr txBox="1"/>
            <p:nvPr/>
          </p:nvSpPr>
          <p:spPr>
            <a:xfrm>
              <a:off x="8451082" y="5790197"/>
              <a:ext cx="1385835" cy="400110"/>
            </a:xfrm>
            <a:prstGeom prst="rect">
              <a:avLst/>
            </a:prstGeom>
            <a:noFill/>
          </p:spPr>
          <p:txBody>
            <a:bodyPr wrap="square" rtlCol="0">
              <a:spAutoFit/>
            </a:bodyPr>
            <a:lstStyle/>
            <a:p>
              <a:pPr algn="ctr"/>
              <a:r>
                <a:rPr lang="en-US" sz="2000">
                  <a:latin typeface="Montserrat ExtraBold" panose="00000900000000000000" pitchFamily="50" charset="0"/>
                </a:rPr>
                <a:t>2018</a:t>
              </a:r>
            </a:p>
          </p:txBody>
        </p:sp>
        <p:sp>
          <p:nvSpPr>
            <p:cNvPr id="87" name="TextBox 86">
              <a:extLst>
                <a:ext uri="{FF2B5EF4-FFF2-40B4-BE49-F238E27FC236}">
                  <a16:creationId xmlns:a16="http://schemas.microsoft.com/office/drawing/2014/main" id="{10EFEC5F-F326-4575-A8FF-C01FD0CF3E3A}"/>
                </a:ext>
              </a:extLst>
            </p:cNvPr>
            <p:cNvSpPr txBox="1"/>
            <p:nvPr/>
          </p:nvSpPr>
          <p:spPr>
            <a:xfrm>
              <a:off x="11481513" y="5790197"/>
              <a:ext cx="1385835" cy="400110"/>
            </a:xfrm>
            <a:prstGeom prst="rect">
              <a:avLst/>
            </a:prstGeom>
            <a:noFill/>
          </p:spPr>
          <p:txBody>
            <a:bodyPr wrap="square" rtlCol="0">
              <a:spAutoFit/>
            </a:bodyPr>
            <a:lstStyle/>
            <a:p>
              <a:pPr algn="ctr"/>
              <a:r>
                <a:rPr lang="en-US" sz="2000">
                  <a:latin typeface="Montserrat ExtraBold" panose="00000900000000000000" pitchFamily="50" charset="0"/>
                </a:rPr>
                <a:t>2019</a:t>
              </a:r>
            </a:p>
          </p:txBody>
        </p:sp>
        <p:sp>
          <p:nvSpPr>
            <p:cNvPr id="88" name="TextBox 87">
              <a:extLst>
                <a:ext uri="{FF2B5EF4-FFF2-40B4-BE49-F238E27FC236}">
                  <a16:creationId xmlns:a16="http://schemas.microsoft.com/office/drawing/2014/main" id="{CFE4B194-6770-4FA4-B965-66D8AEF8B74F}"/>
                </a:ext>
              </a:extLst>
            </p:cNvPr>
            <p:cNvSpPr txBox="1"/>
            <p:nvPr/>
          </p:nvSpPr>
          <p:spPr>
            <a:xfrm>
              <a:off x="5420652" y="5790197"/>
              <a:ext cx="1385835" cy="400110"/>
            </a:xfrm>
            <a:prstGeom prst="rect">
              <a:avLst/>
            </a:prstGeom>
            <a:noFill/>
          </p:spPr>
          <p:txBody>
            <a:bodyPr wrap="square" rtlCol="0">
              <a:spAutoFit/>
            </a:bodyPr>
            <a:lstStyle/>
            <a:p>
              <a:pPr algn="ctr"/>
              <a:r>
                <a:rPr lang="en-US" sz="2000">
                  <a:latin typeface="Montserrat ExtraBold" panose="00000900000000000000" pitchFamily="50" charset="0"/>
                </a:rPr>
                <a:t>2017</a:t>
              </a:r>
            </a:p>
          </p:txBody>
        </p:sp>
        <p:sp>
          <p:nvSpPr>
            <p:cNvPr id="89" name="TextBox 88">
              <a:extLst>
                <a:ext uri="{FF2B5EF4-FFF2-40B4-BE49-F238E27FC236}">
                  <a16:creationId xmlns:a16="http://schemas.microsoft.com/office/drawing/2014/main" id="{80E0A693-9576-43EB-93A1-DFC314F22AFE}"/>
                </a:ext>
              </a:extLst>
            </p:cNvPr>
            <p:cNvSpPr txBox="1"/>
            <p:nvPr/>
          </p:nvSpPr>
          <p:spPr>
            <a:xfrm>
              <a:off x="14511944" y="5790197"/>
              <a:ext cx="1385835" cy="400110"/>
            </a:xfrm>
            <a:prstGeom prst="rect">
              <a:avLst/>
            </a:prstGeom>
            <a:noFill/>
          </p:spPr>
          <p:txBody>
            <a:bodyPr wrap="square" rtlCol="0">
              <a:spAutoFit/>
            </a:bodyPr>
            <a:lstStyle/>
            <a:p>
              <a:pPr algn="ctr"/>
              <a:r>
                <a:rPr lang="en-US" sz="2000">
                  <a:latin typeface="Montserrat ExtraBold" panose="00000900000000000000" pitchFamily="50" charset="0"/>
                </a:rPr>
                <a:t>2020</a:t>
              </a:r>
            </a:p>
          </p:txBody>
        </p:sp>
      </p:grpSp>
      <p:sp>
        <p:nvSpPr>
          <p:cNvPr id="90" name="TextBox 8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9654BFA4-6C5B-44F7-8742-7BA4F8DEDFB7}"/>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History Timeline</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278876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90"/>
                                        </p:tgtEl>
                                        <p:attrNameLst>
                                          <p:attrName>style.visibility</p:attrName>
                                        </p:attrNameLst>
                                      </p:cBhvr>
                                      <p:to>
                                        <p:strVal val="visible"/>
                                      </p:to>
                                    </p:set>
                                    <p:anim to="" calcmode="lin" valueType="num">
                                      <p:cBhvr>
                                        <p:cTn id="7" dur="750" fill="hold">
                                          <p:stCondLst>
                                            <p:cond delay="0"/>
                                          </p:stCondLst>
                                        </p:cTn>
                                        <p:tgtEl>
                                          <p:spTgt spid="9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0"/>
                                        </p:tgtEl>
                                      </p:cBhvr>
                                    </p:animEffect>
                                  </p:childTnLst>
                                </p:cTn>
                              </p:par>
                            </p:childTnLst>
                          </p:cTn>
                        </p:par>
                        <p:par>
                          <p:cTn id="9" fill="hold">
                            <p:stCondLst>
                              <p:cond delay="1065"/>
                            </p:stCondLst>
                            <p:childTnLst>
                              <p:par>
                                <p:cTn id="10" presetID="10" presetClass="entr" presetSubtype="0" fill="hold" nodeType="after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fade">
                                      <p:cBhvr>
                                        <p:cTn id="12" dur="500"/>
                                        <p:tgtEl>
                                          <p:spTgt spid="83"/>
                                        </p:tgtEl>
                                      </p:cBhvr>
                                    </p:animEffect>
                                  </p:childTnLst>
                                </p:cTn>
                              </p:par>
                            </p:childTnLst>
                          </p:cTn>
                        </p:par>
                        <p:par>
                          <p:cTn id="13" fill="hold">
                            <p:stCondLst>
                              <p:cond delay="1565"/>
                            </p:stCondLst>
                            <p:childTnLst>
                              <p:par>
                                <p:cTn id="14" presetID="45" presetClass="entr" presetSubtype="0" fill="hold" nodeType="after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anim calcmode="lin" valueType="num">
                                      <p:cBhvr>
                                        <p:cTn id="17" dur="750" fill="hold"/>
                                        <p:tgtEl>
                                          <p:spTgt spid="47"/>
                                        </p:tgtEl>
                                        <p:attrNameLst>
                                          <p:attrName>ppt_w</p:attrName>
                                        </p:attrNameLst>
                                      </p:cBhvr>
                                      <p:tavLst>
                                        <p:tav tm="0" fmla="#ppt_w*cos(2*pi*$)">
                                          <p:val>
                                            <p:fltVal val="0"/>
                                          </p:val>
                                        </p:tav>
                                        <p:tav tm="100000">
                                          <p:val>
                                            <p:fltVal val="1"/>
                                          </p:val>
                                        </p:tav>
                                      </p:tavLst>
                                    </p:anim>
                                    <p:anim calcmode="lin" valueType="num">
                                      <p:cBhvr>
                                        <p:cTn id="18" dur="1000" fill="hold"/>
                                        <p:tgtEl>
                                          <p:spTgt spid="47"/>
                                        </p:tgtEl>
                                        <p:attrNameLst>
                                          <p:attrName>ppt_h</p:attrName>
                                        </p:attrNameLst>
                                      </p:cBhvr>
                                      <p:tavLst>
                                        <p:tav tm="0">
                                          <p:val>
                                            <p:strVal val="#ppt_h"/>
                                          </p:val>
                                        </p:tav>
                                        <p:tav tm="100000">
                                          <p:val>
                                            <p:strVal val="#ppt_h"/>
                                          </p:val>
                                        </p:tav>
                                      </p:tavLst>
                                    </p:anim>
                                    <p:anim to="" calcmode="lin" valueType="num">
                                      <p:cBhvr>
                                        <p:cTn id="19" dur="125" autoRev="1" fill="hold">
                                          <p:stCondLst>
                                            <p:cond delay="750"/>
                                          </p:stCondLst>
                                        </p:cTn>
                                        <p:tgtEl>
                                          <p:spTgt spid="47"/>
                                        </p:tgtEl>
                                        <p:attrNameLst>
                                          <p:attrName>ppt_w</p:attrName>
                                        </p:attrNameLst>
                                      </p:cBhvr>
                                      <p:tavLst>
                                        <p:tav tm="0" fmla="#ppt_w*cos(0.1*pi*$)">
                                          <p:val>
                                            <p:strVal val="0"/>
                                          </p:val>
                                        </p:tav>
                                        <p:tav tm="100000">
                                          <p:val>
                                            <p:strVal val="1"/>
                                          </p:val>
                                        </p:tav>
                                      </p:tavLst>
                                    </p:anim>
                                  </p:childTnLst>
                                </p:cTn>
                              </p:par>
                              <p:par>
                                <p:cTn id="20" presetID="45" presetClass="entr" presetSubtype="0" fill="hold" nodeType="withEffect">
                                  <p:stCondLst>
                                    <p:cond delay="100"/>
                                  </p:stCondLst>
                                  <p:childTnLst>
                                    <p:set>
                                      <p:cBhvr>
                                        <p:cTn id="21" dur="1" fill="hold">
                                          <p:stCondLst>
                                            <p:cond delay="0"/>
                                          </p:stCondLst>
                                        </p:cTn>
                                        <p:tgtEl>
                                          <p:spTgt spid="61"/>
                                        </p:tgtEl>
                                        <p:attrNameLst>
                                          <p:attrName>style.visibility</p:attrName>
                                        </p:attrNameLst>
                                      </p:cBhvr>
                                      <p:to>
                                        <p:strVal val="visible"/>
                                      </p:to>
                                    </p:set>
                                    <p:animEffect transition="in" filter="fade">
                                      <p:cBhvr>
                                        <p:cTn id="22" dur="500"/>
                                        <p:tgtEl>
                                          <p:spTgt spid="61"/>
                                        </p:tgtEl>
                                      </p:cBhvr>
                                    </p:animEffect>
                                    <p:anim calcmode="lin" valueType="num">
                                      <p:cBhvr>
                                        <p:cTn id="23" dur="750" fill="hold"/>
                                        <p:tgtEl>
                                          <p:spTgt spid="61"/>
                                        </p:tgtEl>
                                        <p:attrNameLst>
                                          <p:attrName>ppt_w</p:attrName>
                                        </p:attrNameLst>
                                      </p:cBhvr>
                                      <p:tavLst>
                                        <p:tav tm="0" fmla="#ppt_w*cos(2*pi*$)">
                                          <p:val>
                                            <p:fltVal val="0"/>
                                          </p:val>
                                        </p:tav>
                                        <p:tav tm="100000">
                                          <p:val>
                                            <p:fltVal val="1"/>
                                          </p:val>
                                        </p:tav>
                                      </p:tavLst>
                                    </p:anim>
                                    <p:anim calcmode="lin" valueType="num">
                                      <p:cBhvr>
                                        <p:cTn id="24" dur="1000" fill="hold"/>
                                        <p:tgtEl>
                                          <p:spTgt spid="61"/>
                                        </p:tgtEl>
                                        <p:attrNameLst>
                                          <p:attrName>ppt_h</p:attrName>
                                        </p:attrNameLst>
                                      </p:cBhvr>
                                      <p:tavLst>
                                        <p:tav tm="0">
                                          <p:val>
                                            <p:strVal val="#ppt_h"/>
                                          </p:val>
                                        </p:tav>
                                        <p:tav tm="100000">
                                          <p:val>
                                            <p:strVal val="#ppt_h"/>
                                          </p:val>
                                        </p:tav>
                                      </p:tavLst>
                                    </p:anim>
                                    <p:anim to="" calcmode="lin" valueType="num">
                                      <p:cBhvr>
                                        <p:cTn id="25" dur="125" autoRev="1" fill="hold">
                                          <p:stCondLst>
                                            <p:cond delay="750"/>
                                          </p:stCondLst>
                                        </p:cTn>
                                        <p:tgtEl>
                                          <p:spTgt spid="61"/>
                                        </p:tgtEl>
                                        <p:attrNameLst>
                                          <p:attrName>ppt_w</p:attrName>
                                        </p:attrNameLst>
                                      </p:cBhvr>
                                      <p:tavLst>
                                        <p:tav tm="0" fmla="#ppt_w*cos(0.1*pi*$)">
                                          <p:val>
                                            <p:strVal val="0"/>
                                          </p:val>
                                        </p:tav>
                                        <p:tav tm="100000">
                                          <p:val>
                                            <p:strVal val="1"/>
                                          </p:val>
                                        </p:tav>
                                      </p:tavLst>
                                    </p:anim>
                                  </p:childTnLst>
                                </p:cTn>
                              </p:par>
                              <p:par>
                                <p:cTn id="26" presetID="45" presetClass="entr" presetSubtype="0" fill="hold" nodeType="withEffect">
                                  <p:stCondLst>
                                    <p:cond delay="200"/>
                                  </p:stCondLst>
                                  <p:childTnLst>
                                    <p:set>
                                      <p:cBhvr>
                                        <p:cTn id="27" dur="1" fill="hold">
                                          <p:stCondLst>
                                            <p:cond delay="0"/>
                                          </p:stCondLst>
                                        </p:cTn>
                                        <p:tgtEl>
                                          <p:spTgt spid="71"/>
                                        </p:tgtEl>
                                        <p:attrNameLst>
                                          <p:attrName>style.visibility</p:attrName>
                                        </p:attrNameLst>
                                      </p:cBhvr>
                                      <p:to>
                                        <p:strVal val="visible"/>
                                      </p:to>
                                    </p:set>
                                    <p:animEffect transition="in" filter="fade">
                                      <p:cBhvr>
                                        <p:cTn id="28" dur="500"/>
                                        <p:tgtEl>
                                          <p:spTgt spid="71"/>
                                        </p:tgtEl>
                                      </p:cBhvr>
                                    </p:animEffect>
                                    <p:anim calcmode="lin" valueType="num">
                                      <p:cBhvr>
                                        <p:cTn id="29" dur="750" fill="hold"/>
                                        <p:tgtEl>
                                          <p:spTgt spid="71"/>
                                        </p:tgtEl>
                                        <p:attrNameLst>
                                          <p:attrName>ppt_w</p:attrName>
                                        </p:attrNameLst>
                                      </p:cBhvr>
                                      <p:tavLst>
                                        <p:tav tm="0" fmla="#ppt_w*cos(2*pi*$)">
                                          <p:val>
                                            <p:fltVal val="0"/>
                                          </p:val>
                                        </p:tav>
                                        <p:tav tm="100000">
                                          <p:val>
                                            <p:fltVal val="1"/>
                                          </p:val>
                                        </p:tav>
                                      </p:tavLst>
                                    </p:anim>
                                    <p:anim calcmode="lin" valueType="num">
                                      <p:cBhvr>
                                        <p:cTn id="30" dur="1000" fill="hold"/>
                                        <p:tgtEl>
                                          <p:spTgt spid="71"/>
                                        </p:tgtEl>
                                        <p:attrNameLst>
                                          <p:attrName>ppt_h</p:attrName>
                                        </p:attrNameLst>
                                      </p:cBhvr>
                                      <p:tavLst>
                                        <p:tav tm="0">
                                          <p:val>
                                            <p:strVal val="#ppt_h"/>
                                          </p:val>
                                        </p:tav>
                                        <p:tav tm="100000">
                                          <p:val>
                                            <p:strVal val="#ppt_h"/>
                                          </p:val>
                                        </p:tav>
                                      </p:tavLst>
                                    </p:anim>
                                    <p:anim to="" calcmode="lin" valueType="num">
                                      <p:cBhvr>
                                        <p:cTn id="31" dur="125" autoRev="1" fill="hold">
                                          <p:stCondLst>
                                            <p:cond delay="750"/>
                                          </p:stCondLst>
                                        </p:cTn>
                                        <p:tgtEl>
                                          <p:spTgt spid="71"/>
                                        </p:tgtEl>
                                        <p:attrNameLst>
                                          <p:attrName>ppt_w</p:attrName>
                                        </p:attrNameLst>
                                      </p:cBhvr>
                                      <p:tavLst>
                                        <p:tav tm="0" fmla="#ppt_w*cos(0.1*pi*$)">
                                          <p:val>
                                            <p:strVal val="0"/>
                                          </p:val>
                                        </p:tav>
                                        <p:tav tm="100000">
                                          <p:val>
                                            <p:strVal val="1"/>
                                          </p:val>
                                        </p:tav>
                                      </p:tavLst>
                                    </p:anim>
                                  </p:childTnLst>
                                </p:cTn>
                              </p:par>
                              <p:par>
                                <p:cTn id="32" presetID="45" presetClass="entr" presetSubtype="0" fill="hold" nodeType="withEffect">
                                  <p:stCondLst>
                                    <p:cond delay="30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500"/>
                                        <p:tgtEl>
                                          <p:spTgt spid="67"/>
                                        </p:tgtEl>
                                      </p:cBhvr>
                                    </p:animEffect>
                                    <p:anim calcmode="lin" valueType="num">
                                      <p:cBhvr>
                                        <p:cTn id="35" dur="750" fill="hold"/>
                                        <p:tgtEl>
                                          <p:spTgt spid="67"/>
                                        </p:tgtEl>
                                        <p:attrNameLst>
                                          <p:attrName>ppt_w</p:attrName>
                                        </p:attrNameLst>
                                      </p:cBhvr>
                                      <p:tavLst>
                                        <p:tav tm="0" fmla="#ppt_w*cos(2*pi*$)">
                                          <p:val>
                                            <p:fltVal val="0"/>
                                          </p:val>
                                        </p:tav>
                                        <p:tav tm="100000">
                                          <p:val>
                                            <p:fltVal val="1"/>
                                          </p:val>
                                        </p:tav>
                                      </p:tavLst>
                                    </p:anim>
                                    <p:anim calcmode="lin" valueType="num">
                                      <p:cBhvr>
                                        <p:cTn id="36" dur="1000" fill="hold"/>
                                        <p:tgtEl>
                                          <p:spTgt spid="67"/>
                                        </p:tgtEl>
                                        <p:attrNameLst>
                                          <p:attrName>ppt_h</p:attrName>
                                        </p:attrNameLst>
                                      </p:cBhvr>
                                      <p:tavLst>
                                        <p:tav tm="0">
                                          <p:val>
                                            <p:strVal val="#ppt_h"/>
                                          </p:val>
                                        </p:tav>
                                        <p:tav tm="100000">
                                          <p:val>
                                            <p:strVal val="#ppt_h"/>
                                          </p:val>
                                        </p:tav>
                                      </p:tavLst>
                                    </p:anim>
                                    <p:anim to="" calcmode="lin" valueType="num">
                                      <p:cBhvr>
                                        <p:cTn id="37" dur="125" autoRev="1" fill="hold">
                                          <p:stCondLst>
                                            <p:cond delay="750"/>
                                          </p:stCondLst>
                                        </p:cTn>
                                        <p:tgtEl>
                                          <p:spTgt spid="67"/>
                                        </p:tgtEl>
                                        <p:attrNameLst>
                                          <p:attrName>ppt_w</p:attrName>
                                        </p:attrNameLst>
                                      </p:cBhvr>
                                      <p:tavLst>
                                        <p:tav tm="0" fmla="#ppt_w*cos(0.1*pi*$)">
                                          <p:val>
                                            <p:strVal val="0"/>
                                          </p:val>
                                        </p:tav>
                                        <p:tav tm="100000">
                                          <p:val>
                                            <p:strVal val="1"/>
                                          </p:val>
                                        </p:tav>
                                      </p:tavLst>
                                    </p:anim>
                                  </p:childTnLst>
                                </p:cTn>
                              </p:par>
                              <p:par>
                                <p:cTn id="38" presetID="45" presetClass="entr" presetSubtype="0" fill="hold" nodeType="withEffect">
                                  <p:stCondLst>
                                    <p:cond delay="400"/>
                                  </p:stCondLst>
                                  <p:childTnLst>
                                    <p:set>
                                      <p:cBhvr>
                                        <p:cTn id="39" dur="1" fill="hold">
                                          <p:stCondLst>
                                            <p:cond delay="0"/>
                                          </p:stCondLst>
                                        </p:cTn>
                                        <p:tgtEl>
                                          <p:spTgt spid="51"/>
                                        </p:tgtEl>
                                        <p:attrNameLst>
                                          <p:attrName>style.visibility</p:attrName>
                                        </p:attrNameLst>
                                      </p:cBhvr>
                                      <p:to>
                                        <p:strVal val="visible"/>
                                      </p:to>
                                    </p:set>
                                    <p:animEffect transition="in" filter="fade">
                                      <p:cBhvr>
                                        <p:cTn id="40" dur="500"/>
                                        <p:tgtEl>
                                          <p:spTgt spid="51"/>
                                        </p:tgtEl>
                                      </p:cBhvr>
                                    </p:animEffect>
                                    <p:anim calcmode="lin" valueType="num">
                                      <p:cBhvr>
                                        <p:cTn id="41" dur="750" fill="hold"/>
                                        <p:tgtEl>
                                          <p:spTgt spid="51"/>
                                        </p:tgtEl>
                                        <p:attrNameLst>
                                          <p:attrName>ppt_w</p:attrName>
                                        </p:attrNameLst>
                                      </p:cBhvr>
                                      <p:tavLst>
                                        <p:tav tm="0" fmla="#ppt_w*cos(2*pi*$)">
                                          <p:val>
                                            <p:fltVal val="0"/>
                                          </p:val>
                                        </p:tav>
                                        <p:tav tm="100000">
                                          <p:val>
                                            <p:fltVal val="1"/>
                                          </p:val>
                                        </p:tav>
                                      </p:tavLst>
                                    </p:anim>
                                    <p:anim calcmode="lin" valueType="num">
                                      <p:cBhvr>
                                        <p:cTn id="42" dur="1000" fill="hold"/>
                                        <p:tgtEl>
                                          <p:spTgt spid="51"/>
                                        </p:tgtEl>
                                        <p:attrNameLst>
                                          <p:attrName>ppt_h</p:attrName>
                                        </p:attrNameLst>
                                      </p:cBhvr>
                                      <p:tavLst>
                                        <p:tav tm="0">
                                          <p:val>
                                            <p:strVal val="#ppt_h"/>
                                          </p:val>
                                        </p:tav>
                                        <p:tav tm="100000">
                                          <p:val>
                                            <p:strVal val="#ppt_h"/>
                                          </p:val>
                                        </p:tav>
                                      </p:tavLst>
                                    </p:anim>
                                    <p:anim to="" calcmode="lin" valueType="num">
                                      <p:cBhvr>
                                        <p:cTn id="43" dur="125" autoRev="1" fill="hold">
                                          <p:stCondLst>
                                            <p:cond delay="750"/>
                                          </p:stCondLst>
                                        </p:cTn>
                                        <p:tgtEl>
                                          <p:spTgt spid="51"/>
                                        </p:tgtEl>
                                        <p:attrNameLst>
                                          <p:attrName>ppt_w</p:attrName>
                                        </p:attrNameLst>
                                      </p:cBhvr>
                                      <p:tavLst>
                                        <p:tav tm="0" fmla="#ppt_w*cos(0.1*pi*$)">
                                          <p:val>
                                            <p:strVal val="0"/>
                                          </p:val>
                                        </p:tav>
                                        <p:tav tm="100000">
                                          <p:val>
                                            <p:strVal val="1"/>
                                          </p:val>
                                        </p:tav>
                                      </p:tavLst>
                                    </p:anim>
                                  </p:childTnLst>
                                </p:cTn>
                              </p:par>
                            </p:childTnLst>
                          </p:cTn>
                        </p:par>
                        <p:par>
                          <p:cTn id="44" fill="hold">
                            <p:stCondLst>
                              <p:cond delay="2965"/>
                            </p:stCondLst>
                            <p:childTnLst>
                              <p:par>
                                <p:cTn id="45" presetID="0" presetClass="entr" presetSubtype="0" fill="hold" grpId="0" nodeType="afterEffect">
                                  <p:stCondLst>
                                    <p:cond delay="0"/>
                                  </p:stCondLst>
                                  <p:childTnLst>
                                    <p:set>
                                      <p:cBhvr>
                                        <p:cTn id="46" dur="1000" fill="hold">
                                          <p:stCondLst>
                                            <p:cond delay="0"/>
                                          </p:stCondLst>
                                        </p:cTn>
                                        <p:tgtEl>
                                          <p:spTgt spid="50"/>
                                        </p:tgtEl>
                                        <p:attrNameLst>
                                          <p:attrName>style.visibility</p:attrName>
                                        </p:attrNameLst>
                                      </p:cBhvr>
                                      <p:to>
                                        <p:strVal val="visible"/>
                                      </p:to>
                                    </p:set>
                                    <p:anim to="" calcmode="lin" valueType="num">
                                      <p:cBhvr>
                                        <p:cTn id="47" dur="1000" fill="hold">
                                          <p:stCondLst>
                                            <p:cond delay="0"/>
                                          </p:stCondLst>
                                        </p:cTn>
                                        <p:tgtEl>
                                          <p:spTgt spid="50"/>
                                        </p:tgtEl>
                                        <p:attrNameLst>
                                          <p:attrName>ppt_h</p:attrName>
                                        </p:attrNameLst>
                                      </p:cBhvr>
                                      <p:tavLst>
                                        <p:tav tm="0" fmla="#ppt_h-#ppt_h*((1.5-1.5*$)^3-(1.5-1.5*$)^2)">
                                          <p:val>
                                            <p:strVal val="0"/>
                                          </p:val>
                                        </p:tav>
                                        <p:tav tm="100000">
                                          <p:val>
                                            <p:strVal val="1"/>
                                          </p:val>
                                        </p:tav>
                                      </p:tavLst>
                                    </p:anim>
                                    <p:anim to="" calcmode="lin" valueType="num">
                                      <p:cBhvr>
                                        <p:cTn id="48" dur="1000" fill="hold">
                                          <p:stCondLst>
                                            <p:cond delay="0"/>
                                          </p:stCondLst>
                                        </p:cTn>
                                        <p:tgtEl>
                                          <p:spTgt spid="50"/>
                                        </p:tgtEl>
                                        <p:attrNameLst>
                                          <p:attrName>ppt_w</p:attrName>
                                        </p:attrNameLst>
                                      </p:cBhvr>
                                      <p:tavLst>
                                        <p:tav tm="0" fmla="#ppt_w-#ppt_w*((1.5-1.5*$)^3-(1.5-1.5*$)^2)">
                                          <p:val>
                                            <p:strVal val="0"/>
                                          </p:val>
                                        </p:tav>
                                        <p:tav tm="100000">
                                          <p:val>
                                            <p:strVal val="1"/>
                                          </p:val>
                                        </p:tav>
                                      </p:tavLst>
                                    </p:anim>
                                  </p:childTnLst>
                                </p:cTn>
                              </p:par>
                              <p:par>
                                <p:cTn id="49" presetID="22" presetClass="entr" presetSubtype="1" fill="hold" nodeType="withEffect">
                                  <p:stCondLst>
                                    <p:cond delay="0"/>
                                  </p:stCondLst>
                                  <p:childTnLst>
                                    <p:set>
                                      <p:cBhvr>
                                        <p:cTn id="50" dur="1" fill="hold">
                                          <p:stCondLst>
                                            <p:cond delay="0"/>
                                          </p:stCondLst>
                                        </p:cTn>
                                        <p:tgtEl>
                                          <p:spTgt spid="78"/>
                                        </p:tgtEl>
                                        <p:attrNameLst>
                                          <p:attrName>style.visibility</p:attrName>
                                        </p:attrNameLst>
                                      </p:cBhvr>
                                      <p:to>
                                        <p:strVal val="visible"/>
                                      </p:to>
                                    </p:set>
                                    <p:animEffect transition="in" filter="wipe(up)">
                                      <p:cBhvr>
                                        <p:cTn id="51" dur="1000"/>
                                        <p:tgtEl>
                                          <p:spTgt spid="78"/>
                                        </p:tgtEl>
                                      </p:cBhvr>
                                    </p:animEffect>
                                  </p:childTnLst>
                                </p:cTn>
                              </p:par>
                              <p:par>
                                <p:cTn id="52" presetID="0" presetClass="entr" presetSubtype="0" fill="hold" grpId="0" nodeType="withEffect">
                                  <p:stCondLst>
                                    <p:cond delay="0"/>
                                  </p:stCondLst>
                                  <p:childTnLst>
                                    <p:set>
                                      <p:cBhvr>
                                        <p:cTn id="53" dur="1000" fill="hold">
                                          <p:stCondLst>
                                            <p:cond delay="0"/>
                                          </p:stCondLst>
                                        </p:cTn>
                                        <p:tgtEl>
                                          <p:spTgt spid="42"/>
                                        </p:tgtEl>
                                        <p:attrNameLst>
                                          <p:attrName>style.visibility</p:attrName>
                                        </p:attrNameLst>
                                      </p:cBhvr>
                                      <p:to>
                                        <p:strVal val="visible"/>
                                      </p:to>
                                    </p:set>
                                    <p:anim to="" calcmode="lin" valueType="num">
                                      <p:cBhvr>
                                        <p:cTn id="54" dur="1000" fill="hold">
                                          <p:stCondLst>
                                            <p:cond delay="0"/>
                                          </p:stCondLst>
                                        </p:cTn>
                                        <p:tgtEl>
                                          <p:spTgt spid="42"/>
                                        </p:tgtEl>
                                        <p:attrNameLst>
                                          <p:attrName>ppt_h</p:attrName>
                                        </p:attrNameLst>
                                      </p:cBhvr>
                                      <p:tavLst>
                                        <p:tav tm="0" fmla="#ppt_h-#ppt_h*((1.5-1.5*$)^3-(1.5-1.5*$)^2)">
                                          <p:val>
                                            <p:strVal val="0"/>
                                          </p:val>
                                        </p:tav>
                                        <p:tav tm="100000">
                                          <p:val>
                                            <p:strVal val="1"/>
                                          </p:val>
                                        </p:tav>
                                      </p:tavLst>
                                    </p:anim>
                                    <p:anim to="" calcmode="lin" valueType="num">
                                      <p:cBhvr>
                                        <p:cTn id="55" dur="1000" fill="hold">
                                          <p:stCondLst>
                                            <p:cond delay="0"/>
                                          </p:stCondLst>
                                        </p:cTn>
                                        <p:tgtEl>
                                          <p:spTgt spid="42"/>
                                        </p:tgtEl>
                                        <p:attrNameLst>
                                          <p:attrName>ppt_w</p:attrName>
                                        </p:attrNameLst>
                                      </p:cBhvr>
                                      <p:tavLst>
                                        <p:tav tm="0" fmla="#ppt_w-#ppt_w*((1.5-1.5*$)^3-(1.5-1.5*$)^2)">
                                          <p:val>
                                            <p:strVal val="0"/>
                                          </p:val>
                                        </p:tav>
                                        <p:tav tm="100000">
                                          <p:val>
                                            <p:strVal val="1"/>
                                          </p:val>
                                        </p:tav>
                                      </p:tavLst>
                                    </p:anim>
                                  </p:childTnLst>
                                </p:cTn>
                              </p:par>
                            </p:childTnLst>
                          </p:cTn>
                        </p:par>
                        <p:par>
                          <p:cTn id="56" fill="hold">
                            <p:stCondLst>
                              <p:cond delay="3965"/>
                            </p:stCondLst>
                            <p:childTnLst>
                              <p:par>
                                <p:cTn id="57" presetID="0" presetClass="entr" presetSubtype="0" fill="hold" nodeType="afterEffect">
                                  <p:stCondLst>
                                    <p:cond delay="0"/>
                                  </p:stCondLst>
                                  <p:childTnLst>
                                    <p:set>
                                      <p:cBhvr>
                                        <p:cTn id="58" dur="1000" fill="hold">
                                          <p:stCondLst>
                                            <p:cond delay="0"/>
                                          </p:stCondLst>
                                        </p:cTn>
                                        <p:tgtEl>
                                          <p:spTgt spid="64"/>
                                        </p:tgtEl>
                                        <p:attrNameLst>
                                          <p:attrName>style.visibility</p:attrName>
                                        </p:attrNameLst>
                                      </p:cBhvr>
                                      <p:to>
                                        <p:strVal val="visible"/>
                                      </p:to>
                                    </p:set>
                                    <p:anim to="" calcmode="lin" valueType="num">
                                      <p:cBhvr>
                                        <p:cTn id="59" dur="1000" fill="hold">
                                          <p:stCondLst>
                                            <p:cond delay="0"/>
                                          </p:stCondLst>
                                        </p:cTn>
                                        <p:tgtEl>
                                          <p:spTgt spid="64"/>
                                        </p:tgtEl>
                                        <p:attrNameLst>
                                          <p:attrName>ppt_h</p:attrName>
                                        </p:attrNameLst>
                                      </p:cBhvr>
                                      <p:tavLst>
                                        <p:tav tm="0" fmla="#ppt_h-#ppt_h*((1.5-1.5*$)^3-(1.5-1.5*$)^2)">
                                          <p:val>
                                            <p:strVal val="0"/>
                                          </p:val>
                                        </p:tav>
                                        <p:tav tm="100000">
                                          <p:val>
                                            <p:strVal val="1"/>
                                          </p:val>
                                        </p:tav>
                                      </p:tavLst>
                                    </p:anim>
                                    <p:anim to="" calcmode="lin" valueType="num">
                                      <p:cBhvr>
                                        <p:cTn id="60" dur="1000" fill="hold">
                                          <p:stCondLst>
                                            <p:cond delay="0"/>
                                          </p:stCondLst>
                                        </p:cTn>
                                        <p:tgtEl>
                                          <p:spTgt spid="64"/>
                                        </p:tgtEl>
                                        <p:attrNameLst>
                                          <p:attrName>ppt_w</p:attrName>
                                        </p:attrNameLst>
                                      </p:cBhvr>
                                      <p:tavLst>
                                        <p:tav tm="0" fmla="#ppt_w-#ppt_w*((1.5-1.5*$)^3-(1.5-1.5*$)^2)">
                                          <p:val>
                                            <p:strVal val="0"/>
                                          </p:val>
                                        </p:tav>
                                        <p:tav tm="100000">
                                          <p:val>
                                            <p:strVal val="1"/>
                                          </p:val>
                                        </p:tav>
                                      </p:tavLst>
                                    </p:anim>
                                  </p:childTnLst>
                                </p:cTn>
                              </p:par>
                              <p:par>
                                <p:cTn id="61" presetID="22" presetClass="entr" presetSubtype="4" fill="hold" nodeType="with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wipe(down)">
                                      <p:cBhvr>
                                        <p:cTn id="63" dur="1000"/>
                                        <p:tgtEl>
                                          <p:spTgt spid="79"/>
                                        </p:tgtEl>
                                      </p:cBhvr>
                                    </p:animEffect>
                                  </p:childTnLst>
                                </p:cTn>
                              </p:par>
                              <p:par>
                                <p:cTn id="64" presetID="0" presetClass="entr" presetSubtype="0" fill="hold" grpId="0" nodeType="withEffect">
                                  <p:stCondLst>
                                    <p:cond delay="0"/>
                                  </p:stCondLst>
                                  <p:childTnLst>
                                    <p:set>
                                      <p:cBhvr>
                                        <p:cTn id="65" dur="1000" fill="hold">
                                          <p:stCondLst>
                                            <p:cond delay="0"/>
                                          </p:stCondLst>
                                        </p:cTn>
                                        <p:tgtEl>
                                          <p:spTgt spid="43"/>
                                        </p:tgtEl>
                                        <p:attrNameLst>
                                          <p:attrName>style.visibility</p:attrName>
                                        </p:attrNameLst>
                                      </p:cBhvr>
                                      <p:to>
                                        <p:strVal val="visible"/>
                                      </p:to>
                                    </p:set>
                                    <p:anim to="" calcmode="lin" valueType="num">
                                      <p:cBhvr>
                                        <p:cTn id="66" dur="1000" fill="hold">
                                          <p:stCondLst>
                                            <p:cond delay="0"/>
                                          </p:stCondLst>
                                        </p:cTn>
                                        <p:tgtEl>
                                          <p:spTgt spid="43"/>
                                        </p:tgtEl>
                                        <p:attrNameLst>
                                          <p:attrName>ppt_h</p:attrName>
                                        </p:attrNameLst>
                                      </p:cBhvr>
                                      <p:tavLst>
                                        <p:tav tm="0" fmla="#ppt_h-#ppt_h*((1.5-1.5*$)^3-(1.5-1.5*$)^2)">
                                          <p:val>
                                            <p:strVal val="0"/>
                                          </p:val>
                                        </p:tav>
                                        <p:tav tm="100000">
                                          <p:val>
                                            <p:strVal val="1"/>
                                          </p:val>
                                        </p:tav>
                                      </p:tavLst>
                                    </p:anim>
                                    <p:anim to="" calcmode="lin" valueType="num">
                                      <p:cBhvr>
                                        <p:cTn id="67" dur="1000" fill="hold">
                                          <p:stCondLst>
                                            <p:cond delay="0"/>
                                          </p:stCondLst>
                                        </p:cTn>
                                        <p:tgtEl>
                                          <p:spTgt spid="43"/>
                                        </p:tgtEl>
                                        <p:attrNameLst>
                                          <p:attrName>ppt_w</p:attrName>
                                        </p:attrNameLst>
                                      </p:cBhvr>
                                      <p:tavLst>
                                        <p:tav tm="0" fmla="#ppt_w-#ppt_w*((1.5-1.5*$)^3-(1.5-1.5*$)^2)">
                                          <p:val>
                                            <p:strVal val="0"/>
                                          </p:val>
                                        </p:tav>
                                        <p:tav tm="100000">
                                          <p:val>
                                            <p:strVal val="1"/>
                                          </p:val>
                                        </p:tav>
                                      </p:tavLst>
                                    </p:anim>
                                  </p:childTnLst>
                                </p:cTn>
                              </p:par>
                            </p:childTnLst>
                          </p:cTn>
                        </p:par>
                        <p:par>
                          <p:cTn id="68" fill="hold">
                            <p:stCondLst>
                              <p:cond delay="4965"/>
                            </p:stCondLst>
                            <p:childTnLst>
                              <p:par>
                                <p:cTn id="69" presetID="0" presetClass="entr" presetSubtype="0" fill="hold" nodeType="afterEffect">
                                  <p:stCondLst>
                                    <p:cond delay="0"/>
                                  </p:stCondLst>
                                  <p:childTnLst>
                                    <p:set>
                                      <p:cBhvr>
                                        <p:cTn id="70" dur="1000" fill="hold">
                                          <p:stCondLst>
                                            <p:cond delay="0"/>
                                          </p:stCondLst>
                                        </p:cTn>
                                        <p:tgtEl>
                                          <p:spTgt spid="74"/>
                                        </p:tgtEl>
                                        <p:attrNameLst>
                                          <p:attrName>style.visibility</p:attrName>
                                        </p:attrNameLst>
                                      </p:cBhvr>
                                      <p:to>
                                        <p:strVal val="visible"/>
                                      </p:to>
                                    </p:set>
                                    <p:anim to="" calcmode="lin" valueType="num">
                                      <p:cBhvr>
                                        <p:cTn id="71" dur="1000" fill="hold">
                                          <p:stCondLst>
                                            <p:cond delay="0"/>
                                          </p:stCondLst>
                                        </p:cTn>
                                        <p:tgtEl>
                                          <p:spTgt spid="74"/>
                                        </p:tgtEl>
                                        <p:attrNameLst>
                                          <p:attrName>ppt_h</p:attrName>
                                        </p:attrNameLst>
                                      </p:cBhvr>
                                      <p:tavLst>
                                        <p:tav tm="0" fmla="#ppt_h-#ppt_h*((1.5-1.5*$)^3-(1.5-1.5*$)^2)">
                                          <p:val>
                                            <p:strVal val="0"/>
                                          </p:val>
                                        </p:tav>
                                        <p:tav tm="100000">
                                          <p:val>
                                            <p:strVal val="1"/>
                                          </p:val>
                                        </p:tav>
                                      </p:tavLst>
                                    </p:anim>
                                    <p:anim to="" calcmode="lin" valueType="num">
                                      <p:cBhvr>
                                        <p:cTn id="72" dur="1000" fill="hold">
                                          <p:stCondLst>
                                            <p:cond delay="0"/>
                                          </p:stCondLst>
                                        </p:cTn>
                                        <p:tgtEl>
                                          <p:spTgt spid="74"/>
                                        </p:tgtEl>
                                        <p:attrNameLst>
                                          <p:attrName>ppt_w</p:attrName>
                                        </p:attrNameLst>
                                      </p:cBhvr>
                                      <p:tavLst>
                                        <p:tav tm="0" fmla="#ppt_w-#ppt_w*((1.5-1.5*$)^3-(1.5-1.5*$)^2)">
                                          <p:val>
                                            <p:strVal val="0"/>
                                          </p:val>
                                        </p:tav>
                                        <p:tav tm="100000">
                                          <p:val>
                                            <p:strVal val="1"/>
                                          </p:val>
                                        </p:tav>
                                      </p:tavLst>
                                    </p:anim>
                                  </p:childTnLst>
                                </p:cTn>
                              </p:par>
                              <p:par>
                                <p:cTn id="73" presetID="22" presetClass="entr" presetSubtype="1" fill="hold" nodeType="withEffect">
                                  <p:stCondLst>
                                    <p:cond delay="0"/>
                                  </p:stCondLst>
                                  <p:childTnLst>
                                    <p:set>
                                      <p:cBhvr>
                                        <p:cTn id="74" dur="1" fill="hold">
                                          <p:stCondLst>
                                            <p:cond delay="0"/>
                                          </p:stCondLst>
                                        </p:cTn>
                                        <p:tgtEl>
                                          <p:spTgt spid="80"/>
                                        </p:tgtEl>
                                        <p:attrNameLst>
                                          <p:attrName>style.visibility</p:attrName>
                                        </p:attrNameLst>
                                      </p:cBhvr>
                                      <p:to>
                                        <p:strVal val="visible"/>
                                      </p:to>
                                    </p:set>
                                    <p:animEffect transition="in" filter="wipe(up)">
                                      <p:cBhvr>
                                        <p:cTn id="75" dur="1000"/>
                                        <p:tgtEl>
                                          <p:spTgt spid="80"/>
                                        </p:tgtEl>
                                      </p:cBhvr>
                                    </p:animEffect>
                                  </p:childTnLst>
                                </p:cTn>
                              </p:par>
                              <p:par>
                                <p:cTn id="76" presetID="0" presetClass="entr" presetSubtype="0" fill="hold" grpId="0" nodeType="withEffect">
                                  <p:stCondLst>
                                    <p:cond delay="0"/>
                                  </p:stCondLst>
                                  <p:childTnLst>
                                    <p:set>
                                      <p:cBhvr>
                                        <p:cTn id="77" dur="1000" fill="hold">
                                          <p:stCondLst>
                                            <p:cond delay="0"/>
                                          </p:stCondLst>
                                        </p:cTn>
                                        <p:tgtEl>
                                          <p:spTgt spid="44"/>
                                        </p:tgtEl>
                                        <p:attrNameLst>
                                          <p:attrName>style.visibility</p:attrName>
                                        </p:attrNameLst>
                                      </p:cBhvr>
                                      <p:to>
                                        <p:strVal val="visible"/>
                                      </p:to>
                                    </p:set>
                                    <p:anim to="" calcmode="lin" valueType="num">
                                      <p:cBhvr>
                                        <p:cTn id="78" dur="1000" fill="hold">
                                          <p:stCondLst>
                                            <p:cond delay="0"/>
                                          </p:stCondLst>
                                        </p:cTn>
                                        <p:tgtEl>
                                          <p:spTgt spid="44"/>
                                        </p:tgtEl>
                                        <p:attrNameLst>
                                          <p:attrName>ppt_h</p:attrName>
                                        </p:attrNameLst>
                                      </p:cBhvr>
                                      <p:tavLst>
                                        <p:tav tm="0" fmla="#ppt_h-#ppt_h*((1.5-1.5*$)^3-(1.5-1.5*$)^2)">
                                          <p:val>
                                            <p:strVal val="0"/>
                                          </p:val>
                                        </p:tav>
                                        <p:tav tm="100000">
                                          <p:val>
                                            <p:strVal val="1"/>
                                          </p:val>
                                        </p:tav>
                                      </p:tavLst>
                                    </p:anim>
                                    <p:anim to="" calcmode="lin" valueType="num">
                                      <p:cBhvr>
                                        <p:cTn id="79" dur="1000" fill="hold">
                                          <p:stCondLst>
                                            <p:cond delay="0"/>
                                          </p:stCondLst>
                                        </p:cTn>
                                        <p:tgtEl>
                                          <p:spTgt spid="44"/>
                                        </p:tgtEl>
                                        <p:attrNameLst>
                                          <p:attrName>ppt_w</p:attrName>
                                        </p:attrNameLst>
                                      </p:cBhvr>
                                      <p:tavLst>
                                        <p:tav tm="0" fmla="#ppt_w-#ppt_w*((1.5-1.5*$)^3-(1.5-1.5*$)^2)">
                                          <p:val>
                                            <p:strVal val="0"/>
                                          </p:val>
                                        </p:tav>
                                        <p:tav tm="100000">
                                          <p:val>
                                            <p:strVal val="1"/>
                                          </p:val>
                                        </p:tav>
                                      </p:tavLst>
                                    </p:anim>
                                  </p:childTnLst>
                                </p:cTn>
                              </p:par>
                            </p:childTnLst>
                          </p:cTn>
                        </p:par>
                        <p:par>
                          <p:cTn id="80" fill="hold">
                            <p:stCondLst>
                              <p:cond delay="5965"/>
                            </p:stCondLst>
                            <p:childTnLst>
                              <p:par>
                                <p:cTn id="81" presetID="0" presetClass="entr" presetSubtype="0" fill="hold" grpId="0" nodeType="afterEffect">
                                  <p:stCondLst>
                                    <p:cond delay="0"/>
                                  </p:stCondLst>
                                  <p:childTnLst>
                                    <p:set>
                                      <p:cBhvr>
                                        <p:cTn id="82" dur="1000" fill="hold">
                                          <p:stCondLst>
                                            <p:cond delay="0"/>
                                          </p:stCondLst>
                                        </p:cTn>
                                        <p:tgtEl>
                                          <p:spTgt spid="70"/>
                                        </p:tgtEl>
                                        <p:attrNameLst>
                                          <p:attrName>style.visibility</p:attrName>
                                        </p:attrNameLst>
                                      </p:cBhvr>
                                      <p:to>
                                        <p:strVal val="visible"/>
                                      </p:to>
                                    </p:set>
                                    <p:anim to="" calcmode="lin" valueType="num">
                                      <p:cBhvr>
                                        <p:cTn id="83" dur="1000" fill="hold">
                                          <p:stCondLst>
                                            <p:cond delay="0"/>
                                          </p:stCondLst>
                                        </p:cTn>
                                        <p:tgtEl>
                                          <p:spTgt spid="70"/>
                                        </p:tgtEl>
                                        <p:attrNameLst>
                                          <p:attrName>ppt_h</p:attrName>
                                        </p:attrNameLst>
                                      </p:cBhvr>
                                      <p:tavLst>
                                        <p:tav tm="0" fmla="#ppt_h-#ppt_h*((1.5-1.5*$)^3-(1.5-1.5*$)^2)">
                                          <p:val>
                                            <p:strVal val="0"/>
                                          </p:val>
                                        </p:tav>
                                        <p:tav tm="100000">
                                          <p:val>
                                            <p:strVal val="1"/>
                                          </p:val>
                                        </p:tav>
                                      </p:tavLst>
                                    </p:anim>
                                    <p:anim to="" calcmode="lin" valueType="num">
                                      <p:cBhvr>
                                        <p:cTn id="84" dur="1000" fill="hold">
                                          <p:stCondLst>
                                            <p:cond delay="0"/>
                                          </p:stCondLst>
                                        </p:cTn>
                                        <p:tgtEl>
                                          <p:spTgt spid="70"/>
                                        </p:tgtEl>
                                        <p:attrNameLst>
                                          <p:attrName>ppt_w</p:attrName>
                                        </p:attrNameLst>
                                      </p:cBhvr>
                                      <p:tavLst>
                                        <p:tav tm="0" fmla="#ppt_w-#ppt_w*((1.5-1.5*$)^3-(1.5-1.5*$)^2)">
                                          <p:val>
                                            <p:strVal val="0"/>
                                          </p:val>
                                        </p:tav>
                                        <p:tav tm="100000">
                                          <p:val>
                                            <p:strVal val="1"/>
                                          </p:val>
                                        </p:tav>
                                      </p:tavLst>
                                    </p:anim>
                                  </p:childTnLst>
                                </p:cTn>
                              </p:par>
                              <p:par>
                                <p:cTn id="85" presetID="22" presetClass="entr" presetSubtype="4" fill="hold" nodeType="withEffect">
                                  <p:stCondLst>
                                    <p:cond delay="0"/>
                                  </p:stCondLst>
                                  <p:childTnLst>
                                    <p:set>
                                      <p:cBhvr>
                                        <p:cTn id="86" dur="1" fill="hold">
                                          <p:stCondLst>
                                            <p:cond delay="0"/>
                                          </p:stCondLst>
                                        </p:cTn>
                                        <p:tgtEl>
                                          <p:spTgt spid="81"/>
                                        </p:tgtEl>
                                        <p:attrNameLst>
                                          <p:attrName>style.visibility</p:attrName>
                                        </p:attrNameLst>
                                      </p:cBhvr>
                                      <p:to>
                                        <p:strVal val="visible"/>
                                      </p:to>
                                    </p:set>
                                    <p:animEffect transition="in" filter="wipe(down)">
                                      <p:cBhvr>
                                        <p:cTn id="87" dur="1000"/>
                                        <p:tgtEl>
                                          <p:spTgt spid="81"/>
                                        </p:tgtEl>
                                      </p:cBhvr>
                                    </p:animEffect>
                                  </p:childTnLst>
                                </p:cTn>
                              </p:par>
                              <p:par>
                                <p:cTn id="88" presetID="0" presetClass="entr" presetSubtype="0" fill="hold" grpId="0" nodeType="withEffect">
                                  <p:stCondLst>
                                    <p:cond delay="0"/>
                                  </p:stCondLst>
                                  <p:childTnLst>
                                    <p:set>
                                      <p:cBhvr>
                                        <p:cTn id="89" dur="1000" fill="hold">
                                          <p:stCondLst>
                                            <p:cond delay="0"/>
                                          </p:stCondLst>
                                        </p:cTn>
                                        <p:tgtEl>
                                          <p:spTgt spid="46"/>
                                        </p:tgtEl>
                                        <p:attrNameLst>
                                          <p:attrName>style.visibility</p:attrName>
                                        </p:attrNameLst>
                                      </p:cBhvr>
                                      <p:to>
                                        <p:strVal val="visible"/>
                                      </p:to>
                                    </p:set>
                                    <p:anim to="" calcmode="lin" valueType="num">
                                      <p:cBhvr>
                                        <p:cTn id="90" dur="1000" fill="hold">
                                          <p:stCondLst>
                                            <p:cond delay="0"/>
                                          </p:stCondLst>
                                        </p:cTn>
                                        <p:tgtEl>
                                          <p:spTgt spid="46"/>
                                        </p:tgtEl>
                                        <p:attrNameLst>
                                          <p:attrName>ppt_h</p:attrName>
                                        </p:attrNameLst>
                                      </p:cBhvr>
                                      <p:tavLst>
                                        <p:tav tm="0" fmla="#ppt_h-#ppt_h*((1.5-1.5*$)^3-(1.5-1.5*$)^2)">
                                          <p:val>
                                            <p:strVal val="0"/>
                                          </p:val>
                                        </p:tav>
                                        <p:tav tm="100000">
                                          <p:val>
                                            <p:strVal val="1"/>
                                          </p:val>
                                        </p:tav>
                                      </p:tavLst>
                                    </p:anim>
                                    <p:anim to="" calcmode="lin" valueType="num">
                                      <p:cBhvr>
                                        <p:cTn id="91" dur="1000" fill="hold">
                                          <p:stCondLst>
                                            <p:cond delay="0"/>
                                          </p:stCondLst>
                                        </p:cTn>
                                        <p:tgtEl>
                                          <p:spTgt spid="46"/>
                                        </p:tgtEl>
                                        <p:attrNameLst>
                                          <p:attrName>ppt_w</p:attrName>
                                        </p:attrNameLst>
                                      </p:cBhvr>
                                      <p:tavLst>
                                        <p:tav tm="0" fmla="#ppt_w-#ppt_w*((1.5-1.5*$)^3-(1.5-1.5*$)^2)">
                                          <p:val>
                                            <p:strVal val="0"/>
                                          </p:val>
                                        </p:tav>
                                        <p:tav tm="100000">
                                          <p:val>
                                            <p:strVal val="1"/>
                                          </p:val>
                                        </p:tav>
                                      </p:tavLst>
                                    </p:anim>
                                  </p:childTnLst>
                                </p:cTn>
                              </p:par>
                            </p:childTnLst>
                          </p:cTn>
                        </p:par>
                        <p:par>
                          <p:cTn id="92" fill="hold">
                            <p:stCondLst>
                              <p:cond delay="6965"/>
                            </p:stCondLst>
                            <p:childTnLst>
                              <p:par>
                                <p:cTn id="93" presetID="0" presetClass="entr" presetSubtype="0" fill="hold" nodeType="afterEffect">
                                  <p:stCondLst>
                                    <p:cond delay="0"/>
                                  </p:stCondLst>
                                  <p:childTnLst>
                                    <p:set>
                                      <p:cBhvr>
                                        <p:cTn id="94" dur="1000" fill="hold">
                                          <p:stCondLst>
                                            <p:cond delay="0"/>
                                          </p:stCondLst>
                                        </p:cTn>
                                        <p:tgtEl>
                                          <p:spTgt spid="54"/>
                                        </p:tgtEl>
                                        <p:attrNameLst>
                                          <p:attrName>style.visibility</p:attrName>
                                        </p:attrNameLst>
                                      </p:cBhvr>
                                      <p:to>
                                        <p:strVal val="visible"/>
                                      </p:to>
                                    </p:set>
                                    <p:anim to="" calcmode="lin" valueType="num">
                                      <p:cBhvr>
                                        <p:cTn id="95" dur="1000" fill="hold">
                                          <p:stCondLst>
                                            <p:cond delay="0"/>
                                          </p:stCondLst>
                                        </p:cTn>
                                        <p:tgtEl>
                                          <p:spTgt spid="54"/>
                                        </p:tgtEl>
                                        <p:attrNameLst>
                                          <p:attrName>ppt_h</p:attrName>
                                        </p:attrNameLst>
                                      </p:cBhvr>
                                      <p:tavLst>
                                        <p:tav tm="0" fmla="#ppt_h-#ppt_h*((1.5-1.5*$)^3-(1.5-1.5*$)^2)">
                                          <p:val>
                                            <p:strVal val="0"/>
                                          </p:val>
                                        </p:tav>
                                        <p:tav tm="100000">
                                          <p:val>
                                            <p:strVal val="1"/>
                                          </p:val>
                                        </p:tav>
                                      </p:tavLst>
                                    </p:anim>
                                    <p:anim to="" calcmode="lin" valueType="num">
                                      <p:cBhvr>
                                        <p:cTn id="96" dur="1000" fill="hold">
                                          <p:stCondLst>
                                            <p:cond delay="0"/>
                                          </p:stCondLst>
                                        </p:cTn>
                                        <p:tgtEl>
                                          <p:spTgt spid="54"/>
                                        </p:tgtEl>
                                        <p:attrNameLst>
                                          <p:attrName>ppt_w</p:attrName>
                                        </p:attrNameLst>
                                      </p:cBhvr>
                                      <p:tavLst>
                                        <p:tav tm="0" fmla="#ppt_w-#ppt_w*((1.5-1.5*$)^3-(1.5-1.5*$)^2)">
                                          <p:val>
                                            <p:strVal val="0"/>
                                          </p:val>
                                        </p:tav>
                                        <p:tav tm="100000">
                                          <p:val>
                                            <p:strVal val="1"/>
                                          </p:val>
                                        </p:tav>
                                      </p:tavLst>
                                    </p:anim>
                                  </p:childTnLst>
                                </p:cTn>
                              </p:par>
                              <p:par>
                                <p:cTn id="97" presetID="22" presetClass="entr" presetSubtype="1" fill="hold" nodeType="withEffect">
                                  <p:stCondLst>
                                    <p:cond delay="0"/>
                                  </p:stCondLst>
                                  <p:childTnLst>
                                    <p:set>
                                      <p:cBhvr>
                                        <p:cTn id="98" dur="1" fill="hold">
                                          <p:stCondLst>
                                            <p:cond delay="0"/>
                                          </p:stCondLst>
                                        </p:cTn>
                                        <p:tgtEl>
                                          <p:spTgt spid="82"/>
                                        </p:tgtEl>
                                        <p:attrNameLst>
                                          <p:attrName>style.visibility</p:attrName>
                                        </p:attrNameLst>
                                      </p:cBhvr>
                                      <p:to>
                                        <p:strVal val="visible"/>
                                      </p:to>
                                    </p:set>
                                    <p:animEffect transition="in" filter="wipe(up)">
                                      <p:cBhvr>
                                        <p:cTn id="99" dur="1000"/>
                                        <p:tgtEl>
                                          <p:spTgt spid="82"/>
                                        </p:tgtEl>
                                      </p:cBhvr>
                                    </p:animEffect>
                                  </p:childTnLst>
                                </p:cTn>
                              </p:par>
                              <p:par>
                                <p:cTn id="100" presetID="0" presetClass="entr" presetSubtype="0" fill="hold" grpId="0" nodeType="withEffect">
                                  <p:stCondLst>
                                    <p:cond delay="0"/>
                                  </p:stCondLst>
                                  <p:childTnLst>
                                    <p:set>
                                      <p:cBhvr>
                                        <p:cTn id="101" dur="1000" fill="hold">
                                          <p:stCondLst>
                                            <p:cond delay="0"/>
                                          </p:stCondLst>
                                        </p:cTn>
                                        <p:tgtEl>
                                          <p:spTgt spid="45"/>
                                        </p:tgtEl>
                                        <p:attrNameLst>
                                          <p:attrName>style.visibility</p:attrName>
                                        </p:attrNameLst>
                                      </p:cBhvr>
                                      <p:to>
                                        <p:strVal val="visible"/>
                                      </p:to>
                                    </p:set>
                                    <p:anim to="" calcmode="lin" valueType="num">
                                      <p:cBhvr>
                                        <p:cTn id="102" dur="1000" fill="hold">
                                          <p:stCondLst>
                                            <p:cond delay="0"/>
                                          </p:stCondLst>
                                        </p:cTn>
                                        <p:tgtEl>
                                          <p:spTgt spid="45"/>
                                        </p:tgtEl>
                                        <p:attrNameLst>
                                          <p:attrName>ppt_h</p:attrName>
                                        </p:attrNameLst>
                                      </p:cBhvr>
                                      <p:tavLst>
                                        <p:tav tm="0" fmla="#ppt_h-#ppt_h*((1.5-1.5*$)^3-(1.5-1.5*$)^2)">
                                          <p:val>
                                            <p:strVal val="0"/>
                                          </p:val>
                                        </p:tav>
                                        <p:tav tm="100000">
                                          <p:val>
                                            <p:strVal val="1"/>
                                          </p:val>
                                        </p:tav>
                                      </p:tavLst>
                                    </p:anim>
                                    <p:anim to="" calcmode="lin" valueType="num">
                                      <p:cBhvr>
                                        <p:cTn id="103" dur="1000" fill="hold">
                                          <p:stCondLst>
                                            <p:cond delay="0"/>
                                          </p:stCondLst>
                                        </p:cTn>
                                        <p:tgtEl>
                                          <p:spTgt spid="45"/>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6" grpId="0"/>
      <p:bldP spid="50" grpId="0" animBg="1"/>
      <p:bldP spid="70" grpId="0" animBg="1"/>
      <p:bldP spid="9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071111D0-B3F9-4C7A-9A71-C44F4AFC134A}"/>
              </a:ext>
            </a:extLst>
          </p:cNvPr>
          <p:cNvSpPr>
            <a:spLocks noGrp="1"/>
          </p:cNvSpPr>
          <p:nvPr>
            <p:ph type="pic" sz="quarter" idx="10"/>
          </p:nvPr>
        </p:nvSpPr>
        <p:spPr/>
      </p:sp>
      <p:sp>
        <p:nvSpPr>
          <p:cNvPr id="5" name="Freeform: Shape 4">
            <a:extLst>
              <a:ext uri="{FF2B5EF4-FFF2-40B4-BE49-F238E27FC236}">
                <a16:creationId xmlns:a16="http://schemas.microsoft.com/office/drawing/2014/main" id="{BDCBB30A-A5C7-44B4-AFEF-1B0EAE35E6C5}"/>
              </a:ext>
            </a:extLst>
          </p:cNvPr>
          <p:cNvSpPr/>
          <p:nvPr/>
        </p:nvSpPr>
        <p:spPr>
          <a:xfrm>
            <a:off x="827087" y="823913"/>
            <a:ext cx="16673740" cy="8639175"/>
          </a:xfrm>
          <a:custGeom>
            <a:avLst/>
            <a:gdLst>
              <a:gd name="connsiteX0" fmla="*/ 16011732 w 16673740"/>
              <a:gd name="connsiteY0" fmla="*/ 8366337 h 8639175"/>
              <a:gd name="connsiteX1" fmla="*/ 16011732 w 16673740"/>
              <a:gd name="connsiteY1" fmla="*/ 8600488 h 8639175"/>
              <a:gd name="connsiteX2" fmla="*/ 16245832 w 16673740"/>
              <a:gd name="connsiteY2" fmla="*/ 8600488 h 8639175"/>
              <a:gd name="connsiteX3" fmla="*/ 16245832 w 16673740"/>
              <a:gd name="connsiteY3" fmla="*/ 8366337 h 8639175"/>
              <a:gd name="connsiteX4" fmla="*/ 427856 w 16673740"/>
              <a:gd name="connsiteY4" fmla="*/ 8366337 h 8639175"/>
              <a:gd name="connsiteX5" fmla="*/ 427856 w 16673740"/>
              <a:gd name="connsiteY5" fmla="*/ 8600488 h 8639175"/>
              <a:gd name="connsiteX6" fmla="*/ 661900 w 16673740"/>
              <a:gd name="connsiteY6" fmla="*/ 8600488 h 8639175"/>
              <a:gd name="connsiteX7" fmla="*/ 661900 w 16673740"/>
              <a:gd name="connsiteY7" fmla="*/ 8366337 h 8639175"/>
              <a:gd name="connsiteX8" fmla="*/ 38421 w 16673740"/>
              <a:gd name="connsiteY8" fmla="*/ 8366070 h 8639175"/>
              <a:gd name="connsiteX9" fmla="*/ 38421 w 16673740"/>
              <a:gd name="connsiteY9" fmla="*/ 8600807 h 8639175"/>
              <a:gd name="connsiteX10" fmla="*/ 272572 w 16673740"/>
              <a:gd name="connsiteY10" fmla="*/ 8600807 h 8639175"/>
              <a:gd name="connsiteX11" fmla="*/ 272572 w 16673740"/>
              <a:gd name="connsiteY11" fmla="*/ 8366070 h 8639175"/>
              <a:gd name="connsiteX12" fmla="*/ 16401060 w 16673740"/>
              <a:gd name="connsiteY12" fmla="*/ 8366017 h 8639175"/>
              <a:gd name="connsiteX13" fmla="*/ 16401060 w 16673740"/>
              <a:gd name="connsiteY13" fmla="*/ 8600754 h 8639175"/>
              <a:gd name="connsiteX14" fmla="*/ 16635212 w 16673740"/>
              <a:gd name="connsiteY14" fmla="*/ 8600754 h 8639175"/>
              <a:gd name="connsiteX15" fmla="*/ 16635212 w 16673740"/>
              <a:gd name="connsiteY15" fmla="*/ 8366017 h 8639175"/>
              <a:gd name="connsiteX16" fmla="*/ 16284198 w 16673740"/>
              <a:gd name="connsiteY16" fmla="*/ 8249261 h 8639175"/>
              <a:gd name="connsiteX17" fmla="*/ 16284198 w 16673740"/>
              <a:gd name="connsiteY17" fmla="*/ 8327649 h 8639175"/>
              <a:gd name="connsiteX18" fmla="*/ 16362584 w 16673740"/>
              <a:gd name="connsiteY18" fmla="*/ 8327649 h 8639175"/>
              <a:gd name="connsiteX19" fmla="*/ 16362584 w 16673740"/>
              <a:gd name="connsiteY19" fmla="*/ 8249261 h 8639175"/>
              <a:gd name="connsiteX20" fmla="*/ 311046 w 16673740"/>
              <a:gd name="connsiteY20" fmla="*/ 8249261 h 8639175"/>
              <a:gd name="connsiteX21" fmla="*/ 311046 w 16673740"/>
              <a:gd name="connsiteY21" fmla="*/ 8327649 h 8639175"/>
              <a:gd name="connsiteX22" fmla="*/ 389434 w 16673740"/>
              <a:gd name="connsiteY22" fmla="*/ 8327649 h 8639175"/>
              <a:gd name="connsiteX23" fmla="*/ 389434 w 16673740"/>
              <a:gd name="connsiteY23" fmla="*/ 8249261 h 8639175"/>
              <a:gd name="connsiteX24" fmla="*/ 16401060 w 16673740"/>
              <a:gd name="connsiteY24" fmla="*/ 7977009 h 8639175"/>
              <a:gd name="connsiteX25" fmla="*/ 16401060 w 16673740"/>
              <a:gd name="connsiteY25" fmla="*/ 8211106 h 8639175"/>
              <a:gd name="connsiteX26" fmla="*/ 16635212 w 16673740"/>
              <a:gd name="connsiteY26" fmla="*/ 8211106 h 8639175"/>
              <a:gd name="connsiteX27" fmla="*/ 16635212 w 16673740"/>
              <a:gd name="connsiteY27" fmla="*/ 7977009 h 8639175"/>
              <a:gd name="connsiteX28" fmla="*/ 38421 w 16673740"/>
              <a:gd name="connsiteY28" fmla="*/ 7977009 h 8639175"/>
              <a:gd name="connsiteX29" fmla="*/ 38421 w 16673740"/>
              <a:gd name="connsiteY29" fmla="*/ 8211106 h 8639175"/>
              <a:gd name="connsiteX30" fmla="*/ 272572 w 16673740"/>
              <a:gd name="connsiteY30" fmla="*/ 8211106 h 8639175"/>
              <a:gd name="connsiteX31" fmla="*/ 272572 w 16673740"/>
              <a:gd name="connsiteY31" fmla="*/ 7977009 h 8639175"/>
              <a:gd name="connsiteX32" fmla="*/ 38421 w 16673740"/>
              <a:gd name="connsiteY32" fmla="*/ 428122 h 8639175"/>
              <a:gd name="connsiteX33" fmla="*/ 38421 w 16673740"/>
              <a:gd name="connsiteY33" fmla="*/ 662220 h 8639175"/>
              <a:gd name="connsiteX34" fmla="*/ 272572 w 16673740"/>
              <a:gd name="connsiteY34" fmla="*/ 662220 h 8639175"/>
              <a:gd name="connsiteX35" fmla="*/ 272572 w 16673740"/>
              <a:gd name="connsiteY35" fmla="*/ 428122 h 8639175"/>
              <a:gd name="connsiteX36" fmla="*/ 16401060 w 16673740"/>
              <a:gd name="connsiteY36" fmla="*/ 428122 h 8639175"/>
              <a:gd name="connsiteX37" fmla="*/ 16401060 w 16673740"/>
              <a:gd name="connsiteY37" fmla="*/ 662220 h 8639175"/>
              <a:gd name="connsiteX38" fmla="*/ 16635212 w 16673740"/>
              <a:gd name="connsiteY38" fmla="*/ 662220 h 8639175"/>
              <a:gd name="connsiteX39" fmla="*/ 16635212 w 16673740"/>
              <a:gd name="connsiteY39" fmla="*/ 428122 h 8639175"/>
              <a:gd name="connsiteX40" fmla="*/ 311046 w 16673740"/>
              <a:gd name="connsiteY40" fmla="*/ 311579 h 8639175"/>
              <a:gd name="connsiteX41" fmla="*/ 311046 w 16673740"/>
              <a:gd name="connsiteY41" fmla="*/ 389967 h 8639175"/>
              <a:gd name="connsiteX42" fmla="*/ 389434 w 16673740"/>
              <a:gd name="connsiteY42" fmla="*/ 389967 h 8639175"/>
              <a:gd name="connsiteX43" fmla="*/ 389434 w 16673740"/>
              <a:gd name="connsiteY43" fmla="*/ 311579 h 8639175"/>
              <a:gd name="connsiteX44" fmla="*/ 16284252 w 16673740"/>
              <a:gd name="connsiteY44" fmla="*/ 311579 h 8639175"/>
              <a:gd name="connsiteX45" fmla="*/ 16284252 w 16673740"/>
              <a:gd name="connsiteY45" fmla="*/ 389967 h 8639175"/>
              <a:gd name="connsiteX46" fmla="*/ 16362640 w 16673740"/>
              <a:gd name="connsiteY46" fmla="*/ 389967 h 8639175"/>
              <a:gd name="connsiteX47" fmla="*/ 16362640 w 16673740"/>
              <a:gd name="connsiteY47" fmla="*/ 311579 h 8639175"/>
              <a:gd name="connsiteX48" fmla="*/ 427856 w 16673740"/>
              <a:gd name="connsiteY48" fmla="*/ 38741 h 8639175"/>
              <a:gd name="connsiteX49" fmla="*/ 427856 w 16673740"/>
              <a:gd name="connsiteY49" fmla="*/ 272892 h 8639175"/>
              <a:gd name="connsiteX50" fmla="*/ 661954 w 16673740"/>
              <a:gd name="connsiteY50" fmla="*/ 272892 h 8639175"/>
              <a:gd name="connsiteX51" fmla="*/ 661954 w 16673740"/>
              <a:gd name="connsiteY51" fmla="*/ 38741 h 8639175"/>
              <a:gd name="connsiteX52" fmla="*/ 16011732 w 16673740"/>
              <a:gd name="connsiteY52" fmla="*/ 38741 h 8639175"/>
              <a:gd name="connsiteX53" fmla="*/ 16011732 w 16673740"/>
              <a:gd name="connsiteY53" fmla="*/ 272892 h 8639175"/>
              <a:gd name="connsiteX54" fmla="*/ 16245832 w 16673740"/>
              <a:gd name="connsiteY54" fmla="*/ 272892 h 8639175"/>
              <a:gd name="connsiteX55" fmla="*/ 16245832 w 16673740"/>
              <a:gd name="connsiteY55" fmla="*/ 38741 h 8639175"/>
              <a:gd name="connsiteX56" fmla="*/ 12007762 w 16673740"/>
              <a:gd name="connsiteY56" fmla="*/ 38741 h 8639175"/>
              <a:gd name="connsiteX57" fmla="*/ 12007762 w 16673740"/>
              <a:gd name="connsiteY57" fmla="*/ 38741 h 8639175"/>
              <a:gd name="connsiteX58" fmla="*/ 7288212 w 16673740"/>
              <a:gd name="connsiteY58" fmla="*/ 38741 h 8639175"/>
              <a:gd name="connsiteX59" fmla="*/ 6000432 w 16673740"/>
              <a:gd name="connsiteY59" fmla="*/ 38741 h 8639175"/>
              <a:gd name="connsiteX60" fmla="*/ 1157859 w 16673740"/>
              <a:gd name="connsiteY60" fmla="*/ 38741 h 8639175"/>
              <a:gd name="connsiteX61" fmla="*/ 1157859 w 16673740"/>
              <a:gd name="connsiteY61" fmla="*/ 175054 h 8639175"/>
              <a:gd name="connsiteX62" fmla="*/ 983072 w 16673740"/>
              <a:gd name="connsiteY62" fmla="*/ 175054 h 8639175"/>
              <a:gd name="connsiteX63" fmla="*/ 983072 w 16673740"/>
              <a:gd name="connsiteY63" fmla="*/ 38741 h 8639175"/>
              <a:gd name="connsiteX64" fmla="*/ 817131 w 16673740"/>
              <a:gd name="connsiteY64" fmla="*/ 38741 h 8639175"/>
              <a:gd name="connsiteX65" fmla="*/ 817131 w 16673740"/>
              <a:gd name="connsiteY65" fmla="*/ 428389 h 8639175"/>
              <a:gd name="connsiteX66" fmla="*/ 427803 w 16673740"/>
              <a:gd name="connsiteY66" fmla="*/ 428389 h 8639175"/>
              <a:gd name="connsiteX67" fmla="*/ 427803 w 16673740"/>
              <a:gd name="connsiteY67" fmla="*/ 817823 h 8639175"/>
              <a:gd name="connsiteX68" fmla="*/ 282057 w 16673740"/>
              <a:gd name="connsiteY68" fmla="*/ 817823 h 8639175"/>
              <a:gd name="connsiteX69" fmla="*/ 272572 w 16673740"/>
              <a:gd name="connsiteY69" fmla="*/ 817184 h 8639175"/>
              <a:gd name="connsiteX70" fmla="*/ 38421 w 16673740"/>
              <a:gd name="connsiteY70" fmla="*/ 817184 h 8639175"/>
              <a:gd name="connsiteX71" fmla="*/ 38421 w 16673740"/>
              <a:gd name="connsiteY71" fmla="*/ 983125 h 8639175"/>
              <a:gd name="connsiteX72" fmla="*/ 174787 w 16673740"/>
              <a:gd name="connsiteY72" fmla="*/ 983125 h 8639175"/>
              <a:gd name="connsiteX73" fmla="*/ 174787 w 16673740"/>
              <a:gd name="connsiteY73" fmla="*/ 1157805 h 8639175"/>
              <a:gd name="connsiteX74" fmla="*/ 38421 w 16673740"/>
              <a:gd name="connsiteY74" fmla="*/ 1157805 h 8639175"/>
              <a:gd name="connsiteX75" fmla="*/ 38421 w 16673740"/>
              <a:gd name="connsiteY75" fmla="*/ 7228355 h 8639175"/>
              <a:gd name="connsiteX76" fmla="*/ 38421 w 16673740"/>
              <a:gd name="connsiteY76" fmla="*/ 7481423 h 8639175"/>
              <a:gd name="connsiteX77" fmla="*/ 174787 w 16673740"/>
              <a:gd name="connsiteY77" fmla="*/ 7481423 h 8639175"/>
              <a:gd name="connsiteX78" fmla="*/ 174787 w 16673740"/>
              <a:gd name="connsiteY78" fmla="*/ 7656103 h 8639175"/>
              <a:gd name="connsiteX79" fmla="*/ 38421 w 16673740"/>
              <a:gd name="connsiteY79" fmla="*/ 7656103 h 8639175"/>
              <a:gd name="connsiteX80" fmla="*/ 38421 w 16673740"/>
              <a:gd name="connsiteY80" fmla="*/ 7822045 h 8639175"/>
              <a:gd name="connsiteX81" fmla="*/ 272626 w 16673740"/>
              <a:gd name="connsiteY81" fmla="*/ 7822045 h 8639175"/>
              <a:gd name="connsiteX82" fmla="*/ 282111 w 16673740"/>
              <a:gd name="connsiteY82" fmla="*/ 7821405 h 8639175"/>
              <a:gd name="connsiteX83" fmla="*/ 427856 w 16673740"/>
              <a:gd name="connsiteY83" fmla="*/ 7821405 h 8639175"/>
              <a:gd name="connsiteX84" fmla="*/ 427856 w 16673740"/>
              <a:gd name="connsiteY84" fmla="*/ 8210787 h 8639175"/>
              <a:gd name="connsiteX85" fmla="*/ 817184 w 16673740"/>
              <a:gd name="connsiteY85" fmla="*/ 8210787 h 8639175"/>
              <a:gd name="connsiteX86" fmla="*/ 817184 w 16673740"/>
              <a:gd name="connsiteY86" fmla="*/ 8600488 h 8639175"/>
              <a:gd name="connsiteX87" fmla="*/ 983125 w 16673740"/>
              <a:gd name="connsiteY87" fmla="*/ 8600488 h 8639175"/>
              <a:gd name="connsiteX88" fmla="*/ 983125 w 16673740"/>
              <a:gd name="connsiteY88" fmla="*/ 8464121 h 8639175"/>
              <a:gd name="connsiteX89" fmla="*/ 1157912 w 16673740"/>
              <a:gd name="connsiteY89" fmla="*/ 8464121 h 8639175"/>
              <a:gd name="connsiteX90" fmla="*/ 1157912 w 16673740"/>
              <a:gd name="connsiteY90" fmla="*/ 8600488 h 8639175"/>
              <a:gd name="connsiteX91" fmla="*/ 6000432 w 16673740"/>
              <a:gd name="connsiteY91" fmla="*/ 8600488 h 8639175"/>
              <a:gd name="connsiteX92" fmla="*/ 7288212 w 16673740"/>
              <a:gd name="connsiteY92" fmla="*/ 8600488 h 8639175"/>
              <a:gd name="connsiteX93" fmla="*/ 11200784 w 16673740"/>
              <a:gd name="connsiteY93" fmla="*/ 8600488 h 8639175"/>
              <a:gd name="connsiteX94" fmla="*/ 12007762 w 16673740"/>
              <a:gd name="connsiteY94" fmla="*/ 8600488 h 8639175"/>
              <a:gd name="connsiteX95" fmla="*/ 15262652 w 16673740"/>
              <a:gd name="connsiteY95" fmla="*/ 8600488 h 8639175"/>
              <a:gd name="connsiteX96" fmla="*/ 15363581 w 16673740"/>
              <a:gd name="connsiteY96" fmla="*/ 8600488 h 8639175"/>
              <a:gd name="connsiteX97" fmla="*/ 15515721 w 16673740"/>
              <a:gd name="connsiteY97" fmla="*/ 8600488 h 8639175"/>
              <a:gd name="connsiteX98" fmla="*/ 15515721 w 16673740"/>
              <a:gd name="connsiteY98" fmla="*/ 8464121 h 8639175"/>
              <a:gd name="connsiteX99" fmla="*/ 15690508 w 16673740"/>
              <a:gd name="connsiteY99" fmla="*/ 8464121 h 8639175"/>
              <a:gd name="connsiteX100" fmla="*/ 15690508 w 16673740"/>
              <a:gd name="connsiteY100" fmla="*/ 8600488 h 8639175"/>
              <a:gd name="connsiteX101" fmla="*/ 15856449 w 16673740"/>
              <a:gd name="connsiteY101" fmla="*/ 8600488 h 8639175"/>
              <a:gd name="connsiteX102" fmla="*/ 15856449 w 16673740"/>
              <a:gd name="connsiteY102" fmla="*/ 8210787 h 8639175"/>
              <a:gd name="connsiteX103" fmla="*/ 16245776 w 16673740"/>
              <a:gd name="connsiteY103" fmla="*/ 8210787 h 8639175"/>
              <a:gd name="connsiteX104" fmla="*/ 16245776 w 16673740"/>
              <a:gd name="connsiteY104" fmla="*/ 7821405 h 8639175"/>
              <a:gd name="connsiteX105" fmla="*/ 16391522 w 16673740"/>
              <a:gd name="connsiteY105" fmla="*/ 7821405 h 8639175"/>
              <a:gd name="connsiteX106" fmla="*/ 16401006 w 16673740"/>
              <a:gd name="connsiteY106" fmla="*/ 7822045 h 8639175"/>
              <a:gd name="connsiteX107" fmla="*/ 16635158 w 16673740"/>
              <a:gd name="connsiteY107" fmla="*/ 7822045 h 8639175"/>
              <a:gd name="connsiteX108" fmla="*/ 16635158 w 16673740"/>
              <a:gd name="connsiteY108" fmla="*/ 7656103 h 8639175"/>
              <a:gd name="connsiteX109" fmla="*/ 16498792 w 16673740"/>
              <a:gd name="connsiteY109" fmla="*/ 7656103 h 8639175"/>
              <a:gd name="connsiteX110" fmla="*/ 16498792 w 16673740"/>
              <a:gd name="connsiteY110" fmla="*/ 7481423 h 8639175"/>
              <a:gd name="connsiteX111" fmla="*/ 16635158 w 16673740"/>
              <a:gd name="connsiteY111" fmla="*/ 7481423 h 8639175"/>
              <a:gd name="connsiteX112" fmla="*/ 16635158 w 16673740"/>
              <a:gd name="connsiteY112" fmla="*/ 7228355 h 8639175"/>
              <a:gd name="connsiteX113" fmla="*/ 16635158 w 16673740"/>
              <a:gd name="connsiteY113" fmla="*/ 1157859 h 8639175"/>
              <a:gd name="connsiteX114" fmla="*/ 16498792 w 16673740"/>
              <a:gd name="connsiteY114" fmla="*/ 1157859 h 8639175"/>
              <a:gd name="connsiteX115" fmla="*/ 16498792 w 16673740"/>
              <a:gd name="connsiteY115" fmla="*/ 983178 h 8639175"/>
              <a:gd name="connsiteX116" fmla="*/ 16635158 w 16673740"/>
              <a:gd name="connsiteY116" fmla="*/ 983178 h 8639175"/>
              <a:gd name="connsiteX117" fmla="*/ 16635158 w 16673740"/>
              <a:gd name="connsiteY117" fmla="*/ 817237 h 8639175"/>
              <a:gd name="connsiteX118" fmla="*/ 16401006 w 16673740"/>
              <a:gd name="connsiteY118" fmla="*/ 817237 h 8639175"/>
              <a:gd name="connsiteX119" fmla="*/ 16391522 w 16673740"/>
              <a:gd name="connsiteY119" fmla="*/ 817877 h 8639175"/>
              <a:gd name="connsiteX120" fmla="*/ 16245776 w 16673740"/>
              <a:gd name="connsiteY120" fmla="*/ 817877 h 8639175"/>
              <a:gd name="connsiteX121" fmla="*/ 16245776 w 16673740"/>
              <a:gd name="connsiteY121" fmla="*/ 428442 h 8639175"/>
              <a:gd name="connsiteX122" fmla="*/ 15856449 w 16673740"/>
              <a:gd name="connsiteY122" fmla="*/ 428442 h 8639175"/>
              <a:gd name="connsiteX123" fmla="*/ 15856449 w 16673740"/>
              <a:gd name="connsiteY123" fmla="*/ 38741 h 8639175"/>
              <a:gd name="connsiteX124" fmla="*/ 15690508 w 16673740"/>
              <a:gd name="connsiteY124" fmla="*/ 38741 h 8639175"/>
              <a:gd name="connsiteX125" fmla="*/ 15690508 w 16673740"/>
              <a:gd name="connsiteY125" fmla="*/ 175054 h 8639175"/>
              <a:gd name="connsiteX126" fmla="*/ 15515721 w 16673740"/>
              <a:gd name="connsiteY126" fmla="*/ 175054 h 8639175"/>
              <a:gd name="connsiteX127" fmla="*/ 15515721 w 16673740"/>
              <a:gd name="connsiteY127" fmla="*/ 38741 h 8639175"/>
              <a:gd name="connsiteX128" fmla="*/ 15262652 w 16673740"/>
              <a:gd name="connsiteY128" fmla="*/ 38741 h 8639175"/>
              <a:gd name="connsiteX129" fmla="*/ 38421 w 16673740"/>
              <a:gd name="connsiteY129" fmla="*/ 38421 h 8639175"/>
              <a:gd name="connsiteX130" fmla="*/ 38421 w 16673740"/>
              <a:gd name="connsiteY130" fmla="*/ 273158 h 8639175"/>
              <a:gd name="connsiteX131" fmla="*/ 272572 w 16673740"/>
              <a:gd name="connsiteY131" fmla="*/ 273158 h 8639175"/>
              <a:gd name="connsiteX132" fmla="*/ 272572 w 16673740"/>
              <a:gd name="connsiteY132" fmla="*/ 38421 h 8639175"/>
              <a:gd name="connsiteX133" fmla="*/ 16401060 w 16673740"/>
              <a:gd name="connsiteY133" fmla="*/ 38421 h 8639175"/>
              <a:gd name="connsiteX134" fmla="*/ 16401060 w 16673740"/>
              <a:gd name="connsiteY134" fmla="*/ 273158 h 8639175"/>
              <a:gd name="connsiteX135" fmla="*/ 16635212 w 16673740"/>
              <a:gd name="connsiteY135" fmla="*/ 273158 h 8639175"/>
              <a:gd name="connsiteX136" fmla="*/ 16635212 w 16673740"/>
              <a:gd name="connsiteY136" fmla="*/ 38421 h 8639175"/>
              <a:gd name="connsiteX137" fmla="*/ 16362692 w 16673740"/>
              <a:gd name="connsiteY137" fmla="*/ 0 h 8639175"/>
              <a:gd name="connsiteX138" fmla="*/ 16673740 w 16673740"/>
              <a:gd name="connsiteY138" fmla="*/ 0 h 8639175"/>
              <a:gd name="connsiteX139" fmla="*/ 16673740 w 16673740"/>
              <a:gd name="connsiteY139" fmla="*/ 311579 h 8639175"/>
              <a:gd name="connsiteX140" fmla="*/ 16401112 w 16673740"/>
              <a:gd name="connsiteY140" fmla="*/ 311579 h 8639175"/>
              <a:gd name="connsiteX141" fmla="*/ 16401112 w 16673740"/>
              <a:gd name="connsiteY141" fmla="*/ 389967 h 8639175"/>
              <a:gd name="connsiteX142" fmla="*/ 16673740 w 16673740"/>
              <a:gd name="connsiteY142" fmla="*/ 389967 h 8639175"/>
              <a:gd name="connsiteX143" fmla="*/ 16673740 w 16673740"/>
              <a:gd name="connsiteY143" fmla="*/ 700641 h 8639175"/>
              <a:gd name="connsiteX144" fmla="*/ 16362692 w 16673740"/>
              <a:gd name="connsiteY144" fmla="*/ 700641 h 8639175"/>
              <a:gd name="connsiteX145" fmla="*/ 16362692 w 16673740"/>
              <a:gd name="connsiteY145" fmla="*/ 428389 h 8639175"/>
              <a:gd name="connsiteX146" fmla="*/ 16284304 w 16673740"/>
              <a:gd name="connsiteY146" fmla="*/ 428389 h 8639175"/>
              <a:gd name="connsiteX147" fmla="*/ 16284304 w 16673740"/>
              <a:gd name="connsiteY147" fmla="*/ 779295 h 8639175"/>
              <a:gd name="connsiteX148" fmla="*/ 16635264 w 16673740"/>
              <a:gd name="connsiteY148" fmla="*/ 779295 h 8639175"/>
              <a:gd name="connsiteX149" fmla="*/ 16644752 w 16673740"/>
              <a:gd name="connsiteY149" fmla="*/ 778656 h 8639175"/>
              <a:gd name="connsiteX150" fmla="*/ 16673686 w 16673740"/>
              <a:gd name="connsiteY150" fmla="*/ 778656 h 8639175"/>
              <a:gd name="connsiteX151" fmla="*/ 16673686 w 16673740"/>
              <a:gd name="connsiteY151" fmla="*/ 1021546 h 8639175"/>
              <a:gd name="connsiteX152" fmla="*/ 16537426 w 16673740"/>
              <a:gd name="connsiteY152" fmla="*/ 1021546 h 8639175"/>
              <a:gd name="connsiteX153" fmla="*/ 16537426 w 16673740"/>
              <a:gd name="connsiteY153" fmla="*/ 1119384 h 8639175"/>
              <a:gd name="connsiteX154" fmla="*/ 16673686 w 16673740"/>
              <a:gd name="connsiteY154" fmla="*/ 1119384 h 8639175"/>
              <a:gd name="connsiteX155" fmla="*/ 16673686 w 16673740"/>
              <a:gd name="connsiteY155" fmla="*/ 7228355 h 8639175"/>
              <a:gd name="connsiteX156" fmla="*/ 16673686 w 16673740"/>
              <a:gd name="connsiteY156" fmla="*/ 7509081 h 8639175"/>
              <a:gd name="connsiteX157" fmla="*/ 16673686 w 16673740"/>
              <a:gd name="connsiteY157" fmla="*/ 7519845 h 8639175"/>
              <a:gd name="connsiteX158" fmla="*/ 16537426 w 16673740"/>
              <a:gd name="connsiteY158" fmla="*/ 7519845 h 8639175"/>
              <a:gd name="connsiteX159" fmla="*/ 16537426 w 16673740"/>
              <a:gd name="connsiteY159" fmla="*/ 7617577 h 8639175"/>
              <a:gd name="connsiteX160" fmla="*/ 16673686 w 16673740"/>
              <a:gd name="connsiteY160" fmla="*/ 7617577 h 8639175"/>
              <a:gd name="connsiteX161" fmla="*/ 16673686 w 16673740"/>
              <a:gd name="connsiteY161" fmla="*/ 7860467 h 8639175"/>
              <a:gd name="connsiteX162" fmla="*/ 16644752 w 16673740"/>
              <a:gd name="connsiteY162" fmla="*/ 7860467 h 8639175"/>
              <a:gd name="connsiteX163" fmla="*/ 16635264 w 16673740"/>
              <a:gd name="connsiteY163" fmla="*/ 7859827 h 8639175"/>
              <a:gd name="connsiteX164" fmla="*/ 16284304 w 16673740"/>
              <a:gd name="connsiteY164" fmla="*/ 7859827 h 8639175"/>
              <a:gd name="connsiteX165" fmla="*/ 16284304 w 16673740"/>
              <a:gd name="connsiteY165" fmla="*/ 8210733 h 8639175"/>
              <a:gd name="connsiteX166" fmla="*/ 16362692 w 16673740"/>
              <a:gd name="connsiteY166" fmla="*/ 8210733 h 8639175"/>
              <a:gd name="connsiteX167" fmla="*/ 16362692 w 16673740"/>
              <a:gd name="connsiteY167" fmla="*/ 7938534 h 8639175"/>
              <a:gd name="connsiteX168" fmla="*/ 16673740 w 16673740"/>
              <a:gd name="connsiteY168" fmla="*/ 7938534 h 8639175"/>
              <a:gd name="connsiteX169" fmla="*/ 16673740 w 16673740"/>
              <a:gd name="connsiteY169" fmla="*/ 8249208 h 8639175"/>
              <a:gd name="connsiteX170" fmla="*/ 16401112 w 16673740"/>
              <a:gd name="connsiteY170" fmla="*/ 8249208 h 8639175"/>
              <a:gd name="connsiteX171" fmla="*/ 16401112 w 16673740"/>
              <a:gd name="connsiteY171" fmla="*/ 8327595 h 8639175"/>
              <a:gd name="connsiteX172" fmla="*/ 16673740 w 16673740"/>
              <a:gd name="connsiteY172" fmla="*/ 8327595 h 8639175"/>
              <a:gd name="connsiteX173" fmla="*/ 16673740 w 16673740"/>
              <a:gd name="connsiteY173" fmla="*/ 8639175 h 8639175"/>
              <a:gd name="connsiteX174" fmla="*/ 16362692 w 16673740"/>
              <a:gd name="connsiteY174" fmla="*/ 8639175 h 8639175"/>
              <a:gd name="connsiteX175" fmla="*/ 16362692 w 16673740"/>
              <a:gd name="connsiteY175" fmla="*/ 8366017 h 8639175"/>
              <a:gd name="connsiteX176" fmla="*/ 16284304 w 16673740"/>
              <a:gd name="connsiteY176" fmla="*/ 8366017 h 8639175"/>
              <a:gd name="connsiteX177" fmla="*/ 16284304 w 16673740"/>
              <a:gd name="connsiteY177" fmla="*/ 8638536 h 8639175"/>
              <a:gd name="connsiteX178" fmla="*/ 15973364 w 16673740"/>
              <a:gd name="connsiteY178" fmla="*/ 8638536 h 8639175"/>
              <a:gd name="connsiteX179" fmla="*/ 15973364 w 16673740"/>
              <a:gd name="connsiteY179" fmla="*/ 8327863 h 8639175"/>
              <a:gd name="connsiteX180" fmla="*/ 16245884 w 16673740"/>
              <a:gd name="connsiteY180" fmla="*/ 8327863 h 8639175"/>
              <a:gd name="connsiteX181" fmla="*/ 16245884 w 16673740"/>
              <a:gd name="connsiteY181" fmla="*/ 8249208 h 8639175"/>
              <a:gd name="connsiteX182" fmla="*/ 15894977 w 16673740"/>
              <a:gd name="connsiteY182" fmla="*/ 8249208 h 8639175"/>
              <a:gd name="connsiteX183" fmla="*/ 15894977 w 16673740"/>
              <a:gd name="connsiteY183" fmla="*/ 8638908 h 8639175"/>
              <a:gd name="connsiteX184" fmla="*/ 15652087 w 16673740"/>
              <a:gd name="connsiteY184" fmla="*/ 8638908 h 8639175"/>
              <a:gd name="connsiteX185" fmla="*/ 15652087 w 16673740"/>
              <a:gd name="connsiteY185" fmla="*/ 8502649 h 8639175"/>
              <a:gd name="connsiteX186" fmla="*/ 15554249 w 16673740"/>
              <a:gd name="connsiteY186" fmla="*/ 8502649 h 8639175"/>
              <a:gd name="connsiteX187" fmla="*/ 15554249 w 16673740"/>
              <a:gd name="connsiteY187" fmla="*/ 8638908 h 8639175"/>
              <a:gd name="connsiteX188" fmla="*/ 15363687 w 16673740"/>
              <a:gd name="connsiteY188" fmla="*/ 8638908 h 8639175"/>
              <a:gd name="connsiteX189" fmla="*/ 15262759 w 16673740"/>
              <a:gd name="connsiteY189" fmla="*/ 8638908 h 8639175"/>
              <a:gd name="connsiteX190" fmla="*/ 12007762 w 16673740"/>
              <a:gd name="connsiteY190" fmla="*/ 8638908 h 8639175"/>
              <a:gd name="connsiteX191" fmla="*/ 11200784 w 16673740"/>
              <a:gd name="connsiteY191" fmla="*/ 8638908 h 8639175"/>
              <a:gd name="connsiteX192" fmla="*/ 7288212 w 16673740"/>
              <a:gd name="connsiteY192" fmla="*/ 8638908 h 8639175"/>
              <a:gd name="connsiteX193" fmla="*/ 6000432 w 16673740"/>
              <a:gd name="connsiteY193" fmla="*/ 8638908 h 8639175"/>
              <a:gd name="connsiteX194" fmla="*/ 1119490 w 16673740"/>
              <a:gd name="connsiteY194" fmla="*/ 8638908 h 8639175"/>
              <a:gd name="connsiteX195" fmla="*/ 1119490 w 16673740"/>
              <a:gd name="connsiteY195" fmla="*/ 8502649 h 8639175"/>
              <a:gd name="connsiteX196" fmla="*/ 1021654 w 16673740"/>
              <a:gd name="connsiteY196" fmla="*/ 8502649 h 8639175"/>
              <a:gd name="connsiteX197" fmla="*/ 1021654 w 16673740"/>
              <a:gd name="connsiteY197" fmla="*/ 8638908 h 8639175"/>
              <a:gd name="connsiteX198" fmla="*/ 778762 w 16673740"/>
              <a:gd name="connsiteY198" fmla="*/ 8638908 h 8639175"/>
              <a:gd name="connsiteX199" fmla="*/ 778762 w 16673740"/>
              <a:gd name="connsiteY199" fmla="*/ 8249208 h 8639175"/>
              <a:gd name="connsiteX200" fmla="*/ 427856 w 16673740"/>
              <a:gd name="connsiteY200" fmla="*/ 8249208 h 8639175"/>
              <a:gd name="connsiteX201" fmla="*/ 427856 w 16673740"/>
              <a:gd name="connsiteY201" fmla="*/ 8327863 h 8639175"/>
              <a:gd name="connsiteX202" fmla="*/ 700375 w 16673740"/>
              <a:gd name="connsiteY202" fmla="*/ 8327863 h 8639175"/>
              <a:gd name="connsiteX203" fmla="*/ 700375 w 16673740"/>
              <a:gd name="connsiteY203" fmla="*/ 8638536 h 8639175"/>
              <a:gd name="connsiteX204" fmla="*/ 389434 w 16673740"/>
              <a:gd name="connsiteY204" fmla="*/ 8638536 h 8639175"/>
              <a:gd name="connsiteX205" fmla="*/ 389434 w 16673740"/>
              <a:gd name="connsiteY205" fmla="*/ 8366017 h 8639175"/>
              <a:gd name="connsiteX206" fmla="*/ 311046 w 16673740"/>
              <a:gd name="connsiteY206" fmla="*/ 8366017 h 8639175"/>
              <a:gd name="connsiteX207" fmla="*/ 311046 w 16673740"/>
              <a:gd name="connsiteY207" fmla="*/ 8639175 h 8639175"/>
              <a:gd name="connsiteX208" fmla="*/ 0 w 16673740"/>
              <a:gd name="connsiteY208" fmla="*/ 8639175 h 8639175"/>
              <a:gd name="connsiteX209" fmla="*/ 0 w 16673740"/>
              <a:gd name="connsiteY209" fmla="*/ 8327755 h 8639175"/>
              <a:gd name="connsiteX210" fmla="*/ 272626 w 16673740"/>
              <a:gd name="connsiteY210" fmla="*/ 8327755 h 8639175"/>
              <a:gd name="connsiteX211" fmla="*/ 272626 w 16673740"/>
              <a:gd name="connsiteY211" fmla="*/ 8249367 h 8639175"/>
              <a:gd name="connsiteX212" fmla="*/ 0 w 16673740"/>
              <a:gd name="connsiteY212" fmla="*/ 8249367 h 8639175"/>
              <a:gd name="connsiteX213" fmla="*/ 0 w 16673740"/>
              <a:gd name="connsiteY213" fmla="*/ 7938694 h 8639175"/>
              <a:gd name="connsiteX214" fmla="*/ 311046 w 16673740"/>
              <a:gd name="connsiteY214" fmla="*/ 7938694 h 8639175"/>
              <a:gd name="connsiteX215" fmla="*/ 311046 w 16673740"/>
              <a:gd name="connsiteY215" fmla="*/ 8210893 h 8639175"/>
              <a:gd name="connsiteX216" fmla="*/ 389381 w 16673740"/>
              <a:gd name="connsiteY216" fmla="*/ 8210893 h 8639175"/>
              <a:gd name="connsiteX217" fmla="*/ 389381 w 16673740"/>
              <a:gd name="connsiteY217" fmla="*/ 7859987 h 8639175"/>
              <a:gd name="connsiteX218" fmla="*/ 38421 w 16673740"/>
              <a:gd name="connsiteY218" fmla="*/ 7859987 h 8639175"/>
              <a:gd name="connsiteX219" fmla="*/ 28937 w 16673740"/>
              <a:gd name="connsiteY219" fmla="*/ 7860626 h 8639175"/>
              <a:gd name="connsiteX220" fmla="*/ 0 w 16673740"/>
              <a:gd name="connsiteY220" fmla="*/ 7860626 h 8639175"/>
              <a:gd name="connsiteX221" fmla="*/ 0 w 16673740"/>
              <a:gd name="connsiteY221" fmla="*/ 7617736 h 8639175"/>
              <a:gd name="connsiteX222" fmla="*/ 136259 w 16673740"/>
              <a:gd name="connsiteY222" fmla="*/ 7617736 h 8639175"/>
              <a:gd name="connsiteX223" fmla="*/ 136259 w 16673740"/>
              <a:gd name="connsiteY223" fmla="*/ 7519899 h 8639175"/>
              <a:gd name="connsiteX224" fmla="*/ 0 w 16673740"/>
              <a:gd name="connsiteY224" fmla="*/ 7519899 h 8639175"/>
              <a:gd name="connsiteX225" fmla="*/ 0 w 16673740"/>
              <a:gd name="connsiteY225" fmla="*/ 7509134 h 8639175"/>
              <a:gd name="connsiteX226" fmla="*/ 0 w 16673740"/>
              <a:gd name="connsiteY226" fmla="*/ 7228409 h 8639175"/>
              <a:gd name="connsiteX227" fmla="*/ 0 w 16673740"/>
              <a:gd name="connsiteY227" fmla="*/ 1119384 h 8639175"/>
              <a:gd name="connsiteX228" fmla="*/ 136259 w 16673740"/>
              <a:gd name="connsiteY228" fmla="*/ 1119384 h 8639175"/>
              <a:gd name="connsiteX229" fmla="*/ 136259 w 16673740"/>
              <a:gd name="connsiteY229" fmla="*/ 1021546 h 8639175"/>
              <a:gd name="connsiteX230" fmla="*/ 0 w 16673740"/>
              <a:gd name="connsiteY230" fmla="*/ 1021546 h 8639175"/>
              <a:gd name="connsiteX231" fmla="*/ 0 w 16673740"/>
              <a:gd name="connsiteY231" fmla="*/ 778656 h 8639175"/>
              <a:gd name="connsiteX232" fmla="*/ 28937 w 16673740"/>
              <a:gd name="connsiteY232" fmla="*/ 778656 h 8639175"/>
              <a:gd name="connsiteX233" fmla="*/ 38421 w 16673740"/>
              <a:gd name="connsiteY233" fmla="*/ 779295 h 8639175"/>
              <a:gd name="connsiteX234" fmla="*/ 389434 w 16673740"/>
              <a:gd name="connsiteY234" fmla="*/ 779295 h 8639175"/>
              <a:gd name="connsiteX235" fmla="*/ 389434 w 16673740"/>
              <a:gd name="connsiteY235" fmla="*/ 428389 h 8639175"/>
              <a:gd name="connsiteX236" fmla="*/ 311046 w 16673740"/>
              <a:gd name="connsiteY236" fmla="*/ 428389 h 8639175"/>
              <a:gd name="connsiteX237" fmla="*/ 311046 w 16673740"/>
              <a:gd name="connsiteY237" fmla="*/ 700641 h 8639175"/>
              <a:gd name="connsiteX238" fmla="*/ 0 w 16673740"/>
              <a:gd name="connsiteY238" fmla="*/ 700641 h 8639175"/>
              <a:gd name="connsiteX239" fmla="*/ 0 w 16673740"/>
              <a:gd name="connsiteY239" fmla="*/ 389967 h 8639175"/>
              <a:gd name="connsiteX240" fmla="*/ 272626 w 16673740"/>
              <a:gd name="connsiteY240" fmla="*/ 389967 h 8639175"/>
              <a:gd name="connsiteX241" fmla="*/ 272626 w 16673740"/>
              <a:gd name="connsiteY241" fmla="*/ 311579 h 8639175"/>
              <a:gd name="connsiteX242" fmla="*/ 0 w 16673740"/>
              <a:gd name="connsiteY242" fmla="*/ 311579 h 8639175"/>
              <a:gd name="connsiteX243" fmla="*/ 0 w 16673740"/>
              <a:gd name="connsiteY243" fmla="*/ 0 h 8639175"/>
              <a:gd name="connsiteX244" fmla="*/ 311046 w 16673740"/>
              <a:gd name="connsiteY244" fmla="*/ 0 h 8639175"/>
              <a:gd name="connsiteX245" fmla="*/ 311046 w 16673740"/>
              <a:gd name="connsiteY245" fmla="*/ 273158 h 8639175"/>
              <a:gd name="connsiteX246" fmla="*/ 389434 w 16673740"/>
              <a:gd name="connsiteY246" fmla="*/ 273158 h 8639175"/>
              <a:gd name="connsiteX247" fmla="*/ 389434 w 16673740"/>
              <a:gd name="connsiteY247" fmla="*/ 640 h 8639175"/>
              <a:gd name="connsiteX248" fmla="*/ 700375 w 16673740"/>
              <a:gd name="connsiteY248" fmla="*/ 640 h 8639175"/>
              <a:gd name="connsiteX249" fmla="*/ 700375 w 16673740"/>
              <a:gd name="connsiteY249" fmla="*/ 311313 h 8639175"/>
              <a:gd name="connsiteX250" fmla="*/ 427856 w 16673740"/>
              <a:gd name="connsiteY250" fmla="*/ 311313 h 8639175"/>
              <a:gd name="connsiteX251" fmla="*/ 427856 w 16673740"/>
              <a:gd name="connsiteY251" fmla="*/ 389967 h 8639175"/>
              <a:gd name="connsiteX252" fmla="*/ 778709 w 16673740"/>
              <a:gd name="connsiteY252" fmla="*/ 389967 h 8639175"/>
              <a:gd name="connsiteX253" fmla="*/ 778709 w 16673740"/>
              <a:gd name="connsiteY253" fmla="*/ 267 h 8639175"/>
              <a:gd name="connsiteX254" fmla="*/ 1021599 w 16673740"/>
              <a:gd name="connsiteY254" fmla="*/ 267 h 8639175"/>
              <a:gd name="connsiteX255" fmla="*/ 1021599 w 16673740"/>
              <a:gd name="connsiteY255" fmla="*/ 136526 h 8639175"/>
              <a:gd name="connsiteX256" fmla="*/ 1119437 w 16673740"/>
              <a:gd name="connsiteY256" fmla="*/ 136526 h 8639175"/>
              <a:gd name="connsiteX257" fmla="*/ 1119437 w 16673740"/>
              <a:gd name="connsiteY257" fmla="*/ 267 h 8639175"/>
              <a:gd name="connsiteX258" fmla="*/ 6000432 w 16673740"/>
              <a:gd name="connsiteY258" fmla="*/ 267 h 8639175"/>
              <a:gd name="connsiteX259" fmla="*/ 7288212 w 16673740"/>
              <a:gd name="connsiteY259" fmla="*/ 267 h 8639175"/>
              <a:gd name="connsiteX260" fmla="*/ 11200784 w 16673740"/>
              <a:gd name="connsiteY260" fmla="*/ 267 h 8639175"/>
              <a:gd name="connsiteX261" fmla="*/ 11200784 w 16673740"/>
              <a:gd name="connsiteY261" fmla="*/ 267 h 8639175"/>
              <a:gd name="connsiteX262" fmla="*/ 15262759 w 16673740"/>
              <a:gd name="connsiteY262" fmla="*/ 267 h 8639175"/>
              <a:gd name="connsiteX263" fmla="*/ 15534158 w 16673740"/>
              <a:gd name="connsiteY263" fmla="*/ 267 h 8639175"/>
              <a:gd name="connsiteX264" fmla="*/ 15554249 w 16673740"/>
              <a:gd name="connsiteY264" fmla="*/ 267 h 8639175"/>
              <a:gd name="connsiteX265" fmla="*/ 15554249 w 16673740"/>
              <a:gd name="connsiteY265" fmla="*/ 136526 h 8639175"/>
              <a:gd name="connsiteX266" fmla="*/ 15652087 w 16673740"/>
              <a:gd name="connsiteY266" fmla="*/ 136526 h 8639175"/>
              <a:gd name="connsiteX267" fmla="*/ 15652087 w 16673740"/>
              <a:gd name="connsiteY267" fmla="*/ 267 h 8639175"/>
              <a:gd name="connsiteX268" fmla="*/ 15894977 w 16673740"/>
              <a:gd name="connsiteY268" fmla="*/ 267 h 8639175"/>
              <a:gd name="connsiteX269" fmla="*/ 15894977 w 16673740"/>
              <a:gd name="connsiteY269" fmla="*/ 389967 h 8639175"/>
              <a:gd name="connsiteX270" fmla="*/ 16245884 w 16673740"/>
              <a:gd name="connsiteY270" fmla="*/ 389967 h 8639175"/>
              <a:gd name="connsiteX271" fmla="*/ 16245884 w 16673740"/>
              <a:gd name="connsiteY271" fmla="*/ 311313 h 8639175"/>
              <a:gd name="connsiteX272" fmla="*/ 15973364 w 16673740"/>
              <a:gd name="connsiteY272" fmla="*/ 311313 h 8639175"/>
              <a:gd name="connsiteX273" fmla="*/ 15973364 w 16673740"/>
              <a:gd name="connsiteY273" fmla="*/ 640 h 8639175"/>
              <a:gd name="connsiteX274" fmla="*/ 16284304 w 16673740"/>
              <a:gd name="connsiteY274" fmla="*/ 640 h 8639175"/>
              <a:gd name="connsiteX275" fmla="*/ 16284304 w 16673740"/>
              <a:gd name="connsiteY275" fmla="*/ 273158 h 8639175"/>
              <a:gd name="connsiteX276" fmla="*/ 16362692 w 16673740"/>
              <a:gd name="connsiteY276" fmla="*/ 273158 h 863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Lst>
            <a:rect l="l" t="t" r="r" b="b"/>
            <a:pathLst>
              <a:path w="16673740" h="8639175">
                <a:moveTo>
                  <a:pt x="16011732" y="8366337"/>
                </a:moveTo>
                <a:lnTo>
                  <a:pt x="16011732" y="8600488"/>
                </a:lnTo>
                <a:lnTo>
                  <a:pt x="16245832" y="8600488"/>
                </a:lnTo>
                <a:lnTo>
                  <a:pt x="16245832" y="8366337"/>
                </a:lnTo>
                <a:close/>
                <a:moveTo>
                  <a:pt x="427856" y="8366337"/>
                </a:moveTo>
                <a:lnTo>
                  <a:pt x="427856" y="8600488"/>
                </a:lnTo>
                <a:lnTo>
                  <a:pt x="661900" y="8600488"/>
                </a:lnTo>
                <a:lnTo>
                  <a:pt x="661900" y="8366337"/>
                </a:lnTo>
                <a:close/>
                <a:moveTo>
                  <a:pt x="38421" y="8366070"/>
                </a:moveTo>
                <a:lnTo>
                  <a:pt x="38421" y="8600807"/>
                </a:lnTo>
                <a:lnTo>
                  <a:pt x="272572" y="8600807"/>
                </a:lnTo>
                <a:lnTo>
                  <a:pt x="272572" y="8366070"/>
                </a:lnTo>
                <a:close/>
                <a:moveTo>
                  <a:pt x="16401060" y="8366017"/>
                </a:moveTo>
                <a:lnTo>
                  <a:pt x="16401060" y="8600754"/>
                </a:lnTo>
                <a:lnTo>
                  <a:pt x="16635212" y="8600754"/>
                </a:lnTo>
                <a:lnTo>
                  <a:pt x="16635212" y="8366017"/>
                </a:lnTo>
                <a:close/>
                <a:moveTo>
                  <a:pt x="16284198" y="8249261"/>
                </a:moveTo>
                <a:lnTo>
                  <a:pt x="16284198" y="8327649"/>
                </a:lnTo>
                <a:lnTo>
                  <a:pt x="16362584" y="8327649"/>
                </a:lnTo>
                <a:lnTo>
                  <a:pt x="16362584" y="8249261"/>
                </a:lnTo>
                <a:close/>
                <a:moveTo>
                  <a:pt x="311046" y="8249261"/>
                </a:moveTo>
                <a:lnTo>
                  <a:pt x="311046" y="8327649"/>
                </a:lnTo>
                <a:lnTo>
                  <a:pt x="389434" y="8327649"/>
                </a:lnTo>
                <a:lnTo>
                  <a:pt x="389434" y="8249261"/>
                </a:lnTo>
                <a:close/>
                <a:moveTo>
                  <a:pt x="16401060" y="7977009"/>
                </a:moveTo>
                <a:lnTo>
                  <a:pt x="16401060" y="8211106"/>
                </a:lnTo>
                <a:lnTo>
                  <a:pt x="16635212" y="8211106"/>
                </a:lnTo>
                <a:lnTo>
                  <a:pt x="16635212" y="7977009"/>
                </a:lnTo>
                <a:close/>
                <a:moveTo>
                  <a:pt x="38421" y="7977009"/>
                </a:moveTo>
                <a:lnTo>
                  <a:pt x="38421" y="8211106"/>
                </a:lnTo>
                <a:lnTo>
                  <a:pt x="272572" y="8211106"/>
                </a:lnTo>
                <a:lnTo>
                  <a:pt x="272572" y="7977009"/>
                </a:lnTo>
                <a:close/>
                <a:moveTo>
                  <a:pt x="38421" y="428122"/>
                </a:moveTo>
                <a:lnTo>
                  <a:pt x="38421" y="662220"/>
                </a:lnTo>
                <a:lnTo>
                  <a:pt x="272572" y="662220"/>
                </a:lnTo>
                <a:lnTo>
                  <a:pt x="272572" y="428122"/>
                </a:lnTo>
                <a:close/>
                <a:moveTo>
                  <a:pt x="16401060" y="428122"/>
                </a:moveTo>
                <a:lnTo>
                  <a:pt x="16401060" y="662220"/>
                </a:lnTo>
                <a:lnTo>
                  <a:pt x="16635212" y="662220"/>
                </a:lnTo>
                <a:lnTo>
                  <a:pt x="16635212" y="428122"/>
                </a:lnTo>
                <a:close/>
                <a:moveTo>
                  <a:pt x="311046" y="311579"/>
                </a:moveTo>
                <a:lnTo>
                  <a:pt x="311046" y="389967"/>
                </a:lnTo>
                <a:lnTo>
                  <a:pt x="389434" y="389967"/>
                </a:lnTo>
                <a:lnTo>
                  <a:pt x="389434" y="311579"/>
                </a:lnTo>
                <a:close/>
                <a:moveTo>
                  <a:pt x="16284252" y="311579"/>
                </a:moveTo>
                <a:lnTo>
                  <a:pt x="16284252" y="389967"/>
                </a:lnTo>
                <a:lnTo>
                  <a:pt x="16362640" y="389967"/>
                </a:lnTo>
                <a:lnTo>
                  <a:pt x="16362640" y="311579"/>
                </a:lnTo>
                <a:close/>
                <a:moveTo>
                  <a:pt x="427856" y="38741"/>
                </a:moveTo>
                <a:lnTo>
                  <a:pt x="427856" y="272892"/>
                </a:lnTo>
                <a:lnTo>
                  <a:pt x="661954" y="272892"/>
                </a:lnTo>
                <a:lnTo>
                  <a:pt x="661954" y="38741"/>
                </a:lnTo>
                <a:close/>
                <a:moveTo>
                  <a:pt x="16011732" y="38741"/>
                </a:moveTo>
                <a:lnTo>
                  <a:pt x="16011732" y="272892"/>
                </a:lnTo>
                <a:lnTo>
                  <a:pt x="16245832" y="272892"/>
                </a:lnTo>
                <a:lnTo>
                  <a:pt x="16245832" y="38741"/>
                </a:lnTo>
                <a:close/>
                <a:moveTo>
                  <a:pt x="12007762" y="38741"/>
                </a:moveTo>
                <a:lnTo>
                  <a:pt x="12007762" y="38741"/>
                </a:lnTo>
                <a:lnTo>
                  <a:pt x="7288212" y="38741"/>
                </a:lnTo>
                <a:lnTo>
                  <a:pt x="6000432" y="38741"/>
                </a:lnTo>
                <a:lnTo>
                  <a:pt x="1157859" y="38741"/>
                </a:lnTo>
                <a:lnTo>
                  <a:pt x="1157859" y="175054"/>
                </a:lnTo>
                <a:lnTo>
                  <a:pt x="983072" y="175054"/>
                </a:lnTo>
                <a:lnTo>
                  <a:pt x="983072" y="38741"/>
                </a:lnTo>
                <a:lnTo>
                  <a:pt x="817131" y="38741"/>
                </a:lnTo>
                <a:lnTo>
                  <a:pt x="817131" y="428389"/>
                </a:lnTo>
                <a:lnTo>
                  <a:pt x="427803" y="428389"/>
                </a:lnTo>
                <a:lnTo>
                  <a:pt x="427803" y="817823"/>
                </a:lnTo>
                <a:lnTo>
                  <a:pt x="282057" y="817823"/>
                </a:lnTo>
                <a:lnTo>
                  <a:pt x="272572" y="817184"/>
                </a:lnTo>
                <a:lnTo>
                  <a:pt x="38421" y="817184"/>
                </a:lnTo>
                <a:lnTo>
                  <a:pt x="38421" y="983125"/>
                </a:lnTo>
                <a:lnTo>
                  <a:pt x="174787" y="983125"/>
                </a:lnTo>
                <a:lnTo>
                  <a:pt x="174787" y="1157805"/>
                </a:lnTo>
                <a:lnTo>
                  <a:pt x="38421" y="1157805"/>
                </a:lnTo>
                <a:lnTo>
                  <a:pt x="38421" y="7228355"/>
                </a:lnTo>
                <a:lnTo>
                  <a:pt x="38421" y="7481423"/>
                </a:lnTo>
                <a:lnTo>
                  <a:pt x="174787" y="7481423"/>
                </a:lnTo>
                <a:lnTo>
                  <a:pt x="174787" y="7656103"/>
                </a:lnTo>
                <a:lnTo>
                  <a:pt x="38421" y="7656103"/>
                </a:lnTo>
                <a:lnTo>
                  <a:pt x="38421" y="7822045"/>
                </a:lnTo>
                <a:lnTo>
                  <a:pt x="272626" y="7822045"/>
                </a:lnTo>
                <a:lnTo>
                  <a:pt x="282111" y="7821405"/>
                </a:lnTo>
                <a:lnTo>
                  <a:pt x="427856" y="7821405"/>
                </a:lnTo>
                <a:lnTo>
                  <a:pt x="427856" y="8210787"/>
                </a:lnTo>
                <a:lnTo>
                  <a:pt x="817184" y="8210787"/>
                </a:lnTo>
                <a:lnTo>
                  <a:pt x="817184" y="8600488"/>
                </a:lnTo>
                <a:lnTo>
                  <a:pt x="983125" y="8600488"/>
                </a:lnTo>
                <a:lnTo>
                  <a:pt x="983125" y="8464121"/>
                </a:lnTo>
                <a:lnTo>
                  <a:pt x="1157912" y="8464121"/>
                </a:lnTo>
                <a:lnTo>
                  <a:pt x="1157912" y="8600488"/>
                </a:lnTo>
                <a:lnTo>
                  <a:pt x="6000432" y="8600488"/>
                </a:lnTo>
                <a:lnTo>
                  <a:pt x="7288212" y="8600488"/>
                </a:lnTo>
                <a:lnTo>
                  <a:pt x="11200784" y="8600488"/>
                </a:lnTo>
                <a:lnTo>
                  <a:pt x="12007762" y="8600488"/>
                </a:lnTo>
                <a:lnTo>
                  <a:pt x="15262652" y="8600488"/>
                </a:lnTo>
                <a:lnTo>
                  <a:pt x="15363581" y="8600488"/>
                </a:lnTo>
                <a:lnTo>
                  <a:pt x="15515721" y="8600488"/>
                </a:lnTo>
                <a:lnTo>
                  <a:pt x="15515721" y="8464121"/>
                </a:lnTo>
                <a:lnTo>
                  <a:pt x="15690508" y="8464121"/>
                </a:lnTo>
                <a:lnTo>
                  <a:pt x="15690508" y="8600488"/>
                </a:lnTo>
                <a:lnTo>
                  <a:pt x="15856449" y="8600488"/>
                </a:lnTo>
                <a:lnTo>
                  <a:pt x="15856449" y="8210787"/>
                </a:lnTo>
                <a:lnTo>
                  <a:pt x="16245776" y="8210787"/>
                </a:lnTo>
                <a:lnTo>
                  <a:pt x="16245776" y="7821405"/>
                </a:lnTo>
                <a:lnTo>
                  <a:pt x="16391522" y="7821405"/>
                </a:lnTo>
                <a:lnTo>
                  <a:pt x="16401006" y="7822045"/>
                </a:lnTo>
                <a:lnTo>
                  <a:pt x="16635158" y="7822045"/>
                </a:lnTo>
                <a:lnTo>
                  <a:pt x="16635158" y="7656103"/>
                </a:lnTo>
                <a:lnTo>
                  <a:pt x="16498792" y="7656103"/>
                </a:lnTo>
                <a:lnTo>
                  <a:pt x="16498792" y="7481423"/>
                </a:lnTo>
                <a:lnTo>
                  <a:pt x="16635158" y="7481423"/>
                </a:lnTo>
                <a:lnTo>
                  <a:pt x="16635158" y="7228355"/>
                </a:lnTo>
                <a:lnTo>
                  <a:pt x="16635158" y="1157859"/>
                </a:lnTo>
                <a:lnTo>
                  <a:pt x="16498792" y="1157859"/>
                </a:lnTo>
                <a:lnTo>
                  <a:pt x="16498792" y="983178"/>
                </a:lnTo>
                <a:lnTo>
                  <a:pt x="16635158" y="983178"/>
                </a:lnTo>
                <a:lnTo>
                  <a:pt x="16635158" y="817237"/>
                </a:lnTo>
                <a:lnTo>
                  <a:pt x="16401006" y="817237"/>
                </a:lnTo>
                <a:lnTo>
                  <a:pt x="16391522" y="817877"/>
                </a:lnTo>
                <a:lnTo>
                  <a:pt x="16245776" y="817877"/>
                </a:lnTo>
                <a:lnTo>
                  <a:pt x="16245776" y="428442"/>
                </a:lnTo>
                <a:lnTo>
                  <a:pt x="15856449" y="428442"/>
                </a:lnTo>
                <a:lnTo>
                  <a:pt x="15856449" y="38741"/>
                </a:lnTo>
                <a:lnTo>
                  <a:pt x="15690508" y="38741"/>
                </a:lnTo>
                <a:lnTo>
                  <a:pt x="15690508" y="175054"/>
                </a:lnTo>
                <a:lnTo>
                  <a:pt x="15515721" y="175054"/>
                </a:lnTo>
                <a:lnTo>
                  <a:pt x="15515721" y="38741"/>
                </a:lnTo>
                <a:lnTo>
                  <a:pt x="15262652" y="38741"/>
                </a:lnTo>
                <a:close/>
                <a:moveTo>
                  <a:pt x="38421" y="38421"/>
                </a:moveTo>
                <a:lnTo>
                  <a:pt x="38421" y="273158"/>
                </a:lnTo>
                <a:lnTo>
                  <a:pt x="272572" y="273158"/>
                </a:lnTo>
                <a:lnTo>
                  <a:pt x="272572" y="38421"/>
                </a:lnTo>
                <a:close/>
                <a:moveTo>
                  <a:pt x="16401060" y="38421"/>
                </a:moveTo>
                <a:lnTo>
                  <a:pt x="16401060" y="273158"/>
                </a:lnTo>
                <a:lnTo>
                  <a:pt x="16635212" y="273158"/>
                </a:lnTo>
                <a:lnTo>
                  <a:pt x="16635212" y="38421"/>
                </a:lnTo>
                <a:close/>
                <a:moveTo>
                  <a:pt x="16362692" y="0"/>
                </a:moveTo>
                <a:lnTo>
                  <a:pt x="16673740" y="0"/>
                </a:lnTo>
                <a:lnTo>
                  <a:pt x="16673740" y="311579"/>
                </a:lnTo>
                <a:lnTo>
                  <a:pt x="16401112" y="311579"/>
                </a:lnTo>
                <a:lnTo>
                  <a:pt x="16401112" y="389967"/>
                </a:lnTo>
                <a:lnTo>
                  <a:pt x="16673740" y="389967"/>
                </a:lnTo>
                <a:lnTo>
                  <a:pt x="16673740" y="700641"/>
                </a:lnTo>
                <a:lnTo>
                  <a:pt x="16362692" y="700641"/>
                </a:lnTo>
                <a:lnTo>
                  <a:pt x="16362692" y="428389"/>
                </a:lnTo>
                <a:lnTo>
                  <a:pt x="16284304" y="428389"/>
                </a:lnTo>
                <a:lnTo>
                  <a:pt x="16284304" y="779295"/>
                </a:lnTo>
                <a:lnTo>
                  <a:pt x="16635264" y="779295"/>
                </a:lnTo>
                <a:lnTo>
                  <a:pt x="16644752" y="778656"/>
                </a:lnTo>
                <a:lnTo>
                  <a:pt x="16673686" y="778656"/>
                </a:lnTo>
                <a:lnTo>
                  <a:pt x="16673686" y="1021546"/>
                </a:lnTo>
                <a:lnTo>
                  <a:pt x="16537426" y="1021546"/>
                </a:lnTo>
                <a:lnTo>
                  <a:pt x="16537426" y="1119384"/>
                </a:lnTo>
                <a:lnTo>
                  <a:pt x="16673686" y="1119384"/>
                </a:lnTo>
                <a:lnTo>
                  <a:pt x="16673686" y="7228355"/>
                </a:lnTo>
                <a:lnTo>
                  <a:pt x="16673686" y="7509081"/>
                </a:lnTo>
                <a:lnTo>
                  <a:pt x="16673686" y="7519845"/>
                </a:lnTo>
                <a:lnTo>
                  <a:pt x="16537426" y="7519845"/>
                </a:lnTo>
                <a:lnTo>
                  <a:pt x="16537426" y="7617577"/>
                </a:lnTo>
                <a:lnTo>
                  <a:pt x="16673686" y="7617577"/>
                </a:lnTo>
                <a:lnTo>
                  <a:pt x="16673686" y="7860467"/>
                </a:lnTo>
                <a:lnTo>
                  <a:pt x="16644752" y="7860467"/>
                </a:lnTo>
                <a:lnTo>
                  <a:pt x="16635264" y="7859827"/>
                </a:lnTo>
                <a:lnTo>
                  <a:pt x="16284304" y="7859827"/>
                </a:lnTo>
                <a:lnTo>
                  <a:pt x="16284304" y="8210733"/>
                </a:lnTo>
                <a:lnTo>
                  <a:pt x="16362692" y="8210733"/>
                </a:lnTo>
                <a:lnTo>
                  <a:pt x="16362692" y="7938534"/>
                </a:lnTo>
                <a:lnTo>
                  <a:pt x="16673740" y="7938534"/>
                </a:lnTo>
                <a:lnTo>
                  <a:pt x="16673740" y="8249208"/>
                </a:lnTo>
                <a:lnTo>
                  <a:pt x="16401112" y="8249208"/>
                </a:lnTo>
                <a:lnTo>
                  <a:pt x="16401112" y="8327595"/>
                </a:lnTo>
                <a:lnTo>
                  <a:pt x="16673740" y="8327595"/>
                </a:lnTo>
                <a:lnTo>
                  <a:pt x="16673740" y="8639175"/>
                </a:lnTo>
                <a:lnTo>
                  <a:pt x="16362692" y="8639175"/>
                </a:lnTo>
                <a:lnTo>
                  <a:pt x="16362692" y="8366017"/>
                </a:lnTo>
                <a:lnTo>
                  <a:pt x="16284304" y="8366017"/>
                </a:lnTo>
                <a:lnTo>
                  <a:pt x="16284304" y="8638536"/>
                </a:lnTo>
                <a:lnTo>
                  <a:pt x="15973364" y="8638536"/>
                </a:lnTo>
                <a:lnTo>
                  <a:pt x="15973364" y="8327863"/>
                </a:lnTo>
                <a:lnTo>
                  <a:pt x="16245884" y="8327863"/>
                </a:lnTo>
                <a:lnTo>
                  <a:pt x="16245884" y="8249208"/>
                </a:lnTo>
                <a:lnTo>
                  <a:pt x="15894977" y="8249208"/>
                </a:lnTo>
                <a:lnTo>
                  <a:pt x="15894977" y="8638908"/>
                </a:lnTo>
                <a:lnTo>
                  <a:pt x="15652087" y="8638908"/>
                </a:lnTo>
                <a:lnTo>
                  <a:pt x="15652087" y="8502649"/>
                </a:lnTo>
                <a:lnTo>
                  <a:pt x="15554249" y="8502649"/>
                </a:lnTo>
                <a:lnTo>
                  <a:pt x="15554249" y="8638908"/>
                </a:lnTo>
                <a:lnTo>
                  <a:pt x="15363687" y="8638908"/>
                </a:lnTo>
                <a:lnTo>
                  <a:pt x="15262759" y="8638908"/>
                </a:lnTo>
                <a:lnTo>
                  <a:pt x="12007762" y="8638908"/>
                </a:lnTo>
                <a:lnTo>
                  <a:pt x="11200784" y="8638908"/>
                </a:lnTo>
                <a:lnTo>
                  <a:pt x="7288212" y="8638908"/>
                </a:lnTo>
                <a:lnTo>
                  <a:pt x="6000432" y="8638908"/>
                </a:lnTo>
                <a:lnTo>
                  <a:pt x="1119490" y="8638908"/>
                </a:lnTo>
                <a:lnTo>
                  <a:pt x="1119490" y="8502649"/>
                </a:lnTo>
                <a:lnTo>
                  <a:pt x="1021654" y="8502649"/>
                </a:lnTo>
                <a:lnTo>
                  <a:pt x="1021654" y="8638908"/>
                </a:lnTo>
                <a:lnTo>
                  <a:pt x="778762" y="8638908"/>
                </a:lnTo>
                <a:lnTo>
                  <a:pt x="778762" y="8249208"/>
                </a:lnTo>
                <a:lnTo>
                  <a:pt x="427856" y="8249208"/>
                </a:lnTo>
                <a:lnTo>
                  <a:pt x="427856" y="8327863"/>
                </a:lnTo>
                <a:lnTo>
                  <a:pt x="700375" y="8327863"/>
                </a:lnTo>
                <a:lnTo>
                  <a:pt x="700375" y="8638536"/>
                </a:lnTo>
                <a:lnTo>
                  <a:pt x="389434" y="8638536"/>
                </a:lnTo>
                <a:lnTo>
                  <a:pt x="389434" y="8366017"/>
                </a:lnTo>
                <a:lnTo>
                  <a:pt x="311046" y="8366017"/>
                </a:lnTo>
                <a:lnTo>
                  <a:pt x="311046" y="8639175"/>
                </a:lnTo>
                <a:lnTo>
                  <a:pt x="0" y="8639175"/>
                </a:lnTo>
                <a:lnTo>
                  <a:pt x="0" y="8327755"/>
                </a:lnTo>
                <a:lnTo>
                  <a:pt x="272626" y="8327755"/>
                </a:lnTo>
                <a:lnTo>
                  <a:pt x="272626" y="8249367"/>
                </a:lnTo>
                <a:lnTo>
                  <a:pt x="0" y="8249367"/>
                </a:lnTo>
                <a:lnTo>
                  <a:pt x="0" y="7938694"/>
                </a:lnTo>
                <a:lnTo>
                  <a:pt x="311046" y="7938694"/>
                </a:lnTo>
                <a:lnTo>
                  <a:pt x="311046" y="8210893"/>
                </a:lnTo>
                <a:lnTo>
                  <a:pt x="389381" y="8210893"/>
                </a:lnTo>
                <a:lnTo>
                  <a:pt x="389381" y="7859987"/>
                </a:lnTo>
                <a:lnTo>
                  <a:pt x="38421" y="7859987"/>
                </a:lnTo>
                <a:lnTo>
                  <a:pt x="28937" y="7860626"/>
                </a:lnTo>
                <a:lnTo>
                  <a:pt x="0" y="7860626"/>
                </a:lnTo>
                <a:lnTo>
                  <a:pt x="0" y="7617736"/>
                </a:lnTo>
                <a:lnTo>
                  <a:pt x="136259" y="7617736"/>
                </a:lnTo>
                <a:lnTo>
                  <a:pt x="136259" y="7519899"/>
                </a:lnTo>
                <a:lnTo>
                  <a:pt x="0" y="7519899"/>
                </a:lnTo>
                <a:lnTo>
                  <a:pt x="0" y="7509134"/>
                </a:lnTo>
                <a:lnTo>
                  <a:pt x="0" y="7228409"/>
                </a:lnTo>
                <a:lnTo>
                  <a:pt x="0" y="1119384"/>
                </a:lnTo>
                <a:lnTo>
                  <a:pt x="136259" y="1119384"/>
                </a:lnTo>
                <a:lnTo>
                  <a:pt x="136259" y="1021546"/>
                </a:lnTo>
                <a:lnTo>
                  <a:pt x="0" y="1021546"/>
                </a:lnTo>
                <a:lnTo>
                  <a:pt x="0" y="778656"/>
                </a:lnTo>
                <a:lnTo>
                  <a:pt x="28937" y="778656"/>
                </a:lnTo>
                <a:lnTo>
                  <a:pt x="38421" y="779295"/>
                </a:lnTo>
                <a:lnTo>
                  <a:pt x="389434" y="779295"/>
                </a:lnTo>
                <a:lnTo>
                  <a:pt x="389434" y="428389"/>
                </a:lnTo>
                <a:lnTo>
                  <a:pt x="311046" y="428389"/>
                </a:lnTo>
                <a:lnTo>
                  <a:pt x="311046" y="700641"/>
                </a:lnTo>
                <a:lnTo>
                  <a:pt x="0" y="700641"/>
                </a:lnTo>
                <a:lnTo>
                  <a:pt x="0" y="389967"/>
                </a:lnTo>
                <a:lnTo>
                  <a:pt x="272626" y="389967"/>
                </a:lnTo>
                <a:lnTo>
                  <a:pt x="272626" y="311579"/>
                </a:lnTo>
                <a:lnTo>
                  <a:pt x="0" y="311579"/>
                </a:lnTo>
                <a:lnTo>
                  <a:pt x="0" y="0"/>
                </a:lnTo>
                <a:lnTo>
                  <a:pt x="311046" y="0"/>
                </a:lnTo>
                <a:lnTo>
                  <a:pt x="311046" y="273158"/>
                </a:lnTo>
                <a:lnTo>
                  <a:pt x="389434" y="273158"/>
                </a:lnTo>
                <a:lnTo>
                  <a:pt x="389434" y="640"/>
                </a:lnTo>
                <a:lnTo>
                  <a:pt x="700375" y="640"/>
                </a:lnTo>
                <a:lnTo>
                  <a:pt x="700375" y="311313"/>
                </a:lnTo>
                <a:lnTo>
                  <a:pt x="427856" y="311313"/>
                </a:lnTo>
                <a:lnTo>
                  <a:pt x="427856" y="389967"/>
                </a:lnTo>
                <a:lnTo>
                  <a:pt x="778709" y="389967"/>
                </a:lnTo>
                <a:lnTo>
                  <a:pt x="778709" y="267"/>
                </a:lnTo>
                <a:lnTo>
                  <a:pt x="1021599" y="267"/>
                </a:lnTo>
                <a:lnTo>
                  <a:pt x="1021599" y="136526"/>
                </a:lnTo>
                <a:lnTo>
                  <a:pt x="1119437" y="136526"/>
                </a:lnTo>
                <a:lnTo>
                  <a:pt x="1119437" y="267"/>
                </a:lnTo>
                <a:lnTo>
                  <a:pt x="6000432" y="267"/>
                </a:lnTo>
                <a:lnTo>
                  <a:pt x="7288212" y="267"/>
                </a:lnTo>
                <a:lnTo>
                  <a:pt x="11200784" y="267"/>
                </a:lnTo>
                <a:lnTo>
                  <a:pt x="11200784" y="267"/>
                </a:lnTo>
                <a:lnTo>
                  <a:pt x="15262759" y="267"/>
                </a:lnTo>
                <a:lnTo>
                  <a:pt x="15534158" y="267"/>
                </a:lnTo>
                <a:lnTo>
                  <a:pt x="15554249" y="267"/>
                </a:lnTo>
                <a:lnTo>
                  <a:pt x="15554249" y="136526"/>
                </a:lnTo>
                <a:lnTo>
                  <a:pt x="15652087" y="136526"/>
                </a:lnTo>
                <a:lnTo>
                  <a:pt x="15652087" y="267"/>
                </a:lnTo>
                <a:lnTo>
                  <a:pt x="15894977" y="267"/>
                </a:lnTo>
                <a:lnTo>
                  <a:pt x="15894977" y="389967"/>
                </a:lnTo>
                <a:lnTo>
                  <a:pt x="16245884" y="389967"/>
                </a:lnTo>
                <a:lnTo>
                  <a:pt x="16245884" y="311313"/>
                </a:lnTo>
                <a:lnTo>
                  <a:pt x="15973364" y="311313"/>
                </a:lnTo>
                <a:lnTo>
                  <a:pt x="15973364" y="640"/>
                </a:lnTo>
                <a:lnTo>
                  <a:pt x="16284304" y="640"/>
                </a:lnTo>
                <a:lnTo>
                  <a:pt x="16284304" y="273158"/>
                </a:lnTo>
                <a:lnTo>
                  <a:pt x="16362692" y="273158"/>
                </a:lnTo>
                <a:close/>
              </a:path>
            </a:pathLst>
          </a:custGeom>
          <a:solidFill>
            <a:schemeClr val="accent1"/>
          </a:solidFill>
          <a:ln w="6337" cap="flat">
            <a:noFill/>
            <a:prstDash val="solid"/>
            <a:miter/>
          </a:ln>
        </p:spPr>
        <p:txBody>
          <a:bodyPr wrap="square" rtlCol="0" anchor="ctr">
            <a:noAutofit/>
          </a:bodyPr>
          <a:lstStyle/>
          <a:p>
            <a:endParaRPr lang="en-US"/>
          </a:p>
        </p:txBody>
      </p:sp>
      <p:sp>
        <p:nvSpPr>
          <p:cNvPr id="6" name="TextBox 5">
            <a:extLst>
              <a:ext uri="{FF2B5EF4-FFF2-40B4-BE49-F238E27FC236}">
                <a16:creationId xmlns:a16="http://schemas.microsoft.com/office/drawing/2014/main" id="{48281469-7449-4324-A7DA-E7860A752027}"/>
              </a:ext>
            </a:extLst>
          </p:cNvPr>
          <p:cNvSpPr txBox="1"/>
          <p:nvPr/>
        </p:nvSpPr>
        <p:spPr>
          <a:xfrm>
            <a:off x="11042640" y="2497871"/>
            <a:ext cx="5050356" cy="4524315"/>
          </a:xfrm>
          <a:prstGeom prst="rect">
            <a:avLst/>
          </a:prstGeom>
          <a:noFill/>
        </p:spPr>
        <p:txBody>
          <a:bodyPr wrap="square" rtlCol="0">
            <a:spAutoFit/>
          </a:bodyPr>
          <a:lstStyle/>
          <a:p>
            <a:pPr algn="r"/>
            <a:r>
              <a:rPr lang="en-US" sz="7200" b="1">
                <a:latin typeface="Butler" panose="02070803080706020303" pitchFamily="18" charset="0"/>
                <a:cs typeface="Rubik Light" panose="00000400000000000000" pitchFamily="2" charset="-79"/>
              </a:rPr>
              <a:t>A picture is worth a thousand words.</a:t>
            </a:r>
            <a:endParaRPr lang="en-ID" sz="7200" b="1" dirty="0">
              <a:latin typeface="Butler" panose="02070803080706020303" pitchFamily="18" charset="0"/>
              <a:cs typeface="Rubik Light" panose="00000400000000000000" pitchFamily="2" charset="-79"/>
            </a:endParaRPr>
          </a:p>
        </p:txBody>
      </p:sp>
      <p:sp>
        <p:nvSpPr>
          <p:cNvPr id="7" name="TextBox 6">
            <a:extLst>
              <a:ext uri="{FF2B5EF4-FFF2-40B4-BE49-F238E27FC236}">
                <a16:creationId xmlns:a16="http://schemas.microsoft.com/office/drawing/2014/main" id="{08F7D693-1DA9-4E3D-980B-A9EF1A54B9F1}"/>
              </a:ext>
            </a:extLst>
          </p:cNvPr>
          <p:cNvSpPr txBox="1"/>
          <p:nvPr/>
        </p:nvSpPr>
        <p:spPr>
          <a:xfrm flipH="1">
            <a:off x="11477548" y="7378299"/>
            <a:ext cx="4578617" cy="571631"/>
          </a:xfrm>
          <a:prstGeom prst="rect">
            <a:avLst/>
          </a:prstGeom>
          <a:noFill/>
        </p:spPr>
        <p:txBody>
          <a:bodyPr wrap="square" rtlCol="0">
            <a:spAutoFit/>
          </a:bodyPr>
          <a:lstStyle/>
          <a:p>
            <a:pPr algn="r">
              <a:lnSpc>
                <a:spcPct val="150000"/>
              </a:lnSpc>
              <a:spcBef>
                <a:spcPts val="1800"/>
              </a:spcBef>
              <a:buClr>
                <a:schemeClr val="accent1"/>
              </a:buClr>
              <a:defRPr/>
            </a:pPr>
            <a:r>
              <a:rPr lang="es-ES" altLang="zh-CN" sz="1100">
                <a:solidFill>
                  <a:schemeClr val="tx1">
                    <a:alpha val="70000"/>
                  </a:schemeClr>
                </a:solidFill>
                <a:latin typeface="+mn-lt"/>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alpha val="70000"/>
                  </a:schemeClr>
                </a:solidFill>
                <a:latin typeface="+mn-lt"/>
                <a:ea typeface="Lato Light" panose="020F0502020204030203" pitchFamily="34" charset="0"/>
                <a:cs typeface="Lato Light" panose="020F0502020204030203" pitchFamily="34" charset="0"/>
              </a:rPr>
              <a:t>. </a:t>
            </a:r>
            <a:r>
              <a:rPr lang="es-ES" altLang="zh-CN" sz="1100">
                <a:solidFill>
                  <a:schemeClr val="tx1">
                    <a:alpha val="70000"/>
                  </a:schemeClr>
                </a:solidFill>
                <a:ea typeface="Lato Light" panose="020F0502020204030203" pitchFamily="34" charset="0"/>
                <a:cs typeface="Lato Light" panose="020F0502020204030203" pitchFamily="34" charset="0"/>
              </a:rPr>
              <a:t>No quo maiorum intelleget. Mea cu case.</a:t>
            </a:r>
          </a:p>
        </p:txBody>
      </p:sp>
    </p:spTree>
    <p:extLst>
      <p:ext uri="{BB962C8B-B14F-4D97-AF65-F5344CB8AC3E}">
        <p14:creationId xmlns:p14="http://schemas.microsoft.com/office/powerpoint/2010/main" val="118674032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
                                        </p:tgtEl>
                                        <p:attrNameLst>
                                          <p:attrName>style.visibility</p:attrName>
                                        </p:attrNameLst>
                                      </p:cBhvr>
                                      <p:to>
                                        <p:strVal val="visible"/>
                                      </p:to>
                                    </p:set>
                                    <p:anim to="" calcmode="lin" valueType="num">
                                      <p:cBhvr>
                                        <p:cTn id="7"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
                                        </p:tgtEl>
                                      </p:cBhvr>
                                    </p:animEffect>
                                  </p:childTnLst>
                                </p:cTn>
                              </p:par>
                            </p:childTnLst>
                          </p:cTn>
                        </p:par>
                        <p:par>
                          <p:cTn id="9" fill="hold">
                            <p:stCondLst>
                              <p:cond delay="1402"/>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B5ECB15-7B87-4C3B-BDAE-D5F3DF4D65A4}"/>
              </a:ext>
            </a:extLst>
          </p:cNvPr>
          <p:cNvGrpSpPr/>
          <p:nvPr/>
        </p:nvGrpSpPr>
        <p:grpSpPr>
          <a:xfrm>
            <a:off x="5838092" y="1837595"/>
            <a:ext cx="6611816" cy="6611812"/>
            <a:chOff x="1866900" y="-964692"/>
            <a:chExt cx="4672583" cy="4672583"/>
          </a:xfrm>
          <a:solidFill>
            <a:schemeClr val="tx1"/>
          </a:solidFill>
        </p:grpSpPr>
        <p:sp>
          <p:nvSpPr>
            <p:cNvPr id="5" name="Freeform: Shape 4">
              <a:extLst>
                <a:ext uri="{FF2B5EF4-FFF2-40B4-BE49-F238E27FC236}">
                  <a16:creationId xmlns:a16="http://schemas.microsoft.com/office/drawing/2014/main" id="{800F3304-F065-4E93-BCD3-C42DF2E5DA6E}"/>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6" name="Freeform: Shape 5">
              <a:extLst>
                <a:ext uri="{FF2B5EF4-FFF2-40B4-BE49-F238E27FC236}">
                  <a16:creationId xmlns:a16="http://schemas.microsoft.com/office/drawing/2014/main" id="{EAF2C0E4-13DE-467A-898B-7C5B3E3F8589}"/>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7" name="Freeform: Shape 6">
              <a:extLst>
                <a:ext uri="{FF2B5EF4-FFF2-40B4-BE49-F238E27FC236}">
                  <a16:creationId xmlns:a16="http://schemas.microsoft.com/office/drawing/2014/main" id="{44B69569-1F44-4662-803A-38B92D236267}"/>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EA27CCB-F22F-4645-939E-132294DF6BB4}"/>
              </a:ext>
            </a:extLst>
          </p:cNvPr>
          <p:cNvSpPr txBox="1"/>
          <p:nvPr/>
        </p:nvSpPr>
        <p:spPr>
          <a:xfrm flipH="1">
            <a:off x="7132320" y="5170469"/>
            <a:ext cx="4023360" cy="707886"/>
          </a:xfrm>
          <a:prstGeom prst="rect">
            <a:avLst/>
          </a:prstGeom>
          <a:noFill/>
        </p:spPr>
        <p:txBody>
          <a:bodyPr wrap="square" rtlCol="0">
            <a:spAutoFit/>
          </a:bodyPr>
          <a:lstStyle/>
          <a:p>
            <a:pPr algn="ctr">
              <a:spcBef>
                <a:spcPts val="1200"/>
              </a:spcBef>
            </a:pPr>
            <a:r>
              <a:rPr lang="en-US" altLang="zh-CN" sz="4000" b="1">
                <a:solidFill>
                  <a:schemeClr val="tx1">
                    <a:lumMod val="75000"/>
                    <a:lumOff val="25000"/>
                  </a:schemeClr>
                </a:solidFill>
                <a:latin typeface="+mj-lt"/>
                <a:ea typeface="Permanent Marker" panose="02000000000000000000" pitchFamily="2" charset="0"/>
                <a:cs typeface="Rozha One" panose="02000000000000000000" pitchFamily="2" charset="0"/>
              </a:rPr>
              <a:t>Mockups</a:t>
            </a:r>
            <a:endParaRPr lang="en-US" altLang="zh-CN" sz="9600" b="1" dirty="0">
              <a:solidFill>
                <a:schemeClr val="tx1">
                  <a:lumMod val="75000"/>
                  <a:lumOff val="25000"/>
                </a:schemeClr>
              </a:solidFill>
              <a:latin typeface="+mj-lt"/>
              <a:ea typeface="Permanent Marker" panose="02000000000000000000" pitchFamily="2" charset="0"/>
              <a:cs typeface="Rozha One" panose="02000000000000000000" pitchFamily="2" charset="0"/>
            </a:endParaRPr>
          </a:p>
        </p:txBody>
      </p:sp>
      <p:sp>
        <p:nvSpPr>
          <p:cNvPr id="11" name="TextBox 10">
            <a:extLst>
              <a:ext uri="{FF2B5EF4-FFF2-40B4-BE49-F238E27FC236}">
                <a16:creationId xmlns:a16="http://schemas.microsoft.com/office/drawing/2014/main" id="{196D9278-A490-4507-AAAE-75CD11B5FBCB}"/>
              </a:ext>
            </a:extLst>
          </p:cNvPr>
          <p:cNvSpPr txBox="1"/>
          <p:nvPr/>
        </p:nvSpPr>
        <p:spPr>
          <a:xfrm>
            <a:off x="7758366" y="3098646"/>
            <a:ext cx="2771268" cy="2215991"/>
          </a:xfrm>
          <a:prstGeom prst="rect">
            <a:avLst/>
          </a:prstGeom>
          <a:noFill/>
        </p:spPr>
        <p:txBody>
          <a:bodyPr wrap="square" rtlCol="0">
            <a:spAutoFit/>
          </a:bodyPr>
          <a:lstStyle/>
          <a:p>
            <a:pPr algn="ctr"/>
            <a:r>
              <a:rPr lang="en-US" sz="13800" b="1">
                <a:latin typeface="+mj-lt"/>
              </a:rPr>
              <a:t>03</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E89B7DF-A92F-4375-9C50-A56610445810}"/>
              </a:ext>
            </a:extLst>
          </p:cNvPr>
          <p:cNvSpPr/>
          <p:nvPr/>
        </p:nvSpPr>
        <p:spPr>
          <a:xfrm flipH="1">
            <a:off x="7071360" y="6011026"/>
            <a:ext cx="414528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endParaRPr lang="es-ES" altLang="zh-CN" sz="1200">
              <a:solidFill>
                <a:schemeClr val="tx1">
                  <a:alpha val="70000"/>
                </a:schemeClr>
              </a:solidFill>
            </a:endParaRPr>
          </a:p>
        </p:txBody>
      </p:sp>
      <p:grpSp>
        <p:nvGrpSpPr>
          <p:cNvPr id="13" name="Graphic 2">
            <a:extLst>
              <a:ext uri="{FF2B5EF4-FFF2-40B4-BE49-F238E27FC236}">
                <a16:creationId xmlns:a16="http://schemas.microsoft.com/office/drawing/2014/main" id="{DE0C9673-BEF9-49E1-8FE7-E8C0D468C6CE}"/>
              </a:ext>
            </a:extLst>
          </p:cNvPr>
          <p:cNvGrpSpPr/>
          <p:nvPr/>
        </p:nvGrpSpPr>
        <p:grpSpPr>
          <a:xfrm flipH="1">
            <a:off x="12449908" y="6250182"/>
            <a:ext cx="2044687" cy="1066320"/>
            <a:chOff x="9249841" y="4432043"/>
            <a:chExt cx="2044687" cy="1066320"/>
          </a:xfrm>
          <a:solidFill>
            <a:schemeClr val="tx1"/>
          </a:solidFill>
        </p:grpSpPr>
        <p:sp>
          <p:nvSpPr>
            <p:cNvPr id="14" name="Freeform: Shape 13">
              <a:extLst>
                <a:ext uri="{FF2B5EF4-FFF2-40B4-BE49-F238E27FC236}">
                  <a16:creationId xmlns:a16="http://schemas.microsoft.com/office/drawing/2014/main" id="{1FBB3BB2-1EFA-4C3A-981F-69C08C5037DF}"/>
                </a:ext>
              </a:extLst>
            </p:cNvPr>
            <p:cNvSpPr/>
            <p:nvPr/>
          </p:nvSpPr>
          <p:spPr>
            <a:xfrm>
              <a:off x="9903470" y="4799939"/>
              <a:ext cx="1391058" cy="578133"/>
            </a:xfrm>
            <a:custGeom>
              <a:avLst/>
              <a:gdLst>
                <a:gd name="connsiteX0" fmla="*/ 162216 w 1391058"/>
                <a:gd name="connsiteY0" fmla="*/ 283445 h 578133"/>
                <a:gd name="connsiteX1" fmla="*/ 217737 w 1391058"/>
                <a:gd name="connsiteY1" fmla="*/ 301741 h 578133"/>
                <a:gd name="connsiteX2" fmla="*/ 259873 w 1391058"/>
                <a:gd name="connsiteY2" fmla="*/ 261189 h 578133"/>
                <a:gd name="connsiteX3" fmla="*/ 217737 w 1391058"/>
                <a:gd name="connsiteY3" fmla="*/ 158779 h 578133"/>
                <a:gd name="connsiteX4" fmla="*/ 100516 w 1391058"/>
                <a:gd name="connsiteY4" fmla="*/ 169075 h 578133"/>
                <a:gd name="connsiteX5" fmla="*/ 43808 w 1391058"/>
                <a:gd name="connsiteY5" fmla="*/ 271960 h 578133"/>
                <a:gd name="connsiteX6" fmla="*/ 157623 w 1391058"/>
                <a:gd name="connsiteY6" fmla="*/ 487472 h 578133"/>
                <a:gd name="connsiteX7" fmla="*/ 279278 w 1391058"/>
                <a:gd name="connsiteY7" fmla="*/ 532459 h 578133"/>
                <a:gd name="connsiteX8" fmla="*/ 409092 w 1391058"/>
                <a:gd name="connsiteY8" fmla="*/ 527469 h 578133"/>
                <a:gd name="connsiteX9" fmla="*/ 635137 w 1391058"/>
                <a:gd name="connsiteY9" fmla="*/ 381577 h 578133"/>
                <a:gd name="connsiteX10" fmla="*/ 753626 w 1391058"/>
                <a:gd name="connsiteY10" fmla="*/ 299444 h 578133"/>
                <a:gd name="connsiteX11" fmla="*/ 897855 w 1391058"/>
                <a:gd name="connsiteY11" fmla="*/ 292474 h 578133"/>
                <a:gd name="connsiteX12" fmla="*/ 1035827 w 1391058"/>
                <a:gd name="connsiteY12" fmla="*/ 308710 h 578133"/>
                <a:gd name="connsiteX13" fmla="*/ 1171026 w 1391058"/>
                <a:gd name="connsiteY13" fmla="*/ 301503 h 578133"/>
                <a:gd name="connsiteX14" fmla="*/ 1290940 w 1391058"/>
                <a:gd name="connsiteY14" fmla="*/ 244952 h 578133"/>
                <a:gd name="connsiteX15" fmla="*/ 1379251 w 1391058"/>
                <a:gd name="connsiteY15" fmla="*/ 140958 h 578133"/>
                <a:gd name="connsiteX16" fmla="*/ 1380043 w 1391058"/>
                <a:gd name="connsiteY16" fmla="*/ 139770 h 578133"/>
                <a:gd name="connsiteX17" fmla="*/ 1390181 w 1391058"/>
                <a:gd name="connsiteY17" fmla="*/ 145869 h 578133"/>
                <a:gd name="connsiteX18" fmla="*/ 1257278 w 1391058"/>
                <a:gd name="connsiteY18" fmla="*/ 237824 h 578133"/>
                <a:gd name="connsiteX19" fmla="*/ 1094436 w 1391058"/>
                <a:gd name="connsiteY19" fmla="*/ 246694 h 578133"/>
                <a:gd name="connsiteX20" fmla="*/ 942684 w 1391058"/>
                <a:gd name="connsiteY20" fmla="*/ 185312 h 578133"/>
                <a:gd name="connsiteX21" fmla="*/ 808118 w 1391058"/>
                <a:gd name="connsiteY21" fmla="*/ 100248 h 578133"/>
                <a:gd name="connsiteX22" fmla="*/ 670383 w 1391058"/>
                <a:gd name="connsiteY22" fmla="*/ 43855 h 578133"/>
                <a:gd name="connsiteX23" fmla="*/ 536768 w 1391058"/>
                <a:gd name="connsiteY23" fmla="*/ 76566 h 578133"/>
                <a:gd name="connsiteX24" fmla="*/ 506196 w 1391058"/>
                <a:gd name="connsiteY24" fmla="*/ 200598 h 578133"/>
                <a:gd name="connsiteX25" fmla="*/ 559658 w 1391058"/>
                <a:gd name="connsiteY25" fmla="*/ 240833 h 578133"/>
                <a:gd name="connsiteX26" fmla="*/ 628960 w 1391058"/>
                <a:gd name="connsiteY26" fmla="*/ 224201 h 578133"/>
                <a:gd name="connsiteX27" fmla="*/ 635455 w 1391058"/>
                <a:gd name="connsiteY27" fmla="*/ 225072 h 578133"/>
                <a:gd name="connsiteX28" fmla="*/ 635058 w 1391058"/>
                <a:gd name="connsiteY28" fmla="*/ 231171 h 578133"/>
                <a:gd name="connsiteX29" fmla="*/ 556964 w 1391058"/>
                <a:gd name="connsiteY29" fmla="*/ 260001 h 578133"/>
                <a:gd name="connsiteX30" fmla="*/ 483068 w 1391058"/>
                <a:gd name="connsiteY30" fmla="*/ 214300 h 578133"/>
                <a:gd name="connsiteX31" fmla="*/ 468336 w 1391058"/>
                <a:gd name="connsiteY31" fmla="*/ 126781 h 578133"/>
                <a:gd name="connsiteX32" fmla="*/ 511660 w 1391058"/>
                <a:gd name="connsiteY32" fmla="*/ 49558 h 578133"/>
                <a:gd name="connsiteX33" fmla="*/ 675532 w 1391058"/>
                <a:gd name="connsiteY33" fmla="*/ 1957 h 578133"/>
                <a:gd name="connsiteX34" fmla="*/ 829819 w 1391058"/>
                <a:gd name="connsiteY34" fmla="*/ 65398 h 578133"/>
                <a:gd name="connsiteX35" fmla="*/ 1099505 w 1391058"/>
                <a:gd name="connsiteY35" fmla="*/ 220240 h 578133"/>
                <a:gd name="connsiteX36" fmla="*/ 1251971 w 1391058"/>
                <a:gd name="connsiteY36" fmla="*/ 219132 h 578133"/>
                <a:gd name="connsiteX37" fmla="*/ 1380123 w 1391058"/>
                <a:gd name="connsiteY37" fmla="*/ 139453 h 578133"/>
                <a:gd name="connsiteX38" fmla="*/ 1380440 w 1391058"/>
                <a:gd name="connsiteY38" fmla="*/ 139057 h 578133"/>
                <a:gd name="connsiteX39" fmla="*/ 1388755 w 1391058"/>
                <a:gd name="connsiteY39" fmla="*/ 138028 h 578133"/>
                <a:gd name="connsiteX40" fmla="*/ 1390340 w 1391058"/>
                <a:gd name="connsiteY40" fmla="*/ 145631 h 578133"/>
                <a:gd name="connsiteX41" fmla="*/ 1389626 w 1391058"/>
                <a:gd name="connsiteY41" fmla="*/ 146899 h 578133"/>
                <a:gd name="connsiteX42" fmla="*/ 1304880 w 1391058"/>
                <a:gd name="connsiteY42" fmla="*/ 261109 h 578133"/>
                <a:gd name="connsiteX43" fmla="*/ 1176966 w 1391058"/>
                <a:gd name="connsiteY43" fmla="*/ 327798 h 578133"/>
                <a:gd name="connsiteX44" fmla="*/ 1033847 w 1391058"/>
                <a:gd name="connsiteY44" fmla="*/ 338491 h 578133"/>
                <a:gd name="connsiteX45" fmla="*/ 894291 w 1391058"/>
                <a:gd name="connsiteY45" fmla="*/ 319482 h 578133"/>
                <a:gd name="connsiteX46" fmla="*/ 761388 w 1391058"/>
                <a:gd name="connsiteY46" fmla="*/ 322650 h 578133"/>
                <a:gd name="connsiteX47" fmla="*/ 705074 w 1391058"/>
                <a:gd name="connsiteY47" fmla="*/ 355440 h 578133"/>
                <a:gd name="connsiteX48" fmla="*/ 654226 w 1391058"/>
                <a:gd name="connsiteY48" fmla="*/ 401932 h 578133"/>
                <a:gd name="connsiteX49" fmla="*/ 419626 w 1391058"/>
                <a:gd name="connsiteY49" fmla="*/ 563665 h 578133"/>
                <a:gd name="connsiteX50" fmla="*/ 272626 w 1391058"/>
                <a:gd name="connsiteY50" fmla="*/ 574595 h 578133"/>
                <a:gd name="connsiteX51" fmla="*/ 133069 w 1391058"/>
                <a:gd name="connsiteY51" fmla="*/ 525569 h 578133"/>
                <a:gd name="connsiteX52" fmla="*/ 31927 w 1391058"/>
                <a:gd name="connsiteY52" fmla="*/ 414922 h 578133"/>
                <a:gd name="connsiteX53" fmla="*/ 1196 w 1391058"/>
                <a:gd name="connsiteY53" fmla="*/ 267525 h 578133"/>
                <a:gd name="connsiteX54" fmla="*/ 81112 w 1391058"/>
                <a:gd name="connsiteY54" fmla="*/ 137552 h 578133"/>
                <a:gd name="connsiteX55" fmla="*/ 231598 w 1391058"/>
                <a:gd name="connsiteY55" fmla="*/ 132087 h 578133"/>
                <a:gd name="connsiteX56" fmla="*/ 279278 w 1391058"/>
                <a:gd name="connsiteY56" fmla="*/ 268554 h 578133"/>
                <a:gd name="connsiteX57" fmla="*/ 154375 w 1391058"/>
                <a:gd name="connsiteY57" fmla="*/ 287484 h 578133"/>
                <a:gd name="connsiteX58" fmla="*/ 156117 w 1391058"/>
                <a:gd name="connsiteY58" fmla="*/ 281465 h 578133"/>
                <a:gd name="connsiteX59" fmla="*/ 162057 w 1391058"/>
                <a:gd name="connsiteY59" fmla="*/ 283048 h 578133"/>
                <a:gd name="connsiteX60" fmla="*/ 162216 w 1391058"/>
                <a:gd name="connsiteY60" fmla="*/ 283445 h 57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91058" h="578133">
                  <a:moveTo>
                    <a:pt x="162216" y="283445"/>
                  </a:moveTo>
                  <a:cubicBezTo>
                    <a:pt x="173384" y="301899"/>
                    <a:pt x="197699" y="307126"/>
                    <a:pt x="217737" y="301741"/>
                  </a:cubicBezTo>
                  <a:cubicBezTo>
                    <a:pt x="238568" y="296751"/>
                    <a:pt x="253696" y="281068"/>
                    <a:pt x="259873" y="261189"/>
                  </a:cubicBezTo>
                  <a:cubicBezTo>
                    <a:pt x="273971" y="221904"/>
                    <a:pt x="254726" y="174382"/>
                    <a:pt x="217737" y="158779"/>
                  </a:cubicBezTo>
                  <a:cubicBezTo>
                    <a:pt x="181542" y="142859"/>
                    <a:pt x="133307" y="146423"/>
                    <a:pt x="100516" y="169075"/>
                  </a:cubicBezTo>
                  <a:cubicBezTo>
                    <a:pt x="66539" y="191411"/>
                    <a:pt x="46342" y="230775"/>
                    <a:pt x="43808" y="271960"/>
                  </a:cubicBezTo>
                  <a:cubicBezTo>
                    <a:pt x="38976" y="355440"/>
                    <a:pt x="86102" y="442405"/>
                    <a:pt x="157623" y="487472"/>
                  </a:cubicBezTo>
                  <a:cubicBezTo>
                    <a:pt x="193422" y="511074"/>
                    <a:pt x="235558" y="525489"/>
                    <a:pt x="279278" y="532459"/>
                  </a:cubicBezTo>
                  <a:cubicBezTo>
                    <a:pt x="322602" y="539746"/>
                    <a:pt x="366640" y="539033"/>
                    <a:pt x="409092" y="527469"/>
                  </a:cubicBezTo>
                  <a:cubicBezTo>
                    <a:pt x="495028" y="504896"/>
                    <a:pt x="566785" y="443910"/>
                    <a:pt x="635137" y="381577"/>
                  </a:cubicBezTo>
                  <a:cubicBezTo>
                    <a:pt x="669908" y="351480"/>
                    <a:pt x="704916" y="315680"/>
                    <a:pt x="753626" y="299444"/>
                  </a:cubicBezTo>
                  <a:cubicBezTo>
                    <a:pt x="801543" y="283999"/>
                    <a:pt x="851283" y="287246"/>
                    <a:pt x="897855" y="292474"/>
                  </a:cubicBezTo>
                  <a:cubicBezTo>
                    <a:pt x="944822" y="297780"/>
                    <a:pt x="990364" y="305780"/>
                    <a:pt x="1035827" y="308710"/>
                  </a:cubicBezTo>
                  <a:cubicBezTo>
                    <a:pt x="1080814" y="311007"/>
                    <a:pt x="1127385" y="310928"/>
                    <a:pt x="1171026" y="301503"/>
                  </a:cubicBezTo>
                  <a:cubicBezTo>
                    <a:pt x="1214905" y="292632"/>
                    <a:pt x="1256011" y="273386"/>
                    <a:pt x="1290940" y="244952"/>
                  </a:cubicBezTo>
                  <a:cubicBezTo>
                    <a:pt x="1325472" y="216122"/>
                    <a:pt x="1354699" y="180084"/>
                    <a:pt x="1379251" y="140958"/>
                  </a:cubicBezTo>
                  <a:lnTo>
                    <a:pt x="1380043" y="139770"/>
                  </a:lnTo>
                  <a:lnTo>
                    <a:pt x="1390181" y="145869"/>
                  </a:lnTo>
                  <a:cubicBezTo>
                    <a:pt x="1358183" y="191569"/>
                    <a:pt x="1309552" y="221825"/>
                    <a:pt x="1257278" y="237824"/>
                  </a:cubicBezTo>
                  <a:cubicBezTo>
                    <a:pt x="1204529" y="254060"/>
                    <a:pt x="1148849" y="255169"/>
                    <a:pt x="1094436" y="246694"/>
                  </a:cubicBezTo>
                  <a:cubicBezTo>
                    <a:pt x="1039232" y="237586"/>
                    <a:pt x="989017" y="212637"/>
                    <a:pt x="942684" y="185312"/>
                  </a:cubicBezTo>
                  <a:cubicBezTo>
                    <a:pt x="896033" y="158066"/>
                    <a:pt x="852551" y="127018"/>
                    <a:pt x="808118" y="100248"/>
                  </a:cubicBezTo>
                  <a:cubicBezTo>
                    <a:pt x="763685" y="74111"/>
                    <a:pt x="718301" y="49083"/>
                    <a:pt x="670383" y="43855"/>
                  </a:cubicBezTo>
                  <a:cubicBezTo>
                    <a:pt x="622624" y="36727"/>
                    <a:pt x="571459" y="45598"/>
                    <a:pt x="536768" y="76566"/>
                  </a:cubicBezTo>
                  <a:cubicBezTo>
                    <a:pt x="503343" y="106901"/>
                    <a:pt x="483226" y="159492"/>
                    <a:pt x="506196" y="200598"/>
                  </a:cubicBezTo>
                  <a:cubicBezTo>
                    <a:pt x="516491" y="220953"/>
                    <a:pt x="536609" y="235685"/>
                    <a:pt x="559658" y="240833"/>
                  </a:cubicBezTo>
                  <a:cubicBezTo>
                    <a:pt x="583022" y="246140"/>
                    <a:pt x="608446" y="239012"/>
                    <a:pt x="628960" y="224201"/>
                  </a:cubicBezTo>
                  <a:cubicBezTo>
                    <a:pt x="631020" y="222617"/>
                    <a:pt x="633950" y="223013"/>
                    <a:pt x="635455" y="225072"/>
                  </a:cubicBezTo>
                  <a:cubicBezTo>
                    <a:pt x="636881" y="226893"/>
                    <a:pt x="636564" y="229507"/>
                    <a:pt x="635058" y="231171"/>
                  </a:cubicBezTo>
                  <a:cubicBezTo>
                    <a:pt x="615575" y="250892"/>
                    <a:pt x="586507" y="263169"/>
                    <a:pt x="556964" y="260001"/>
                  </a:cubicBezTo>
                  <a:cubicBezTo>
                    <a:pt x="527659" y="257624"/>
                    <a:pt x="498671" y="240596"/>
                    <a:pt x="483068" y="214300"/>
                  </a:cubicBezTo>
                  <a:cubicBezTo>
                    <a:pt x="466435" y="189114"/>
                    <a:pt x="461841" y="155928"/>
                    <a:pt x="468336" y="126781"/>
                  </a:cubicBezTo>
                  <a:cubicBezTo>
                    <a:pt x="474039" y="97238"/>
                    <a:pt x="490355" y="70547"/>
                    <a:pt x="511660" y="49558"/>
                  </a:cubicBezTo>
                  <a:cubicBezTo>
                    <a:pt x="555855" y="7501"/>
                    <a:pt x="619376" y="-5409"/>
                    <a:pt x="675532" y="1957"/>
                  </a:cubicBezTo>
                  <a:cubicBezTo>
                    <a:pt x="733905" y="9164"/>
                    <a:pt x="784594" y="36172"/>
                    <a:pt x="829819" y="65398"/>
                  </a:cubicBezTo>
                  <a:cubicBezTo>
                    <a:pt x="920269" y="123058"/>
                    <a:pt x="999156" y="197826"/>
                    <a:pt x="1099505" y="220240"/>
                  </a:cubicBezTo>
                  <a:cubicBezTo>
                    <a:pt x="1149166" y="230458"/>
                    <a:pt x="1202390" y="232042"/>
                    <a:pt x="1251971" y="219132"/>
                  </a:cubicBezTo>
                  <a:cubicBezTo>
                    <a:pt x="1301237" y="206855"/>
                    <a:pt x="1349075" y="179688"/>
                    <a:pt x="1380123" y="139453"/>
                  </a:cubicBezTo>
                  <a:lnTo>
                    <a:pt x="1380440" y="139057"/>
                  </a:lnTo>
                  <a:cubicBezTo>
                    <a:pt x="1382420" y="136444"/>
                    <a:pt x="1386142" y="135968"/>
                    <a:pt x="1388755" y="138028"/>
                  </a:cubicBezTo>
                  <a:cubicBezTo>
                    <a:pt x="1391132" y="139849"/>
                    <a:pt x="1391686" y="143097"/>
                    <a:pt x="1390340" y="145631"/>
                  </a:cubicBezTo>
                  <a:lnTo>
                    <a:pt x="1389626" y="146899"/>
                  </a:lnTo>
                  <a:cubicBezTo>
                    <a:pt x="1367529" y="188322"/>
                    <a:pt x="1340838" y="228636"/>
                    <a:pt x="1304880" y="261109"/>
                  </a:cubicBezTo>
                  <a:cubicBezTo>
                    <a:pt x="1269238" y="293662"/>
                    <a:pt x="1224330" y="317344"/>
                    <a:pt x="1176966" y="327798"/>
                  </a:cubicBezTo>
                  <a:cubicBezTo>
                    <a:pt x="1129524" y="338808"/>
                    <a:pt x="1081764" y="341659"/>
                    <a:pt x="1033847" y="338491"/>
                  </a:cubicBezTo>
                  <a:cubicBezTo>
                    <a:pt x="986087" y="335798"/>
                    <a:pt x="939833" y="326214"/>
                    <a:pt x="894291" y="319482"/>
                  </a:cubicBezTo>
                  <a:cubicBezTo>
                    <a:pt x="848986" y="312591"/>
                    <a:pt x="802811" y="308869"/>
                    <a:pt x="761388" y="322650"/>
                  </a:cubicBezTo>
                  <a:cubicBezTo>
                    <a:pt x="740478" y="328986"/>
                    <a:pt x="722261" y="340629"/>
                    <a:pt x="705074" y="355440"/>
                  </a:cubicBezTo>
                  <a:cubicBezTo>
                    <a:pt x="687649" y="369697"/>
                    <a:pt x="671017" y="385854"/>
                    <a:pt x="654226" y="401932"/>
                  </a:cubicBezTo>
                  <a:cubicBezTo>
                    <a:pt x="587853" y="466166"/>
                    <a:pt x="515224" y="534202"/>
                    <a:pt x="419626" y="563665"/>
                  </a:cubicBezTo>
                  <a:cubicBezTo>
                    <a:pt x="372501" y="578397"/>
                    <a:pt x="321335" y="581565"/>
                    <a:pt x="272626" y="574595"/>
                  </a:cubicBezTo>
                  <a:cubicBezTo>
                    <a:pt x="224311" y="567784"/>
                    <a:pt x="175839" y="552498"/>
                    <a:pt x="133069" y="525569"/>
                  </a:cubicBezTo>
                  <a:cubicBezTo>
                    <a:pt x="89983" y="499194"/>
                    <a:pt x="54500" y="460067"/>
                    <a:pt x="31927" y="414922"/>
                  </a:cubicBezTo>
                  <a:cubicBezTo>
                    <a:pt x="9512" y="369855"/>
                    <a:pt x="-4269" y="320036"/>
                    <a:pt x="1196" y="267525"/>
                  </a:cubicBezTo>
                  <a:cubicBezTo>
                    <a:pt x="6502" y="215964"/>
                    <a:pt x="35016" y="164798"/>
                    <a:pt x="81112" y="137552"/>
                  </a:cubicBezTo>
                  <a:cubicBezTo>
                    <a:pt x="126971" y="110227"/>
                    <a:pt x="184076" y="107535"/>
                    <a:pt x="231598" y="132087"/>
                  </a:cubicBezTo>
                  <a:cubicBezTo>
                    <a:pt x="280467" y="157353"/>
                    <a:pt x="300663" y="220795"/>
                    <a:pt x="279278" y="268554"/>
                  </a:cubicBezTo>
                  <a:cubicBezTo>
                    <a:pt x="262250" y="320195"/>
                    <a:pt x="181542" y="336986"/>
                    <a:pt x="154375" y="287484"/>
                  </a:cubicBezTo>
                  <a:cubicBezTo>
                    <a:pt x="153187" y="285345"/>
                    <a:pt x="153979" y="282653"/>
                    <a:pt x="156117" y="281465"/>
                  </a:cubicBezTo>
                  <a:cubicBezTo>
                    <a:pt x="158177" y="280277"/>
                    <a:pt x="160790" y="280989"/>
                    <a:pt x="162057" y="283048"/>
                  </a:cubicBezTo>
                  <a:lnTo>
                    <a:pt x="162216" y="283445"/>
                  </a:lnTo>
                  <a:close/>
                </a:path>
              </a:pathLst>
            </a:custGeom>
            <a:grpFill/>
            <a:ln w="792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37B4B2D-9B9B-4FA7-A095-C9F7AB8234F4}"/>
                </a:ext>
              </a:extLst>
            </p:cNvPr>
            <p:cNvSpPr/>
            <p:nvPr/>
          </p:nvSpPr>
          <p:spPr>
            <a:xfrm>
              <a:off x="9249841" y="4432043"/>
              <a:ext cx="1251051" cy="833299"/>
            </a:xfrm>
            <a:custGeom>
              <a:avLst/>
              <a:gdLst>
                <a:gd name="connsiteX0" fmla="*/ 1226275 w 1251051"/>
                <a:gd name="connsiteY0" fmla="*/ 397653 h 833299"/>
                <a:gd name="connsiteX1" fmla="*/ 1195228 w 1251051"/>
                <a:gd name="connsiteY1" fmla="*/ 350131 h 833299"/>
                <a:gd name="connsiteX2" fmla="*/ 1150796 w 1251051"/>
                <a:gd name="connsiteY2" fmla="*/ 322172 h 833299"/>
                <a:gd name="connsiteX3" fmla="*/ 1043237 w 1251051"/>
                <a:gd name="connsiteY3" fmla="*/ 345220 h 833299"/>
                <a:gd name="connsiteX4" fmla="*/ 1043080 w 1251051"/>
                <a:gd name="connsiteY4" fmla="*/ 345300 h 833299"/>
                <a:gd name="connsiteX5" fmla="*/ 1028585 w 1251051"/>
                <a:gd name="connsiteY5" fmla="*/ 342290 h 833299"/>
                <a:gd name="connsiteX6" fmla="*/ 1027001 w 1251051"/>
                <a:gd name="connsiteY6" fmla="*/ 335162 h 833299"/>
                <a:gd name="connsiteX7" fmla="*/ 1000389 w 1251051"/>
                <a:gd name="connsiteY7" fmla="*/ 149826 h 833299"/>
                <a:gd name="connsiteX8" fmla="*/ 939798 w 1251051"/>
                <a:gd name="connsiteY8" fmla="*/ 82187 h 833299"/>
                <a:gd name="connsiteX9" fmla="*/ 854655 w 1251051"/>
                <a:gd name="connsiteY9" fmla="*/ 44724 h 833299"/>
                <a:gd name="connsiteX10" fmla="*/ 673517 w 1251051"/>
                <a:gd name="connsiteY10" fmla="*/ 65079 h 833299"/>
                <a:gd name="connsiteX11" fmla="*/ 600888 w 1251051"/>
                <a:gd name="connsiteY11" fmla="*/ 125511 h 833299"/>
                <a:gd name="connsiteX12" fmla="*/ 556376 w 1251051"/>
                <a:gd name="connsiteY12" fmla="*/ 207565 h 833299"/>
                <a:gd name="connsiteX13" fmla="*/ 556296 w 1251051"/>
                <a:gd name="connsiteY13" fmla="*/ 207724 h 833299"/>
                <a:gd name="connsiteX14" fmla="*/ 544733 w 1251051"/>
                <a:gd name="connsiteY14" fmla="*/ 214694 h 833299"/>
                <a:gd name="connsiteX15" fmla="*/ 542674 w 1251051"/>
                <a:gd name="connsiteY15" fmla="*/ 213902 h 833299"/>
                <a:gd name="connsiteX16" fmla="*/ 542436 w 1251051"/>
                <a:gd name="connsiteY16" fmla="*/ 213743 h 833299"/>
                <a:gd name="connsiteX17" fmla="*/ 460223 w 1251051"/>
                <a:gd name="connsiteY17" fmla="*/ 190141 h 833299"/>
                <a:gd name="connsiteX18" fmla="*/ 383476 w 1251051"/>
                <a:gd name="connsiteY18" fmla="*/ 213585 h 833299"/>
                <a:gd name="connsiteX19" fmla="*/ 338172 w 1251051"/>
                <a:gd name="connsiteY19" fmla="*/ 278452 h 833299"/>
                <a:gd name="connsiteX20" fmla="*/ 341498 w 1251051"/>
                <a:gd name="connsiteY20" fmla="*/ 364625 h 833299"/>
                <a:gd name="connsiteX21" fmla="*/ 341577 w 1251051"/>
                <a:gd name="connsiteY21" fmla="*/ 365021 h 833299"/>
                <a:gd name="connsiteX22" fmla="*/ 341735 w 1251051"/>
                <a:gd name="connsiteY22" fmla="*/ 365655 h 833299"/>
                <a:gd name="connsiteX23" fmla="*/ 336587 w 1251051"/>
                <a:gd name="connsiteY23" fmla="*/ 374605 h 833299"/>
                <a:gd name="connsiteX24" fmla="*/ 332310 w 1251051"/>
                <a:gd name="connsiteY24" fmla="*/ 374446 h 833299"/>
                <a:gd name="connsiteX25" fmla="*/ 71890 w 1251051"/>
                <a:gd name="connsiteY25" fmla="*/ 458877 h 833299"/>
                <a:gd name="connsiteX26" fmla="*/ 81316 w 1251051"/>
                <a:gd name="connsiteY26" fmla="*/ 725871 h 833299"/>
                <a:gd name="connsiteX27" fmla="*/ 199882 w 1251051"/>
                <a:gd name="connsiteY27" fmla="*/ 794223 h 833299"/>
                <a:gd name="connsiteX28" fmla="*/ 315519 w 1251051"/>
                <a:gd name="connsiteY28" fmla="*/ 751453 h 833299"/>
                <a:gd name="connsiteX29" fmla="*/ 286690 w 1251051"/>
                <a:gd name="connsiteY29" fmla="*/ 635025 h 833299"/>
                <a:gd name="connsiteX30" fmla="*/ 220792 w 1251051"/>
                <a:gd name="connsiteY30" fmla="*/ 637876 h 833299"/>
                <a:gd name="connsiteX31" fmla="*/ 204714 w 1251051"/>
                <a:gd name="connsiteY31" fmla="*/ 700526 h 833299"/>
                <a:gd name="connsiteX32" fmla="*/ 203289 w 1251051"/>
                <a:gd name="connsiteY32" fmla="*/ 704169 h 833299"/>
                <a:gd name="connsiteX33" fmla="*/ 199724 w 1251051"/>
                <a:gd name="connsiteY33" fmla="*/ 702902 h 833299"/>
                <a:gd name="connsiteX34" fmla="*/ 192200 w 1251051"/>
                <a:gd name="connsiteY34" fmla="*/ 663538 h 833299"/>
                <a:gd name="connsiteX35" fmla="*/ 213348 w 1251051"/>
                <a:gd name="connsiteY35" fmla="*/ 627896 h 833299"/>
                <a:gd name="connsiteX36" fmla="*/ 293897 w 1251051"/>
                <a:gd name="connsiteY36" fmla="*/ 617521 h 833299"/>
                <a:gd name="connsiteX37" fmla="*/ 349497 w 1251051"/>
                <a:gd name="connsiteY37" fmla="*/ 680408 h 833299"/>
                <a:gd name="connsiteX38" fmla="*/ 342527 w 1251051"/>
                <a:gd name="connsiteY38" fmla="*/ 765076 h 833299"/>
                <a:gd name="connsiteX39" fmla="*/ 278769 w 1251051"/>
                <a:gd name="connsiteY39" fmla="*/ 824162 h 833299"/>
                <a:gd name="connsiteX40" fmla="*/ 193942 w 1251051"/>
                <a:gd name="connsiteY40" fmla="*/ 830736 h 833299"/>
                <a:gd name="connsiteX41" fmla="*/ 51773 w 1251051"/>
                <a:gd name="connsiteY41" fmla="*/ 749790 h 833299"/>
                <a:gd name="connsiteX42" fmla="*/ 48922 w 1251051"/>
                <a:gd name="connsiteY42" fmla="*/ 442086 h 833299"/>
                <a:gd name="connsiteX43" fmla="*/ 338092 w 1251051"/>
                <a:gd name="connsiteY43" fmla="*/ 361457 h 833299"/>
                <a:gd name="connsiteX44" fmla="*/ 328825 w 1251051"/>
                <a:gd name="connsiteY44" fmla="*/ 370961 h 833299"/>
                <a:gd name="connsiteX45" fmla="*/ 328588 w 1251051"/>
                <a:gd name="connsiteY45" fmla="*/ 370486 h 833299"/>
                <a:gd name="connsiteX46" fmla="*/ 309816 w 1251051"/>
                <a:gd name="connsiteY46" fmla="*/ 273383 h 833299"/>
                <a:gd name="connsiteX47" fmla="*/ 363675 w 1251051"/>
                <a:gd name="connsiteY47" fmla="*/ 185705 h 833299"/>
                <a:gd name="connsiteX48" fmla="*/ 462758 w 1251051"/>
                <a:gd name="connsiteY48" fmla="*/ 158618 h 833299"/>
                <a:gd name="connsiteX49" fmla="*/ 553287 w 1251051"/>
                <a:gd name="connsiteY49" fmla="*/ 200358 h 833299"/>
                <a:gd name="connsiteX50" fmla="*/ 539426 w 1251051"/>
                <a:gd name="connsiteY50" fmla="*/ 206377 h 833299"/>
                <a:gd name="connsiteX51" fmla="*/ 539426 w 1251051"/>
                <a:gd name="connsiteY51" fmla="*/ 206140 h 833299"/>
                <a:gd name="connsiteX52" fmla="*/ 580533 w 1251051"/>
                <a:gd name="connsiteY52" fmla="*/ 109354 h 833299"/>
                <a:gd name="connsiteX53" fmla="*/ 657598 w 1251051"/>
                <a:gd name="connsiteY53" fmla="*/ 37912 h 833299"/>
                <a:gd name="connsiteX54" fmla="*/ 864000 w 1251051"/>
                <a:gd name="connsiteY54" fmla="*/ 8924 h 833299"/>
                <a:gd name="connsiteX55" fmla="*/ 961183 w 1251051"/>
                <a:gd name="connsiteY55" fmla="*/ 52327 h 833299"/>
                <a:gd name="connsiteX56" fmla="*/ 1031515 w 1251051"/>
                <a:gd name="connsiteY56" fmla="*/ 133906 h 833299"/>
                <a:gd name="connsiteX57" fmla="*/ 1046643 w 1251051"/>
                <a:gd name="connsiteY57" fmla="*/ 340151 h 833299"/>
                <a:gd name="connsiteX58" fmla="*/ 1030565 w 1251051"/>
                <a:gd name="connsiteY58" fmla="*/ 330013 h 833299"/>
                <a:gd name="connsiteX59" fmla="*/ 1030723 w 1251051"/>
                <a:gd name="connsiteY59" fmla="*/ 329855 h 833299"/>
                <a:gd name="connsiteX60" fmla="*/ 1088383 w 1251051"/>
                <a:gd name="connsiteY60" fmla="*/ 293263 h 833299"/>
                <a:gd name="connsiteX61" fmla="*/ 1159349 w 1251051"/>
                <a:gd name="connsiteY61" fmla="*/ 289541 h 833299"/>
                <a:gd name="connsiteX62" fmla="*/ 1220494 w 1251051"/>
                <a:gd name="connsiteY62" fmla="*/ 328350 h 833299"/>
                <a:gd name="connsiteX63" fmla="*/ 1250750 w 1251051"/>
                <a:gd name="connsiteY63" fmla="*/ 390921 h 833299"/>
                <a:gd name="connsiteX64" fmla="*/ 1241166 w 1251051"/>
                <a:gd name="connsiteY64" fmla="*/ 405890 h 833299"/>
                <a:gd name="connsiteX65" fmla="*/ 1227148 w 1251051"/>
                <a:gd name="connsiteY65" fmla="*/ 398999 h 833299"/>
                <a:gd name="connsiteX66" fmla="*/ 1226275 w 1251051"/>
                <a:gd name="connsiteY66" fmla="*/ 397653 h 8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51051" h="833299">
                  <a:moveTo>
                    <a:pt x="1226275" y="397653"/>
                  </a:moveTo>
                  <a:cubicBezTo>
                    <a:pt x="1218355" y="380941"/>
                    <a:pt x="1207901" y="363199"/>
                    <a:pt x="1195228" y="350131"/>
                  </a:cubicBezTo>
                  <a:cubicBezTo>
                    <a:pt x="1182793" y="336191"/>
                    <a:pt x="1167745" y="326925"/>
                    <a:pt x="1150796" y="322172"/>
                  </a:cubicBezTo>
                  <a:cubicBezTo>
                    <a:pt x="1115787" y="312193"/>
                    <a:pt x="1076662" y="323281"/>
                    <a:pt x="1043237" y="345220"/>
                  </a:cubicBezTo>
                  <a:lnTo>
                    <a:pt x="1043080" y="345300"/>
                  </a:lnTo>
                  <a:cubicBezTo>
                    <a:pt x="1038247" y="348468"/>
                    <a:pt x="1031753" y="347121"/>
                    <a:pt x="1028585" y="342290"/>
                  </a:cubicBezTo>
                  <a:cubicBezTo>
                    <a:pt x="1027160" y="340072"/>
                    <a:pt x="1026684" y="337538"/>
                    <a:pt x="1027001" y="335162"/>
                  </a:cubicBezTo>
                  <a:cubicBezTo>
                    <a:pt x="1035475" y="272116"/>
                    <a:pt x="1030486" y="203843"/>
                    <a:pt x="1000389" y="149826"/>
                  </a:cubicBezTo>
                  <a:cubicBezTo>
                    <a:pt x="985578" y="122818"/>
                    <a:pt x="964748" y="99928"/>
                    <a:pt x="939798" y="82187"/>
                  </a:cubicBezTo>
                  <a:cubicBezTo>
                    <a:pt x="914532" y="64604"/>
                    <a:pt x="884989" y="53515"/>
                    <a:pt x="854655" y="44724"/>
                  </a:cubicBezTo>
                  <a:cubicBezTo>
                    <a:pt x="793827" y="27299"/>
                    <a:pt x="728801" y="35140"/>
                    <a:pt x="673517" y="65079"/>
                  </a:cubicBezTo>
                  <a:cubicBezTo>
                    <a:pt x="646113" y="80444"/>
                    <a:pt x="621560" y="101275"/>
                    <a:pt x="600888" y="125511"/>
                  </a:cubicBezTo>
                  <a:cubicBezTo>
                    <a:pt x="580137" y="149351"/>
                    <a:pt x="562712" y="178102"/>
                    <a:pt x="556376" y="207565"/>
                  </a:cubicBezTo>
                  <a:lnTo>
                    <a:pt x="556296" y="207724"/>
                  </a:lnTo>
                  <a:cubicBezTo>
                    <a:pt x="555029" y="212793"/>
                    <a:pt x="549882" y="215961"/>
                    <a:pt x="544733" y="214694"/>
                  </a:cubicBezTo>
                  <a:cubicBezTo>
                    <a:pt x="544021" y="214535"/>
                    <a:pt x="543307" y="214218"/>
                    <a:pt x="542674" y="213902"/>
                  </a:cubicBezTo>
                  <a:lnTo>
                    <a:pt x="542436" y="213743"/>
                  </a:lnTo>
                  <a:cubicBezTo>
                    <a:pt x="516853" y="200279"/>
                    <a:pt x="487786" y="190458"/>
                    <a:pt x="460223" y="190141"/>
                  </a:cubicBezTo>
                  <a:cubicBezTo>
                    <a:pt x="432502" y="189270"/>
                    <a:pt x="406048" y="197506"/>
                    <a:pt x="383476" y="213585"/>
                  </a:cubicBezTo>
                  <a:cubicBezTo>
                    <a:pt x="359873" y="228475"/>
                    <a:pt x="345141" y="251682"/>
                    <a:pt x="338172" y="278452"/>
                  </a:cubicBezTo>
                  <a:cubicBezTo>
                    <a:pt x="331994" y="305381"/>
                    <a:pt x="334212" y="336033"/>
                    <a:pt x="341498" y="364625"/>
                  </a:cubicBezTo>
                  <a:lnTo>
                    <a:pt x="341577" y="365021"/>
                  </a:lnTo>
                  <a:lnTo>
                    <a:pt x="341735" y="365655"/>
                  </a:lnTo>
                  <a:cubicBezTo>
                    <a:pt x="342765" y="369536"/>
                    <a:pt x="340468" y="373575"/>
                    <a:pt x="336587" y="374605"/>
                  </a:cubicBezTo>
                  <a:cubicBezTo>
                    <a:pt x="335162" y="375001"/>
                    <a:pt x="333657" y="374922"/>
                    <a:pt x="332310" y="374446"/>
                  </a:cubicBezTo>
                  <a:cubicBezTo>
                    <a:pt x="238375" y="342448"/>
                    <a:pt x="126778" y="379991"/>
                    <a:pt x="71890" y="458877"/>
                  </a:cubicBezTo>
                  <a:cubicBezTo>
                    <a:pt x="16765" y="537684"/>
                    <a:pt x="23814" y="653162"/>
                    <a:pt x="81316" y="725871"/>
                  </a:cubicBezTo>
                  <a:cubicBezTo>
                    <a:pt x="110620" y="761591"/>
                    <a:pt x="153628" y="785907"/>
                    <a:pt x="199882" y="794223"/>
                  </a:cubicBezTo>
                  <a:cubicBezTo>
                    <a:pt x="245108" y="803331"/>
                    <a:pt x="294372" y="791530"/>
                    <a:pt x="315519" y="751453"/>
                  </a:cubicBezTo>
                  <a:cubicBezTo>
                    <a:pt x="336666" y="713990"/>
                    <a:pt x="328746" y="654271"/>
                    <a:pt x="286690" y="635025"/>
                  </a:cubicBezTo>
                  <a:cubicBezTo>
                    <a:pt x="266096" y="625679"/>
                    <a:pt x="239960" y="624570"/>
                    <a:pt x="220792" y="637876"/>
                  </a:cubicBezTo>
                  <a:cubicBezTo>
                    <a:pt x="199487" y="649994"/>
                    <a:pt x="195368" y="677319"/>
                    <a:pt x="204714" y="700526"/>
                  </a:cubicBezTo>
                  <a:cubicBezTo>
                    <a:pt x="205348" y="701951"/>
                    <a:pt x="204714" y="703535"/>
                    <a:pt x="203289" y="704169"/>
                  </a:cubicBezTo>
                  <a:cubicBezTo>
                    <a:pt x="201942" y="704723"/>
                    <a:pt x="200358" y="704090"/>
                    <a:pt x="199724" y="702902"/>
                  </a:cubicBezTo>
                  <a:cubicBezTo>
                    <a:pt x="193784" y="690863"/>
                    <a:pt x="190774" y="677477"/>
                    <a:pt x="192200" y="663538"/>
                  </a:cubicBezTo>
                  <a:cubicBezTo>
                    <a:pt x="193388" y="649202"/>
                    <a:pt x="202654" y="636371"/>
                    <a:pt x="213348" y="627896"/>
                  </a:cubicBezTo>
                  <a:cubicBezTo>
                    <a:pt x="235762" y="609521"/>
                    <a:pt x="267522" y="608016"/>
                    <a:pt x="293897" y="617521"/>
                  </a:cubicBezTo>
                  <a:cubicBezTo>
                    <a:pt x="321618" y="627183"/>
                    <a:pt x="341973" y="652924"/>
                    <a:pt x="349497" y="680408"/>
                  </a:cubicBezTo>
                  <a:cubicBezTo>
                    <a:pt x="357180" y="708129"/>
                    <a:pt x="354883" y="738306"/>
                    <a:pt x="342527" y="765076"/>
                  </a:cubicBezTo>
                  <a:cubicBezTo>
                    <a:pt x="330251" y="791926"/>
                    <a:pt x="306411" y="813469"/>
                    <a:pt x="278769" y="824162"/>
                  </a:cubicBezTo>
                  <a:cubicBezTo>
                    <a:pt x="250969" y="834775"/>
                    <a:pt x="221268" y="834933"/>
                    <a:pt x="193942" y="830736"/>
                  </a:cubicBezTo>
                  <a:cubicBezTo>
                    <a:pt x="139292" y="822736"/>
                    <a:pt x="86385" y="794540"/>
                    <a:pt x="51773" y="749790"/>
                  </a:cubicBezTo>
                  <a:cubicBezTo>
                    <a:pt x="-17055" y="660449"/>
                    <a:pt x="-16500" y="530318"/>
                    <a:pt x="48922" y="442086"/>
                  </a:cubicBezTo>
                  <a:cubicBezTo>
                    <a:pt x="115056" y="354091"/>
                    <a:pt x="238930" y="320192"/>
                    <a:pt x="338092" y="361457"/>
                  </a:cubicBezTo>
                  <a:lnTo>
                    <a:pt x="328825" y="370961"/>
                  </a:lnTo>
                  <a:lnTo>
                    <a:pt x="328588" y="370486"/>
                  </a:lnTo>
                  <a:cubicBezTo>
                    <a:pt x="312985" y="341339"/>
                    <a:pt x="305618" y="307995"/>
                    <a:pt x="309816" y="273383"/>
                  </a:cubicBezTo>
                  <a:cubicBezTo>
                    <a:pt x="313697" y="238534"/>
                    <a:pt x="335320" y="205665"/>
                    <a:pt x="363675" y="185705"/>
                  </a:cubicBezTo>
                  <a:cubicBezTo>
                    <a:pt x="391237" y="164558"/>
                    <a:pt x="428146" y="154262"/>
                    <a:pt x="462758" y="158618"/>
                  </a:cubicBezTo>
                  <a:cubicBezTo>
                    <a:pt x="497449" y="162816"/>
                    <a:pt x="528338" y="177706"/>
                    <a:pt x="553287" y="200358"/>
                  </a:cubicBezTo>
                  <a:lnTo>
                    <a:pt x="539426" y="206377"/>
                  </a:lnTo>
                  <a:lnTo>
                    <a:pt x="539426" y="206140"/>
                  </a:lnTo>
                  <a:cubicBezTo>
                    <a:pt x="542832" y="169073"/>
                    <a:pt x="560257" y="137708"/>
                    <a:pt x="580533" y="109354"/>
                  </a:cubicBezTo>
                  <a:cubicBezTo>
                    <a:pt x="601364" y="81157"/>
                    <a:pt x="627579" y="56921"/>
                    <a:pt x="657598" y="37912"/>
                  </a:cubicBezTo>
                  <a:cubicBezTo>
                    <a:pt x="718030" y="-422"/>
                    <a:pt x="795727" y="-8897"/>
                    <a:pt x="864000" y="8924"/>
                  </a:cubicBezTo>
                  <a:cubicBezTo>
                    <a:pt x="898137" y="17399"/>
                    <a:pt x="931640" y="31338"/>
                    <a:pt x="961183" y="52327"/>
                  </a:cubicBezTo>
                  <a:cubicBezTo>
                    <a:pt x="990251" y="73712"/>
                    <a:pt x="1015358" y="101512"/>
                    <a:pt x="1031515" y="133906"/>
                  </a:cubicBezTo>
                  <a:cubicBezTo>
                    <a:pt x="1063355" y="199645"/>
                    <a:pt x="1064147" y="273066"/>
                    <a:pt x="1046643" y="340151"/>
                  </a:cubicBezTo>
                  <a:lnTo>
                    <a:pt x="1030565" y="330013"/>
                  </a:lnTo>
                  <a:lnTo>
                    <a:pt x="1030723" y="329855"/>
                  </a:lnTo>
                  <a:cubicBezTo>
                    <a:pt x="1046405" y="313935"/>
                    <a:pt x="1066048" y="300867"/>
                    <a:pt x="1088383" y="293263"/>
                  </a:cubicBezTo>
                  <a:cubicBezTo>
                    <a:pt x="1110639" y="285264"/>
                    <a:pt x="1135509" y="284234"/>
                    <a:pt x="1159349" y="289541"/>
                  </a:cubicBezTo>
                  <a:cubicBezTo>
                    <a:pt x="1183665" y="295006"/>
                    <a:pt x="1205367" y="310213"/>
                    <a:pt x="1220494" y="328350"/>
                  </a:cubicBezTo>
                  <a:cubicBezTo>
                    <a:pt x="1235622" y="347121"/>
                    <a:pt x="1245601" y="367477"/>
                    <a:pt x="1250750" y="390921"/>
                  </a:cubicBezTo>
                  <a:cubicBezTo>
                    <a:pt x="1252254" y="397732"/>
                    <a:pt x="1247978" y="404385"/>
                    <a:pt x="1241166" y="405890"/>
                  </a:cubicBezTo>
                  <a:cubicBezTo>
                    <a:pt x="1235305" y="407157"/>
                    <a:pt x="1229602" y="404148"/>
                    <a:pt x="1227148" y="398999"/>
                  </a:cubicBezTo>
                  <a:lnTo>
                    <a:pt x="1226275" y="397653"/>
                  </a:lnTo>
                  <a:close/>
                </a:path>
              </a:pathLst>
            </a:custGeom>
            <a:grpFill/>
            <a:ln w="792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B2DD7D1-CBC8-4BB4-9CC3-8CE89DC8AFB9}"/>
                </a:ext>
              </a:extLst>
            </p:cNvPr>
            <p:cNvSpPr/>
            <p:nvPr/>
          </p:nvSpPr>
          <p:spPr>
            <a:xfrm>
              <a:off x="9443006" y="5234600"/>
              <a:ext cx="643002" cy="263764"/>
            </a:xfrm>
            <a:custGeom>
              <a:avLst/>
              <a:gdLst>
                <a:gd name="connsiteX0" fmla="*/ 642798 w 643002"/>
                <a:gd name="connsiteY0" fmla="*/ 89007 h 263764"/>
                <a:gd name="connsiteX1" fmla="*/ 568426 w 643002"/>
                <a:gd name="connsiteY1" fmla="*/ 215494 h 263764"/>
                <a:gd name="connsiteX2" fmla="*/ 429186 w 643002"/>
                <a:gd name="connsiteY2" fmla="*/ 263649 h 263764"/>
                <a:gd name="connsiteX3" fmla="*/ 288205 w 643002"/>
                <a:gd name="connsiteY3" fmla="*/ 223969 h 263764"/>
                <a:gd name="connsiteX4" fmla="*/ 200923 w 643002"/>
                <a:gd name="connsiteY4" fmla="*/ 108887 h 263764"/>
                <a:gd name="connsiteX5" fmla="*/ 200923 w 643002"/>
                <a:gd name="connsiteY5" fmla="*/ 108887 h 263764"/>
                <a:gd name="connsiteX6" fmla="*/ 214625 w 643002"/>
                <a:gd name="connsiteY6" fmla="*/ 111896 h 263764"/>
                <a:gd name="connsiteX7" fmla="*/ 149600 w 643002"/>
                <a:gd name="connsiteY7" fmla="*/ 150231 h 263764"/>
                <a:gd name="connsiteX8" fmla="*/ 72535 w 643002"/>
                <a:gd name="connsiteY8" fmla="*/ 142627 h 263764"/>
                <a:gd name="connsiteX9" fmla="*/ 15588 w 643002"/>
                <a:gd name="connsiteY9" fmla="*/ 87185 h 263764"/>
                <a:gd name="connsiteX10" fmla="*/ 618 w 643002"/>
                <a:gd name="connsiteY10" fmla="*/ 12417 h 263764"/>
                <a:gd name="connsiteX11" fmla="*/ 15667 w 643002"/>
                <a:gd name="connsiteY11" fmla="*/ 62 h 263764"/>
                <a:gd name="connsiteX12" fmla="*/ 27944 w 643002"/>
                <a:gd name="connsiteY12" fmla="*/ 11863 h 263764"/>
                <a:gd name="connsiteX13" fmla="*/ 28023 w 643002"/>
                <a:gd name="connsiteY13" fmla="*/ 12417 h 263764"/>
                <a:gd name="connsiteX14" fmla="*/ 47348 w 643002"/>
                <a:gd name="connsiteY14" fmla="*/ 69364 h 263764"/>
                <a:gd name="connsiteX15" fmla="*/ 87426 w 643002"/>
                <a:gd name="connsiteY15" fmla="*/ 108332 h 263764"/>
                <a:gd name="connsiteX16" fmla="*/ 144927 w 643002"/>
                <a:gd name="connsiteY16" fmla="*/ 119183 h 263764"/>
                <a:gd name="connsiteX17" fmla="*/ 202745 w 643002"/>
                <a:gd name="connsiteY17" fmla="*/ 100016 h 263764"/>
                <a:gd name="connsiteX18" fmla="*/ 203933 w 643002"/>
                <a:gd name="connsiteY18" fmla="*/ 99303 h 263764"/>
                <a:gd name="connsiteX19" fmla="*/ 216051 w 643002"/>
                <a:gd name="connsiteY19" fmla="*/ 102154 h 263764"/>
                <a:gd name="connsiteX20" fmla="*/ 216526 w 643002"/>
                <a:gd name="connsiteY20" fmla="*/ 103026 h 263764"/>
                <a:gd name="connsiteX21" fmla="*/ 216526 w 643002"/>
                <a:gd name="connsiteY21" fmla="*/ 103026 h 263764"/>
                <a:gd name="connsiteX22" fmla="*/ 304046 w 643002"/>
                <a:gd name="connsiteY22" fmla="*/ 199812 h 263764"/>
                <a:gd name="connsiteX23" fmla="*/ 427920 w 643002"/>
                <a:gd name="connsiteY23" fmla="*/ 229671 h 263764"/>
                <a:gd name="connsiteX24" fmla="*/ 491678 w 643002"/>
                <a:gd name="connsiteY24" fmla="*/ 218979 h 263764"/>
                <a:gd name="connsiteX25" fmla="*/ 547991 w 643002"/>
                <a:gd name="connsiteY25" fmla="*/ 189515 h 263764"/>
                <a:gd name="connsiteX26" fmla="*/ 619670 w 643002"/>
                <a:gd name="connsiteY26" fmla="*/ 84651 h 263764"/>
                <a:gd name="connsiteX27" fmla="*/ 620067 w 643002"/>
                <a:gd name="connsiteY27" fmla="*/ 83463 h 263764"/>
                <a:gd name="connsiteX28" fmla="*/ 634640 w 643002"/>
                <a:gd name="connsiteY28" fmla="*/ 75621 h 263764"/>
                <a:gd name="connsiteX29" fmla="*/ 642798 w 643002"/>
                <a:gd name="connsiteY29" fmla="*/ 89007 h 2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3002" h="263764">
                  <a:moveTo>
                    <a:pt x="642798" y="89007"/>
                  </a:moveTo>
                  <a:cubicBezTo>
                    <a:pt x="633610" y="138588"/>
                    <a:pt x="607552" y="183021"/>
                    <a:pt x="568426" y="215494"/>
                  </a:cubicBezTo>
                  <a:cubicBezTo>
                    <a:pt x="528745" y="247254"/>
                    <a:pt x="478293" y="262699"/>
                    <a:pt x="429186" y="263649"/>
                  </a:cubicBezTo>
                  <a:cubicBezTo>
                    <a:pt x="380160" y="265075"/>
                    <a:pt x="328678" y="253274"/>
                    <a:pt x="288205" y="223969"/>
                  </a:cubicBezTo>
                  <a:cubicBezTo>
                    <a:pt x="247336" y="195377"/>
                    <a:pt x="217556" y="154904"/>
                    <a:pt x="200923" y="108887"/>
                  </a:cubicBezTo>
                  <a:lnTo>
                    <a:pt x="200923" y="108887"/>
                  </a:lnTo>
                  <a:lnTo>
                    <a:pt x="214625" y="111896"/>
                  </a:lnTo>
                  <a:cubicBezTo>
                    <a:pt x="197914" y="131856"/>
                    <a:pt x="175262" y="144528"/>
                    <a:pt x="149600" y="150231"/>
                  </a:cubicBezTo>
                  <a:cubicBezTo>
                    <a:pt x="123938" y="155537"/>
                    <a:pt x="96930" y="152211"/>
                    <a:pt x="72535" y="142627"/>
                  </a:cubicBezTo>
                  <a:cubicBezTo>
                    <a:pt x="46160" y="130351"/>
                    <a:pt x="27944" y="110233"/>
                    <a:pt x="15588" y="87185"/>
                  </a:cubicBezTo>
                  <a:cubicBezTo>
                    <a:pt x="3391" y="64058"/>
                    <a:pt x="-1916" y="37683"/>
                    <a:pt x="618" y="12417"/>
                  </a:cubicBezTo>
                  <a:cubicBezTo>
                    <a:pt x="1411" y="4893"/>
                    <a:pt x="8143" y="-651"/>
                    <a:pt x="15667" y="62"/>
                  </a:cubicBezTo>
                  <a:cubicBezTo>
                    <a:pt x="22083" y="695"/>
                    <a:pt x="27073" y="5685"/>
                    <a:pt x="27944" y="11863"/>
                  </a:cubicBezTo>
                  <a:lnTo>
                    <a:pt x="28023" y="12417"/>
                  </a:lnTo>
                  <a:cubicBezTo>
                    <a:pt x="30954" y="33010"/>
                    <a:pt x="36973" y="52415"/>
                    <a:pt x="47348" y="69364"/>
                  </a:cubicBezTo>
                  <a:cubicBezTo>
                    <a:pt x="57566" y="85918"/>
                    <a:pt x="71744" y="101600"/>
                    <a:pt x="87426" y="108332"/>
                  </a:cubicBezTo>
                  <a:cubicBezTo>
                    <a:pt x="105088" y="116886"/>
                    <a:pt x="125284" y="120450"/>
                    <a:pt x="144927" y="119183"/>
                  </a:cubicBezTo>
                  <a:cubicBezTo>
                    <a:pt x="164569" y="118074"/>
                    <a:pt x="185400" y="110708"/>
                    <a:pt x="202745" y="100016"/>
                  </a:cubicBezTo>
                  <a:lnTo>
                    <a:pt x="203933" y="99303"/>
                  </a:lnTo>
                  <a:cubicBezTo>
                    <a:pt x="208052" y="96769"/>
                    <a:pt x="213516" y="98036"/>
                    <a:pt x="216051" y="102154"/>
                  </a:cubicBezTo>
                  <a:lnTo>
                    <a:pt x="216526" y="103026"/>
                  </a:lnTo>
                  <a:lnTo>
                    <a:pt x="216526" y="103026"/>
                  </a:lnTo>
                  <a:cubicBezTo>
                    <a:pt x="236168" y="142310"/>
                    <a:pt x="267454" y="177160"/>
                    <a:pt x="304046" y="199812"/>
                  </a:cubicBezTo>
                  <a:cubicBezTo>
                    <a:pt x="340955" y="222702"/>
                    <a:pt x="384358" y="232523"/>
                    <a:pt x="427920" y="229671"/>
                  </a:cubicBezTo>
                  <a:cubicBezTo>
                    <a:pt x="449701" y="229038"/>
                    <a:pt x="471164" y="224919"/>
                    <a:pt x="491678" y="218979"/>
                  </a:cubicBezTo>
                  <a:cubicBezTo>
                    <a:pt x="511954" y="212009"/>
                    <a:pt x="530805" y="202030"/>
                    <a:pt x="547991" y="189515"/>
                  </a:cubicBezTo>
                  <a:cubicBezTo>
                    <a:pt x="581415" y="163933"/>
                    <a:pt x="607393" y="125361"/>
                    <a:pt x="619670" y="84651"/>
                  </a:cubicBezTo>
                  <a:lnTo>
                    <a:pt x="620067" y="83463"/>
                  </a:lnTo>
                  <a:cubicBezTo>
                    <a:pt x="621888" y="77285"/>
                    <a:pt x="628462" y="73721"/>
                    <a:pt x="634640" y="75621"/>
                  </a:cubicBezTo>
                  <a:cubicBezTo>
                    <a:pt x="640421" y="77364"/>
                    <a:pt x="643907" y="83225"/>
                    <a:pt x="642798" y="89007"/>
                  </a:cubicBezTo>
                  <a:close/>
                </a:path>
              </a:pathLst>
            </a:custGeom>
            <a:grpFill/>
            <a:ln w="7920" cap="flat">
              <a:noFill/>
              <a:prstDash val="solid"/>
              <a:miter/>
            </a:ln>
          </p:spPr>
          <p:txBody>
            <a:bodyPr rtlCol="0" anchor="ctr"/>
            <a:lstStyle/>
            <a:p>
              <a:endParaRPr lang="en-US"/>
            </a:p>
          </p:txBody>
        </p:sp>
      </p:grpSp>
      <p:grpSp>
        <p:nvGrpSpPr>
          <p:cNvPr id="17" name="Graphic 2">
            <a:extLst>
              <a:ext uri="{FF2B5EF4-FFF2-40B4-BE49-F238E27FC236}">
                <a16:creationId xmlns:a16="http://schemas.microsoft.com/office/drawing/2014/main" id="{98115917-4F5B-489F-A192-711327D80183}"/>
              </a:ext>
            </a:extLst>
          </p:cNvPr>
          <p:cNvGrpSpPr/>
          <p:nvPr/>
        </p:nvGrpSpPr>
        <p:grpSpPr>
          <a:xfrm flipH="1">
            <a:off x="4317028" y="3088386"/>
            <a:ext cx="1454855" cy="909828"/>
            <a:chOff x="14198277" y="1568976"/>
            <a:chExt cx="1381630" cy="864035"/>
          </a:xfrm>
          <a:solidFill>
            <a:schemeClr val="tx1"/>
          </a:solidFill>
        </p:grpSpPr>
        <p:sp>
          <p:nvSpPr>
            <p:cNvPr id="18" name="Freeform: Shape 17">
              <a:extLst>
                <a:ext uri="{FF2B5EF4-FFF2-40B4-BE49-F238E27FC236}">
                  <a16:creationId xmlns:a16="http://schemas.microsoft.com/office/drawing/2014/main" id="{7142E739-0B4B-4457-BFE0-72FB1EEC5FE3}"/>
                </a:ext>
              </a:extLst>
            </p:cNvPr>
            <p:cNvSpPr/>
            <p:nvPr/>
          </p:nvSpPr>
          <p:spPr>
            <a:xfrm>
              <a:off x="14941921" y="1568976"/>
              <a:ext cx="637986" cy="538488"/>
            </a:xfrm>
            <a:custGeom>
              <a:avLst/>
              <a:gdLst>
                <a:gd name="connsiteX0" fmla="*/ 416117 w 637986"/>
                <a:gd name="connsiteY0" fmla="*/ 483622 h 538488"/>
                <a:gd name="connsiteX1" fmla="*/ 523675 w 637986"/>
                <a:gd name="connsiteY1" fmla="*/ 507779 h 538488"/>
                <a:gd name="connsiteX2" fmla="*/ 599869 w 637986"/>
                <a:gd name="connsiteY2" fmla="*/ 434120 h 538488"/>
                <a:gd name="connsiteX3" fmla="*/ 603274 w 637986"/>
                <a:gd name="connsiteY3" fmla="*/ 379470 h 538488"/>
                <a:gd name="connsiteX4" fmla="*/ 582444 w 637986"/>
                <a:gd name="connsiteY4" fmla="*/ 327354 h 538488"/>
                <a:gd name="connsiteX5" fmla="*/ 483044 w 637986"/>
                <a:gd name="connsiteY5" fmla="*/ 280545 h 538488"/>
                <a:gd name="connsiteX6" fmla="*/ 482332 w 637986"/>
                <a:gd name="connsiteY6" fmla="*/ 280545 h 538488"/>
                <a:gd name="connsiteX7" fmla="*/ 472668 w 637986"/>
                <a:gd name="connsiteY7" fmla="*/ 271991 h 538488"/>
                <a:gd name="connsiteX8" fmla="*/ 472589 w 637986"/>
                <a:gd name="connsiteY8" fmla="*/ 271595 h 538488"/>
                <a:gd name="connsiteX9" fmla="*/ 388872 w 637986"/>
                <a:gd name="connsiteY9" fmla="*/ 92834 h 538488"/>
                <a:gd name="connsiteX10" fmla="*/ 303887 w 637986"/>
                <a:gd name="connsiteY10" fmla="*/ 50064 h 538488"/>
                <a:gd name="connsiteX11" fmla="*/ 205199 w 637986"/>
                <a:gd name="connsiteY11" fmla="*/ 44124 h 538488"/>
                <a:gd name="connsiteX12" fmla="*/ 44576 w 637986"/>
                <a:gd name="connsiteY12" fmla="*/ 140989 h 538488"/>
                <a:gd name="connsiteX13" fmla="*/ 34596 w 637986"/>
                <a:gd name="connsiteY13" fmla="*/ 231597 h 538488"/>
                <a:gd name="connsiteX14" fmla="*/ 108651 w 637986"/>
                <a:gd name="connsiteY14" fmla="*/ 276110 h 538488"/>
                <a:gd name="connsiteX15" fmla="*/ 114829 w 637986"/>
                <a:gd name="connsiteY15" fmla="*/ 280862 h 538488"/>
                <a:gd name="connsiteX16" fmla="*/ 110869 w 637986"/>
                <a:gd name="connsiteY16" fmla="*/ 286881 h 538488"/>
                <a:gd name="connsiteX17" fmla="*/ 53288 w 637986"/>
                <a:gd name="connsiteY17" fmla="*/ 284188 h 538488"/>
                <a:gd name="connsiteX18" fmla="*/ 10597 w 637986"/>
                <a:gd name="connsiteY18" fmla="*/ 241815 h 538488"/>
                <a:gd name="connsiteX19" fmla="*/ 14637 w 637986"/>
                <a:gd name="connsiteY19" fmla="*/ 125782 h 538488"/>
                <a:gd name="connsiteX20" fmla="*/ 200131 w 637986"/>
                <a:gd name="connsiteY20" fmla="*/ 2146 h 538488"/>
                <a:gd name="connsiteX21" fmla="*/ 313312 w 637986"/>
                <a:gd name="connsiteY21" fmla="*/ 9353 h 538488"/>
                <a:gd name="connsiteX22" fmla="*/ 414613 w 637986"/>
                <a:gd name="connsiteY22" fmla="*/ 65350 h 538488"/>
                <a:gd name="connsiteX23" fmla="*/ 490727 w 637986"/>
                <a:gd name="connsiteY23" fmla="*/ 271357 h 538488"/>
                <a:gd name="connsiteX24" fmla="*/ 480985 w 637986"/>
                <a:gd name="connsiteY24" fmla="*/ 262407 h 538488"/>
                <a:gd name="connsiteX25" fmla="*/ 481777 w 637986"/>
                <a:gd name="connsiteY25" fmla="*/ 262328 h 538488"/>
                <a:gd name="connsiteX26" fmla="*/ 606363 w 637986"/>
                <a:gd name="connsiteY26" fmla="*/ 309454 h 538488"/>
                <a:gd name="connsiteX27" fmla="*/ 635035 w 637986"/>
                <a:gd name="connsiteY27" fmla="*/ 373133 h 538488"/>
                <a:gd name="connsiteX28" fmla="*/ 631074 w 637986"/>
                <a:gd name="connsiteY28" fmla="*/ 443862 h 538488"/>
                <a:gd name="connsiteX29" fmla="*/ 593216 w 637986"/>
                <a:gd name="connsiteY29" fmla="*/ 503898 h 538488"/>
                <a:gd name="connsiteX30" fmla="*/ 530011 w 637986"/>
                <a:gd name="connsiteY30" fmla="*/ 535025 h 538488"/>
                <a:gd name="connsiteX31" fmla="*/ 407960 w 637986"/>
                <a:gd name="connsiteY31" fmla="*/ 489562 h 538488"/>
                <a:gd name="connsiteX32" fmla="*/ 409781 w 637986"/>
                <a:gd name="connsiteY32" fmla="*/ 482671 h 538488"/>
                <a:gd name="connsiteX33" fmla="*/ 415722 w 637986"/>
                <a:gd name="connsiteY33" fmla="*/ 483384 h 538488"/>
                <a:gd name="connsiteX34" fmla="*/ 416117 w 637986"/>
                <a:gd name="connsiteY34" fmla="*/ 483622 h 5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7986" h="538488">
                  <a:moveTo>
                    <a:pt x="416117" y="483622"/>
                  </a:moveTo>
                  <a:cubicBezTo>
                    <a:pt x="445502" y="511501"/>
                    <a:pt x="487084" y="518709"/>
                    <a:pt x="523675" y="507779"/>
                  </a:cubicBezTo>
                  <a:cubicBezTo>
                    <a:pt x="560980" y="498353"/>
                    <a:pt x="588622" y="469682"/>
                    <a:pt x="599869" y="434120"/>
                  </a:cubicBezTo>
                  <a:cubicBezTo>
                    <a:pt x="605413" y="416141"/>
                    <a:pt x="606839" y="397766"/>
                    <a:pt x="603274" y="379470"/>
                  </a:cubicBezTo>
                  <a:cubicBezTo>
                    <a:pt x="600186" y="360619"/>
                    <a:pt x="593057" y="342640"/>
                    <a:pt x="582444" y="327354"/>
                  </a:cubicBezTo>
                  <a:cubicBezTo>
                    <a:pt x="561535" y="296227"/>
                    <a:pt x="523517" y="280149"/>
                    <a:pt x="483044" y="280545"/>
                  </a:cubicBezTo>
                  <a:lnTo>
                    <a:pt x="482332" y="280545"/>
                  </a:lnTo>
                  <a:cubicBezTo>
                    <a:pt x="477342" y="280466"/>
                    <a:pt x="473302" y="276822"/>
                    <a:pt x="472668" y="271991"/>
                  </a:cubicBezTo>
                  <a:lnTo>
                    <a:pt x="472589" y="271595"/>
                  </a:lnTo>
                  <a:cubicBezTo>
                    <a:pt x="463481" y="204114"/>
                    <a:pt x="437265" y="135841"/>
                    <a:pt x="388872" y="92834"/>
                  </a:cubicBezTo>
                  <a:cubicBezTo>
                    <a:pt x="364952" y="71211"/>
                    <a:pt x="335409" y="57271"/>
                    <a:pt x="303887" y="50064"/>
                  </a:cubicBezTo>
                  <a:cubicBezTo>
                    <a:pt x="271176" y="42777"/>
                    <a:pt x="237752" y="40639"/>
                    <a:pt x="205199" y="44124"/>
                  </a:cubicBezTo>
                  <a:cubicBezTo>
                    <a:pt x="140965" y="50777"/>
                    <a:pt x="76257" y="84596"/>
                    <a:pt x="44576" y="140989"/>
                  </a:cubicBezTo>
                  <a:cubicBezTo>
                    <a:pt x="30240" y="167839"/>
                    <a:pt x="24379" y="203005"/>
                    <a:pt x="34596" y="231597"/>
                  </a:cubicBezTo>
                  <a:cubicBezTo>
                    <a:pt x="43942" y="260903"/>
                    <a:pt x="74436" y="280466"/>
                    <a:pt x="108651" y="276110"/>
                  </a:cubicBezTo>
                  <a:cubicBezTo>
                    <a:pt x="111661" y="275714"/>
                    <a:pt x="114433" y="277852"/>
                    <a:pt x="114829" y="280862"/>
                  </a:cubicBezTo>
                  <a:cubicBezTo>
                    <a:pt x="115145" y="283634"/>
                    <a:pt x="113403" y="286089"/>
                    <a:pt x="110869" y="286881"/>
                  </a:cubicBezTo>
                  <a:cubicBezTo>
                    <a:pt x="92890" y="292029"/>
                    <a:pt x="72138" y="292188"/>
                    <a:pt x="53288" y="284188"/>
                  </a:cubicBezTo>
                  <a:cubicBezTo>
                    <a:pt x="34675" y="275951"/>
                    <a:pt x="19547" y="260110"/>
                    <a:pt x="10597" y="241815"/>
                  </a:cubicBezTo>
                  <a:cubicBezTo>
                    <a:pt x="-5560" y="203955"/>
                    <a:pt x="-2471" y="162136"/>
                    <a:pt x="14637" y="125782"/>
                  </a:cubicBezTo>
                  <a:cubicBezTo>
                    <a:pt x="50120" y="55133"/>
                    <a:pt x="124174" y="10779"/>
                    <a:pt x="200131" y="2146"/>
                  </a:cubicBezTo>
                  <a:cubicBezTo>
                    <a:pt x="238227" y="-2685"/>
                    <a:pt x="276640" y="1037"/>
                    <a:pt x="313312" y="9353"/>
                  </a:cubicBezTo>
                  <a:cubicBezTo>
                    <a:pt x="350933" y="18937"/>
                    <a:pt x="386812" y="38104"/>
                    <a:pt x="414613" y="65350"/>
                  </a:cubicBezTo>
                  <a:cubicBezTo>
                    <a:pt x="470767" y="121030"/>
                    <a:pt x="491360" y="198332"/>
                    <a:pt x="490727" y="271357"/>
                  </a:cubicBezTo>
                  <a:lnTo>
                    <a:pt x="480985" y="262407"/>
                  </a:lnTo>
                  <a:lnTo>
                    <a:pt x="481777" y="262328"/>
                  </a:lnTo>
                  <a:cubicBezTo>
                    <a:pt x="525180" y="255358"/>
                    <a:pt x="577296" y="270328"/>
                    <a:pt x="606363" y="309454"/>
                  </a:cubicBezTo>
                  <a:cubicBezTo>
                    <a:pt x="620699" y="328384"/>
                    <a:pt x="630283" y="350402"/>
                    <a:pt x="635035" y="373133"/>
                  </a:cubicBezTo>
                  <a:cubicBezTo>
                    <a:pt x="640421" y="396340"/>
                    <a:pt x="638044" y="421526"/>
                    <a:pt x="631074" y="443862"/>
                  </a:cubicBezTo>
                  <a:cubicBezTo>
                    <a:pt x="623630" y="466197"/>
                    <a:pt x="611829" y="488136"/>
                    <a:pt x="593216" y="503898"/>
                  </a:cubicBezTo>
                  <a:cubicBezTo>
                    <a:pt x="575157" y="519976"/>
                    <a:pt x="552822" y="530431"/>
                    <a:pt x="530011" y="535025"/>
                  </a:cubicBezTo>
                  <a:cubicBezTo>
                    <a:pt x="485420" y="546271"/>
                    <a:pt x="431166" y="529876"/>
                    <a:pt x="407960" y="489562"/>
                  </a:cubicBezTo>
                  <a:cubicBezTo>
                    <a:pt x="406613" y="487107"/>
                    <a:pt x="407405" y="484097"/>
                    <a:pt x="409781" y="482671"/>
                  </a:cubicBezTo>
                  <a:cubicBezTo>
                    <a:pt x="411761" y="481562"/>
                    <a:pt x="414216" y="481879"/>
                    <a:pt x="415722" y="483384"/>
                  </a:cubicBezTo>
                  <a:lnTo>
                    <a:pt x="416117" y="483622"/>
                  </a:lnTo>
                  <a:close/>
                </a:path>
              </a:pathLst>
            </a:custGeom>
            <a:grpFill/>
            <a:ln w="792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F96BC17-AB12-44B5-8A26-5704AA997D76}"/>
                </a:ext>
              </a:extLst>
            </p:cNvPr>
            <p:cNvSpPr/>
            <p:nvPr/>
          </p:nvSpPr>
          <p:spPr>
            <a:xfrm>
              <a:off x="14198277" y="1928993"/>
              <a:ext cx="1268523" cy="504017"/>
            </a:xfrm>
            <a:custGeom>
              <a:avLst/>
              <a:gdLst>
                <a:gd name="connsiteX0" fmla="*/ 871700 w 1268523"/>
                <a:gd name="connsiteY0" fmla="*/ 177146 h 504017"/>
                <a:gd name="connsiteX1" fmla="*/ 928568 w 1268523"/>
                <a:gd name="connsiteY1" fmla="*/ 221024 h 504017"/>
                <a:gd name="connsiteX2" fmla="*/ 992881 w 1268523"/>
                <a:gd name="connsiteY2" fmla="*/ 183403 h 504017"/>
                <a:gd name="connsiteX3" fmla="*/ 949795 w 1268523"/>
                <a:gd name="connsiteY3" fmla="*/ 51371 h 504017"/>
                <a:gd name="connsiteX4" fmla="*/ 873047 w 1268523"/>
                <a:gd name="connsiteY4" fmla="*/ 35134 h 504017"/>
                <a:gd name="connsiteX5" fmla="*/ 794398 w 1268523"/>
                <a:gd name="connsiteY5" fmla="*/ 53589 h 504017"/>
                <a:gd name="connsiteX6" fmla="*/ 663712 w 1268523"/>
                <a:gd name="connsiteY6" fmla="*/ 163127 h 504017"/>
                <a:gd name="connsiteX7" fmla="*/ 523444 w 1268523"/>
                <a:gd name="connsiteY7" fmla="*/ 278526 h 504017"/>
                <a:gd name="connsiteX8" fmla="*/ 351256 w 1268523"/>
                <a:gd name="connsiteY8" fmla="*/ 339512 h 504017"/>
                <a:gd name="connsiteX9" fmla="*/ 169960 w 1268523"/>
                <a:gd name="connsiteY9" fmla="*/ 333809 h 504017"/>
                <a:gd name="connsiteX10" fmla="*/ 3872 w 1268523"/>
                <a:gd name="connsiteY10" fmla="*/ 262210 h 504017"/>
                <a:gd name="connsiteX11" fmla="*/ 3159 w 1268523"/>
                <a:gd name="connsiteY11" fmla="*/ 261655 h 504017"/>
                <a:gd name="connsiteX12" fmla="*/ 13851 w 1268523"/>
                <a:gd name="connsiteY12" fmla="*/ 250329 h 504017"/>
                <a:gd name="connsiteX13" fmla="*/ 170990 w 1268523"/>
                <a:gd name="connsiteY13" fmla="*/ 341492 h 504017"/>
                <a:gd name="connsiteX14" fmla="*/ 349910 w 1268523"/>
                <a:gd name="connsiteY14" fmla="*/ 375708 h 504017"/>
                <a:gd name="connsiteX15" fmla="*/ 529543 w 1268523"/>
                <a:gd name="connsiteY15" fmla="*/ 354561 h 504017"/>
                <a:gd name="connsiteX16" fmla="*/ 688108 w 1268523"/>
                <a:gd name="connsiteY16" fmla="*/ 272506 h 504017"/>
                <a:gd name="connsiteX17" fmla="*/ 688741 w 1268523"/>
                <a:gd name="connsiteY17" fmla="*/ 271952 h 504017"/>
                <a:gd name="connsiteX18" fmla="*/ 702760 w 1268523"/>
                <a:gd name="connsiteY18" fmla="*/ 269655 h 504017"/>
                <a:gd name="connsiteX19" fmla="*/ 706562 w 1268523"/>
                <a:gd name="connsiteY19" fmla="*/ 275199 h 504017"/>
                <a:gd name="connsiteX20" fmla="*/ 707117 w 1268523"/>
                <a:gd name="connsiteY20" fmla="*/ 277179 h 504017"/>
                <a:gd name="connsiteX21" fmla="*/ 824495 w 1268523"/>
                <a:gd name="connsiteY21" fmla="*/ 437169 h 504017"/>
                <a:gd name="connsiteX22" fmla="*/ 919856 w 1268523"/>
                <a:gd name="connsiteY22" fmla="*/ 465445 h 504017"/>
                <a:gd name="connsiteX23" fmla="*/ 1021394 w 1268523"/>
                <a:gd name="connsiteY23" fmla="*/ 459821 h 504017"/>
                <a:gd name="connsiteX24" fmla="*/ 1193186 w 1268523"/>
                <a:gd name="connsiteY24" fmla="*/ 358996 h 504017"/>
                <a:gd name="connsiteX25" fmla="*/ 1240153 w 1268523"/>
                <a:gd name="connsiteY25" fmla="*/ 167483 h 504017"/>
                <a:gd name="connsiteX26" fmla="*/ 1247440 w 1268523"/>
                <a:gd name="connsiteY26" fmla="*/ 156474 h 504017"/>
                <a:gd name="connsiteX27" fmla="*/ 1258212 w 1268523"/>
                <a:gd name="connsiteY27" fmla="*/ 162731 h 504017"/>
                <a:gd name="connsiteX28" fmla="*/ 1218769 w 1268523"/>
                <a:gd name="connsiteY28" fmla="*/ 378638 h 504017"/>
                <a:gd name="connsiteX29" fmla="*/ 1028919 w 1268523"/>
                <a:gd name="connsiteY29" fmla="*/ 496097 h 504017"/>
                <a:gd name="connsiteX30" fmla="*/ 807229 w 1268523"/>
                <a:gd name="connsiteY30" fmla="*/ 466158 h 504017"/>
                <a:gd name="connsiteX31" fmla="*/ 686048 w 1268523"/>
                <a:gd name="connsiteY31" fmla="*/ 280822 h 504017"/>
                <a:gd name="connsiteX32" fmla="*/ 704423 w 1268523"/>
                <a:gd name="connsiteY32" fmla="*/ 286050 h 504017"/>
                <a:gd name="connsiteX33" fmla="*/ 703631 w 1268523"/>
                <a:gd name="connsiteY33" fmla="*/ 287000 h 504017"/>
                <a:gd name="connsiteX34" fmla="*/ 539047 w 1268523"/>
                <a:gd name="connsiteY34" fmla="*/ 387034 h 504017"/>
                <a:gd name="connsiteX35" fmla="*/ 348167 w 1268523"/>
                <a:gd name="connsiteY35" fmla="*/ 406518 h 504017"/>
                <a:gd name="connsiteX36" fmla="*/ 161802 w 1268523"/>
                <a:gd name="connsiteY36" fmla="*/ 364936 h 504017"/>
                <a:gd name="connsiteX37" fmla="*/ 2209 w 1268523"/>
                <a:gd name="connsiteY37" fmla="*/ 260942 h 504017"/>
                <a:gd name="connsiteX38" fmla="*/ 2366 w 1268523"/>
                <a:gd name="connsiteY38" fmla="*/ 249933 h 504017"/>
                <a:gd name="connsiteX39" fmla="*/ 12505 w 1268523"/>
                <a:gd name="connsiteY39" fmla="*/ 249300 h 504017"/>
                <a:gd name="connsiteX40" fmla="*/ 12901 w 1268523"/>
                <a:gd name="connsiteY40" fmla="*/ 249616 h 504017"/>
                <a:gd name="connsiteX41" fmla="*/ 13614 w 1268523"/>
                <a:gd name="connsiteY41" fmla="*/ 250092 h 504017"/>
                <a:gd name="connsiteX42" fmla="*/ 174079 w 1268523"/>
                <a:gd name="connsiteY42" fmla="*/ 310682 h 504017"/>
                <a:gd name="connsiteX43" fmla="*/ 346742 w 1268523"/>
                <a:gd name="connsiteY43" fmla="*/ 310603 h 504017"/>
                <a:gd name="connsiteX44" fmla="*/ 638843 w 1268523"/>
                <a:gd name="connsiteY44" fmla="*/ 139287 h 504017"/>
                <a:gd name="connsiteX45" fmla="*/ 779350 w 1268523"/>
                <a:gd name="connsiteY45" fmla="*/ 22066 h 504017"/>
                <a:gd name="connsiteX46" fmla="*/ 872334 w 1268523"/>
                <a:gd name="connsiteY46" fmla="*/ 47 h 504017"/>
                <a:gd name="connsiteX47" fmla="*/ 966744 w 1268523"/>
                <a:gd name="connsiteY47" fmla="*/ 22620 h 504017"/>
                <a:gd name="connsiteX48" fmla="*/ 1027096 w 1268523"/>
                <a:gd name="connsiteY48" fmla="*/ 100319 h 504017"/>
                <a:gd name="connsiteX49" fmla="*/ 1014108 w 1268523"/>
                <a:gd name="connsiteY49" fmla="*/ 197342 h 504017"/>
                <a:gd name="connsiteX50" fmla="*/ 927856 w 1268523"/>
                <a:gd name="connsiteY50" fmla="*/ 238845 h 504017"/>
                <a:gd name="connsiteX51" fmla="*/ 883185 w 1268523"/>
                <a:gd name="connsiteY51" fmla="*/ 220390 h 504017"/>
                <a:gd name="connsiteX52" fmla="*/ 865997 w 1268523"/>
                <a:gd name="connsiteY52" fmla="*/ 176829 h 504017"/>
                <a:gd name="connsiteX53" fmla="*/ 869324 w 1268523"/>
                <a:gd name="connsiteY53" fmla="*/ 174453 h 504017"/>
                <a:gd name="connsiteX54" fmla="*/ 871700 w 1268523"/>
                <a:gd name="connsiteY54" fmla="*/ 177146 h 50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8523" h="504017">
                  <a:moveTo>
                    <a:pt x="871700" y="177146"/>
                  </a:moveTo>
                  <a:cubicBezTo>
                    <a:pt x="872334" y="206213"/>
                    <a:pt x="902827" y="222450"/>
                    <a:pt x="928568" y="221024"/>
                  </a:cubicBezTo>
                  <a:cubicBezTo>
                    <a:pt x="954626" y="220153"/>
                    <a:pt x="980604" y="205263"/>
                    <a:pt x="992881" y="183403"/>
                  </a:cubicBezTo>
                  <a:cubicBezTo>
                    <a:pt x="1018463" y="138494"/>
                    <a:pt x="994782" y="75766"/>
                    <a:pt x="949795" y="51371"/>
                  </a:cubicBezTo>
                  <a:cubicBezTo>
                    <a:pt x="927221" y="38540"/>
                    <a:pt x="900688" y="35134"/>
                    <a:pt x="873047" y="35134"/>
                  </a:cubicBezTo>
                  <a:cubicBezTo>
                    <a:pt x="845801" y="35372"/>
                    <a:pt x="819110" y="41708"/>
                    <a:pt x="794398" y="53589"/>
                  </a:cubicBezTo>
                  <a:cubicBezTo>
                    <a:pt x="744579" y="77270"/>
                    <a:pt x="704740" y="120357"/>
                    <a:pt x="663712" y="163127"/>
                  </a:cubicBezTo>
                  <a:cubicBezTo>
                    <a:pt x="622369" y="206688"/>
                    <a:pt x="576273" y="247478"/>
                    <a:pt x="523444" y="278526"/>
                  </a:cubicBezTo>
                  <a:cubicBezTo>
                    <a:pt x="470932" y="310048"/>
                    <a:pt x="411689" y="330958"/>
                    <a:pt x="351256" y="339512"/>
                  </a:cubicBezTo>
                  <a:cubicBezTo>
                    <a:pt x="290824" y="347987"/>
                    <a:pt x="229283" y="346086"/>
                    <a:pt x="169960" y="333809"/>
                  </a:cubicBezTo>
                  <a:cubicBezTo>
                    <a:pt x="111034" y="321216"/>
                    <a:pt x="52185" y="301098"/>
                    <a:pt x="3872" y="262210"/>
                  </a:cubicBezTo>
                  <a:lnTo>
                    <a:pt x="3159" y="261655"/>
                  </a:lnTo>
                  <a:lnTo>
                    <a:pt x="13851" y="250329"/>
                  </a:lnTo>
                  <a:cubicBezTo>
                    <a:pt x="58126" y="291277"/>
                    <a:pt x="114123" y="320662"/>
                    <a:pt x="170990" y="341492"/>
                  </a:cubicBezTo>
                  <a:cubicBezTo>
                    <a:pt x="228333" y="362402"/>
                    <a:pt x="289003" y="373411"/>
                    <a:pt x="349910" y="375708"/>
                  </a:cubicBezTo>
                  <a:cubicBezTo>
                    <a:pt x="410817" y="378242"/>
                    <a:pt x="471962" y="372460"/>
                    <a:pt x="529543" y="354561"/>
                  </a:cubicBezTo>
                  <a:cubicBezTo>
                    <a:pt x="586965" y="337215"/>
                    <a:pt x="641615" y="309098"/>
                    <a:pt x="688108" y="272506"/>
                  </a:cubicBezTo>
                  <a:lnTo>
                    <a:pt x="688741" y="271952"/>
                  </a:lnTo>
                  <a:cubicBezTo>
                    <a:pt x="691988" y="267437"/>
                    <a:pt x="698246" y="266407"/>
                    <a:pt x="702760" y="269655"/>
                  </a:cubicBezTo>
                  <a:cubicBezTo>
                    <a:pt x="704740" y="271081"/>
                    <a:pt x="706008" y="273061"/>
                    <a:pt x="706562" y="275199"/>
                  </a:cubicBezTo>
                  <a:lnTo>
                    <a:pt x="707117" y="277179"/>
                  </a:lnTo>
                  <a:cubicBezTo>
                    <a:pt x="724937" y="342839"/>
                    <a:pt x="766281" y="404775"/>
                    <a:pt x="824495" y="437169"/>
                  </a:cubicBezTo>
                  <a:cubicBezTo>
                    <a:pt x="853246" y="454198"/>
                    <a:pt x="886433" y="462514"/>
                    <a:pt x="919856" y="465445"/>
                  </a:cubicBezTo>
                  <a:cubicBezTo>
                    <a:pt x="953359" y="468930"/>
                    <a:pt x="988288" y="466554"/>
                    <a:pt x="1021394" y="459821"/>
                  </a:cubicBezTo>
                  <a:cubicBezTo>
                    <a:pt x="1087766" y="446119"/>
                    <a:pt x="1150733" y="411904"/>
                    <a:pt x="1193186" y="358996"/>
                  </a:cubicBezTo>
                  <a:cubicBezTo>
                    <a:pt x="1236431" y="306563"/>
                    <a:pt x="1254093" y="235518"/>
                    <a:pt x="1240153" y="167483"/>
                  </a:cubicBezTo>
                  <a:cubicBezTo>
                    <a:pt x="1239123" y="162414"/>
                    <a:pt x="1242371" y="157503"/>
                    <a:pt x="1247440" y="156474"/>
                  </a:cubicBezTo>
                  <a:cubicBezTo>
                    <a:pt x="1252113" y="155523"/>
                    <a:pt x="1256707" y="158295"/>
                    <a:pt x="1258212" y="162731"/>
                  </a:cubicBezTo>
                  <a:cubicBezTo>
                    <a:pt x="1281497" y="234647"/>
                    <a:pt x="1264072" y="317414"/>
                    <a:pt x="1218769" y="378638"/>
                  </a:cubicBezTo>
                  <a:cubicBezTo>
                    <a:pt x="1172830" y="439625"/>
                    <a:pt x="1103290" y="481682"/>
                    <a:pt x="1028919" y="496097"/>
                  </a:cubicBezTo>
                  <a:cubicBezTo>
                    <a:pt x="955735" y="511145"/>
                    <a:pt x="874473" y="506631"/>
                    <a:pt x="807229" y="466158"/>
                  </a:cubicBezTo>
                  <a:cubicBezTo>
                    <a:pt x="740381" y="425131"/>
                    <a:pt x="699592" y="354640"/>
                    <a:pt x="686048" y="280822"/>
                  </a:cubicBezTo>
                  <a:lnTo>
                    <a:pt x="704423" y="286050"/>
                  </a:lnTo>
                  <a:lnTo>
                    <a:pt x="703631" y="287000"/>
                  </a:lnTo>
                  <a:cubicBezTo>
                    <a:pt x="660861" y="338165"/>
                    <a:pt x="601063" y="369213"/>
                    <a:pt x="539047" y="387034"/>
                  </a:cubicBezTo>
                  <a:cubicBezTo>
                    <a:pt x="476952" y="405171"/>
                    <a:pt x="411768" y="410161"/>
                    <a:pt x="348167" y="406518"/>
                  </a:cubicBezTo>
                  <a:cubicBezTo>
                    <a:pt x="284330" y="403270"/>
                    <a:pt x="221126" y="388618"/>
                    <a:pt x="161802" y="364936"/>
                  </a:cubicBezTo>
                  <a:cubicBezTo>
                    <a:pt x="102558" y="340858"/>
                    <a:pt x="47513" y="307276"/>
                    <a:pt x="2209" y="260942"/>
                  </a:cubicBezTo>
                  <a:cubicBezTo>
                    <a:pt x="-801" y="257854"/>
                    <a:pt x="-722" y="252943"/>
                    <a:pt x="2366" y="249933"/>
                  </a:cubicBezTo>
                  <a:cubicBezTo>
                    <a:pt x="5139" y="247240"/>
                    <a:pt x="9495" y="247003"/>
                    <a:pt x="12505" y="249300"/>
                  </a:cubicBezTo>
                  <a:lnTo>
                    <a:pt x="12901" y="249616"/>
                  </a:lnTo>
                  <a:lnTo>
                    <a:pt x="13614" y="250092"/>
                  </a:lnTo>
                  <a:cubicBezTo>
                    <a:pt x="59631" y="283991"/>
                    <a:pt x="117290" y="301257"/>
                    <a:pt x="174079" y="310682"/>
                  </a:cubicBezTo>
                  <a:cubicBezTo>
                    <a:pt x="231422" y="319394"/>
                    <a:pt x="289953" y="319553"/>
                    <a:pt x="346742" y="310603"/>
                  </a:cubicBezTo>
                  <a:cubicBezTo>
                    <a:pt x="461428" y="293020"/>
                    <a:pt x="559640" y="223955"/>
                    <a:pt x="638843" y="139287"/>
                  </a:cubicBezTo>
                  <a:cubicBezTo>
                    <a:pt x="679395" y="97071"/>
                    <a:pt x="721293" y="50104"/>
                    <a:pt x="779350" y="22066"/>
                  </a:cubicBezTo>
                  <a:cubicBezTo>
                    <a:pt x="808021" y="8126"/>
                    <a:pt x="840336" y="364"/>
                    <a:pt x="872334" y="47"/>
                  </a:cubicBezTo>
                  <a:cubicBezTo>
                    <a:pt x="903619" y="-586"/>
                    <a:pt x="937835" y="5037"/>
                    <a:pt x="966744" y="22620"/>
                  </a:cubicBezTo>
                  <a:cubicBezTo>
                    <a:pt x="995020" y="40520"/>
                    <a:pt x="1017989" y="67924"/>
                    <a:pt x="1027096" y="100319"/>
                  </a:cubicBezTo>
                  <a:cubicBezTo>
                    <a:pt x="1037314" y="131921"/>
                    <a:pt x="1033987" y="169225"/>
                    <a:pt x="1014108" y="197342"/>
                  </a:cubicBezTo>
                  <a:cubicBezTo>
                    <a:pt x="994465" y="225459"/>
                    <a:pt x="961041" y="241696"/>
                    <a:pt x="927856" y="238845"/>
                  </a:cubicBezTo>
                  <a:cubicBezTo>
                    <a:pt x="911460" y="237498"/>
                    <a:pt x="895540" y="231162"/>
                    <a:pt x="883185" y="220390"/>
                  </a:cubicBezTo>
                  <a:cubicBezTo>
                    <a:pt x="870354" y="210094"/>
                    <a:pt x="863384" y="192590"/>
                    <a:pt x="865997" y="176829"/>
                  </a:cubicBezTo>
                  <a:cubicBezTo>
                    <a:pt x="866235" y="175245"/>
                    <a:pt x="867740" y="174215"/>
                    <a:pt x="869324" y="174453"/>
                  </a:cubicBezTo>
                  <a:cubicBezTo>
                    <a:pt x="870670" y="174453"/>
                    <a:pt x="871621" y="175720"/>
                    <a:pt x="871700" y="177146"/>
                  </a:cubicBezTo>
                  <a:close/>
                </a:path>
              </a:pathLst>
            </a:custGeom>
            <a:grpFill/>
            <a:ln w="792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17B98F3-FD19-469B-8FA2-6FF5E5A64FE6}"/>
                </a:ext>
              </a:extLst>
            </p:cNvPr>
            <p:cNvSpPr/>
            <p:nvPr/>
          </p:nvSpPr>
          <p:spPr>
            <a:xfrm>
              <a:off x="14199030" y="1719815"/>
              <a:ext cx="769927" cy="511337"/>
            </a:xfrm>
            <a:custGeom>
              <a:avLst/>
              <a:gdLst>
                <a:gd name="connsiteX0" fmla="*/ 748974 w 769927"/>
                <a:gd name="connsiteY0" fmla="*/ 65392 h 511337"/>
                <a:gd name="connsiteX1" fmla="*/ 646090 w 769927"/>
                <a:gd name="connsiteY1" fmla="*/ 36483 h 511337"/>
                <a:gd name="connsiteX2" fmla="*/ 590172 w 769927"/>
                <a:gd name="connsiteY2" fmla="*/ 123132 h 511337"/>
                <a:gd name="connsiteX3" fmla="*/ 593973 w 769927"/>
                <a:gd name="connsiteY3" fmla="*/ 190771 h 511337"/>
                <a:gd name="connsiteX4" fmla="*/ 579559 w 769927"/>
                <a:gd name="connsiteY4" fmla="*/ 259202 h 511337"/>
                <a:gd name="connsiteX5" fmla="*/ 508038 w 769927"/>
                <a:gd name="connsiteY5" fmla="*/ 376106 h 511337"/>
                <a:gd name="connsiteX6" fmla="*/ 401668 w 769927"/>
                <a:gd name="connsiteY6" fmla="*/ 463705 h 511337"/>
                <a:gd name="connsiteX7" fmla="*/ 270587 w 769927"/>
                <a:gd name="connsiteY7" fmla="*/ 505128 h 511337"/>
                <a:gd name="connsiteX8" fmla="*/ 4306 w 769927"/>
                <a:gd name="connsiteY8" fmla="*/ 471546 h 511337"/>
                <a:gd name="connsiteX9" fmla="*/ 742 w 769927"/>
                <a:gd name="connsiteY9" fmla="*/ 461566 h 511337"/>
                <a:gd name="connsiteX10" fmla="*/ 10167 w 769927"/>
                <a:gd name="connsiteY10" fmla="*/ 457765 h 511337"/>
                <a:gd name="connsiteX11" fmla="*/ 265122 w 769927"/>
                <a:gd name="connsiteY11" fmla="*/ 473605 h 511337"/>
                <a:gd name="connsiteX12" fmla="*/ 384956 w 769927"/>
                <a:gd name="connsiteY12" fmla="*/ 432578 h 511337"/>
                <a:gd name="connsiteX13" fmla="*/ 484277 w 769927"/>
                <a:gd name="connsiteY13" fmla="*/ 354880 h 511337"/>
                <a:gd name="connsiteX14" fmla="*/ 555798 w 769927"/>
                <a:gd name="connsiteY14" fmla="*/ 250015 h 511337"/>
                <a:gd name="connsiteX15" fmla="*/ 569738 w 769927"/>
                <a:gd name="connsiteY15" fmla="*/ 189504 h 511337"/>
                <a:gd name="connsiteX16" fmla="*/ 562768 w 769927"/>
                <a:gd name="connsiteY16" fmla="*/ 125270 h 511337"/>
                <a:gd name="connsiteX17" fmla="*/ 576311 w 769927"/>
                <a:gd name="connsiteY17" fmla="*/ 52166 h 511337"/>
                <a:gd name="connsiteX18" fmla="*/ 636585 w 769927"/>
                <a:gd name="connsiteY18" fmla="*/ 5436 h 511337"/>
                <a:gd name="connsiteX19" fmla="*/ 710956 w 769927"/>
                <a:gd name="connsiteY19" fmla="*/ 5911 h 511337"/>
                <a:gd name="connsiteX20" fmla="*/ 768379 w 769927"/>
                <a:gd name="connsiteY20" fmla="*/ 52720 h 511337"/>
                <a:gd name="connsiteX21" fmla="*/ 764101 w 769927"/>
                <a:gd name="connsiteY21" fmla="*/ 68561 h 511337"/>
                <a:gd name="connsiteX22" fmla="*/ 748974 w 769927"/>
                <a:gd name="connsiteY22" fmla="*/ 65392 h 5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9927" h="511337">
                  <a:moveTo>
                    <a:pt x="748974" y="65392"/>
                  </a:moveTo>
                  <a:cubicBezTo>
                    <a:pt x="725293" y="33315"/>
                    <a:pt x="682681" y="24840"/>
                    <a:pt x="646090" y="36483"/>
                  </a:cubicBezTo>
                  <a:cubicBezTo>
                    <a:pt x="610290" y="46859"/>
                    <a:pt x="587954" y="83055"/>
                    <a:pt x="590172" y="123132"/>
                  </a:cubicBezTo>
                  <a:cubicBezTo>
                    <a:pt x="591360" y="141982"/>
                    <a:pt x="596350" y="168119"/>
                    <a:pt x="593973" y="190771"/>
                  </a:cubicBezTo>
                  <a:cubicBezTo>
                    <a:pt x="592548" y="214136"/>
                    <a:pt x="587795" y="237342"/>
                    <a:pt x="579559" y="259202"/>
                  </a:cubicBezTo>
                  <a:cubicBezTo>
                    <a:pt x="561975" y="302606"/>
                    <a:pt x="537739" y="341019"/>
                    <a:pt x="508038" y="376106"/>
                  </a:cubicBezTo>
                  <a:cubicBezTo>
                    <a:pt x="478575" y="411193"/>
                    <a:pt x="442775" y="441370"/>
                    <a:pt x="401668" y="463705"/>
                  </a:cubicBezTo>
                  <a:cubicBezTo>
                    <a:pt x="360166" y="485327"/>
                    <a:pt x="315574" y="497762"/>
                    <a:pt x="270587" y="505128"/>
                  </a:cubicBezTo>
                  <a:cubicBezTo>
                    <a:pt x="180850" y="519147"/>
                    <a:pt x="86519" y="510039"/>
                    <a:pt x="4306" y="471546"/>
                  </a:cubicBezTo>
                  <a:cubicBezTo>
                    <a:pt x="584" y="469804"/>
                    <a:pt x="-1080" y="465368"/>
                    <a:pt x="742" y="461566"/>
                  </a:cubicBezTo>
                  <a:cubicBezTo>
                    <a:pt x="2406" y="458082"/>
                    <a:pt x="6603" y="456497"/>
                    <a:pt x="10167" y="457765"/>
                  </a:cubicBezTo>
                  <a:cubicBezTo>
                    <a:pt x="91984" y="486674"/>
                    <a:pt x="181087" y="489050"/>
                    <a:pt x="265122" y="473605"/>
                  </a:cubicBezTo>
                  <a:cubicBezTo>
                    <a:pt x="307100" y="465685"/>
                    <a:pt x="348285" y="452537"/>
                    <a:pt x="384956" y="432578"/>
                  </a:cubicBezTo>
                  <a:cubicBezTo>
                    <a:pt x="421865" y="413094"/>
                    <a:pt x="454814" y="385611"/>
                    <a:pt x="484277" y="354880"/>
                  </a:cubicBezTo>
                  <a:cubicBezTo>
                    <a:pt x="512949" y="323832"/>
                    <a:pt x="539719" y="288508"/>
                    <a:pt x="555798" y="250015"/>
                  </a:cubicBezTo>
                  <a:cubicBezTo>
                    <a:pt x="563480" y="230610"/>
                    <a:pt x="568867" y="210255"/>
                    <a:pt x="569738" y="189504"/>
                  </a:cubicBezTo>
                  <a:cubicBezTo>
                    <a:pt x="571163" y="167802"/>
                    <a:pt x="566886" y="150219"/>
                    <a:pt x="562768" y="125270"/>
                  </a:cubicBezTo>
                  <a:cubicBezTo>
                    <a:pt x="560153" y="101351"/>
                    <a:pt x="562926" y="74818"/>
                    <a:pt x="576311" y="52166"/>
                  </a:cubicBezTo>
                  <a:cubicBezTo>
                    <a:pt x="588746" y="29513"/>
                    <a:pt x="612032" y="11851"/>
                    <a:pt x="636585" y="5436"/>
                  </a:cubicBezTo>
                  <a:cubicBezTo>
                    <a:pt x="660742" y="-1772"/>
                    <a:pt x="686720" y="-2009"/>
                    <a:pt x="710956" y="5911"/>
                  </a:cubicBezTo>
                  <a:cubicBezTo>
                    <a:pt x="735430" y="13514"/>
                    <a:pt x="756102" y="31493"/>
                    <a:pt x="768379" y="52720"/>
                  </a:cubicBezTo>
                  <a:cubicBezTo>
                    <a:pt x="771547" y="58264"/>
                    <a:pt x="769726" y="65392"/>
                    <a:pt x="764101" y="68561"/>
                  </a:cubicBezTo>
                  <a:cubicBezTo>
                    <a:pt x="758954" y="71570"/>
                    <a:pt x="752380" y="70065"/>
                    <a:pt x="748974" y="65392"/>
                  </a:cubicBezTo>
                  <a:close/>
                </a:path>
              </a:pathLst>
            </a:custGeom>
            <a:grpFill/>
            <a:ln w="7920" cap="flat">
              <a:noFill/>
              <a:prstDash val="solid"/>
              <a:miter/>
            </a:ln>
          </p:spPr>
          <p:txBody>
            <a:bodyPr rtlCol="0" anchor="ctr"/>
            <a:lstStyle/>
            <a:p>
              <a:endParaRPr lang="en-US"/>
            </a:p>
          </p:txBody>
        </p:sp>
      </p:grpSp>
    </p:spTree>
    <p:extLst>
      <p:ext uri="{BB962C8B-B14F-4D97-AF65-F5344CB8AC3E}">
        <p14:creationId xmlns:p14="http://schemas.microsoft.com/office/powerpoint/2010/main" val="25930067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1500"/>
                            </p:stCondLst>
                            <p:childTnLst>
                              <p:par>
                                <p:cTn id="27" presetID="0" presetClass="entr" presetSubtype="0" fill="hold" grpId="0" nodeType="afterEffect">
                                  <p:stCondLst>
                                    <p:cond delay="0"/>
                                  </p:stCondLst>
                                  <p:iterate type="lt">
                                    <p:tmPct val="3000"/>
                                  </p:iterate>
                                  <p:childTnLst>
                                    <p:set>
                                      <p:cBhvr>
                                        <p:cTn id="28" dur="750" fill="hold">
                                          <p:stCondLst>
                                            <p:cond delay="0"/>
                                          </p:stCondLst>
                                        </p:cTn>
                                        <p:tgtEl>
                                          <p:spTgt spid="10"/>
                                        </p:tgtEl>
                                        <p:attrNameLst>
                                          <p:attrName>style.visibility</p:attrName>
                                        </p:attrNameLst>
                                      </p:cBhvr>
                                      <p:to>
                                        <p:strVal val="visible"/>
                                      </p:to>
                                    </p:set>
                                    <p:anim to="" calcmode="lin" valueType="num">
                                      <p:cBhvr>
                                        <p:cTn id="29"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30" dur="750">
                                          <p:stCondLst>
                                            <p:cond delay="0"/>
                                          </p:stCondLst>
                                        </p:cTn>
                                        <p:tgtEl>
                                          <p:spTgt spid="10"/>
                                        </p:tgtEl>
                                      </p:cBhvr>
                                    </p:animEffect>
                                  </p:childTnLst>
                                </p:cTn>
                              </p:par>
                            </p:childTnLst>
                          </p:cTn>
                        </p:par>
                        <p:par>
                          <p:cTn id="31" fill="hold">
                            <p:stCondLst>
                              <p:cond delay="2385"/>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40B71D8-8CD5-42C7-AD12-0D2CF49D4B18}"/>
              </a:ext>
            </a:extLst>
          </p:cNvPr>
          <p:cNvSpPr/>
          <p:nvPr/>
        </p:nvSpPr>
        <p:spPr>
          <a:xfrm>
            <a:off x="1764613" y="5000923"/>
            <a:ext cx="6071095" cy="2429127"/>
          </a:xfrm>
          <a:prstGeom prst="rect">
            <a:avLst/>
          </a:prstGeom>
          <a:noFill/>
        </p:spPr>
        <p:txBody>
          <a:bodyPr wrap="square">
            <a:spAutoFit/>
          </a:bodyPr>
          <a:lstStyle/>
          <a:p>
            <a:pPr>
              <a:lnSpc>
                <a:spcPct val="150000"/>
              </a:lnSpc>
              <a:spcBef>
                <a:spcPts val="1800"/>
              </a:spcBef>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a:t>
            </a:r>
          </a:p>
        </p:txBody>
      </p:sp>
      <p:sp>
        <p:nvSpPr>
          <p:cNvPr id="20" name="TextBox 19">
            <a:extLst>
              <a:ext uri="{FF2B5EF4-FFF2-40B4-BE49-F238E27FC236}">
                <a16:creationId xmlns:a16="http://schemas.microsoft.com/office/drawing/2014/main" id="{06207A8C-6F2A-4A7D-B6AE-EA578389A2C5}"/>
              </a:ext>
            </a:extLst>
          </p:cNvPr>
          <p:cNvSpPr txBox="1"/>
          <p:nvPr/>
        </p:nvSpPr>
        <p:spPr>
          <a:xfrm>
            <a:off x="1758518" y="2788920"/>
            <a:ext cx="5279630" cy="1754326"/>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0"/>
              </a:spcBef>
              <a:spcAft>
                <a:spcPts val="0"/>
              </a:spcAft>
              <a:defRPr/>
            </a:pPr>
            <a:r>
              <a:rPr lang="en-US" altLang="zh-CN" sz="5400" b="1" spc="0">
                <a:solidFill>
                  <a:schemeClr val="tx1">
                    <a:lumMod val="75000"/>
                    <a:lumOff val="25000"/>
                  </a:schemeClr>
                </a:solidFill>
                <a:latin typeface="+mj-lt"/>
              </a:rPr>
              <a:t>Smartphone Mockup</a:t>
            </a:r>
          </a:p>
        </p:txBody>
      </p:sp>
      <p:pic>
        <p:nvPicPr>
          <p:cNvPr id="24" name="Image" descr="Image">
            <a:extLst>
              <a:ext uri="{FF2B5EF4-FFF2-40B4-BE49-F238E27FC236}">
                <a16:creationId xmlns:a16="http://schemas.microsoft.com/office/drawing/2014/main" id="{200E7184-A279-4367-9956-E94DDD75ADE5}"/>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9176592" y="1852247"/>
            <a:ext cx="3260465" cy="6582508"/>
          </a:xfrm>
          <a:prstGeom prst="rect">
            <a:avLst/>
          </a:prstGeom>
        </p:spPr>
      </p:pic>
      <p:pic>
        <p:nvPicPr>
          <p:cNvPr id="25" name="Image" descr="Image">
            <a:extLst>
              <a:ext uri="{FF2B5EF4-FFF2-40B4-BE49-F238E27FC236}">
                <a16:creationId xmlns:a16="http://schemas.microsoft.com/office/drawing/2014/main" id="{3160EA44-A78C-4294-BEDC-FDBCD2B7A5A7}"/>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12896355" y="1852247"/>
            <a:ext cx="3260465" cy="6582508"/>
          </a:xfrm>
          <a:prstGeom prst="rect">
            <a:avLst/>
          </a:prstGeom>
        </p:spPr>
      </p:pic>
      <p:sp>
        <p:nvSpPr>
          <p:cNvPr id="3" name="Picture Placeholder 2">
            <a:extLst>
              <a:ext uri="{FF2B5EF4-FFF2-40B4-BE49-F238E27FC236}">
                <a16:creationId xmlns:a16="http://schemas.microsoft.com/office/drawing/2014/main" id="{81A26EF9-0DA4-4331-A5B2-6CFA5F4C1DFB}"/>
              </a:ext>
            </a:extLst>
          </p:cNvPr>
          <p:cNvSpPr>
            <a:spLocks noGrp="1"/>
          </p:cNvSpPr>
          <p:nvPr>
            <p:ph type="pic" sz="quarter" idx="11"/>
          </p:nvPr>
        </p:nvSpPr>
        <p:spPr/>
      </p:sp>
      <p:sp>
        <p:nvSpPr>
          <p:cNvPr id="2" name="Picture Placeholder 1">
            <a:extLst>
              <a:ext uri="{FF2B5EF4-FFF2-40B4-BE49-F238E27FC236}">
                <a16:creationId xmlns:a16="http://schemas.microsoft.com/office/drawing/2014/main" id="{8CF2427B-9998-4EB8-8227-0AAB0EE0E42F}"/>
              </a:ext>
            </a:extLst>
          </p:cNvPr>
          <p:cNvSpPr>
            <a:spLocks noGrp="1"/>
          </p:cNvSpPr>
          <p:nvPr>
            <p:ph type="pic" sz="quarter" idx="10"/>
          </p:nvPr>
        </p:nvSpPr>
        <p:spPr/>
      </p:sp>
    </p:spTree>
    <p:extLst>
      <p:ext uri="{BB962C8B-B14F-4D97-AF65-F5344CB8AC3E}">
        <p14:creationId xmlns:p14="http://schemas.microsoft.com/office/powerpoint/2010/main" val="266659499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5000"/>
                                  </p:iterate>
                                  <p:childTnLst>
                                    <p:set>
                                      <p:cBhvr>
                                        <p:cTn id="6" dur="1" fill="hold">
                                          <p:stCondLst>
                                            <p:cond delay="0"/>
                                          </p:stCondLst>
                                        </p:cTn>
                                        <p:tgtEl>
                                          <p:spTgt spid="20"/>
                                        </p:tgtEl>
                                        <p:attrNameLst>
                                          <p:attrName>style.visibility</p:attrName>
                                        </p:attrNameLst>
                                      </p:cBhvr>
                                      <p:to>
                                        <p:strVal val="visible"/>
                                      </p:to>
                                    </p:set>
                                    <p:anim to="" calcmode="lin" valueType="num">
                                      <p:cBhvr>
                                        <p:cTn id="7" dur="700" fill="hold">
                                          <p:stCondLst>
                                            <p:cond delay="0"/>
                                          </p:stCondLst>
                                        </p:cTn>
                                        <p:tgtEl>
                                          <p:spTgt spid="20"/>
                                        </p:tgtEl>
                                        <p:attrNameLst>
                                          <p:attrName>ppt_y</p:attrName>
                                        </p:attrNameLst>
                                      </p:cBhvr>
                                      <p:tavLst>
                                        <p:tav tm="0" fmla="#ppt_y+#ppt_h/2*((1.5-1.5*$)^3-(1.5-1.5*$)^2)*8/9">
                                          <p:val>
                                            <p:strVal val="0"/>
                                          </p:val>
                                        </p:tav>
                                        <p:tav tm="100000">
                                          <p:val>
                                            <p:strVal val="1"/>
                                          </p:val>
                                        </p:tav>
                                      </p:tavLst>
                                    </p:anim>
                                    <p:anim to="" calcmode="lin" valueType="num">
                                      <p:cBhvr>
                                        <p:cTn id="8" dur="700" fill="hold">
                                          <p:stCondLst>
                                            <p:cond delay="0"/>
                                          </p:stCondLst>
                                        </p:cTn>
                                        <p:tgtEl>
                                          <p:spTgt spid="20"/>
                                        </p:tgtEl>
                                        <p:attrNameLst>
                                          <p:attrName>ppt_h</p:attrName>
                                        </p:attrNameLst>
                                      </p:cBhvr>
                                      <p:tavLst>
                                        <p:tav tm="0" fmla="#ppt_h-#ppt_h*((1.5-1.5*$)^3-(1.5-1.5*$)^2)">
                                          <p:val>
                                            <p:strVal val="0"/>
                                          </p:val>
                                        </p:tav>
                                        <p:tav tm="100000">
                                          <p:val>
                                            <p:strVal val="1"/>
                                          </p:val>
                                        </p:tav>
                                      </p:tavLst>
                                    </p:anim>
                                    <p:animEffect filter="fade">
                                      <p:cBhvr>
                                        <p:cTn id="9" dur="700">
                                          <p:stCondLst>
                                            <p:cond delay="0"/>
                                          </p:stCondLst>
                                        </p:cTn>
                                        <p:tgtEl>
                                          <p:spTgt spid="20"/>
                                        </p:tgtEl>
                                      </p:cBhvr>
                                    </p:animEffect>
                                  </p:childTnLst>
                                </p:cTn>
                              </p:par>
                            </p:childTnLst>
                          </p:cTn>
                        </p:par>
                        <p:par>
                          <p:cTn id="10" fill="hold">
                            <p:stCondLst>
                              <p:cond delay="1225"/>
                            </p:stCondLst>
                            <p:childTnLst>
                              <p:par>
                                <p:cTn id="11" presetID="10" presetClass="entr" presetSubtype="0" fill="hold" grpId="0" nodeType="after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3FCDD4A-D722-45D6-9946-367BB61613C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rot="16200000" flipH="1">
            <a:off x="6077652" y="843032"/>
            <a:ext cx="6132696" cy="8600936"/>
          </a:xfrm>
          <a:prstGeom prst="rect">
            <a:avLst/>
          </a:prstGeom>
          <a:effectLst>
            <a:outerShdw blurRad="317500" dist="190500" dir="8100000" algn="tr" rotWithShape="0">
              <a:prstClr val="black">
                <a:alpha val="30000"/>
              </a:prstClr>
            </a:outerShdw>
          </a:effectLst>
        </p:spPr>
      </p:pic>
      <p:sp>
        <p:nvSpPr>
          <p:cNvPr id="10" name="TextBox 9">
            <a:extLst>
              <a:ext uri="{FF2B5EF4-FFF2-40B4-BE49-F238E27FC236}">
                <a16:creationId xmlns:a16="http://schemas.microsoft.com/office/drawing/2014/main" id="{2E324D38-04E8-49F7-BCA9-B296D98DC828}"/>
              </a:ext>
            </a:extLst>
          </p:cNvPr>
          <p:cNvSpPr txBox="1"/>
          <p:nvPr/>
        </p:nvSpPr>
        <p:spPr>
          <a:xfrm rot="16200000">
            <a:off x="1139705" y="4266337"/>
            <a:ext cx="3825240" cy="1754326"/>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algn="ctr" eaLnBrk="1" fontAlgn="auto" hangingPunct="1">
              <a:spcBef>
                <a:spcPts val="0"/>
              </a:spcBef>
              <a:spcAft>
                <a:spcPts val="0"/>
              </a:spcAft>
              <a:defRPr/>
            </a:pPr>
            <a:r>
              <a:rPr lang="en-US" altLang="zh-CN" sz="5400" b="1" spc="0">
                <a:solidFill>
                  <a:schemeClr val="tx1">
                    <a:lumMod val="75000"/>
                    <a:lumOff val="25000"/>
                  </a:schemeClr>
                </a:solidFill>
                <a:latin typeface="+mj-lt"/>
              </a:rPr>
              <a:t>Tablet Mockup</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79E6E15-D8E4-49F9-AF89-E0B89C519A52}"/>
              </a:ext>
            </a:extLst>
          </p:cNvPr>
          <p:cNvSpPr/>
          <p:nvPr/>
        </p:nvSpPr>
        <p:spPr>
          <a:xfrm rot="16200000">
            <a:off x="12073823" y="4421379"/>
            <a:ext cx="6071095" cy="1444242"/>
          </a:xfrm>
          <a:prstGeom prst="rect">
            <a:avLst/>
          </a:prstGeom>
          <a:noFill/>
        </p:spPr>
        <p:txBody>
          <a:bodyPr wrap="square">
            <a:spAutoFit/>
          </a:bodyPr>
          <a:lstStyle/>
          <a:p>
            <a:pPr algn="ctr">
              <a:lnSpc>
                <a:spcPct val="150000"/>
              </a:lnSpc>
              <a:spcBef>
                <a:spcPts val="1200"/>
              </a:spcBef>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a:t>
            </a:r>
          </a:p>
        </p:txBody>
      </p:sp>
      <p:sp>
        <p:nvSpPr>
          <p:cNvPr id="2" name="Picture Placeholder 1">
            <a:extLst>
              <a:ext uri="{FF2B5EF4-FFF2-40B4-BE49-F238E27FC236}">
                <a16:creationId xmlns:a16="http://schemas.microsoft.com/office/drawing/2014/main" id="{7E7DC180-6214-4B1C-AFFA-78A6ECF2258C}"/>
              </a:ext>
            </a:extLst>
          </p:cNvPr>
          <p:cNvSpPr>
            <a:spLocks noGrp="1"/>
          </p:cNvSpPr>
          <p:nvPr>
            <p:ph type="pic" sz="quarter" idx="10"/>
          </p:nvPr>
        </p:nvSpPr>
        <p:spPr/>
      </p:sp>
    </p:spTree>
    <p:extLst>
      <p:ext uri="{BB962C8B-B14F-4D97-AF65-F5344CB8AC3E}">
        <p14:creationId xmlns:p14="http://schemas.microsoft.com/office/powerpoint/2010/main" val="1510703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5000"/>
                                  </p:iterate>
                                  <p:childTnLst>
                                    <p:set>
                                      <p:cBhvr>
                                        <p:cTn id="6" dur="1" fill="hold">
                                          <p:stCondLst>
                                            <p:cond delay="0"/>
                                          </p:stCondLst>
                                        </p:cTn>
                                        <p:tgtEl>
                                          <p:spTgt spid="10"/>
                                        </p:tgtEl>
                                        <p:attrNameLst>
                                          <p:attrName>style.visibility</p:attrName>
                                        </p:attrNameLst>
                                      </p:cBhvr>
                                      <p:to>
                                        <p:strVal val="visible"/>
                                      </p:to>
                                    </p:set>
                                    <p:anim to="" calcmode="lin" valueType="num">
                                      <p:cBhvr>
                                        <p:cTn id="7" dur="700" fill="hold">
                                          <p:stCondLst>
                                            <p:cond delay="0"/>
                                          </p:stCondLst>
                                        </p:cTn>
                                        <p:tgtEl>
                                          <p:spTgt spid="10"/>
                                        </p:tgtEl>
                                        <p:attrNameLst>
                                          <p:attrName>ppt_y</p:attrName>
                                        </p:attrNameLst>
                                      </p:cBhvr>
                                      <p:tavLst>
                                        <p:tav tm="0" fmla="#ppt_y+#ppt_h/2*((1.5-1.5*$)^3-(1.5-1.5*$)^2)*8/9">
                                          <p:val>
                                            <p:strVal val="0"/>
                                          </p:val>
                                        </p:tav>
                                        <p:tav tm="100000">
                                          <p:val>
                                            <p:strVal val="1"/>
                                          </p:val>
                                        </p:tav>
                                      </p:tavLst>
                                    </p:anim>
                                    <p:anim to="" calcmode="lin" valueType="num">
                                      <p:cBhvr>
                                        <p:cTn id="8" dur="700" fill="hold">
                                          <p:stCondLst>
                                            <p:cond delay="0"/>
                                          </p:stCondLst>
                                        </p:cTn>
                                        <p:tgtEl>
                                          <p:spTgt spid="10"/>
                                        </p:tgtEl>
                                        <p:attrNameLst>
                                          <p:attrName>ppt_h</p:attrName>
                                        </p:attrNameLst>
                                      </p:cBhvr>
                                      <p:tavLst>
                                        <p:tav tm="0" fmla="#ppt_h-#ppt_h*((1.5-1.5*$)^3-(1.5-1.5*$)^2)">
                                          <p:val>
                                            <p:strVal val="0"/>
                                          </p:val>
                                        </p:tav>
                                        <p:tav tm="100000">
                                          <p:val>
                                            <p:strVal val="1"/>
                                          </p:val>
                                        </p:tav>
                                      </p:tavLst>
                                    </p:anim>
                                    <p:animEffect filter="fade">
                                      <p:cBhvr>
                                        <p:cTn id="9" dur="700">
                                          <p:stCondLst>
                                            <p:cond delay="0"/>
                                          </p:stCondLst>
                                        </p:cTn>
                                        <p:tgtEl>
                                          <p:spTgt spid="10"/>
                                        </p:tgtEl>
                                      </p:cBhvr>
                                    </p:animEffect>
                                  </p:childTnLst>
                                </p:cTn>
                              </p:par>
                            </p:childTnLst>
                          </p:cTn>
                        </p:par>
                        <p:par>
                          <p:cTn id="10" fill="hold">
                            <p:stCondLst>
                              <p:cond delay="1085"/>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8137CD6-C0C3-4D69-A2BF-3052ECA5ECF7}"/>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Table of Contents</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grpSp>
        <p:nvGrpSpPr>
          <p:cNvPr id="5" name="Group 4">
            <a:extLst>
              <a:ext uri="{FF2B5EF4-FFF2-40B4-BE49-F238E27FC236}">
                <a16:creationId xmlns:a16="http://schemas.microsoft.com/office/drawing/2014/main" id="{B450FFB2-7A2C-46FD-8C0A-E50F854722E8}"/>
              </a:ext>
            </a:extLst>
          </p:cNvPr>
          <p:cNvGrpSpPr/>
          <p:nvPr/>
        </p:nvGrpSpPr>
        <p:grpSpPr>
          <a:xfrm>
            <a:off x="3004400" y="5076406"/>
            <a:ext cx="1761393" cy="1761392"/>
            <a:chOff x="3004400" y="5076406"/>
            <a:chExt cx="1761393" cy="1761392"/>
          </a:xfrm>
          <a:solidFill>
            <a:schemeClr val="tx1"/>
          </a:solidFill>
        </p:grpSpPr>
        <p:grpSp>
          <p:nvGrpSpPr>
            <p:cNvPr id="4" name="Group 3">
              <a:extLst>
                <a:ext uri="{FF2B5EF4-FFF2-40B4-BE49-F238E27FC236}">
                  <a16:creationId xmlns:a16="http://schemas.microsoft.com/office/drawing/2014/main" id="{924D3A35-5A3F-4F58-B2D5-2B2C8DBF20E3}"/>
                </a:ext>
              </a:extLst>
            </p:cNvPr>
            <p:cNvGrpSpPr/>
            <p:nvPr/>
          </p:nvGrpSpPr>
          <p:grpSpPr>
            <a:xfrm>
              <a:off x="3004400" y="5076406"/>
              <a:ext cx="1761393" cy="1761392"/>
              <a:chOff x="1866900" y="-964692"/>
              <a:chExt cx="4672583" cy="4672583"/>
            </a:xfrm>
            <a:grpFill/>
          </p:grpSpPr>
          <p:sp>
            <p:nvSpPr>
              <p:cNvPr id="29" name="Freeform: Shape 28">
                <a:extLst>
                  <a:ext uri="{FF2B5EF4-FFF2-40B4-BE49-F238E27FC236}">
                    <a16:creationId xmlns:a16="http://schemas.microsoft.com/office/drawing/2014/main" id="{D4B5810C-7CF4-4E9D-AA5C-7429B92327DB}"/>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30" name="Freeform: Shape 29">
                <a:extLst>
                  <a:ext uri="{FF2B5EF4-FFF2-40B4-BE49-F238E27FC236}">
                    <a16:creationId xmlns:a16="http://schemas.microsoft.com/office/drawing/2014/main" id="{DF29D94C-43B0-4A9B-9949-1647385237E4}"/>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31" name="Freeform: Shape 30">
                <a:extLst>
                  <a:ext uri="{FF2B5EF4-FFF2-40B4-BE49-F238E27FC236}">
                    <a16:creationId xmlns:a16="http://schemas.microsoft.com/office/drawing/2014/main" id="{9D083210-C86D-4206-8392-24BD8A8BC0C7}"/>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grpSp>
        <p:sp>
          <p:nvSpPr>
            <p:cNvPr id="32" name="TextBox 31">
              <a:extLst>
                <a:ext uri="{FF2B5EF4-FFF2-40B4-BE49-F238E27FC236}">
                  <a16:creationId xmlns:a16="http://schemas.microsoft.com/office/drawing/2014/main" id="{77627CC4-1572-4CC4-84CD-2E653E3D2911}"/>
                </a:ext>
              </a:extLst>
            </p:cNvPr>
            <p:cNvSpPr txBox="1"/>
            <p:nvPr/>
          </p:nvSpPr>
          <p:spPr>
            <a:xfrm>
              <a:off x="3205230" y="5449271"/>
              <a:ext cx="1359732" cy="1015663"/>
            </a:xfrm>
            <a:prstGeom prst="rect">
              <a:avLst/>
            </a:prstGeom>
            <a:noFill/>
          </p:spPr>
          <p:txBody>
            <a:bodyPr wrap="square" rtlCol="0">
              <a:spAutoFit/>
            </a:bodyPr>
            <a:lstStyle/>
            <a:p>
              <a:pPr algn="ctr"/>
              <a:r>
                <a:rPr lang="en-US" sz="6000" b="1">
                  <a:latin typeface="+mj-lt"/>
                </a:rPr>
                <a:t>01</a:t>
              </a:r>
            </a:p>
          </p:txBody>
        </p:sp>
      </p:grpSp>
      <p:sp>
        <p:nvSpPr>
          <p:cNvPr id="33" name="Rectangle 3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21810AA-7286-407C-AB19-6E1622DF8AE0}"/>
              </a:ext>
            </a:extLst>
          </p:cNvPr>
          <p:cNvSpPr/>
          <p:nvPr/>
        </p:nvSpPr>
        <p:spPr>
          <a:xfrm>
            <a:off x="2039189" y="3406786"/>
            <a:ext cx="3681254" cy="1136465"/>
          </a:xfrm>
          <a:prstGeom prst="rect">
            <a:avLst/>
          </a:prstGeom>
        </p:spPr>
        <p:txBody>
          <a:bodyPr wrap="square">
            <a:spAutoFit/>
          </a:bodyPr>
          <a:lstStyle/>
          <a:p>
            <a:pPr algn="ctr"/>
            <a:r>
              <a:rPr lang="en-US" altLang="zh-CN" sz="2400" b="1">
                <a:latin typeface="Butler" panose="02070803080706020303" pitchFamily="18" charset="0"/>
                <a:ea typeface="Lato Light" panose="020F0502020204030203" pitchFamily="34" charset="0"/>
                <a:cs typeface="Lato Light" panose="020F0502020204030203" pitchFamily="34" charset="0"/>
              </a:rPr>
              <a:t>Introduction</a:t>
            </a:r>
            <a:endParaRPr lang="es-ES" altLang="zh-CN" sz="2400" b="1">
              <a:latin typeface="Butler" panose="02070803080706020303" pitchFamily="18" charset="0"/>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grpSp>
        <p:nvGrpSpPr>
          <p:cNvPr id="7" name="Group 6">
            <a:extLst>
              <a:ext uri="{FF2B5EF4-FFF2-40B4-BE49-F238E27FC236}">
                <a16:creationId xmlns:a16="http://schemas.microsoft.com/office/drawing/2014/main" id="{85BD0A35-E220-494A-8A4A-6163FED57AA6}"/>
              </a:ext>
            </a:extLst>
          </p:cNvPr>
          <p:cNvGrpSpPr/>
          <p:nvPr/>
        </p:nvGrpSpPr>
        <p:grpSpPr>
          <a:xfrm>
            <a:off x="8268584" y="5076406"/>
            <a:ext cx="1761393" cy="1761392"/>
            <a:chOff x="8268584" y="5076406"/>
            <a:chExt cx="1761393" cy="1761392"/>
          </a:xfrm>
          <a:solidFill>
            <a:schemeClr val="tx1"/>
          </a:solidFill>
        </p:grpSpPr>
        <p:grpSp>
          <p:nvGrpSpPr>
            <p:cNvPr id="36" name="Group 35">
              <a:extLst>
                <a:ext uri="{FF2B5EF4-FFF2-40B4-BE49-F238E27FC236}">
                  <a16:creationId xmlns:a16="http://schemas.microsoft.com/office/drawing/2014/main" id="{8EA19875-505D-4A3E-B507-D64CBFF185DB}"/>
                </a:ext>
              </a:extLst>
            </p:cNvPr>
            <p:cNvGrpSpPr/>
            <p:nvPr/>
          </p:nvGrpSpPr>
          <p:grpSpPr>
            <a:xfrm>
              <a:off x="8268584" y="5076406"/>
              <a:ext cx="1761393" cy="1761392"/>
              <a:chOff x="1866900" y="-964692"/>
              <a:chExt cx="4672583" cy="4672583"/>
            </a:xfrm>
            <a:grpFill/>
          </p:grpSpPr>
          <p:sp>
            <p:nvSpPr>
              <p:cNvPr id="39" name="Freeform: Shape 38">
                <a:extLst>
                  <a:ext uri="{FF2B5EF4-FFF2-40B4-BE49-F238E27FC236}">
                    <a16:creationId xmlns:a16="http://schemas.microsoft.com/office/drawing/2014/main" id="{1762CA99-6EA1-4206-B515-2147EC0D26FB}"/>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40" name="Freeform: Shape 39">
                <a:extLst>
                  <a:ext uri="{FF2B5EF4-FFF2-40B4-BE49-F238E27FC236}">
                    <a16:creationId xmlns:a16="http://schemas.microsoft.com/office/drawing/2014/main" id="{6A36A030-3AEE-46BD-9CA9-58AFF1120EA8}"/>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41" name="Freeform: Shape 40">
                <a:extLst>
                  <a:ext uri="{FF2B5EF4-FFF2-40B4-BE49-F238E27FC236}">
                    <a16:creationId xmlns:a16="http://schemas.microsoft.com/office/drawing/2014/main" id="{726C0A46-C114-49B1-AA54-7F9AB121C9D8}"/>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grpSp>
        <p:sp>
          <p:nvSpPr>
            <p:cNvPr id="37" name="TextBox 36">
              <a:extLst>
                <a:ext uri="{FF2B5EF4-FFF2-40B4-BE49-F238E27FC236}">
                  <a16:creationId xmlns:a16="http://schemas.microsoft.com/office/drawing/2014/main" id="{E302B7CD-03EC-4FFD-8478-072603DD96D7}"/>
                </a:ext>
              </a:extLst>
            </p:cNvPr>
            <p:cNvSpPr txBox="1"/>
            <p:nvPr/>
          </p:nvSpPr>
          <p:spPr>
            <a:xfrm>
              <a:off x="8469414" y="5449271"/>
              <a:ext cx="1359732" cy="1015663"/>
            </a:xfrm>
            <a:prstGeom prst="rect">
              <a:avLst/>
            </a:prstGeom>
            <a:noFill/>
          </p:spPr>
          <p:txBody>
            <a:bodyPr wrap="square" rtlCol="0">
              <a:spAutoFit/>
            </a:bodyPr>
            <a:lstStyle/>
            <a:p>
              <a:pPr algn="ctr"/>
              <a:r>
                <a:rPr lang="en-US" sz="6000" b="1">
                  <a:latin typeface="+mj-lt"/>
                </a:rPr>
                <a:t>03</a:t>
              </a:r>
            </a:p>
          </p:txBody>
        </p:sp>
      </p:grpSp>
      <p:sp>
        <p:nvSpPr>
          <p:cNvPr id="38" name="Rectangle 3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1F7C0F19-E643-40C7-BD0E-BD029DF73D73}"/>
              </a:ext>
            </a:extLst>
          </p:cNvPr>
          <p:cNvSpPr/>
          <p:nvPr/>
        </p:nvSpPr>
        <p:spPr>
          <a:xfrm>
            <a:off x="7303373" y="3406786"/>
            <a:ext cx="3681254" cy="1136465"/>
          </a:xfrm>
          <a:prstGeom prst="rect">
            <a:avLst/>
          </a:prstGeom>
        </p:spPr>
        <p:txBody>
          <a:bodyPr wrap="square">
            <a:spAutoFit/>
          </a:bodyPr>
          <a:lstStyle/>
          <a:p>
            <a:pPr algn="ctr"/>
            <a:r>
              <a:rPr lang="en-US" altLang="zh-CN" sz="2400" b="1">
                <a:latin typeface="+mj-lt"/>
                <a:ea typeface="Lato Light" panose="020F0502020204030203" pitchFamily="34" charset="0"/>
                <a:cs typeface="Lato Light" panose="020F0502020204030203" pitchFamily="34" charset="0"/>
              </a:rPr>
              <a:t>Analysis</a:t>
            </a:r>
            <a:endParaRPr lang="es-E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grpSp>
        <p:nvGrpSpPr>
          <p:cNvPr id="9" name="Group 8">
            <a:extLst>
              <a:ext uri="{FF2B5EF4-FFF2-40B4-BE49-F238E27FC236}">
                <a16:creationId xmlns:a16="http://schemas.microsoft.com/office/drawing/2014/main" id="{0545581F-F13E-4CEF-89A5-6D0FDD244E53}"/>
              </a:ext>
            </a:extLst>
          </p:cNvPr>
          <p:cNvGrpSpPr/>
          <p:nvPr/>
        </p:nvGrpSpPr>
        <p:grpSpPr>
          <a:xfrm>
            <a:off x="13532768" y="5076406"/>
            <a:ext cx="1761393" cy="1761392"/>
            <a:chOff x="13532768" y="5076406"/>
            <a:chExt cx="1761393" cy="1761392"/>
          </a:xfrm>
          <a:solidFill>
            <a:schemeClr val="tx1"/>
          </a:solidFill>
        </p:grpSpPr>
        <p:grpSp>
          <p:nvGrpSpPr>
            <p:cNvPr id="43" name="Group 42">
              <a:extLst>
                <a:ext uri="{FF2B5EF4-FFF2-40B4-BE49-F238E27FC236}">
                  <a16:creationId xmlns:a16="http://schemas.microsoft.com/office/drawing/2014/main" id="{CBC10D7A-94B0-4D4F-A23A-9D0D896D9C60}"/>
                </a:ext>
              </a:extLst>
            </p:cNvPr>
            <p:cNvGrpSpPr/>
            <p:nvPr/>
          </p:nvGrpSpPr>
          <p:grpSpPr>
            <a:xfrm>
              <a:off x="13532768" y="5076406"/>
              <a:ext cx="1761393" cy="1761392"/>
              <a:chOff x="1866900" y="-964692"/>
              <a:chExt cx="4672583" cy="4672583"/>
            </a:xfrm>
            <a:grpFill/>
          </p:grpSpPr>
          <p:sp>
            <p:nvSpPr>
              <p:cNvPr id="46" name="Freeform: Shape 45">
                <a:extLst>
                  <a:ext uri="{FF2B5EF4-FFF2-40B4-BE49-F238E27FC236}">
                    <a16:creationId xmlns:a16="http://schemas.microsoft.com/office/drawing/2014/main" id="{A6F402BC-D1D3-4968-A397-9A8C50ACDE1D}"/>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47" name="Freeform: Shape 46">
                <a:extLst>
                  <a:ext uri="{FF2B5EF4-FFF2-40B4-BE49-F238E27FC236}">
                    <a16:creationId xmlns:a16="http://schemas.microsoft.com/office/drawing/2014/main" id="{E0317C5E-4E11-4794-A08D-0A29E2FC3717}"/>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48" name="Freeform: Shape 47">
                <a:extLst>
                  <a:ext uri="{FF2B5EF4-FFF2-40B4-BE49-F238E27FC236}">
                    <a16:creationId xmlns:a16="http://schemas.microsoft.com/office/drawing/2014/main" id="{DF4C1C7A-E2EF-489E-BDBC-7954B10E9508}"/>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grpSp>
        <p:sp>
          <p:nvSpPr>
            <p:cNvPr id="44" name="TextBox 43">
              <a:extLst>
                <a:ext uri="{FF2B5EF4-FFF2-40B4-BE49-F238E27FC236}">
                  <a16:creationId xmlns:a16="http://schemas.microsoft.com/office/drawing/2014/main" id="{CF6053C7-11B3-4DB7-AC68-086C2BA4AAA3}"/>
                </a:ext>
              </a:extLst>
            </p:cNvPr>
            <p:cNvSpPr txBox="1"/>
            <p:nvPr/>
          </p:nvSpPr>
          <p:spPr>
            <a:xfrm>
              <a:off x="13733598" y="5449271"/>
              <a:ext cx="1359732" cy="1015663"/>
            </a:xfrm>
            <a:prstGeom prst="rect">
              <a:avLst/>
            </a:prstGeom>
            <a:noFill/>
          </p:spPr>
          <p:txBody>
            <a:bodyPr wrap="square" rtlCol="0">
              <a:spAutoFit/>
            </a:bodyPr>
            <a:lstStyle/>
            <a:p>
              <a:pPr algn="ctr"/>
              <a:r>
                <a:rPr lang="en-US" sz="6000" b="1">
                  <a:latin typeface="+mj-lt"/>
                </a:rPr>
                <a:t>05</a:t>
              </a:r>
            </a:p>
          </p:txBody>
        </p:sp>
      </p:grpSp>
      <p:sp>
        <p:nvSpPr>
          <p:cNvPr id="45" name="Rectangle 44"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3D39730C-5E96-4DE7-889D-485E9839B967}"/>
              </a:ext>
            </a:extLst>
          </p:cNvPr>
          <p:cNvSpPr/>
          <p:nvPr/>
        </p:nvSpPr>
        <p:spPr>
          <a:xfrm>
            <a:off x="12567557" y="3406786"/>
            <a:ext cx="3681254" cy="1136465"/>
          </a:xfrm>
          <a:prstGeom prst="rect">
            <a:avLst/>
          </a:prstGeom>
        </p:spPr>
        <p:txBody>
          <a:bodyPr wrap="square">
            <a:spAutoFit/>
          </a:bodyPr>
          <a:lstStyle/>
          <a:p>
            <a:pPr algn="ctr"/>
            <a:r>
              <a:rPr lang="en-US" altLang="zh-CN" sz="2400" b="1">
                <a:latin typeface="+mj-lt"/>
                <a:ea typeface="Lato Light" panose="020F0502020204030203" pitchFamily="34" charset="0"/>
                <a:cs typeface="Lato Light" panose="020F0502020204030203" pitchFamily="34" charset="0"/>
              </a:rPr>
              <a:t>Conclusion</a:t>
            </a:r>
            <a:endParaRPr lang="es-E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grpSp>
        <p:nvGrpSpPr>
          <p:cNvPr id="6" name="Group 5">
            <a:extLst>
              <a:ext uri="{FF2B5EF4-FFF2-40B4-BE49-F238E27FC236}">
                <a16:creationId xmlns:a16="http://schemas.microsoft.com/office/drawing/2014/main" id="{8889D41C-2AAC-4B12-8139-50B427C373A5}"/>
              </a:ext>
            </a:extLst>
          </p:cNvPr>
          <p:cNvGrpSpPr/>
          <p:nvPr/>
        </p:nvGrpSpPr>
        <p:grpSpPr>
          <a:xfrm>
            <a:off x="5636492" y="5076406"/>
            <a:ext cx="1761393" cy="1761392"/>
            <a:chOff x="5636492" y="5076406"/>
            <a:chExt cx="1761393" cy="1761392"/>
          </a:xfrm>
          <a:solidFill>
            <a:schemeClr val="tx1"/>
          </a:solidFill>
        </p:grpSpPr>
        <p:grpSp>
          <p:nvGrpSpPr>
            <p:cNvPr id="50" name="Group 49">
              <a:extLst>
                <a:ext uri="{FF2B5EF4-FFF2-40B4-BE49-F238E27FC236}">
                  <a16:creationId xmlns:a16="http://schemas.microsoft.com/office/drawing/2014/main" id="{44B8E3C6-3AAA-44DA-A65E-C4C8E4EAB8A3}"/>
                </a:ext>
              </a:extLst>
            </p:cNvPr>
            <p:cNvGrpSpPr/>
            <p:nvPr/>
          </p:nvGrpSpPr>
          <p:grpSpPr>
            <a:xfrm>
              <a:off x="5636492" y="5076406"/>
              <a:ext cx="1761393" cy="1761392"/>
              <a:chOff x="1866900" y="-964692"/>
              <a:chExt cx="4672583" cy="4672583"/>
            </a:xfrm>
            <a:grpFill/>
          </p:grpSpPr>
          <p:sp>
            <p:nvSpPr>
              <p:cNvPr id="53" name="Freeform: Shape 52">
                <a:extLst>
                  <a:ext uri="{FF2B5EF4-FFF2-40B4-BE49-F238E27FC236}">
                    <a16:creationId xmlns:a16="http://schemas.microsoft.com/office/drawing/2014/main" id="{E202E4C0-C2EA-44EA-B0E8-36F18169B80B}"/>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54" name="Freeform: Shape 53">
                <a:extLst>
                  <a:ext uri="{FF2B5EF4-FFF2-40B4-BE49-F238E27FC236}">
                    <a16:creationId xmlns:a16="http://schemas.microsoft.com/office/drawing/2014/main" id="{70A01949-7C8A-4C2C-8D47-AD0D2E67CA6D}"/>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55" name="Freeform: Shape 54">
                <a:extLst>
                  <a:ext uri="{FF2B5EF4-FFF2-40B4-BE49-F238E27FC236}">
                    <a16:creationId xmlns:a16="http://schemas.microsoft.com/office/drawing/2014/main" id="{546C04CD-AC5B-48F1-A0DC-2E1ADAB9DB72}"/>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grpSp>
        <p:sp>
          <p:nvSpPr>
            <p:cNvPr id="51" name="TextBox 50">
              <a:extLst>
                <a:ext uri="{FF2B5EF4-FFF2-40B4-BE49-F238E27FC236}">
                  <a16:creationId xmlns:a16="http://schemas.microsoft.com/office/drawing/2014/main" id="{6B3495CB-D266-4BCE-8CF5-38C11B48099F}"/>
                </a:ext>
              </a:extLst>
            </p:cNvPr>
            <p:cNvSpPr txBox="1"/>
            <p:nvPr/>
          </p:nvSpPr>
          <p:spPr>
            <a:xfrm>
              <a:off x="5837322" y="5449271"/>
              <a:ext cx="1359732" cy="1015663"/>
            </a:xfrm>
            <a:prstGeom prst="rect">
              <a:avLst/>
            </a:prstGeom>
            <a:noFill/>
          </p:spPr>
          <p:txBody>
            <a:bodyPr wrap="square" rtlCol="0">
              <a:spAutoFit/>
            </a:bodyPr>
            <a:lstStyle/>
            <a:p>
              <a:pPr algn="ctr"/>
              <a:r>
                <a:rPr lang="en-US" sz="6000" b="1">
                  <a:latin typeface="+mj-lt"/>
                </a:rPr>
                <a:t>02</a:t>
              </a:r>
            </a:p>
          </p:txBody>
        </p:sp>
      </p:grpSp>
      <p:sp>
        <p:nvSpPr>
          <p:cNvPr id="52" name="Rectangle 5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913C953-D1CB-4659-9F9C-25D521B5A6E6}"/>
              </a:ext>
            </a:extLst>
          </p:cNvPr>
          <p:cNvSpPr/>
          <p:nvPr/>
        </p:nvSpPr>
        <p:spPr>
          <a:xfrm>
            <a:off x="4671281" y="7167780"/>
            <a:ext cx="3681254" cy="1136465"/>
          </a:xfrm>
          <a:prstGeom prst="rect">
            <a:avLst/>
          </a:prstGeom>
        </p:spPr>
        <p:txBody>
          <a:bodyPr wrap="square">
            <a:spAutoFit/>
          </a:bodyPr>
          <a:lstStyle/>
          <a:p>
            <a:pPr algn="ctr"/>
            <a:r>
              <a:rPr lang="en-US" altLang="zh-CN" sz="2400" b="1">
                <a:latin typeface="+mj-lt"/>
                <a:ea typeface="Lato Light" panose="020F0502020204030203" pitchFamily="34" charset="0"/>
                <a:cs typeface="Lato Light" panose="020F0502020204030203" pitchFamily="34" charset="0"/>
              </a:rPr>
              <a:t>Presentation</a:t>
            </a:r>
            <a:endParaRPr lang="es-E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grpSp>
        <p:nvGrpSpPr>
          <p:cNvPr id="8" name="Group 7">
            <a:extLst>
              <a:ext uri="{FF2B5EF4-FFF2-40B4-BE49-F238E27FC236}">
                <a16:creationId xmlns:a16="http://schemas.microsoft.com/office/drawing/2014/main" id="{A2979F51-A760-4EC7-BEF7-1E639D9BB093}"/>
              </a:ext>
            </a:extLst>
          </p:cNvPr>
          <p:cNvGrpSpPr/>
          <p:nvPr/>
        </p:nvGrpSpPr>
        <p:grpSpPr>
          <a:xfrm>
            <a:off x="11074422" y="5076406"/>
            <a:ext cx="1761393" cy="1761392"/>
            <a:chOff x="11074422" y="5076406"/>
            <a:chExt cx="1761393" cy="1761392"/>
          </a:xfrm>
          <a:solidFill>
            <a:schemeClr val="tx1"/>
          </a:solidFill>
        </p:grpSpPr>
        <p:grpSp>
          <p:nvGrpSpPr>
            <p:cNvPr id="57" name="Group 56">
              <a:extLst>
                <a:ext uri="{FF2B5EF4-FFF2-40B4-BE49-F238E27FC236}">
                  <a16:creationId xmlns:a16="http://schemas.microsoft.com/office/drawing/2014/main" id="{99EB262D-96E9-41D7-ABFF-660A8AEAC713}"/>
                </a:ext>
              </a:extLst>
            </p:cNvPr>
            <p:cNvGrpSpPr/>
            <p:nvPr/>
          </p:nvGrpSpPr>
          <p:grpSpPr>
            <a:xfrm>
              <a:off x="11074422" y="5076406"/>
              <a:ext cx="1761393" cy="1761392"/>
              <a:chOff x="1866900" y="-964692"/>
              <a:chExt cx="4672583" cy="4672583"/>
            </a:xfrm>
            <a:grpFill/>
          </p:grpSpPr>
          <p:sp>
            <p:nvSpPr>
              <p:cNvPr id="60" name="Freeform: Shape 59">
                <a:extLst>
                  <a:ext uri="{FF2B5EF4-FFF2-40B4-BE49-F238E27FC236}">
                    <a16:creationId xmlns:a16="http://schemas.microsoft.com/office/drawing/2014/main" id="{58D29B38-BE31-4573-A04D-CD23421B37A2}"/>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61" name="Freeform: Shape 60">
                <a:extLst>
                  <a:ext uri="{FF2B5EF4-FFF2-40B4-BE49-F238E27FC236}">
                    <a16:creationId xmlns:a16="http://schemas.microsoft.com/office/drawing/2014/main" id="{BAE8FE93-628B-4665-A997-52A2BE248BE9}"/>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sp>
            <p:nvSpPr>
              <p:cNvPr id="62" name="Freeform: Shape 61">
                <a:extLst>
                  <a:ext uri="{FF2B5EF4-FFF2-40B4-BE49-F238E27FC236}">
                    <a16:creationId xmlns:a16="http://schemas.microsoft.com/office/drawing/2014/main" id="{12AC9BED-C462-4511-8063-0BD46CF3FFC1}"/>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latin typeface="Montserrat Black" panose="00000A00000000000000" pitchFamily="50" charset="0"/>
                </a:endParaRPr>
              </a:p>
            </p:txBody>
          </p:sp>
        </p:grpSp>
        <p:sp>
          <p:nvSpPr>
            <p:cNvPr id="58" name="TextBox 57">
              <a:extLst>
                <a:ext uri="{FF2B5EF4-FFF2-40B4-BE49-F238E27FC236}">
                  <a16:creationId xmlns:a16="http://schemas.microsoft.com/office/drawing/2014/main" id="{35929505-F8DA-41C2-8C33-18BD1E42FB16}"/>
                </a:ext>
              </a:extLst>
            </p:cNvPr>
            <p:cNvSpPr txBox="1"/>
            <p:nvPr/>
          </p:nvSpPr>
          <p:spPr>
            <a:xfrm>
              <a:off x="11275252" y="5449271"/>
              <a:ext cx="1359732" cy="1015663"/>
            </a:xfrm>
            <a:prstGeom prst="rect">
              <a:avLst/>
            </a:prstGeom>
            <a:noFill/>
          </p:spPr>
          <p:txBody>
            <a:bodyPr wrap="square" rtlCol="0">
              <a:spAutoFit/>
            </a:bodyPr>
            <a:lstStyle/>
            <a:p>
              <a:pPr algn="ctr"/>
              <a:r>
                <a:rPr lang="en-US" sz="6000" b="1">
                  <a:latin typeface="+mj-lt"/>
                </a:rPr>
                <a:t>04</a:t>
              </a:r>
            </a:p>
          </p:txBody>
        </p:sp>
      </p:grpSp>
      <p:sp>
        <p:nvSpPr>
          <p:cNvPr id="59" name="Rectangle 5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DB842D36-B3E7-4C31-813C-55D34E8CDEF9}"/>
              </a:ext>
            </a:extLst>
          </p:cNvPr>
          <p:cNvSpPr/>
          <p:nvPr/>
        </p:nvSpPr>
        <p:spPr>
          <a:xfrm>
            <a:off x="10109211" y="7171029"/>
            <a:ext cx="3681254" cy="1136465"/>
          </a:xfrm>
          <a:prstGeom prst="rect">
            <a:avLst/>
          </a:prstGeom>
        </p:spPr>
        <p:txBody>
          <a:bodyPr wrap="square">
            <a:spAutoFit/>
          </a:bodyPr>
          <a:lstStyle/>
          <a:p>
            <a:pPr algn="ctr"/>
            <a:r>
              <a:rPr lang="en-US" altLang="zh-CN" sz="2400" b="1">
                <a:latin typeface="+mj-lt"/>
                <a:ea typeface="Lato Light" panose="020F0502020204030203" pitchFamily="34" charset="0"/>
                <a:cs typeface="Lato Light" panose="020F0502020204030203" pitchFamily="34" charset="0"/>
              </a:rPr>
              <a:t>Review</a:t>
            </a:r>
            <a:endParaRPr lang="es-E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endParaRPr lang="es-ES" altLang="zh-CN" sz="1200">
              <a:solidFill>
                <a:schemeClr val="tx1">
                  <a:alpha val="70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92208416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2" presetClass="entr" presetSubtype="4" fill="hold" nodeType="afterEffect" p14:presetBounceEnd="59000">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14:bounceEnd="59000">
                                          <p:cBhvr additive="base">
                                            <p:cTn id="12" dur="1250" fill="hold"/>
                                            <p:tgtEl>
                                              <p:spTgt spid="5"/>
                                            </p:tgtEl>
                                            <p:attrNameLst>
                                              <p:attrName>ppt_x</p:attrName>
                                            </p:attrNameLst>
                                          </p:cBhvr>
                                          <p:tavLst>
                                            <p:tav tm="0">
                                              <p:val>
                                                <p:strVal val="#ppt_x"/>
                                              </p:val>
                                            </p:tav>
                                            <p:tav tm="100000">
                                              <p:val>
                                                <p:strVal val="#ppt_x"/>
                                              </p:val>
                                            </p:tav>
                                          </p:tavLst>
                                        </p:anim>
                                        <p:anim calcmode="lin" valueType="num" p14:bounceEnd="59000">
                                          <p:cBhvr additive="base">
                                            <p:cTn id="13" dur="125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14:presetBounceEnd="59000">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14:bounceEnd="59000">
                                          <p:cBhvr additive="base">
                                            <p:cTn id="16"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7" dur="125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14:presetBounceEnd="59000">
                                      <p:stCondLst>
                                        <p:cond delay="200"/>
                                      </p:stCondLst>
                                      <p:childTnLst>
                                        <p:set>
                                          <p:cBhvr>
                                            <p:cTn id="19" dur="1" fill="hold">
                                              <p:stCondLst>
                                                <p:cond delay="0"/>
                                              </p:stCondLst>
                                            </p:cTn>
                                            <p:tgtEl>
                                              <p:spTgt spid="7"/>
                                            </p:tgtEl>
                                            <p:attrNameLst>
                                              <p:attrName>style.visibility</p:attrName>
                                            </p:attrNameLst>
                                          </p:cBhvr>
                                          <p:to>
                                            <p:strVal val="visible"/>
                                          </p:to>
                                        </p:set>
                                        <p:anim calcmode="lin" valueType="num" p14:bounceEnd="59000">
                                          <p:cBhvr additive="base">
                                            <p:cTn id="20" dur="1250" fill="hold"/>
                                            <p:tgtEl>
                                              <p:spTgt spid="7"/>
                                            </p:tgtEl>
                                            <p:attrNameLst>
                                              <p:attrName>ppt_x</p:attrName>
                                            </p:attrNameLst>
                                          </p:cBhvr>
                                          <p:tavLst>
                                            <p:tav tm="0">
                                              <p:val>
                                                <p:strVal val="#ppt_x"/>
                                              </p:val>
                                            </p:tav>
                                            <p:tav tm="100000">
                                              <p:val>
                                                <p:strVal val="#ppt_x"/>
                                              </p:val>
                                            </p:tav>
                                          </p:tavLst>
                                        </p:anim>
                                        <p:anim calcmode="lin" valueType="num" p14:bounceEnd="59000">
                                          <p:cBhvr additive="base">
                                            <p:cTn id="21" dur="1250" fill="hold"/>
                                            <p:tgtEl>
                                              <p:spTgt spid="7"/>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14:presetBounceEnd="59000">
                                      <p:stCondLst>
                                        <p:cond delay="300"/>
                                      </p:stCondLst>
                                      <p:childTnLst>
                                        <p:set>
                                          <p:cBhvr>
                                            <p:cTn id="23" dur="1" fill="hold">
                                              <p:stCondLst>
                                                <p:cond delay="0"/>
                                              </p:stCondLst>
                                            </p:cTn>
                                            <p:tgtEl>
                                              <p:spTgt spid="8"/>
                                            </p:tgtEl>
                                            <p:attrNameLst>
                                              <p:attrName>style.visibility</p:attrName>
                                            </p:attrNameLst>
                                          </p:cBhvr>
                                          <p:to>
                                            <p:strVal val="visible"/>
                                          </p:to>
                                        </p:set>
                                        <p:anim calcmode="lin" valueType="num" p14:bounceEnd="59000">
                                          <p:cBhvr additive="base">
                                            <p:cTn id="24" dur="1250" fill="hold"/>
                                            <p:tgtEl>
                                              <p:spTgt spid="8"/>
                                            </p:tgtEl>
                                            <p:attrNameLst>
                                              <p:attrName>ppt_x</p:attrName>
                                            </p:attrNameLst>
                                          </p:cBhvr>
                                          <p:tavLst>
                                            <p:tav tm="0">
                                              <p:val>
                                                <p:strVal val="#ppt_x"/>
                                              </p:val>
                                            </p:tav>
                                            <p:tav tm="100000">
                                              <p:val>
                                                <p:strVal val="#ppt_x"/>
                                              </p:val>
                                            </p:tav>
                                          </p:tavLst>
                                        </p:anim>
                                        <p:anim calcmode="lin" valueType="num" p14:bounceEnd="59000">
                                          <p:cBhvr additive="base">
                                            <p:cTn id="25" dur="1250" fill="hold"/>
                                            <p:tgtEl>
                                              <p:spTgt spid="8"/>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14:presetBounceEnd="59000">
                                      <p:stCondLst>
                                        <p:cond delay="400"/>
                                      </p:stCondLst>
                                      <p:childTnLst>
                                        <p:set>
                                          <p:cBhvr>
                                            <p:cTn id="27" dur="1" fill="hold">
                                              <p:stCondLst>
                                                <p:cond delay="0"/>
                                              </p:stCondLst>
                                            </p:cTn>
                                            <p:tgtEl>
                                              <p:spTgt spid="9"/>
                                            </p:tgtEl>
                                            <p:attrNameLst>
                                              <p:attrName>style.visibility</p:attrName>
                                            </p:attrNameLst>
                                          </p:cBhvr>
                                          <p:to>
                                            <p:strVal val="visible"/>
                                          </p:to>
                                        </p:set>
                                        <p:anim calcmode="lin" valueType="num" p14:bounceEnd="59000">
                                          <p:cBhvr additive="base">
                                            <p:cTn id="28" dur="1250" fill="hold"/>
                                            <p:tgtEl>
                                              <p:spTgt spid="9"/>
                                            </p:tgtEl>
                                            <p:attrNameLst>
                                              <p:attrName>ppt_x</p:attrName>
                                            </p:attrNameLst>
                                          </p:cBhvr>
                                          <p:tavLst>
                                            <p:tav tm="0">
                                              <p:val>
                                                <p:strVal val="#ppt_x"/>
                                              </p:val>
                                            </p:tav>
                                            <p:tav tm="100000">
                                              <p:val>
                                                <p:strVal val="#ppt_x"/>
                                              </p:val>
                                            </p:tav>
                                          </p:tavLst>
                                        </p:anim>
                                        <p:anim calcmode="lin" valueType="num" p14:bounceEnd="59000">
                                          <p:cBhvr additive="base">
                                            <p:cTn id="29" dur="1250" fill="hold"/>
                                            <p:tgtEl>
                                              <p:spTgt spid="9"/>
                                            </p:tgtEl>
                                            <p:attrNameLst>
                                              <p:attrName>ppt_y</p:attrName>
                                            </p:attrNameLst>
                                          </p:cBhvr>
                                          <p:tavLst>
                                            <p:tav tm="0">
                                              <p:val>
                                                <p:strVal val="1+#ppt_h/2"/>
                                              </p:val>
                                            </p:tav>
                                            <p:tav tm="100000">
                                              <p:val>
                                                <p:strVal val="#ppt_y"/>
                                              </p:val>
                                            </p:tav>
                                          </p:tavLst>
                                        </p:anim>
                                      </p:childTnLst>
                                    </p:cTn>
                                  </p:par>
                                </p:childTnLst>
                              </p:cTn>
                            </p:par>
                            <p:par>
                              <p:cTn id="30" fill="hold">
                                <p:stCondLst>
                                  <p:cond delay="2715"/>
                                </p:stCondLst>
                                <p:childTnLst>
                                  <p:par>
                                    <p:cTn id="31" presetID="10"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500"/>
                                            <p:tgtEl>
                                              <p:spTgt spid="3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38" grpId="0"/>
          <p:bldP spid="45" grpId="0"/>
          <p:bldP spid="52" grpId="0"/>
          <p:bldP spid="5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250" fill="hold"/>
                                            <p:tgtEl>
                                              <p:spTgt spid="5"/>
                                            </p:tgtEl>
                                            <p:attrNameLst>
                                              <p:attrName>ppt_x</p:attrName>
                                            </p:attrNameLst>
                                          </p:cBhvr>
                                          <p:tavLst>
                                            <p:tav tm="0">
                                              <p:val>
                                                <p:strVal val="#ppt_x"/>
                                              </p:val>
                                            </p:tav>
                                            <p:tav tm="100000">
                                              <p:val>
                                                <p:strVal val="#ppt_x"/>
                                              </p:val>
                                            </p:tav>
                                          </p:tavLst>
                                        </p:anim>
                                        <p:anim calcmode="lin" valueType="num">
                                          <p:cBhvr additive="base">
                                            <p:cTn id="13" dur="125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250" fill="hold"/>
                                            <p:tgtEl>
                                              <p:spTgt spid="6"/>
                                            </p:tgtEl>
                                            <p:attrNameLst>
                                              <p:attrName>ppt_x</p:attrName>
                                            </p:attrNameLst>
                                          </p:cBhvr>
                                          <p:tavLst>
                                            <p:tav tm="0">
                                              <p:val>
                                                <p:strVal val="#ppt_x"/>
                                              </p:val>
                                            </p:tav>
                                            <p:tav tm="100000">
                                              <p:val>
                                                <p:strVal val="#ppt_x"/>
                                              </p:val>
                                            </p:tav>
                                          </p:tavLst>
                                        </p:anim>
                                        <p:anim calcmode="lin" valueType="num">
                                          <p:cBhvr additive="base">
                                            <p:cTn id="17" dur="125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2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1250" fill="hold"/>
                                            <p:tgtEl>
                                              <p:spTgt spid="7"/>
                                            </p:tgtEl>
                                            <p:attrNameLst>
                                              <p:attrName>ppt_x</p:attrName>
                                            </p:attrNameLst>
                                          </p:cBhvr>
                                          <p:tavLst>
                                            <p:tav tm="0">
                                              <p:val>
                                                <p:strVal val="#ppt_x"/>
                                              </p:val>
                                            </p:tav>
                                            <p:tav tm="100000">
                                              <p:val>
                                                <p:strVal val="#ppt_x"/>
                                              </p:val>
                                            </p:tav>
                                          </p:tavLst>
                                        </p:anim>
                                        <p:anim calcmode="lin" valueType="num">
                                          <p:cBhvr additive="base">
                                            <p:cTn id="21" dur="1250" fill="hold"/>
                                            <p:tgtEl>
                                              <p:spTgt spid="7"/>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30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1250" fill="hold"/>
                                            <p:tgtEl>
                                              <p:spTgt spid="8"/>
                                            </p:tgtEl>
                                            <p:attrNameLst>
                                              <p:attrName>ppt_x</p:attrName>
                                            </p:attrNameLst>
                                          </p:cBhvr>
                                          <p:tavLst>
                                            <p:tav tm="0">
                                              <p:val>
                                                <p:strVal val="#ppt_x"/>
                                              </p:val>
                                            </p:tav>
                                            <p:tav tm="100000">
                                              <p:val>
                                                <p:strVal val="#ppt_x"/>
                                              </p:val>
                                            </p:tav>
                                          </p:tavLst>
                                        </p:anim>
                                        <p:anim calcmode="lin" valueType="num">
                                          <p:cBhvr additive="base">
                                            <p:cTn id="25" dur="1250" fill="hold"/>
                                            <p:tgtEl>
                                              <p:spTgt spid="8"/>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40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250" fill="hold"/>
                                            <p:tgtEl>
                                              <p:spTgt spid="9"/>
                                            </p:tgtEl>
                                            <p:attrNameLst>
                                              <p:attrName>ppt_x</p:attrName>
                                            </p:attrNameLst>
                                          </p:cBhvr>
                                          <p:tavLst>
                                            <p:tav tm="0">
                                              <p:val>
                                                <p:strVal val="#ppt_x"/>
                                              </p:val>
                                            </p:tav>
                                            <p:tav tm="100000">
                                              <p:val>
                                                <p:strVal val="#ppt_x"/>
                                              </p:val>
                                            </p:tav>
                                          </p:tavLst>
                                        </p:anim>
                                        <p:anim calcmode="lin" valueType="num">
                                          <p:cBhvr additive="base">
                                            <p:cTn id="29" dur="1250" fill="hold"/>
                                            <p:tgtEl>
                                              <p:spTgt spid="9"/>
                                            </p:tgtEl>
                                            <p:attrNameLst>
                                              <p:attrName>ppt_y</p:attrName>
                                            </p:attrNameLst>
                                          </p:cBhvr>
                                          <p:tavLst>
                                            <p:tav tm="0">
                                              <p:val>
                                                <p:strVal val="1+#ppt_h/2"/>
                                              </p:val>
                                            </p:tav>
                                            <p:tav tm="100000">
                                              <p:val>
                                                <p:strVal val="#ppt_y"/>
                                              </p:val>
                                            </p:tav>
                                          </p:tavLst>
                                        </p:anim>
                                      </p:childTnLst>
                                    </p:cTn>
                                  </p:par>
                                </p:childTnLst>
                              </p:cTn>
                            </p:par>
                            <p:par>
                              <p:cTn id="30" fill="hold">
                                <p:stCondLst>
                                  <p:cond delay="2715"/>
                                </p:stCondLst>
                                <p:childTnLst>
                                  <p:par>
                                    <p:cTn id="31" presetID="10"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500"/>
                                            <p:tgtEl>
                                              <p:spTgt spid="3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3" grpId="0"/>
          <p:bldP spid="38" grpId="0"/>
          <p:bldP spid="45" grpId="0"/>
          <p:bldP spid="52" grpId="0"/>
          <p:bldP spid="59" grpId="0"/>
        </p:bldLst>
      </p:timing>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2C56BF1-DAC0-41D5-A866-1532228691F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6232075" y="1965663"/>
            <a:ext cx="11125194" cy="6496350"/>
          </a:xfrm>
          <a:prstGeom prst="rect">
            <a:avLst/>
          </a:prstGeom>
        </p:spPr>
      </p:pic>
      <p:sp>
        <p:nvSpPr>
          <p:cNvPr id="7" name="TextBox 6">
            <a:extLst>
              <a:ext uri="{FF2B5EF4-FFF2-40B4-BE49-F238E27FC236}">
                <a16:creationId xmlns:a16="http://schemas.microsoft.com/office/drawing/2014/main" id="{F5069670-6776-475C-BA98-55254EFD9AD4}"/>
              </a:ext>
            </a:extLst>
          </p:cNvPr>
          <p:cNvSpPr txBox="1"/>
          <p:nvPr/>
        </p:nvSpPr>
        <p:spPr>
          <a:xfrm>
            <a:off x="1784791" y="2787431"/>
            <a:ext cx="4235009" cy="3416320"/>
          </a:xfrm>
          <a:prstGeom prst="rect">
            <a:avLst/>
          </a:prstGeom>
          <a:noFill/>
        </p:spPr>
        <p:txBody>
          <a:bodyPr wrap="square" rtlCol="0">
            <a:spAutoFit/>
          </a:bodyPr>
          <a:lstStyle/>
          <a:p>
            <a:r>
              <a:rPr lang="en-US" altLang="zh-CN" sz="5400" b="1">
                <a:solidFill>
                  <a:schemeClr val="tx1">
                    <a:lumMod val="75000"/>
                    <a:lumOff val="25000"/>
                  </a:schemeClr>
                </a:solidFill>
                <a:latin typeface="Butler" panose="02070803080706020303" pitchFamily="18" charset="0"/>
                <a:cs typeface="Rubik Light" panose="00000400000000000000" pitchFamily="2" charset="-79"/>
              </a:rPr>
              <a:t>Let’s Work to Create Something Unique.</a:t>
            </a:r>
            <a:endParaRPr lang="en-ID" sz="5400" b="1" dirty="0">
              <a:solidFill>
                <a:schemeClr val="tx1">
                  <a:lumMod val="75000"/>
                  <a:lumOff val="25000"/>
                </a:schemeClr>
              </a:solidFill>
              <a:latin typeface="Butler" panose="02070803080706020303" pitchFamily="18" charset="0"/>
              <a:cs typeface="Rubik Light" panose="00000400000000000000" pitchFamily="2" charset="-79"/>
            </a:endParaRPr>
          </a:p>
        </p:txBody>
      </p:sp>
      <p:sp>
        <p:nvSpPr>
          <p:cNvPr id="8" name="TextBox 7">
            <a:extLst>
              <a:ext uri="{FF2B5EF4-FFF2-40B4-BE49-F238E27FC236}">
                <a16:creationId xmlns:a16="http://schemas.microsoft.com/office/drawing/2014/main" id="{5D629106-041C-44EA-AB0A-4FC89FE3AACC}"/>
              </a:ext>
            </a:extLst>
          </p:cNvPr>
          <p:cNvSpPr txBox="1"/>
          <p:nvPr/>
        </p:nvSpPr>
        <p:spPr>
          <a:xfrm flipH="1">
            <a:off x="1825430" y="6915003"/>
            <a:ext cx="4400109" cy="613245"/>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a:t>
            </a:r>
          </a:p>
        </p:txBody>
      </p:sp>
      <p:sp>
        <p:nvSpPr>
          <p:cNvPr id="9" name="Picture Placeholder 8">
            <a:extLst>
              <a:ext uri="{FF2B5EF4-FFF2-40B4-BE49-F238E27FC236}">
                <a16:creationId xmlns:a16="http://schemas.microsoft.com/office/drawing/2014/main" id="{020CA9B3-3270-4954-9493-B8DB959C1B8C}"/>
              </a:ext>
            </a:extLst>
          </p:cNvPr>
          <p:cNvSpPr>
            <a:spLocks noGrp="1"/>
          </p:cNvSpPr>
          <p:nvPr>
            <p:ph type="pic" sz="quarter" idx="10"/>
          </p:nvPr>
        </p:nvSpPr>
        <p:spPr/>
      </p:sp>
    </p:spTree>
    <p:extLst>
      <p:ext uri="{BB962C8B-B14F-4D97-AF65-F5344CB8AC3E}">
        <p14:creationId xmlns:p14="http://schemas.microsoft.com/office/powerpoint/2010/main" val="4231277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7"/>
                                        </p:tgtEl>
                                        <p:attrNameLst>
                                          <p:attrName>style.visibility</p:attrName>
                                        </p:attrNameLst>
                                      </p:cBhvr>
                                      <p:to>
                                        <p:strVal val="visible"/>
                                      </p:to>
                                    </p:set>
                                    <p:anim to="" calcmode="lin" valueType="num">
                                      <p:cBhvr>
                                        <p:cTn id="7"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
                                        </p:tgtEl>
                                      </p:cBhvr>
                                    </p:animEffect>
                                  </p:childTnLst>
                                </p:cTn>
                              </p:par>
                            </p:childTnLst>
                          </p:cTn>
                        </p:par>
                        <p:par>
                          <p:cTn id="9" fill="hold">
                            <p:stCondLst>
                              <p:cond delay="1470"/>
                            </p:stCondLst>
                            <p:childTnLst>
                              <p:par>
                                <p:cTn id="10" presetID="10" presetClass="entr" presetSubtype="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B5ECB15-7B87-4C3B-BDAE-D5F3DF4D65A4}"/>
              </a:ext>
            </a:extLst>
          </p:cNvPr>
          <p:cNvGrpSpPr/>
          <p:nvPr/>
        </p:nvGrpSpPr>
        <p:grpSpPr>
          <a:xfrm>
            <a:off x="5838092" y="1837595"/>
            <a:ext cx="6611816" cy="6611812"/>
            <a:chOff x="1866900" y="-964692"/>
            <a:chExt cx="4672583" cy="4672583"/>
          </a:xfrm>
          <a:solidFill>
            <a:schemeClr val="tx1"/>
          </a:solidFill>
        </p:grpSpPr>
        <p:sp>
          <p:nvSpPr>
            <p:cNvPr id="5" name="Freeform: Shape 4">
              <a:extLst>
                <a:ext uri="{FF2B5EF4-FFF2-40B4-BE49-F238E27FC236}">
                  <a16:creationId xmlns:a16="http://schemas.microsoft.com/office/drawing/2014/main" id="{800F3304-F065-4E93-BCD3-C42DF2E5DA6E}"/>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6" name="Freeform: Shape 5">
              <a:extLst>
                <a:ext uri="{FF2B5EF4-FFF2-40B4-BE49-F238E27FC236}">
                  <a16:creationId xmlns:a16="http://schemas.microsoft.com/office/drawing/2014/main" id="{EAF2C0E4-13DE-467A-898B-7C5B3E3F8589}"/>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7" name="Freeform: Shape 6">
              <a:extLst>
                <a:ext uri="{FF2B5EF4-FFF2-40B4-BE49-F238E27FC236}">
                  <a16:creationId xmlns:a16="http://schemas.microsoft.com/office/drawing/2014/main" id="{44B69569-1F44-4662-803A-38B92D236267}"/>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EA27CCB-F22F-4645-939E-132294DF6BB4}"/>
              </a:ext>
            </a:extLst>
          </p:cNvPr>
          <p:cNvSpPr txBox="1"/>
          <p:nvPr/>
        </p:nvSpPr>
        <p:spPr>
          <a:xfrm flipH="1">
            <a:off x="7132320" y="5170469"/>
            <a:ext cx="4023360" cy="707886"/>
          </a:xfrm>
          <a:prstGeom prst="rect">
            <a:avLst/>
          </a:prstGeom>
          <a:noFill/>
        </p:spPr>
        <p:txBody>
          <a:bodyPr wrap="square" rtlCol="0">
            <a:spAutoFit/>
          </a:bodyPr>
          <a:lstStyle/>
          <a:p>
            <a:pPr algn="ctr">
              <a:spcBef>
                <a:spcPts val="1200"/>
              </a:spcBef>
            </a:pPr>
            <a:r>
              <a:rPr lang="en-US" altLang="zh-CN" sz="4000" b="1">
                <a:solidFill>
                  <a:schemeClr val="tx1">
                    <a:lumMod val="75000"/>
                    <a:lumOff val="25000"/>
                  </a:schemeClr>
                </a:solidFill>
                <a:latin typeface="+mj-lt"/>
                <a:ea typeface="Permanent Marker" panose="02000000000000000000" pitchFamily="2" charset="0"/>
                <a:cs typeface="Rozha One" panose="02000000000000000000" pitchFamily="2" charset="0"/>
              </a:rPr>
              <a:t>Conclusion</a:t>
            </a:r>
            <a:endParaRPr lang="en-US" altLang="zh-CN" sz="9600" b="1" dirty="0">
              <a:solidFill>
                <a:schemeClr val="tx1">
                  <a:lumMod val="75000"/>
                  <a:lumOff val="25000"/>
                </a:schemeClr>
              </a:solidFill>
              <a:latin typeface="+mj-lt"/>
              <a:ea typeface="Permanent Marker" panose="02000000000000000000" pitchFamily="2" charset="0"/>
              <a:cs typeface="Rozha One" panose="02000000000000000000" pitchFamily="2" charset="0"/>
            </a:endParaRPr>
          </a:p>
        </p:txBody>
      </p:sp>
      <p:sp>
        <p:nvSpPr>
          <p:cNvPr id="11" name="TextBox 10">
            <a:extLst>
              <a:ext uri="{FF2B5EF4-FFF2-40B4-BE49-F238E27FC236}">
                <a16:creationId xmlns:a16="http://schemas.microsoft.com/office/drawing/2014/main" id="{196D9278-A490-4507-AAAE-75CD11B5FBCB}"/>
              </a:ext>
            </a:extLst>
          </p:cNvPr>
          <p:cNvSpPr txBox="1"/>
          <p:nvPr/>
        </p:nvSpPr>
        <p:spPr>
          <a:xfrm>
            <a:off x="7758366" y="3098646"/>
            <a:ext cx="2771268" cy="2215991"/>
          </a:xfrm>
          <a:prstGeom prst="rect">
            <a:avLst/>
          </a:prstGeom>
          <a:noFill/>
        </p:spPr>
        <p:txBody>
          <a:bodyPr wrap="square" rtlCol="0">
            <a:spAutoFit/>
          </a:bodyPr>
          <a:lstStyle/>
          <a:p>
            <a:pPr algn="ctr"/>
            <a:r>
              <a:rPr lang="en-US" sz="13800" b="1">
                <a:latin typeface="+mj-lt"/>
              </a:rPr>
              <a:t>04</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E89B7DF-A92F-4375-9C50-A56610445810}"/>
              </a:ext>
            </a:extLst>
          </p:cNvPr>
          <p:cNvSpPr/>
          <p:nvPr/>
        </p:nvSpPr>
        <p:spPr>
          <a:xfrm flipH="1">
            <a:off x="7071360" y="6011026"/>
            <a:ext cx="414528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endParaRPr lang="es-ES" altLang="zh-CN" sz="1200">
              <a:solidFill>
                <a:schemeClr val="tx1">
                  <a:alpha val="70000"/>
                </a:schemeClr>
              </a:solidFill>
            </a:endParaRPr>
          </a:p>
        </p:txBody>
      </p:sp>
      <p:grpSp>
        <p:nvGrpSpPr>
          <p:cNvPr id="13" name="Graphic 2">
            <a:extLst>
              <a:ext uri="{FF2B5EF4-FFF2-40B4-BE49-F238E27FC236}">
                <a16:creationId xmlns:a16="http://schemas.microsoft.com/office/drawing/2014/main" id="{DE0C9673-BEF9-49E1-8FE7-E8C0D468C6CE}"/>
              </a:ext>
            </a:extLst>
          </p:cNvPr>
          <p:cNvGrpSpPr/>
          <p:nvPr/>
        </p:nvGrpSpPr>
        <p:grpSpPr>
          <a:xfrm flipH="1">
            <a:off x="12449908" y="6250182"/>
            <a:ext cx="2044687" cy="1066320"/>
            <a:chOff x="9249841" y="4432043"/>
            <a:chExt cx="2044687" cy="1066320"/>
          </a:xfrm>
          <a:solidFill>
            <a:schemeClr val="tx1"/>
          </a:solidFill>
        </p:grpSpPr>
        <p:sp>
          <p:nvSpPr>
            <p:cNvPr id="14" name="Freeform: Shape 13">
              <a:extLst>
                <a:ext uri="{FF2B5EF4-FFF2-40B4-BE49-F238E27FC236}">
                  <a16:creationId xmlns:a16="http://schemas.microsoft.com/office/drawing/2014/main" id="{1FBB3BB2-1EFA-4C3A-981F-69C08C5037DF}"/>
                </a:ext>
              </a:extLst>
            </p:cNvPr>
            <p:cNvSpPr/>
            <p:nvPr/>
          </p:nvSpPr>
          <p:spPr>
            <a:xfrm>
              <a:off x="9903470" y="4799939"/>
              <a:ext cx="1391058" cy="578133"/>
            </a:xfrm>
            <a:custGeom>
              <a:avLst/>
              <a:gdLst>
                <a:gd name="connsiteX0" fmla="*/ 162216 w 1391058"/>
                <a:gd name="connsiteY0" fmla="*/ 283445 h 578133"/>
                <a:gd name="connsiteX1" fmla="*/ 217737 w 1391058"/>
                <a:gd name="connsiteY1" fmla="*/ 301741 h 578133"/>
                <a:gd name="connsiteX2" fmla="*/ 259873 w 1391058"/>
                <a:gd name="connsiteY2" fmla="*/ 261189 h 578133"/>
                <a:gd name="connsiteX3" fmla="*/ 217737 w 1391058"/>
                <a:gd name="connsiteY3" fmla="*/ 158779 h 578133"/>
                <a:gd name="connsiteX4" fmla="*/ 100516 w 1391058"/>
                <a:gd name="connsiteY4" fmla="*/ 169075 h 578133"/>
                <a:gd name="connsiteX5" fmla="*/ 43808 w 1391058"/>
                <a:gd name="connsiteY5" fmla="*/ 271960 h 578133"/>
                <a:gd name="connsiteX6" fmla="*/ 157623 w 1391058"/>
                <a:gd name="connsiteY6" fmla="*/ 487472 h 578133"/>
                <a:gd name="connsiteX7" fmla="*/ 279278 w 1391058"/>
                <a:gd name="connsiteY7" fmla="*/ 532459 h 578133"/>
                <a:gd name="connsiteX8" fmla="*/ 409092 w 1391058"/>
                <a:gd name="connsiteY8" fmla="*/ 527469 h 578133"/>
                <a:gd name="connsiteX9" fmla="*/ 635137 w 1391058"/>
                <a:gd name="connsiteY9" fmla="*/ 381577 h 578133"/>
                <a:gd name="connsiteX10" fmla="*/ 753626 w 1391058"/>
                <a:gd name="connsiteY10" fmla="*/ 299444 h 578133"/>
                <a:gd name="connsiteX11" fmla="*/ 897855 w 1391058"/>
                <a:gd name="connsiteY11" fmla="*/ 292474 h 578133"/>
                <a:gd name="connsiteX12" fmla="*/ 1035827 w 1391058"/>
                <a:gd name="connsiteY12" fmla="*/ 308710 h 578133"/>
                <a:gd name="connsiteX13" fmla="*/ 1171026 w 1391058"/>
                <a:gd name="connsiteY13" fmla="*/ 301503 h 578133"/>
                <a:gd name="connsiteX14" fmla="*/ 1290940 w 1391058"/>
                <a:gd name="connsiteY14" fmla="*/ 244952 h 578133"/>
                <a:gd name="connsiteX15" fmla="*/ 1379251 w 1391058"/>
                <a:gd name="connsiteY15" fmla="*/ 140958 h 578133"/>
                <a:gd name="connsiteX16" fmla="*/ 1380043 w 1391058"/>
                <a:gd name="connsiteY16" fmla="*/ 139770 h 578133"/>
                <a:gd name="connsiteX17" fmla="*/ 1390181 w 1391058"/>
                <a:gd name="connsiteY17" fmla="*/ 145869 h 578133"/>
                <a:gd name="connsiteX18" fmla="*/ 1257278 w 1391058"/>
                <a:gd name="connsiteY18" fmla="*/ 237824 h 578133"/>
                <a:gd name="connsiteX19" fmla="*/ 1094436 w 1391058"/>
                <a:gd name="connsiteY19" fmla="*/ 246694 h 578133"/>
                <a:gd name="connsiteX20" fmla="*/ 942684 w 1391058"/>
                <a:gd name="connsiteY20" fmla="*/ 185312 h 578133"/>
                <a:gd name="connsiteX21" fmla="*/ 808118 w 1391058"/>
                <a:gd name="connsiteY21" fmla="*/ 100248 h 578133"/>
                <a:gd name="connsiteX22" fmla="*/ 670383 w 1391058"/>
                <a:gd name="connsiteY22" fmla="*/ 43855 h 578133"/>
                <a:gd name="connsiteX23" fmla="*/ 536768 w 1391058"/>
                <a:gd name="connsiteY23" fmla="*/ 76566 h 578133"/>
                <a:gd name="connsiteX24" fmla="*/ 506196 w 1391058"/>
                <a:gd name="connsiteY24" fmla="*/ 200598 h 578133"/>
                <a:gd name="connsiteX25" fmla="*/ 559658 w 1391058"/>
                <a:gd name="connsiteY25" fmla="*/ 240833 h 578133"/>
                <a:gd name="connsiteX26" fmla="*/ 628960 w 1391058"/>
                <a:gd name="connsiteY26" fmla="*/ 224201 h 578133"/>
                <a:gd name="connsiteX27" fmla="*/ 635455 w 1391058"/>
                <a:gd name="connsiteY27" fmla="*/ 225072 h 578133"/>
                <a:gd name="connsiteX28" fmla="*/ 635058 w 1391058"/>
                <a:gd name="connsiteY28" fmla="*/ 231171 h 578133"/>
                <a:gd name="connsiteX29" fmla="*/ 556964 w 1391058"/>
                <a:gd name="connsiteY29" fmla="*/ 260001 h 578133"/>
                <a:gd name="connsiteX30" fmla="*/ 483068 w 1391058"/>
                <a:gd name="connsiteY30" fmla="*/ 214300 h 578133"/>
                <a:gd name="connsiteX31" fmla="*/ 468336 w 1391058"/>
                <a:gd name="connsiteY31" fmla="*/ 126781 h 578133"/>
                <a:gd name="connsiteX32" fmla="*/ 511660 w 1391058"/>
                <a:gd name="connsiteY32" fmla="*/ 49558 h 578133"/>
                <a:gd name="connsiteX33" fmla="*/ 675532 w 1391058"/>
                <a:gd name="connsiteY33" fmla="*/ 1957 h 578133"/>
                <a:gd name="connsiteX34" fmla="*/ 829819 w 1391058"/>
                <a:gd name="connsiteY34" fmla="*/ 65398 h 578133"/>
                <a:gd name="connsiteX35" fmla="*/ 1099505 w 1391058"/>
                <a:gd name="connsiteY35" fmla="*/ 220240 h 578133"/>
                <a:gd name="connsiteX36" fmla="*/ 1251971 w 1391058"/>
                <a:gd name="connsiteY36" fmla="*/ 219132 h 578133"/>
                <a:gd name="connsiteX37" fmla="*/ 1380123 w 1391058"/>
                <a:gd name="connsiteY37" fmla="*/ 139453 h 578133"/>
                <a:gd name="connsiteX38" fmla="*/ 1380440 w 1391058"/>
                <a:gd name="connsiteY38" fmla="*/ 139057 h 578133"/>
                <a:gd name="connsiteX39" fmla="*/ 1388755 w 1391058"/>
                <a:gd name="connsiteY39" fmla="*/ 138028 h 578133"/>
                <a:gd name="connsiteX40" fmla="*/ 1390340 w 1391058"/>
                <a:gd name="connsiteY40" fmla="*/ 145631 h 578133"/>
                <a:gd name="connsiteX41" fmla="*/ 1389626 w 1391058"/>
                <a:gd name="connsiteY41" fmla="*/ 146899 h 578133"/>
                <a:gd name="connsiteX42" fmla="*/ 1304880 w 1391058"/>
                <a:gd name="connsiteY42" fmla="*/ 261109 h 578133"/>
                <a:gd name="connsiteX43" fmla="*/ 1176966 w 1391058"/>
                <a:gd name="connsiteY43" fmla="*/ 327798 h 578133"/>
                <a:gd name="connsiteX44" fmla="*/ 1033847 w 1391058"/>
                <a:gd name="connsiteY44" fmla="*/ 338491 h 578133"/>
                <a:gd name="connsiteX45" fmla="*/ 894291 w 1391058"/>
                <a:gd name="connsiteY45" fmla="*/ 319482 h 578133"/>
                <a:gd name="connsiteX46" fmla="*/ 761388 w 1391058"/>
                <a:gd name="connsiteY46" fmla="*/ 322650 h 578133"/>
                <a:gd name="connsiteX47" fmla="*/ 705074 w 1391058"/>
                <a:gd name="connsiteY47" fmla="*/ 355440 h 578133"/>
                <a:gd name="connsiteX48" fmla="*/ 654226 w 1391058"/>
                <a:gd name="connsiteY48" fmla="*/ 401932 h 578133"/>
                <a:gd name="connsiteX49" fmla="*/ 419626 w 1391058"/>
                <a:gd name="connsiteY49" fmla="*/ 563665 h 578133"/>
                <a:gd name="connsiteX50" fmla="*/ 272626 w 1391058"/>
                <a:gd name="connsiteY50" fmla="*/ 574595 h 578133"/>
                <a:gd name="connsiteX51" fmla="*/ 133069 w 1391058"/>
                <a:gd name="connsiteY51" fmla="*/ 525569 h 578133"/>
                <a:gd name="connsiteX52" fmla="*/ 31927 w 1391058"/>
                <a:gd name="connsiteY52" fmla="*/ 414922 h 578133"/>
                <a:gd name="connsiteX53" fmla="*/ 1196 w 1391058"/>
                <a:gd name="connsiteY53" fmla="*/ 267525 h 578133"/>
                <a:gd name="connsiteX54" fmla="*/ 81112 w 1391058"/>
                <a:gd name="connsiteY54" fmla="*/ 137552 h 578133"/>
                <a:gd name="connsiteX55" fmla="*/ 231598 w 1391058"/>
                <a:gd name="connsiteY55" fmla="*/ 132087 h 578133"/>
                <a:gd name="connsiteX56" fmla="*/ 279278 w 1391058"/>
                <a:gd name="connsiteY56" fmla="*/ 268554 h 578133"/>
                <a:gd name="connsiteX57" fmla="*/ 154375 w 1391058"/>
                <a:gd name="connsiteY57" fmla="*/ 287484 h 578133"/>
                <a:gd name="connsiteX58" fmla="*/ 156117 w 1391058"/>
                <a:gd name="connsiteY58" fmla="*/ 281465 h 578133"/>
                <a:gd name="connsiteX59" fmla="*/ 162057 w 1391058"/>
                <a:gd name="connsiteY59" fmla="*/ 283048 h 578133"/>
                <a:gd name="connsiteX60" fmla="*/ 162216 w 1391058"/>
                <a:gd name="connsiteY60" fmla="*/ 283445 h 57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91058" h="578133">
                  <a:moveTo>
                    <a:pt x="162216" y="283445"/>
                  </a:moveTo>
                  <a:cubicBezTo>
                    <a:pt x="173384" y="301899"/>
                    <a:pt x="197699" y="307126"/>
                    <a:pt x="217737" y="301741"/>
                  </a:cubicBezTo>
                  <a:cubicBezTo>
                    <a:pt x="238568" y="296751"/>
                    <a:pt x="253696" y="281068"/>
                    <a:pt x="259873" y="261189"/>
                  </a:cubicBezTo>
                  <a:cubicBezTo>
                    <a:pt x="273971" y="221904"/>
                    <a:pt x="254726" y="174382"/>
                    <a:pt x="217737" y="158779"/>
                  </a:cubicBezTo>
                  <a:cubicBezTo>
                    <a:pt x="181542" y="142859"/>
                    <a:pt x="133307" y="146423"/>
                    <a:pt x="100516" y="169075"/>
                  </a:cubicBezTo>
                  <a:cubicBezTo>
                    <a:pt x="66539" y="191411"/>
                    <a:pt x="46342" y="230775"/>
                    <a:pt x="43808" y="271960"/>
                  </a:cubicBezTo>
                  <a:cubicBezTo>
                    <a:pt x="38976" y="355440"/>
                    <a:pt x="86102" y="442405"/>
                    <a:pt x="157623" y="487472"/>
                  </a:cubicBezTo>
                  <a:cubicBezTo>
                    <a:pt x="193422" y="511074"/>
                    <a:pt x="235558" y="525489"/>
                    <a:pt x="279278" y="532459"/>
                  </a:cubicBezTo>
                  <a:cubicBezTo>
                    <a:pt x="322602" y="539746"/>
                    <a:pt x="366640" y="539033"/>
                    <a:pt x="409092" y="527469"/>
                  </a:cubicBezTo>
                  <a:cubicBezTo>
                    <a:pt x="495028" y="504896"/>
                    <a:pt x="566785" y="443910"/>
                    <a:pt x="635137" y="381577"/>
                  </a:cubicBezTo>
                  <a:cubicBezTo>
                    <a:pt x="669908" y="351480"/>
                    <a:pt x="704916" y="315680"/>
                    <a:pt x="753626" y="299444"/>
                  </a:cubicBezTo>
                  <a:cubicBezTo>
                    <a:pt x="801543" y="283999"/>
                    <a:pt x="851283" y="287246"/>
                    <a:pt x="897855" y="292474"/>
                  </a:cubicBezTo>
                  <a:cubicBezTo>
                    <a:pt x="944822" y="297780"/>
                    <a:pt x="990364" y="305780"/>
                    <a:pt x="1035827" y="308710"/>
                  </a:cubicBezTo>
                  <a:cubicBezTo>
                    <a:pt x="1080814" y="311007"/>
                    <a:pt x="1127385" y="310928"/>
                    <a:pt x="1171026" y="301503"/>
                  </a:cubicBezTo>
                  <a:cubicBezTo>
                    <a:pt x="1214905" y="292632"/>
                    <a:pt x="1256011" y="273386"/>
                    <a:pt x="1290940" y="244952"/>
                  </a:cubicBezTo>
                  <a:cubicBezTo>
                    <a:pt x="1325472" y="216122"/>
                    <a:pt x="1354699" y="180084"/>
                    <a:pt x="1379251" y="140958"/>
                  </a:cubicBezTo>
                  <a:lnTo>
                    <a:pt x="1380043" y="139770"/>
                  </a:lnTo>
                  <a:lnTo>
                    <a:pt x="1390181" y="145869"/>
                  </a:lnTo>
                  <a:cubicBezTo>
                    <a:pt x="1358183" y="191569"/>
                    <a:pt x="1309552" y="221825"/>
                    <a:pt x="1257278" y="237824"/>
                  </a:cubicBezTo>
                  <a:cubicBezTo>
                    <a:pt x="1204529" y="254060"/>
                    <a:pt x="1148849" y="255169"/>
                    <a:pt x="1094436" y="246694"/>
                  </a:cubicBezTo>
                  <a:cubicBezTo>
                    <a:pt x="1039232" y="237586"/>
                    <a:pt x="989017" y="212637"/>
                    <a:pt x="942684" y="185312"/>
                  </a:cubicBezTo>
                  <a:cubicBezTo>
                    <a:pt x="896033" y="158066"/>
                    <a:pt x="852551" y="127018"/>
                    <a:pt x="808118" y="100248"/>
                  </a:cubicBezTo>
                  <a:cubicBezTo>
                    <a:pt x="763685" y="74111"/>
                    <a:pt x="718301" y="49083"/>
                    <a:pt x="670383" y="43855"/>
                  </a:cubicBezTo>
                  <a:cubicBezTo>
                    <a:pt x="622624" y="36727"/>
                    <a:pt x="571459" y="45598"/>
                    <a:pt x="536768" y="76566"/>
                  </a:cubicBezTo>
                  <a:cubicBezTo>
                    <a:pt x="503343" y="106901"/>
                    <a:pt x="483226" y="159492"/>
                    <a:pt x="506196" y="200598"/>
                  </a:cubicBezTo>
                  <a:cubicBezTo>
                    <a:pt x="516491" y="220953"/>
                    <a:pt x="536609" y="235685"/>
                    <a:pt x="559658" y="240833"/>
                  </a:cubicBezTo>
                  <a:cubicBezTo>
                    <a:pt x="583022" y="246140"/>
                    <a:pt x="608446" y="239012"/>
                    <a:pt x="628960" y="224201"/>
                  </a:cubicBezTo>
                  <a:cubicBezTo>
                    <a:pt x="631020" y="222617"/>
                    <a:pt x="633950" y="223013"/>
                    <a:pt x="635455" y="225072"/>
                  </a:cubicBezTo>
                  <a:cubicBezTo>
                    <a:pt x="636881" y="226893"/>
                    <a:pt x="636564" y="229507"/>
                    <a:pt x="635058" y="231171"/>
                  </a:cubicBezTo>
                  <a:cubicBezTo>
                    <a:pt x="615575" y="250892"/>
                    <a:pt x="586507" y="263169"/>
                    <a:pt x="556964" y="260001"/>
                  </a:cubicBezTo>
                  <a:cubicBezTo>
                    <a:pt x="527659" y="257624"/>
                    <a:pt x="498671" y="240596"/>
                    <a:pt x="483068" y="214300"/>
                  </a:cubicBezTo>
                  <a:cubicBezTo>
                    <a:pt x="466435" y="189114"/>
                    <a:pt x="461841" y="155928"/>
                    <a:pt x="468336" y="126781"/>
                  </a:cubicBezTo>
                  <a:cubicBezTo>
                    <a:pt x="474039" y="97238"/>
                    <a:pt x="490355" y="70547"/>
                    <a:pt x="511660" y="49558"/>
                  </a:cubicBezTo>
                  <a:cubicBezTo>
                    <a:pt x="555855" y="7501"/>
                    <a:pt x="619376" y="-5409"/>
                    <a:pt x="675532" y="1957"/>
                  </a:cubicBezTo>
                  <a:cubicBezTo>
                    <a:pt x="733905" y="9164"/>
                    <a:pt x="784594" y="36172"/>
                    <a:pt x="829819" y="65398"/>
                  </a:cubicBezTo>
                  <a:cubicBezTo>
                    <a:pt x="920269" y="123058"/>
                    <a:pt x="999156" y="197826"/>
                    <a:pt x="1099505" y="220240"/>
                  </a:cubicBezTo>
                  <a:cubicBezTo>
                    <a:pt x="1149166" y="230458"/>
                    <a:pt x="1202390" y="232042"/>
                    <a:pt x="1251971" y="219132"/>
                  </a:cubicBezTo>
                  <a:cubicBezTo>
                    <a:pt x="1301237" y="206855"/>
                    <a:pt x="1349075" y="179688"/>
                    <a:pt x="1380123" y="139453"/>
                  </a:cubicBezTo>
                  <a:lnTo>
                    <a:pt x="1380440" y="139057"/>
                  </a:lnTo>
                  <a:cubicBezTo>
                    <a:pt x="1382420" y="136444"/>
                    <a:pt x="1386142" y="135968"/>
                    <a:pt x="1388755" y="138028"/>
                  </a:cubicBezTo>
                  <a:cubicBezTo>
                    <a:pt x="1391132" y="139849"/>
                    <a:pt x="1391686" y="143097"/>
                    <a:pt x="1390340" y="145631"/>
                  </a:cubicBezTo>
                  <a:lnTo>
                    <a:pt x="1389626" y="146899"/>
                  </a:lnTo>
                  <a:cubicBezTo>
                    <a:pt x="1367529" y="188322"/>
                    <a:pt x="1340838" y="228636"/>
                    <a:pt x="1304880" y="261109"/>
                  </a:cubicBezTo>
                  <a:cubicBezTo>
                    <a:pt x="1269238" y="293662"/>
                    <a:pt x="1224330" y="317344"/>
                    <a:pt x="1176966" y="327798"/>
                  </a:cubicBezTo>
                  <a:cubicBezTo>
                    <a:pt x="1129524" y="338808"/>
                    <a:pt x="1081764" y="341659"/>
                    <a:pt x="1033847" y="338491"/>
                  </a:cubicBezTo>
                  <a:cubicBezTo>
                    <a:pt x="986087" y="335798"/>
                    <a:pt x="939833" y="326214"/>
                    <a:pt x="894291" y="319482"/>
                  </a:cubicBezTo>
                  <a:cubicBezTo>
                    <a:pt x="848986" y="312591"/>
                    <a:pt x="802811" y="308869"/>
                    <a:pt x="761388" y="322650"/>
                  </a:cubicBezTo>
                  <a:cubicBezTo>
                    <a:pt x="740478" y="328986"/>
                    <a:pt x="722261" y="340629"/>
                    <a:pt x="705074" y="355440"/>
                  </a:cubicBezTo>
                  <a:cubicBezTo>
                    <a:pt x="687649" y="369697"/>
                    <a:pt x="671017" y="385854"/>
                    <a:pt x="654226" y="401932"/>
                  </a:cubicBezTo>
                  <a:cubicBezTo>
                    <a:pt x="587853" y="466166"/>
                    <a:pt x="515224" y="534202"/>
                    <a:pt x="419626" y="563665"/>
                  </a:cubicBezTo>
                  <a:cubicBezTo>
                    <a:pt x="372501" y="578397"/>
                    <a:pt x="321335" y="581565"/>
                    <a:pt x="272626" y="574595"/>
                  </a:cubicBezTo>
                  <a:cubicBezTo>
                    <a:pt x="224311" y="567784"/>
                    <a:pt x="175839" y="552498"/>
                    <a:pt x="133069" y="525569"/>
                  </a:cubicBezTo>
                  <a:cubicBezTo>
                    <a:pt x="89983" y="499194"/>
                    <a:pt x="54500" y="460067"/>
                    <a:pt x="31927" y="414922"/>
                  </a:cubicBezTo>
                  <a:cubicBezTo>
                    <a:pt x="9512" y="369855"/>
                    <a:pt x="-4269" y="320036"/>
                    <a:pt x="1196" y="267525"/>
                  </a:cubicBezTo>
                  <a:cubicBezTo>
                    <a:pt x="6502" y="215964"/>
                    <a:pt x="35016" y="164798"/>
                    <a:pt x="81112" y="137552"/>
                  </a:cubicBezTo>
                  <a:cubicBezTo>
                    <a:pt x="126971" y="110227"/>
                    <a:pt x="184076" y="107535"/>
                    <a:pt x="231598" y="132087"/>
                  </a:cubicBezTo>
                  <a:cubicBezTo>
                    <a:pt x="280467" y="157353"/>
                    <a:pt x="300663" y="220795"/>
                    <a:pt x="279278" y="268554"/>
                  </a:cubicBezTo>
                  <a:cubicBezTo>
                    <a:pt x="262250" y="320195"/>
                    <a:pt x="181542" y="336986"/>
                    <a:pt x="154375" y="287484"/>
                  </a:cubicBezTo>
                  <a:cubicBezTo>
                    <a:pt x="153187" y="285345"/>
                    <a:pt x="153979" y="282653"/>
                    <a:pt x="156117" y="281465"/>
                  </a:cubicBezTo>
                  <a:cubicBezTo>
                    <a:pt x="158177" y="280277"/>
                    <a:pt x="160790" y="280989"/>
                    <a:pt x="162057" y="283048"/>
                  </a:cubicBezTo>
                  <a:lnTo>
                    <a:pt x="162216" y="283445"/>
                  </a:lnTo>
                  <a:close/>
                </a:path>
              </a:pathLst>
            </a:custGeom>
            <a:grpFill/>
            <a:ln w="792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37B4B2D-9B9B-4FA7-A095-C9F7AB8234F4}"/>
                </a:ext>
              </a:extLst>
            </p:cNvPr>
            <p:cNvSpPr/>
            <p:nvPr/>
          </p:nvSpPr>
          <p:spPr>
            <a:xfrm>
              <a:off x="9249841" y="4432043"/>
              <a:ext cx="1251051" cy="833299"/>
            </a:xfrm>
            <a:custGeom>
              <a:avLst/>
              <a:gdLst>
                <a:gd name="connsiteX0" fmla="*/ 1226275 w 1251051"/>
                <a:gd name="connsiteY0" fmla="*/ 397653 h 833299"/>
                <a:gd name="connsiteX1" fmla="*/ 1195228 w 1251051"/>
                <a:gd name="connsiteY1" fmla="*/ 350131 h 833299"/>
                <a:gd name="connsiteX2" fmla="*/ 1150796 w 1251051"/>
                <a:gd name="connsiteY2" fmla="*/ 322172 h 833299"/>
                <a:gd name="connsiteX3" fmla="*/ 1043237 w 1251051"/>
                <a:gd name="connsiteY3" fmla="*/ 345220 h 833299"/>
                <a:gd name="connsiteX4" fmla="*/ 1043080 w 1251051"/>
                <a:gd name="connsiteY4" fmla="*/ 345300 h 833299"/>
                <a:gd name="connsiteX5" fmla="*/ 1028585 w 1251051"/>
                <a:gd name="connsiteY5" fmla="*/ 342290 h 833299"/>
                <a:gd name="connsiteX6" fmla="*/ 1027001 w 1251051"/>
                <a:gd name="connsiteY6" fmla="*/ 335162 h 833299"/>
                <a:gd name="connsiteX7" fmla="*/ 1000389 w 1251051"/>
                <a:gd name="connsiteY7" fmla="*/ 149826 h 833299"/>
                <a:gd name="connsiteX8" fmla="*/ 939798 w 1251051"/>
                <a:gd name="connsiteY8" fmla="*/ 82187 h 833299"/>
                <a:gd name="connsiteX9" fmla="*/ 854655 w 1251051"/>
                <a:gd name="connsiteY9" fmla="*/ 44724 h 833299"/>
                <a:gd name="connsiteX10" fmla="*/ 673517 w 1251051"/>
                <a:gd name="connsiteY10" fmla="*/ 65079 h 833299"/>
                <a:gd name="connsiteX11" fmla="*/ 600888 w 1251051"/>
                <a:gd name="connsiteY11" fmla="*/ 125511 h 833299"/>
                <a:gd name="connsiteX12" fmla="*/ 556376 w 1251051"/>
                <a:gd name="connsiteY12" fmla="*/ 207565 h 833299"/>
                <a:gd name="connsiteX13" fmla="*/ 556296 w 1251051"/>
                <a:gd name="connsiteY13" fmla="*/ 207724 h 833299"/>
                <a:gd name="connsiteX14" fmla="*/ 544733 w 1251051"/>
                <a:gd name="connsiteY14" fmla="*/ 214694 h 833299"/>
                <a:gd name="connsiteX15" fmla="*/ 542674 w 1251051"/>
                <a:gd name="connsiteY15" fmla="*/ 213902 h 833299"/>
                <a:gd name="connsiteX16" fmla="*/ 542436 w 1251051"/>
                <a:gd name="connsiteY16" fmla="*/ 213743 h 833299"/>
                <a:gd name="connsiteX17" fmla="*/ 460223 w 1251051"/>
                <a:gd name="connsiteY17" fmla="*/ 190141 h 833299"/>
                <a:gd name="connsiteX18" fmla="*/ 383476 w 1251051"/>
                <a:gd name="connsiteY18" fmla="*/ 213585 h 833299"/>
                <a:gd name="connsiteX19" fmla="*/ 338172 w 1251051"/>
                <a:gd name="connsiteY19" fmla="*/ 278452 h 833299"/>
                <a:gd name="connsiteX20" fmla="*/ 341498 w 1251051"/>
                <a:gd name="connsiteY20" fmla="*/ 364625 h 833299"/>
                <a:gd name="connsiteX21" fmla="*/ 341577 w 1251051"/>
                <a:gd name="connsiteY21" fmla="*/ 365021 h 833299"/>
                <a:gd name="connsiteX22" fmla="*/ 341735 w 1251051"/>
                <a:gd name="connsiteY22" fmla="*/ 365655 h 833299"/>
                <a:gd name="connsiteX23" fmla="*/ 336587 w 1251051"/>
                <a:gd name="connsiteY23" fmla="*/ 374605 h 833299"/>
                <a:gd name="connsiteX24" fmla="*/ 332310 w 1251051"/>
                <a:gd name="connsiteY24" fmla="*/ 374446 h 833299"/>
                <a:gd name="connsiteX25" fmla="*/ 71890 w 1251051"/>
                <a:gd name="connsiteY25" fmla="*/ 458877 h 833299"/>
                <a:gd name="connsiteX26" fmla="*/ 81316 w 1251051"/>
                <a:gd name="connsiteY26" fmla="*/ 725871 h 833299"/>
                <a:gd name="connsiteX27" fmla="*/ 199882 w 1251051"/>
                <a:gd name="connsiteY27" fmla="*/ 794223 h 833299"/>
                <a:gd name="connsiteX28" fmla="*/ 315519 w 1251051"/>
                <a:gd name="connsiteY28" fmla="*/ 751453 h 833299"/>
                <a:gd name="connsiteX29" fmla="*/ 286690 w 1251051"/>
                <a:gd name="connsiteY29" fmla="*/ 635025 h 833299"/>
                <a:gd name="connsiteX30" fmla="*/ 220792 w 1251051"/>
                <a:gd name="connsiteY30" fmla="*/ 637876 h 833299"/>
                <a:gd name="connsiteX31" fmla="*/ 204714 w 1251051"/>
                <a:gd name="connsiteY31" fmla="*/ 700526 h 833299"/>
                <a:gd name="connsiteX32" fmla="*/ 203289 w 1251051"/>
                <a:gd name="connsiteY32" fmla="*/ 704169 h 833299"/>
                <a:gd name="connsiteX33" fmla="*/ 199724 w 1251051"/>
                <a:gd name="connsiteY33" fmla="*/ 702902 h 833299"/>
                <a:gd name="connsiteX34" fmla="*/ 192200 w 1251051"/>
                <a:gd name="connsiteY34" fmla="*/ 663538 h 833299"/>
                <a:gd name="connsiteX35" fmla="*/ 213348 w 1251051"/>
                <a:gd name="connsiteY35" fmla="*/ 627896 h 833299"/>
                <a:gd name="connsiteX36" fmla="*/ 293897 w 1251051"/>
                <a:gd name="connsiteY36" fmla="*/ 617521 h 833299"/>
                <a:gd name="connsiteX37" fmla="*/ 349497 w 1251051"/>
                <a:gd name="connsiteY37" fmla="*/ 680408 h 833299"/>
                <a:gd name="connsiteX38" fmla="*/ 342527 w 1251051"/>
                <a:gd name="connsiteY38" fmla="*/ 765076 h 833299"/>
                <a:gd name="connsiteX39" fmla="*/ 278769 w 1251051"/>
                <a:gd name="connsiteY39" fmla="*/ 824162 h 833299"/>
                <a:gd name="connsiteX40" fmla="*/ 193942 w 1251051"/>
                <a:gd name="connsiteY40" fmla="*/ 830736 h 833299"/>
                <a:gd name="connsiteX41" fmla="*/ 51773 w 1251051"/>
                <a:gd name="connsiteY41" fmla="*/ 749790 h 833299"/>
                <a:gd name="connsiteX42" fmla="*/ 48922 w 1251051"/>
                <a:gd name="connsiteY42" fmla="*/ 442086 h 833299"/>
                <a:gd name="connsiteX43" fmla="*/ 338092 w 1251051"/>
                <a:gd name="connsiteY43" fmla="*/ 361457 h 833299"/>
                <a:gd name="connsiteX44" fmla="*/ 328825 w 1251051"/>
                <a:gd name="connsiteY44" fmla="*/ 370961 h 833299"/>
                <a:gd name="connsiteX45" fmla="*/ 328588 w 1251051"/>
                <a:gd name="connsiteY45" fmla="*/ 370486 h 833299"/>
                <a:gd name="connsiteX46" fmla="*/ 309816 w 1251051"/>
                <a:gd name="connsiteY46" fmla="*/ 273383 h 833299"/>
                <a:gd name="connsiteX47" fmla="*/ 363675 w 1251051"/>
                <a:gd name="connsiteY47" fmla="*/ 185705 h 833299"/>
                <a:gd name="connsiteX48" fmla="*/ 462758 w 1251051"/>
                <a:gd name="connsiteY48" fmla="*/ 158618 h 833299"/>
                <a:gd name="connsiteX49" fmla="*/ 553287 w 1251051"/>
                <a:gd name="connsiteY49" fmla="*/ 200358 h 833299"/>
                <a:gd name="connsiteX50" fmla="*/ 539426 w 1251051"/>
                <a:gd name="connsiteY50" fmla="*/ 206377 h 833299"/>
                <a:gd name="connsiteX51" fmla="*/ 539426 w 1251051"/>
                <a:gd name="connsiteY51" fmla="*/ 206140 h 833299"/>
                <a:gd name="connsiteX52" fmla="*/ 580533 w 1251051"/>
                <a:gd name="connsiteY52" fmla="*/ 109354 h 833299"/>
                <a:gd name="connsiteX53" fmla="*/ 657598 w 1251051"/>
                <a:gd name="connsiteY53" fmla="*/ 37912 h 833299"/>
                <a:gd name="connsiteX54" fmla="*/ 864000 w 1251051"/>
                <a:gd name="connsiteY54" fmla="*/ 8924 h 833299"/>
                <a:gd name="connsiteX55" fmla="*/ 961183 w 1251051"/>
                <a:gd name="connsiteY55" fmla="*/ 52327 h 833299"/>
                <a:gd name="connsiteX56" fmla="*/ 1031515 w 1251051"/>
                <a:gd name="connsiteY56" fmla="*/ 133906 h 833299"/>
                <a:gd name="connsiteX57" fmla="*/ 1046643 w 1251051"/>
                <a:gd name="connsiteY57" fmla="*/ 340151 h 833299"/>
                <a:gd name="connsiteX58" fmla="*/ 1030565 w 1251051"/>
                <a:gd name="connsiteY58" fmla="*/ 330013 h 833299"/>
                <a:gd name="connsiteX59" fmla="*/ 1030723 w 1251051"/>
                <a:gd name="connsiteY59" fmla="*/ 329855 h 833299"/>
                <a:gd name="connsiteX60" fmla="*/ 1088383 w 1251051"/>
                <a:gd name="connsiteY60" fmla="*/ 293263 h 833299"/>
                <a:gd name="connsiteX61" fmla="*/ 1159349 w 1251051"/>
                <a:gd name="connsiteY61" fmla="*/ 289541 h 833299"/>
                <a:gd name="connsiteX62" fmla="*/ 1220494 w 1251051"/>
                <a:gd name="connsiteY62" fmla="*/ 328350 h 833299"/>
                <a:gd name="connsiteX63" fmla="*/ 1250750 w 1251051"/>
                <a:gd name="connsiteY63" fmla="*/ 390921 h 833299"/>
                <a:gd name="connsiteX64" fmla="*/ 1241166 w 1251051"/>
                <a:gd name="connsiteY64" fmla="*/ 405890 h 833299"/>
                <a:gd name="connsiteX65" fmla="*/ 1227148 w 1251051"/>
                <a:gd name="connsiteY65" fmla="*/ 398999 h 833299"/>
                <a:gd name="connsiteX66" fmla="*/ 1226275 w 1251051"/>
                <a:gd name="connsiteY66" fmla="*/ 397653 h 8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51051" h="833299">
                  <a:moveTo>
                    <a:pt x="1226275" y="397653"/>
                  </a:moveTo>
                  <a:cubicBezTo>
                    <a:pt x="1218355" y="380941"/>
                    <a:pt x="1207901" y="363199"/>
                    <a:pt x="1195228" y="350131"/>
                  </a:cubicBezTo>
                  <a:cubicBezTo>
                    <a:pt x="1182793" y="336191"/>
                    <a:pt x="1167745" y="326925"/>
                    <a:pt x="1150796" y="322172"/>
                  </a:cubicBezTo>
                  <a:cubicBezTo>
                    <a:pt x="1115787" y="312193"/>
                    <a:pt x="1076662" y="323281"/>
                    <a:pt x="1043237" y="345220"/>
                  </a:cubicBezTo>
                  <a:lnTo>
                    <a:pt x="1043080" y="345300"/>
                  </a:lnTo>
                  <a:cubicBezTo>
                    <a:pt x="1038247" y="348468"/>
                    <a:pt x="1031753" y="347121"/>
                    <a:pt x="1028585" y="342290"/>
                  </a:cubicBezTo>
                  <a:cubicBezTo>
                    <a:pt x="1027160" y="340072"/>
                    <a:pt x="1026684" y="337538"/>
                    <a:pt x="1027001" y="335162"/>
                  </a:cubicBezTo>
                  <a:cubicBezTo>
                    <a:pt x="1035475" y="272116"/>
                    <a:pt x="1030486" y="203843"/>
                    <a:pt x="1000389" y="149826"/>
                  </a:cubicBezTo>
                  <a:cubicBezTo>
                    <a:pt x="985578" y="122818"/>
                    <a:pt x="964748" y="99928"/>
                    <a:pt x="939798" y="82187"/>
                  </a:cubicBezTo>
                  <a:cubicBezTo>
                    <a:pt x="914532" y="64604"/>
                    <a:pt x="884989" y="53515"/>
                    <a:pt x="854655" y="44724"/>
                  </a:cubicBezTo>
                  <a:cubicBezTo>
                    <a:pt x="793827" y="27299"/>
                    <a:pt x="728801" y="35140"/>
                    <a:pt x="673517" y="65079"/>
                  </a:cubicBezTo>
                  <a:cubicBezTo>
                    <a:pt x="646113" y="80444"/>
                    <a:pt x="621560" y="101275"/>
                    <a:pt x="600888" y="125511"/>
                  </a:cubicBezTo>
                  <a:cubicBezTo>
                    <a:pt x="580137" y="149351"/>
                    <a:pt x="562712" y="178102"/>
                    <a:pt x="556376" y="207565"/>
                  </a:cubicBezTo>
                  <a:lnTo>
                    <a:pt x="556296" y="207724"/>
                  </a:lnTo>
                  <a:cubicBezTo>
                    <a:pt x="555029" y="212793"/>
                    <a:pt x="549882" y="215961"/>
                    <a:pt x="544733" y="214694"/>
                  </a:cubicBezTo>
                  <a:cubicBezTo>
                    <a:pt x="544021" y="214535"/>
                    <a:pt x="543307" y="214218"/>
                    <a:pt x="542674" y="213902"/>
                  </a:cubicBezTo>
                  <a:lnTo>
                    <a:pt x="542436" y="213743"/>
                  </a:lnTo>
                  <a:cubicBezTo>
                    <a:pt x="516853" y="200279"/>
                    <a:pt x="487786" y="190458"/>
                    <a:pt x="460223" y="190141"/>
                  </a:cubicBezTo>
                  <a:cubicBezTo>
                    <a:pt x="432502" y="189270"/>
                    <a:pt x="406048" y="197506"/>
                    <a:pt x="383476" y="213585"/>
                  </a:cubicBezTo>
                  <a:cubicBezTo>
                    <a:pt x="359873" y="228475"/>
                    <a:pt x="345141" y="251682"/>
                    <a:pt x="338172" y="278452"/>
                  </a:cubicBezTo>
                  <a:cubicBezTo>
                    <a:pt x="331994" y="305381"/>
                    <a:pt x="334212" y="336033"/>
                    <a:pt x="341498" y="364625"/>
                  </a:cubicBezTo>
                  <a:lnTo>
                    <a:pt x="341577" y="365021"/>
                  </a:lnTo>
                  <a:lnTo>
                    <a:pt x="341735" y="365655"/>
                  </a:lnTo>
                  <a:cubicBezTo>
                    <a:pt x="342765" y="369536"/>
                    <a:pt x="340468" y="373575"/>
                    <a:pt x="336587" y="374605"/>
                  </a:cubicBezTo>
                  <a:cubicBezTo>
                    <a:pt x="335162" y="375001"/>
                    <a:pt x="333657" y="374922"/>
                    <a:pt x="332310" y="374446"/>
                  </a:cubicBezTo>
                  <a:cubicBezTo>
                    <a:pt x="238375" y="342448"/>
                    <a:pt x="126778" y="379991"/>
                    <a:pt x="71890" y="458877"/>
                  </a:cubicBezTo>
                  <a:cubicBezTo>
                    <a:pt x="16765" y="537684"/>
                    <a:pt x="23814" y="653162"/>
                    <a:pt x="81316" y="725871"/>
                  </a:cubicBezTo>
                  <a:cubicBezTo>
                    <a:pt x="110620" y="761591"/>
                    <a:pt x="153628" y="785907"/>
                    <a:pt x="199882" y="794223"/>
                  </a:cubicBezTo>
                  <a:cubicBezTo>
                    <a:pt x="245108" y="803331"/>
                    <a:pt x="294372" y="791530"/>
                    <a:pt x="315519" y="751453"/>
                  </a:cubicBezTo>
                  <a:cubicBezTo>
                    <a:pt x="336666" y="713990"/>
                    <a:pt x="328746" y="654271"/>
                    <a:pt x="286690" y="635025"/>
                  </a:cubicBezTo>
                  <a:cubicBezTo>
                    <a:pt x="266096" y="625679"/>
                    <a:pt x="239960" y="624570"/>
                    <a:pt x="220792" y="637876"/>
                  </a:cubicBezTo>
                  <a:cubicBezTo>
                    <a:pt x="199487" y="649994"/>
                    <a:pt x="195368" y="677319"/>
                    <a:pt x="204714" y="700526"/>
                  </a:cubicBezTo>
                  <a:cubicBezTo>
                    <a:pt x="205348" y="701951"/>
                    <a:pt x="204714" y="703535"/>
                    <a:pt x="203289" y="704169"/>
                  </a:cubicBezTo>
                  <a:cubicBezTo>
                    <a:pt x="201942" y="704723"/>
                    <a:pt x="200358" y="704090"/>
                    <a:pt x="199724" y="702902"/>
                  </a:cubicBezTo>
                  <a:cubicBezTo>
                    <a:pt x="193784" y="690863"/>
                    <a:pt x="190774" y="677477"/>
                    <a:pt x="192200" y="663538"/>
                  </a:cubicBezTo>
                  <a:cubicBezTo>
                    <a:pt x="193388" y="649202"/>
                    <a:pt x="202654" y="636371"/>
                    <a:pt x="213348" y="627896"/>
                  </a:cubicBezTo>
                  <a:cubicBezTo>
                    <a:pt x="235762" y="609521"/>
                    <a:pt x="267522" y="608016"/>
                    <a:pt x="293897" y="617521"/>
                  </a:cubicBezTo>
                  <a:cubicBezTo>
                    <a:pt x="321618" y="627183"/>
                    <a:pt x="341973" y="652924"/>
                    <a:pt x="349497" y="680408"/>
                  </a:cubicBezTo>
                  <a:cubicBezTo>
                    <a:pt x="357180" y="708129"/>
                    <a:pt x="354883" y="738306"/>
                    <a:pt x="342527" y="765076"/>
                  </a:cubicBezTo>
                  <a:cubicBezTo>
                    <a:pt x="330251" y="791926"/>
                    <a:pt x="306411" y="813469"/>
                    <a:pt x="278769" y="824162"/>
                  </a:cubicBezTo>
                  <a:cubicBezTo>
                    <a:pt x="250969" y="834775"/>
                    <a:pt x="221268" y="834933"/>
                    <a:pt x="193942" y="830736"/>
                  </a:cubicBezTo>
                  <a:cubicBezTo>
                    <a:pt x="139292" y="822736"/>
                    <a:pt x="86385" y="794540"/>
                    <a:pt x="51773" y="749790"/>
                  </a:cubicBezTo>
                  <a:cubicBezTo>
                    <a:pt x="-17055" y="660449"/>
                    <a:pt x="-16500" y="530318"/>
                    <a:pt x="48922" y="442086"/>
                  </a:cubicBezTo>
                  <a:cubicBezTo>
                    <a:pt x="115056" y="354091"/>
                    <a:pt x="238930" y="320192"/>
                    <a:pt x="338092" y="361457"/>
                  </a:cubicBezTo>
                  <a:lnTo>
                    <a:pt x="328825" y="370961"/>
                  </a:lnTo>
                  <a:lnTo>
                    <a:pt x="328588" y="370486"/>
                  </a:lnTo>
                  <a:cubicBezTo>
                    <a:pt x="312985" y="341339"/>
                    <a:pt x="305618" y="307995"/>
                    <a:pt x="309816" y="273383"/>
                  </a:cubicBezTo>
                  <a:cubicBezTo>
                    <a:pt x="313697" y="238534"/>
                    <a:pt x="335320" y="205665"/>
                    <a:pt x="363675" y="185705"/>
                  </a:cubicBezTo>
                  <a:cubicBezTo>
                    <a:pt x="391237" y="164558"/>
                    <a:pt x="428146" y="154262"/>
                    <a:pt x="462758" y="158618"/>
                  </a:cubicBezTo>
                  <a:cubicBezTo>
                    <a:pt x="497449" y="162816"/>
                    <a:pt x="528338" y="177706"/>
                    <a:pt x="553287" y="200358"/>
                  </a:cubicBezTo>
                  <a:lnTo>
                    <a:pt x="539426" y="206377"/>
                  </a:lnTo>
                  <a:lnTo>
                    <a:pt x="539426" y="206140"/>
                  </a:lnTo>
                  <a:cubicBezTo>
                    <a:pt x="542832" y="169073"/>
                    <a:pt x="560257" y="137708"/>
                    <a:pt x="580533" y="109354"/>
                  </a:cubicBezTo>
                  <a:cubicBezTo>
                    <a:pt x="601364" y="81157"/>
                    <a:pt x="627579" y="56921"/>
                    <a:pt x="657598" y="37912"/>
                  </a:cubicBezTo>
                  <a:cubicBezTo>
                    <a:pt x="718030" y="-422"/>
                    <a:pt x="795727" y="-8897"/>
                    <a:pt x="864000" y="8924"/>
                  </a:cubicBezTo>
                  <a:cubicBezTo>
                    <a:pt x="898137" y="17399"/>
                    <a:pt x="931640" y="31338"/>
                    <a:pt x="961183" y="52327"/>
                  </a:cubicBezTo>
                  <a:cubicBezTo>
                    <a:pt x="990251" y="73712"/>
                    <a:pt x="1015358" y="101512"/>
                    <a:pt x="1031515" y="133906"/>
                  </a:cubicBezTo>
                  <a:cubicBezTo>
                    <a:pt x="1063355" y="199645"/>
                    <a:pt x="1064147" y="273066"/>
                    <a:pt x="1046643" y="340151"/>
                  </a:cubicBezTo>
                  <a:lnTo>
                    <a:pt x="1030565" y="330013"/>
                  </a:lnTo>
                  <a:lnTo>
                    <a:pt x="1030723" y="329855"/>
                  </a:lnTo>
                  <a:cubicBezTo>
                    <a:pt x="1046405" y="313935"/>
                    <a:pt x="1066048" y="300867"/>
                    <a:pt x="1088383" y="293263"/>
                  </a:cubicBezTo>
                  <a:cubicBezTo>
                    <a:pt x="1110639" y="285264"/>
                    <a:pt x="1135509" y="284234"/>
                    <a:pt x="1159349" y="289541"/>
                  </a:cubicBezTo>
                  <a:cubicBezTo>
                    <a:pt x="1183665" y="295006"/>
                    <a:pt x="1205367" y="310213"/>
                    <a:pt x="1220494" y="328350"/>
                  </a:cubicBezTo>
                  <a:cubicBezTo>
                    <a:pt x="1235622" y="347121"/>
                    <a:pt x="1245601" y="367477"/>
                    <a:pt x="1250750" y="390921"/>
                  </a:cubicBezTo>
                  <a:cubicBezTo>
                    <a:pt x="1252254" y="397732"/>
                    <a:pt x="1247978" y="404385"/>
                    <a:pt x="1241166" y="405890"/>
                  </a:cubicBezTo>
                  <a:cubicBezTo>
                    <a:pt x="1235305" y="407157"/>
                    <a:pt x="1229602" y="404148"/>
                    <a:pt x="1227148" y="398999"/>
                  </a:cubicBezTo>
                  <a:lnTo>
                    <a:pt x="1226275" y="397653"/>
                  </a:lnTo>
                  <a:close/>
                </a:path>
              </a:pathLst>
            </a:custGeom>
            <a:grpFill/>
            <a:ln w="792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B2DD7D1-CBC8-4BB4-9CC3-8CE89DC8AFB9}"/>
                </a:ext>
              </a:extLst>
            </p:cNvPr>
            <p:cNvSpPr/>
            <p:nvPr/>
          </p:nvSpPr>
          <p:spPr>
            <a:xfrm>
              <a:off x="9443006" y="5234600"/>
              <a:ext cx="643002" cy="263764"/>
            </a:xfrm>
            <a:custGeom>
              <a:avLst/>
              <a:gdLst>
                <a:gd name="connsiteX0" fmla="*/ 642798 w 643002"/>
                <a:gd name="connsiteY0" fmla="*/ 89007 h 263764"/>
                <a:gd name="connsiteX1" fmla="*/ 568426 w 643002"/>
                <a:gd name="connsiteY1" fmla="*/ 215494 h 263764"/>
                <a:gd name="connsiteX2" fmla="*/ 429186 w 643002"/>
                <a:gd name="connsiteY2" fmla="*/ 263649 h 263764"/>
                <a:gd name="connsiteX3" fmla="*/ 288205 w 643002"/>
                <a:gd name="connsiteY3" fmla="*/ 223969 h 263764"/>
                <a:gd name="connsiteX4" fmla="*/ 200923 w 643002"/>
                <a:gd name="connsiteY4" fmla="*/ 108887 h 263764"/>
                <a:gd name="connsiteX5" fmla="*/ 200923 w 643002"/>
                <a:gd name="connsiteY5" fmla="*/ 108887 h 263764"/>
                <a:gd name="connsiteX6" fmla="*/ 214625 w 643002"/>
                <a:gd name="connsiteY6" fmla="*/ 111896 h 263764"/>
                <a:gd name="connsiteX7" fmla="*/ 149600 w 643002"/>
                <a:gd name="connsiteY7" fmla="*/ 150231 h 263764"/>
                <a:gd name="connsiteX8" fmla="*/ 72535 w 643002"/>
                <a:gd name="connsiteY8" fmla="*/ 142627 h 263764"/>
                <a:gd name="connsiteX9" fmla="*/ 15588 w 643002"/>
                <a:gd name="connsiteY9" fmla="*/ 87185 h 263764"/>
                <a:gd name="connsiteX10" fmla="*/ 618 w 643002"/>
                <a:gd name="connsiteY10" fmla="*/ 12417 h 263764"/>
                <a:gd name="connsiteX11" fmla="*/ 15667 w 643002"/>
                <a:gd name="connsiteY11" fmla="*/ 62 h 263764"/>
                <a:gd name="connsiteX12" fmla="*/ 27944 w 643002"/>
                <a:gd name="connsiteY12" fmla="*/ 11863 h 263764"/>
                <a:gd name="connsiteX13" fmla="*/ 28023 w 643002"/>
                <a:gd name="connsiteY13" fmla="*/ 12417 h 263764"/>
                <a:gd name="connsiteX14" fmla="*/ 47348 w 643002"/>
                <a:gd name="connsiteY14" fmla="*/ 69364 h 263764"/>
                <a:gd name="connsiteX15" fmla="*/ 87426 w 643002"/>
                <a:gd name="connsiteY15" fmla="*/ 108332 h 263764"/>
                <a:gd name="connsiteX16" fmla="*/ 144927 w 643002"/>
                <a:gd name="connsiteY16" fmla="*/ 119183 h 263764"/>
                <a:gd name="connsiteX17" fmla="*/ 202745 w 643002"/>
                <a:gd name="connsiteY17" fmla="*/ 100016 h 263764"/>
                <a:gd name="connsiteX18" fmla="*/ 203933 w 643002"/>
                <a:gd name="connsiteY18" fmla="*/ 99303 h 263764"/>
                <a:gd name="connsiteX19" fmla="*/ 216051 w 643002"/>
                <a:gd name="connsiteY19" fmla="*/ 102154 h 263764"/>
                <a:gd name="connsiteX20" fmla="*/ 216526 w 643002"/>
                <a:gd name="connsiteY20" fmla="*/ 103026 h 263764"/>
                <a:gd name="connsiteX21" fmla="*/ 216526 w 643002"/>
                <a:gd name="connsiteY21" fmla="*/ 103026 h 263764"/>
                <a:gd name="connsiteX22" fmla="*/ 304046 w 643002"/>
                <a:gd name="connsiteY22" fmla="*/ 199812 h 263764"/>
                <a:gd name="connsiteX23" fmla="*/ 427920 w 643002"/>
                <a:gd name="connsiteY23" fmla="*/ 229671 h 263764"/>
                <a:gd name="connsiteX24" fmla="*/ 491678 w 643002"/>
                <a:gd name="connsiteY24" fmla="*/ 218979 h 263764"/>
                <a:gd name="connsiteX25" fmla="*/ 547991 w 643002"/>
                <a:gd name="connsiteY25" fmla="*/ 189515 h 263764"/>
                <a:gd name="connsiteX26" fmla="*/ 619670 w 643002"/>
                <a:gd name="connsiteY26" fmla="*/ 84651 h 263764"/>
                <a:gd name="connsiteX27" fmla="*/ 620067 w 643002"/>
                <a:gd name="connsiteY27" fmla="*/ 83463 h 263764"/>
                <a:gd name="connsiteX28" fmla="*/ 634640 w 643002"/>
                <a:gd name="connsiteY28" fmla="*/ 75621 h 263764"/>
                <a:gd name="connsiteX29" fmla="*/ 642798 w 643002"/>
                <a:gd name="connsiteY29" fmla="*/ 89007 h 2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3002" h="263764">
                  <a:moveTo>
                    <a:pt x="642798" y="89007"/>
                  </a:moveTo>
                  <a:cubicBezTo>
                    <a:pt x="633610" y="138588"/>
                    <a:pt x="607552" y="183021"/>
                    <a:pt x="568426" y="215494"/>
                  </a:cubicBezTo>
                  <a:cubicBezTo>
                    <a:pt x="528745" y="247254"/>
                    <a:pt x="478293" y="262699"/>
                    <a:pt x="429186" y="263649"/>
                  </a:cubicBezTo>
                  <a:cubicBezTo>
                    <a:pt x="380160" y="265075"/>
                    <a:pt x="328678" y="253274"/>
                    <a:pt x="288205" y="223969"/>
                  </a:cubicBezTo>
                  <a:cubicBezTo>
                    <a:pt x="247336" y="195377"/>
                    <a:pt x="217556" y="154904"/>
                    <a:pt x="200923" y="108887"/>
                  </a:cubicBezTo>
                  <a:lnTo>
                    <a:pt x="200923" y="108887"/>
                  </a:lnTo>
                  <a:lnTo>
                    <a:pt x="214625" y="111896"/>
                  </a:lnTo>
                  <a:cubicBezTo>
                    <a:pt x="197914" y="131856"/>
                    <a:pt x="175262" y="144528"/>
                    <a:pt x="149600" y="150231"/>
                  </a:cubicBezTo>
                  <a:cubicBezTo>
                    <a:pt x="123938" y="155537"/>
                    <a:pt x="96930" y="152211"/>
                    <a:pt x="72535" y="142627"/>
                  </a:cubicBezTo>
                  <a:cubicBezTo>
                    <a:pt x="46160" y="130351"/>
                    <a:pt x="27944" y="110233"/>
                    <a:pt x="15588" y="87185"/>
                  </a:cubicBezTo>
                  <a:cubicBezTo>
                    <a:pt x="3391" y="64058"/>
                    <a:pt x="-1916" y="37683"/>
                    <a:pt x="618" y="12417"/>
                  </a:cubicBezTo>
                  <a:cubicBezTo>
                    <a:pt x="1411" y="4893"/>
                    <a:pt x="8143" y="-651"/>
                    <a:pt x="15667" y="62"/>
                  </a:cubicBezTo>
                  <a:cubicBezTo>
                    <a:pt x="22083" y="695"/>
                    <a:pt x="27073" y="5685"/>
                    <a:pt x="27944" y="11863"/>
                  </a:cubicBezTo>
                  <a:lnTo>
                    <a:pt x="28023" y="12417"/>
                  </a:lnTo>
                  <a:cubicBezTo>
                    <a:pt x="30954" y="33010"/>
                    <a:pt x="36973" y="52415"/>
                    <a:pt x="47348" y="69364"/>
                  </a:cubicBezTo>
                  <a:cubicBezTo>
                    <a:pt x="57566" y="85918"/>
                    <a:pt x="71744" y="101600"/>
                    <a:pt x="87426" y="108332"/>
                  </a:cubicBezTo>
                  <a:cubicBezTo>
                    <a:pt x="105088" y="116886"/>
                    <a:pt x="125284" y="120450"/>
                    <a:pt x="144927" y="119183"/>
                  </a:cubicBezTo>
                  <a:cubicBezTo>
                    <a:pt x="164569" y="118074"/>
                    <a:pt x="185400" y="110708"/>
                    <a:pt x="202745" y="100016"/>
                  </a:cubicBezTo>
                  <a:lnTo>
                    <a:pt x="203933" y="99303"/>
                  </a:lnTo>
                  <a:cubicBezTo>
                    <a:pt x="208052" y="96769"/>
                    <a:pt x="213516" y="98036"/>
                    <a:pt x="216051" y="102154"/>
                  </a:cubicBezTo>
                  <a:lnTo>
                    <a:pt x="216526" y="103026"/>
                  </a:lnTo>
                  <a:lnTo>
                    <a:pt x="216526" y="103026"/>
                  </a:lnTo>
                  <a:cubicBezTo>
                    <a:pt x="236168" y="142310"/>
                    <a:pt x="267454" y="177160"/>
                    <a:pt x="304046" y="199812"/>
                  </a:cubicBezTo>
                  <a:cubicBezTo>
                    <a:pt x="340955" y="222702"/>
                    <a:pt x="384358" y="232523"/>
                    <a:pt x="427920" y="229671"/>
                  </a:cubicBezTo>
                  <a:cubicBezTo>
                    <a:pt x="449701" y="229038"/>
                    <a:pt x="471164" y="224919"/>
                    <a:pt x="491678" y="218979"/>
                  </a:cubicBezTo>
                  <a:cubicBezTo>
                    <a:pt x="511954" y="212009"/>
                    <a:pt x="530805" y="202030"/>
                    <a:pt x="547991" y="189515"/>
                  </a:cubicBezTo>
                  <a:cubicBezTo>
                    <a:pt x="581415" y="163933"/>
                    <a:pt x="607393" y="125361"/>
                    <a:pt x="619670" y="84651"/>
                  </a:cubicBezTo>
                  <a:lnTo>
                    <a:pt x="620067" y="83463"/>
                  </a:lnTo>
                  <a:cubicBezTo>
                    <a:pt x="621888" y="77285"/>
                    <a:pt x="628462" y="73721"/>
                    <a:pt x="634640" y="75621"/>
                  </a:cubicBezTo>
                  <a:cubicBezTo>
                    <a:pt x="640421" y="77364"/>
                    <a:pt x="643907" y="83225"/>
                    <a:pt x="642798" y="89007"/>
                  </a:cubicBezTo>
                  <a:close/>
                </a:path>
              </a:pathLst>
            </a:custGeom>
            <a:grpFill/>
            <a:ln w="7920" cap="flat">
              <a:noFill/>
              <a:prstDash val="solid"/>
              <a:miter/>
            </a:ln>
          </p:spPr>
          <p:txBody>
            <a:bodyPr rtlCol="0" anchor="ctr"/>
            <a:lstStyle/>
            <a:p>
              <a:endParaRPr lang="en-US"/>
            </a:p>
          </p:txBody>
        </p:sp>
      </p:grpSp>
      <p:grpSp>
        <p:nvGrpSpPr>
          <p:cNvPr id="17" name="Graphic 2">
            <a:extLst>
              <a:ext uri="{FF2B5EF4-FFF2-40B4-BE49-F238E27FC236}">
                <a16:creationId xmlns:a16="http://schemas.microsoft.com/office/drawing/2014/main" id="{98115917-4F5B-489F-A192-711327D80183}"/>
              </a:ext>
            </a:extLst>
          </p:cNvPr>
          <p:cNvGrpSpPr/>
          <p:nvPr/>
        </p:nvGrpSpPr>
        <p:grpSpPr>
          <a:xfrm flipH="1">
            <a:off x="4317028" y="3088386"/>
            <a:ext cx="1454855" cy="909828"/>
            <a:chOff x="14198277" y="1568976"/>
            <a:chExt cx="1381630" cy="864035"/>
          </a:xfrm>
          <a:solidFill>
            <a:schemeClr val="tx1"/>
          </a:solidFill>
        </p:grpSpPr>
        <p:sp>
          <p:nvSpPr>
            <p:cNvPr id="18" name="Freeform: Shape 17">
              <a:extLst>
                <a:ext uri="{FF2B5EF4-FFF2-40B4-BE49-F238E27FC236}">
                  <a16:creationId xmlns:a16="http://schemas.microsoft.com/office/drawing/2014/main" id="{7142E739-0B4B-4457-BFE0-72FB1EEC5FE3}"/>
                </a:ext>
              </a:extLst>
            </p:cNvPr>
            <p:cNvSpPr/>
            <p:nvPr/>
          </p:nvSpPr>
          <p:spPr>
            <a:xfrm>
              <a:off x="14941921" y="1568976"/>
              <a:ext cx="637986" cy="538488"/>
            </a:xfrm>
            <a:custGeom>
              <a:avLst/>
              <a:gdLst>
                <a:gd name="connsiteX0" fmla="*/ 416117 w 637986"/>
                <a:gd name="connsiteY0" fmla="*/ 483622 h 538488"/>
                <a:gd name="connsiteX1" fmla="*/ 523675 w 637986"/>
                <a:gd name="connsiteY1" fmla="*/ 507779 h 538488"/>
                <a:gd name="connsiteX2" fmla="*/ 599869 w 637986"/>
                <a:gd name="connsiteY2" fmla="*/ 434120 h 538488"/>
                <a:gd name="connsiteX3" fmla="*/ 603274 w 637986"/>
                <a:gd name="connsiteY3" fmla="*/ 379470 h 538488"/>
                <a:gd name="connsiteX4" fmla="*/ 582444 w 637986"/>
                <a:gd name="connsiteY4" fmla="*/ 327354 h 538488"/>
                <a:gd name="connsiteX5" fmla="*/ 483044 w 637986"/>
                <a:gd name="connsiteY5" fmla="*/ 280545 h 538488"/>
                <a:gd name="connsiteX6" fmla="*/ 482332 w 637986"/>
                <a:gd name="connsiteY6" fmla="*/ 280545 h 538488"/>
                <a:gd name="connsiteX7" fmla="*/ 472668 w 637986"/>
                <a:gd name="connsiteY7" fmla="*/ 271991 h 538488"/>
                <a:gd name="connsiteX8" fmla="*/ 472589 w 637986"/>
                <a:gd name="connsiteY8" fmla="*/ 271595 h 538488"/>
                <a:gd name="connsiteX9" fmla="*/ 388872 w 637986"/>
                <a:gd name="connsiteY9" fmla="*/ 92834 h 538488"/>
                <a:gd name="connsiteX10" fmla="*/ 303887 w 637986"/>
                <a:gd name="connsiteY10" fmla="*/ 50064 h 538488"/>
                <a:gd name="connsiteX11" fmla="*/ 205199 w 637986"/>
                <a:gd name="connsiteY11" fmla="*/ 44124 h 538488"/>
                <a:gd name="connsiteX12" fmla="*/ 44576 w 637986"/>
                <a:gd name="connsiteY12" fmla="*/ 140989 h 538488"/>
                <a:gd name="connsiteX13" fmla="*/ 34596 w 637986"/>
                <a:gd name="connsiteY13" fmla="*/ 231597 h 538488"/>
                <a:gd name="connsiteX14" fmla="*/ 108651 w 637986"/>
                <a:gd name="connsiteY14" fmla="*/ 276110 h 538488"/>
                <a:gd name="connsiteX15" fmla="*/ 114829 w 637986"/>
                <a:gd name="connsiteY15" fmla="*/ 280862 h 538488"/>
                <a:gd name="connsiteX16" fmla="*/ 110869 w 637986"/>
                <a:gd name="connsiteY16" fmla="*/ 286881 h 538488"/>
                <a:gd name="connsiteX17" fmla="*/ 53288 w 637986"/>
                <a:gd name="connsiteY17" fmla="*/ 284188 h 538488"/>
                <a:gd name="connsiteX18" fmla="*/ 10597 w 637986"/>
                <a:gd name="connsiteY18" fmla="*/ 241815 h 538488"/>
                <a:gd name="connsiteX19" fmla="*/ 14637 w 637986"/>
                <a:gd name="connsiteY19" fmla="*/ 125782 h 538488"/>
                <a:gd name="connsiteX20" fmla="*/ 200131 w 637986"/>
                <a:gd name="connsiteY20" fmla="*/ 2146 h 538488"/>
                <a:gd name="connsiteX21" fmla="*/ 313312 w 637986"/>
                <a:gd name="connsiteY21" fmla="*/ 9353 h 538488"/>
                <a:gd name="connsiteX22" fmla="*/ 414613 w 637986"/>
                <a:gd name="connsiteY22" fmla="*/ 65350 h 538488"/>
                <a:gd name="connsiteX23" fmla="*/ 490727 w 637986"/>
                <a:gd name="connsiteY23" fmla="*/ 271357 h 538488"/>
                <a:gd name="connsiteX24" fmla="*/ 480985 w 637986"/>
                <a:gd name="connsiteY24" fmla="*/ 262407 h 538488"/>
                <a:gd name="connsiteX25" fmla="*/ 481777 w 637986"/>
                <a:gd name="connsiteY25" fmla="*/ 262328 h 538488"/>
                <a:gd name="connsiteX26" fmla="*/ 606363 w 637986"/>
                <a:gd name="connsiteY26" fmla="*/ 309454 h 538488"/>
                <a:gd name="connsiteX27" fmla="*/ 635035 w 637986"/>
                <a:gd name="connsiteY27" fmla="*/ 373133 h 538488"/>
                <a:gd name="connsiteX28" fmla="*/ 631074 w 637986"/>
                <a:gd name="connsiteY28" fmla="*/ 443862 h 538488"/>
                <a:gd name="connsiteX29" fmla="*/ 593216 w 637986"/>
                <a:gd name="connsiteY29" fmla="*/ 503898 h 538488"/>
                <a:gd name="connsiteX30" fmla="*/ 530011 w 637986"/>
                <a:gd name="connsiteY30" fmla="*/ 535025 h 538488"/>
                <a:gd name="connsiteX31" fmla="*/ 407960 w 637986"/>
                <a:gd name="connsiteY31" fmla="*/ 489562 h 538488"/>
                <a:gd name="connsiteX32" fmla="*/ 409781 w 637986"/>
                <a:gd name="connsiteY32" fmla="*/ 482671 h 538488"/>
                <a:gd name="connsiteX33" fmla="*/ 415722 w 637986"/>
                <a:gd name="connsiteY33" fmla="*/ 483384 h 538488"/>
                <a:gd name="connsiteX34" fmla="*/ 416117 w 637986"/>
                <a:gd name="connsiteY34" fmla="*/ 483622 h 5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7986" h="538488">
                  <a:moveTo>
                    <a:pt x="416117" y="483622"/>
                  </a:moveTo>
                  <a:cubicBezTo>
                    <a:pt x="445502" y="511501"/>
                    <a:pt x="487084" y="518709"/>
                    <a:pt x="523675" y="507779"/>
                  </a:cubicBezTo>
                  <a:cubicBezTo>
                    <a:pt x="560980" y="498353"/>
                    <a:pt x="588622" y="469682"/>
                    <a:pt x="599869" y="434120"/>
                  </a:cubicBezTo>
                  <a:cubicBezTo>
                    <a:pt x="605413" y="416141"/>
                    <a:pt x="606839" y="397766"/>
                    <a:pt x="603274" y="379470"/>
                  </a:cubicBezTo>
                  <a:cubicBezTo>
                    <a:pt x="600186" y="360619"/>
                    <a:pt x="593057" y="342640"/>
                    <a:pt x="582444" y="327354"/>
                  </a:cubicBezTo>
                  <a:cubicBezTo>
                    <a:pt x="561535" y="296227"/>
                    <a:pt x="523517" y="280149"/>
                    <a:pt x="483044" y="280545"/>
                  </a:cubicBezTo>
                  <a:lnTo>
                    <a:pt x="482332" y="280545"/>
                  </a:lnTo>
                  <a:cubicBezTo>
                    <a:pt x="477342" y="280466"/>
                    <a:pt x="473302" y="276822"/>
                    <a:pt x="472668" y="271991"/>
                  </a:cubicBezTo>
                  <a:lnTo>
                    <a:pt x="472589" y="271595"/>
                  </a:lnTo>
                  <a:cubicBezTo>
                    <a:pt x="463481" y="204114"/>
                    <a:pt x="437265" y="135841"/>
                    <a:pt x="388872" y="92834"/>
                  </a:cubicBezTo>
                  <a:cubicBezTo>
                    <a:pt x="364952" y="71211"/>
                    <a:pt x="335409" y="57271"/>
                    <a:pt x="303887" y="50064"/>
                  </a:cubicBezTo>
                  <a:cubicBezTo>
                    <a:pt x="271176" y="42777"/>
                    <a:pt x="237752" y="40639"/>
                    <a:pt x="205199" y="44124"/>
                  </a:cubicBezTo>
                  <a:cubicBezTo>
                    <a:pt x="140965" y="50777"/>
                    <a:pt x="76257" y="84596"/>
                    <a:pt x="44576" y="140989"/>
                  </a:cubicBezTo>
                  <a:cubicBezTo>
                    <a:pt x="30240" y="167839"/>
                    <a:pt x="24379" y="203005"/>
                    <a:pt x="34596" y="231597"/>
                  </a:cubicBezTo>
                  <a:cubicBezTo>
                    <a:pt x="43942" y="260903"/>
                    <a:pt x="74436" y="280466"/>
                    <a:pt x="108651" y="276110"/>
                  </a:cubicBezTo>
                  <a:cubicBezTo>
                    <a:pt x="111661" y="275714"/>
                    <a:pt x="114433" y="277852"/>
                    <a:pt x="114829" y="280862"/>
                  </a:cubicBezTo>
                  <a:cubicBezTo>
                    <a:pt x="115145" y="283634"/>
                    <a:pt x="113403" y="286089"/>
                    <a:pt x="110869" y="286881"/>
                  </a:cubicBezTo>
                  <a:cubicBezTo>
                    <a:pt x="92890" y="292029"/>
                    <a:pt x="72138" y="292188"/>
                    <a:pt x="53288" y="284188"/>
                  </a:cubicBezTo>
                  <a:cubicBezTo>
                    <a:pt x="34675" y="275951"/>
                    <a:pt x="19547" y="260110"/>
                    <a:pt x="10597" y="241815"/>
                  </a:cubicBezTo>
                  <a:cubicBezTo>
                    <a:pt x="-5560" y="203955"/>
                    <a:pt x="-2471" y="162136"/>
                    <a:pt x="14637" y="125782"/>
                  </a:cubicBezTo>
                  <a:cubicBezTo>
                    <a:pt x="50120" y="55133"/>
                    <a:pt x="124174" y="10779"/>
                    <a:pt x="200131" y="2146"/>
                  </a:cubicBezTo>
                  <a:cubicBezTo>
                    <a:pt x="238227" y="-2685"/>
                    <a:pt x="276640" y="1037"/>
                    <a:pt x="313312" y="9353"/>
                  </a:cubicBezTo>
                  <a:cubicBezTo>
                    <a:pt x="350933" y="18937"/>
                    <a:pt x="386812" y="38104"/>
                    <a:pt x="414613" y="65350"/>
                  </a:cubicBezTo>
                  <a:cubicBezTo>
                    <a:pt x="470767" y="121030"/>
                    <a:pt x="491360" y="198332"/>
                    <a:pt x="490727" y="271357"/>
                  </a:cubicBezTo>
                  <a:lnTo>
                    <a:pt x="480985" y="262407"/>
                  </a:lnTo>
                  <a:lnTo>
                    <a:pt x="481777" y="262328"/>
                  </a:lnTo>
                  <a:cubicBezTo>
                    <a:pt x="525180" y="255358"/>
                    <a:pt x="577296" y="270328"/>
                    <a:pt x="606363" y="309454"/>
                  </a:cubicBezTo>
                  <a:cubicBezTo>
                    <a:pt x="620699" y="328384"/>
                    <a:pt x="630283" y="350402"/>
                    <a:pt x="635035" y="373133"/>
                  </a:cubicBezTo>
                  <a:cubicBezTo>
                    <a:pt x="640421" y="396340"/>
                    <a:pt x="638044" y="421526"/>
                    <a:pt x="631074" y="443862"/>
                  </a:cubicBezTo>
                  <a:cubicBezTo>
                    <a:pt x="623630" y="466197"/>
                    <a:pt x="611829" y="488136"/>
                    <a:pt x="593216" y="503898"/>
                  </a:cubicBezTo>
                  <a:cubicBezTo>
                    <a:pt x="575157" y="519976"/>
                    <a:pt x="552822" y="530431"/>
                    <a:pt x="530011" y="535025"/>
                  </a:cubicBezTo>
                  <a:cubicBezTo>
                    <a:pt x="485420" y="546271"/>
                    <a:pt x="431166" y="529876"/>
                    <a:pt x="407960" y="489562"/>
                  </a:cubicBezTo>
                  <a:cubicBezTo>
                    <a:pt x="406613" y="487107"/>
                    <a:pt x="407405" y="484097"/>
                    <a:pt x="409781" y="482671"/>
                  </a:cubicBezTo>
                  <a:cubicBezTo>
                    <a:pt x="411761" y="481562"/>
                    <a:pt x="414216" y="481879"/>
                    <a:pt x="415722" y="483384"/>
                  </a:cubicBezTo>
                  <a:lnTo>
                    <a:pt x="416117" y="483622"/>
                  </a:lnTo>
                  <a:close/>
                </a:path>
              </a:pathLst>
            </a:custGeom>
            <a:grpFill/>
            <a:ln w="792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F96BC17-AB12-44B5-8A26-5704AA997D76}"/>
                </a:ext>
              </a:extLst>
            </p:cNvPr>
            <p:cNvSpPr/>
            <p:nvPr/>
          </p:nvSpPr>
          <p:spPr>
            <a:xfrm>
              <a:off x="14198277" y="1928993"/>
              <a:ext cx="1268523" cy="504017"/>
            </a:xfrm>
            <a:custGeom>
              <a:avLst/>
              <a:gdLst>
                <a:gd name="connsiteX0" fmla="*/ 871700 w 1268523"/>
                <a:gd name="connsiteY0" fmla="*/ 177146 h 504017"/>
                <a:gd name="connsiteX1" fmla="*/ 928568 w 1268523"/>
                <a:gd name="connsiteY1" fmla="*/ 221024 h 504017"/>
                <a:gd name="connsiteX2" fmla="*/ 992881 w 1268523"/>
                <a:gd name="connsiteY2" fmla="*/ 183403 h 504017"/>
                <a:gd name="connsiteX3" fmla="*/ 949795 w 1268523"/>
                <a:gd name="connsiteY3" fmla="*/ 51371 h 504017"/>
                <a:gd name="connsiteX4" fmla="*/ 873047 w 1268523"/>
                <a:gd name="connsiteY4" fmla="*/ 35134 h 504017"/>
                <a:gd name="connsiteX5" fmla="*/ 794398 w 1268523"/>
                <a:gd name="connsiteY5" fmla="*/ 53589 h 504017"/>
                <a:gd name="connsiteX6" fmla="*/ 663712 w 1268523"/>
                <a:gd name="connsiteY6" fmla="*/ 163127 h 504017"/>
                <a:gd name="connsiteX7" fmla="*/ 523444 w 1268523"/>
                <a:gd name="connsiteY7" fmla="*/ 278526 h 504017"/>
                <a:gd name="connsiteX8" fmla="*/ 351256 w 1268523"/>
                <a:gd name="connsiteY8" fmla="*/ 339512 h 504017"/>
                <a:gd name="connsiteX9" fmla="*/ 169960 w 1268523"/>
                <a:gd name="connsiteY9" fmla="*/ 333809 h 504017"/>
                <a:gd name="connsiteX10" fmla="*/ 3872 w 1268523"/>
                <a:gd name="connsiteY10" fmla="*/ 262210 h 504017"/>
                <a:gd name="connsiteX11" fmla="*/ 3159 w 1268523"/>
                <a:gd name="connsiteY11" fmla="*/ 261655 h 504017"/>
                <a:gd name="connsiteX12" fmla="*/ 13851 w 1268523"/>
                <a:gd name="connsiteY12" fmla="*/ 250329 h 504017"/>
                <a:gd name="connsiteX13" fmla="*/ 170990 w 1268523"/>
                <a:gd name="connsiteY13" fmla="*/ 341492 h 504017"/>
                <a:gd name="connsiteX14" fmla="*/ 349910 w 1268523"/>
                <a:gd name="connsiteY14" fmla="*/ 375708 h 504017"/>
                <a:gd name="connsiteX15" fmla="*/ 529543 w 1268523"/>
                <a:gd name="connsiteY15" fmla="*/ 354561 h 504017"/>
                <a:gd name="connsiteX16" fmla="*/ 688108 w 1268523"/>
                <a:gd name="connsiteY16" fmla="*/ 272506 h 504017"/>
                <a:gd name="connsiteX17" fmla="*/ 688741 w 1268523"/>
                <a:gd name="connsiteY17" fmla="*/ 271952 h 504017"/>
                <a:gd name="connsiteX18" fmla="*/ 702760 w 1268523"/>
                <a:gd name="connsiteY18" fmla="*/ 269655 h 504017"/>
                <a:gd name="connsiteX19" fmla="*/ 706562 w 1268523"/>
                <a:gd name="connsiteY19" fmla="*/ 275199 h 504017"/>
                <a:gd name="connsiteX20" fmla="*/ 707117 w 1268523"/>
                <a:gd name="connsiteY20" fmla="*/ 277179 h 504017"/>
                <a:gd name="connsiteX21" fmla="*/ 824495 w 1268523"/>
                <a:gd name="connsiteY21" fmla="*/ 437169 h 504017"/>
                <a:gd name="connsiteX22" fmla="*/ 919856 w 1268523"/>
                <a:gd name="connsiteY22" fmla="*/ 465445 h 504017"/>
                <a:gd name="connsiteX23" fmla="*/ 1021394 w 1268523"/>
                <a:gd name="connsiteY23" fmla="*/ 459821 h 504017"/>
                <a:gd name="connsiteX24" fmla="*/ 1193186 w 1268523"/>
                <a:gd name="connsiteY24" fmla="*/ 358996 h 504017"/>
                <a:gd name="connsiteX25" fmla="*/ 1240153 w 1268523"/>
                <a:gd name="connsiteY25" fmla="*/ 167483 h 504017"/>
                <a:gd name="connsiteX26" fmla="*/ 1247440 w 1268523"/>
                <a:gd name="connsiteY26" fmla="*/ 156474 h 504017"/>
                <a:gd name="connsiteX27" fmla="*/ 1258212 w 1268523"/>
                <a:gd name="connsiteY27" fmla="*/ 162731 h 504017"/>
                <a:gd name="connsiteX28" fmla="*/ 1218769 w 1268523"/>
                <a:gd name="connsiteY28" fmla="*/ 378638 h 504017"/>
                <a:gd name="connsiteX29" fmla="*/ 1028919 w 1268523"/>
                <a:gd name="connsiteY29" fmla="*/ 496097 h 504017"/>
                <a:gd name="connsiteX30" fmla="*/ 807229 w 1268523"/>
                <a:gd name="connsiteY30" fmla="*/ 466158 h 504017"/>
                <a:gd name="connsiteX31" fmla="*/ 686048 w 1268523"/>
                <a:gd name="connsiteY31" fmla="*/ 280822 h 504017"/>
                <a:gd name="connsiteX32" fmla="*/ 704423 w 1268523"/>
                <a:gd name="connsiteY32" fmla="*/ 286050 h 504017"/>
                <a:gd name="connsiteX33" fmla="*/ 703631 w 1268523"/>
                <a:gd name="connsiteY33" fmla="*/ 287000 h 504017"/>
                <a:gd name="connsiteX34" fmla="*/ 539047 w 1268523"/>
                <a:gd name="connsiteY34" fmla="*/ 387034 h 504017"/>
                <a:gd name="connsiteX35" fmla="*/ 348167 w 1268523"/>
                <a:gd name="connsiteY35" fmla="*/ 406518 h 504017"/>
                <a:gd name="connsiteX36" fmla="*/ 161802 w 1268523"/>
                <a:gd name="connsiteY36" fmla="*/ 364936 h 504017"/>
                <a:gd name="connsiteX37" fmla="*/ 2209 w 1268523"/>
                <a:gd name="connsiteY37" fmla="*/ 260942 h 504017"/>
                <a:gd name="connsiteX38" fmla="*/ 2366 w 1268523"/>
                <a:gd name="connsiteY38" fmla="*/ 249933 h 504017"/>
                <a:gd name="connsiteX39" fmla="*/ 12505 w 1268523"/>
                <a:gd name="connsiteY39" fmla="*/ 249300 h 504017"/>
                <a:gd name="connsiteX40" fmla="*/ 12901 w 1268523"/>
                <a:gd name="connsiteY40" fmla="*/ 249616 h 504017"/>
                <a:gd name="connsiteX41" fmla="*/ 13614 w 1268523"/>
                <a:gd name="connsiteY41" fmla="*/ 250092 h 504017"/>
                <a:gd name="connsiteX42" fmla="*/ 174079 w 1268523"/>
                <a:gd name="connsiteY42" fmla="*/ 310682 h 504017"/>
                <a:gd name="connsiteX43" fmla="*/ 346742 w 1268523"/>
                <a:gd name="connsiteY43" fmla="*/ 310603 h 504017"/>
                <a:gd name="connsiteX44" fmla="*/ 638843 w 1268523"/>
                <a:gd name="connsiteY44" fmla="*/ 139287 h 504017"/>
                <a:gd name="connsiteX45" fmla="*/ 779350 w 1268523"/>
                <a:gd name="connsiteY45" fmla="*/ 22066 h 504017"/>
                <a:gd name="connsiteX46" fmla="*/ 872334 w 1268523"/>
                <a:gd name="connsiteY46" fmla="*/ 47 h 504017"/>
                <a:gd name="connsiteX47" fmla="*/ 966744 w 1268523"/>
                <a:gd name="connsiteY47" fmla="*/ 22620 h 504017"/>
                <a:gd name="connsiteX48" fmla="*/ 1027096 w 1268523"/>
                <a:gd name="connsiteY48" fmla="*/ 100319 h 504017"/>
                <a:gd name="connsiteX49" fmla="*/ 1014108 w 1268523"/>
                <a:gd name="connsiteY49" fmla="*/ 197342 h 504017"/>
                <a:gd name="connsiteX50" fmla="*/ 927856 w 1268523"/>
                <a:gd name="connsiteY50" fmla="*/ 238845 h 504017"/>
                <a:gd name="connsiteX51" fmla="*/ 883185 w 1268523"/>
                <a:gd name="connsiteY51" fmla="*/ 220390 h 504017"/>
                <a:gd name="connsiteX52" fmla="*/ 865997 w 1268523"/>
                <a:gd name="connsiteY52" fmla="*/ 176829 h 504017"/>
                <a:gd name="connsiteX53" fmla="*/ 869324 w 1268523"/>
                <a:gd name="connsiteY53" fmla="*/ 174453 h 504017"/>
                <a:gd name="connsiteX54" fmla="*/ 871700 w 1268523"/>
                <a:gd name="connsiteY54" fmla="*/ 177146 h 50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8523" h="504017">
                  <a:moveTo>
                    <a:pt x="871700" y="177146"/>
                  </a:moveTo>
                  <a:cubicBezTo>
                    <a:pt x="872334" y="206213"/>
                    <a:pt x="902827" y="222450"/>
                    <a:pt x="928568" y="221024"/>
                  </a:cubicBezTo>
                  <a:cubicBezTo>
                    <a:pt x="954626" y="220153"/>
                    <a:pt x="980604" y="205263"/>
                    <a:pt x="992881" y="183403"/>
                  </a:cubicBezTo>
                  <a:cubicBezTo>
                    <a:pt x="1018463" y="138494"/>
                    <a:pt x="994782" y="75766"/>
                    <a:pt x="949795" y="51371"/>
                  </a:cubicBezTo>
                  <a:cubicBezTo>
                    <a:pt x="927221" y="38540"/>
                    <a:pt x="900688" y="35134"/>
                    <a:pt x="873047" y="35134"/>
                  </a:cubicBezTo>
                  <a:cubicBezTo>
                    <a:pt x="845801" y="35372"/>
                    <a:pt x="819110" y="41708"/>
                    <a:pt x="794398" y="53589"/>
                  </a:cubicBezTo>
                  <a:cubicBezTo>
                    <a:pt x="744579" y="77270"/>
                    <a:pt x="704740" y="120357"/>
                    <a:pt x="663712" y="163127"/>
                  </a:cubicBezTo>
                  <a:cubicBezTo>
                    <a:pt x="622369" y="206688"/>
                    <a:pt x="576273" y="247478"/>
                    <a:pt x="523444" y="278526"/>
                  </a:cubicBezTo>
                  <a:cubicBezTo>
                    <a:pt x="470932" y="310048"/>
                    <a:pt x="411689" y="330958"/>
                    <a:pt x="351256" y="339512"/>
                  </a:cubicBezTo>
                  <a:cubicBezTo>
                    <a:pt x="290824" y="347987"/>
                    <a:pt x="229283" y="346086"/>
                    <a:pt x="169960" y="333809"/>
                  </a:cubicBezTo>
                  <a:cubicBezTo>
                    <a:pt x="111034" y="321216"/>
                    <a:pt x="52185" y="301098"/>
                    <a:pt x="3872" y="262210"/>
                  </a:cubicBezTo>
                  <a:lnTo>
                    <a:pt x="3159" y="261655"/>
                  </a:lnTo>
                  <a:lnTo>
                    <a:pt x="13851" y="250329"/>
                  </a:lnTo>
                  <a:cubicBezTo>
                    <a:pt x="58126" y="291277"/>
                    <a:pt x="114123" y="320662"/>
                    <a:pt x="170990" y="341492"/>
                  </a:cubicBezTo>
                  <a:cubicBezTo>
                    <a:pt x="228333" y="362402"/>
                    <a:pt x="289003" y="373411"/>
                    <a:pt x="349910" y="375708"/>
                  </a:cubicBezTo>
                  <a:cubicBezTo>
                    <a:pt x="410817" y="378242"/>
                    <a:pt x="471962" y="372460"/>
                    <a:pt x="529543" y="354561"/>
                  </a:cubicBezTo>
                  <a:cubicBezTo>
                    <a:pt x="586965" y="337215"/>
                    <a:pt x="641615" y="309098"/>
                    <a:pt x="688108" y="272506"/>
                  </a:cubicBezTo>
                  <a:lnTo>
                    <a:pt x="688741" y="271952"/>
                  </a:lnTo>
                  <a:cubicBezTo>
                    <a:pt x="691988" y="267437"/>
                    <a:pt x="698246" y="266407"/>
                    <a:pt x="702760" y="269655"/>
                  </a:cubicBezTo>
                  <a:cubicBezTo>
                    <a:pt x="704740" y="271081"/>
                    <a:pt x="706008" y="273061"/>
                    <a:pt x="706562" y="275199"/>
                  </a:cubicBezTo>
                  <a:lnTo>
                    <a:pt x="707117" y="277179"/>
                  </a:lnTo>
                  <a:cubicBezTo>
                    <a:pt x="724937" y="342839"/>
                    <a:pt x="766281" y="404775"/>
                    <a:pt x="824495" y="437169"/>
                  </a:cubicBezTo>
                  <a:cubicBezTo>
                    <a:pt x="853246" y="454198"/>
                    <a:pt x="886433" y="462514"/>
                    <a:pt x="919856" y="465445"/>
                  </a:cubicBezTo>
                  <a:cubicBezTo>
                    <a:pt x="953359" y="468930"/>
                    <a:pt x="988288" y="466554"/>
                    <a:pt x="1021394" y="459821"/>
                  </a:cubicBezTo>
                  <a:cubicBezTo>
                    <a:pt x="1087766" y="446119"/>
                    <a:pt x="1150733" y="411904"/>
                    <a:pt x="1193186" y="358996"/>
                  </a:cubicBezTo>
                  <a:cubicBezTo>
                    <a:pt x="1236431" y="306563"/>
                    <a:pt x="1254093" y="235518"/>
                    <a:pt x="1240153" y="167483"/>
                  </a:cubicBezTo>
                  <a:cubicBezTo>
                    <a:pt x="1239123" y="162414"/>
                    <a:pt x="1242371" y="157503"/>
                    <a:pt x="1247440" y="156474"/>
                  </a:cubicBezTo>
                  <a:cubicBezTo>
                    <a:pt x="1252113" y="155523"/>
                    <a:pt x="1256707" y="158295"/>
                    <a:pt x="1258212" y="162731"/>
                  </a:cubicBezTo>
                  <a:cubicBezTo>
                    <a:pt x="1281497" y="234647"/>
                    <a:pt x="1264072" y="317414"/>
                    <a:pt x="1218769" y="378638"/>
                  </a:cubicBezTo>
                  <a:cubicBezTo>
                    <a:pt x="1172830" y="439625"/>
                    <a:pt x="1103290" y="481682"/>
                    <a:pt x="1028919" y="496097"/>
                  </a:cubicBezTo>
                  <a:cubicBezTo>
                    <a:pt x="955735" y="511145"/>
                    <a:pt x="874473" y="506631"/>
                    <a:pt x="807229" y="466158"/>
                  </a:cubicBezTo>
                  <a:cubicBezTo>
                    <a:pt x="740381" y="425131"/>
                    <a:pt x="699592" y="354640"/>
                    <a:pt x="686048" y="280822"/>
                  </a:cubicBezTo>
                  <a:lnTo>
                    <a:pt x="704423" y="286050"/>
                  </a:lnTo>
                  <a:lnTo>
                    <a:pt x="703631" y="287000"/>
                  </a:lnTo>
                  <a:cubicBezTo>
                    <a:pt x="660861" y="338165"/>
                    <a:pt x="601063" y="369213"/>
                    <a:pt x="539047" y="387034"/>
                  </a:cubicBezTo>
                  <a:cubicBezTo>
                    <a:pt x="476952" y="405171"/>
                    <a:pt x="411768" y="410161"/>
                    <a:pt x="348167" y="406518"/>
                  </a:cubicBezTo>
                  <a:cubicBezTo>
                    <a:pt x="284330" y="403270"/>
                    <a:pt x="221126" y="388618"/>
                    <a:pt x="161802" y="364936"/>
                  </a:cubicBezTo>
                  <a:cubicBezTo>
                    <a:pt x="102558" y="340858"/>
                    <a:pt x="47513" y="307276"/>
                    <a:pt x="2209" y="260942"/>
                  </a:cubicBezTo>
                  <a:cubicBezTo>
                    <a:pt x="-801" y="257854"/>
                    <a:pt x="-722" y="252943"/>
                    <a:pt x="2366" y="249933"/>
                  </a:cubicBezTo>
                  <a:cubicBezTo>
                    <a:pt x="5139" y="247240"/>
                    <a:pt x="9495" y="247003"/>
                    <a:pt x="12505" y="249300"/>
                  </a:cubicBezTo>
                  <a:lnTo>
                    <a:pt x="12901" y="249616"/>
                  </a:lnTo>
                  <a:lnTo>
                    <a:pt x="13614" y="250092"/>
                  </a:lnTo>
                  <a:cubicBezTo>
                    <a:pt x="59631" y="283991"/>
                    <a:pt x="117290" y="301257"/>
                    <a:pt x="174079" y="310682"/>
                  </a:cubicBezTo>
                  <a:cubicBezTo>
                    <a:pt x="231422" y="319394"/>
                    <a:pt x="289953" y="319553"/>
                    <a:pt x="346742" y="310603"/>
                  </a:cubicBezTo>
                  <a:cubicBezTo>
                    <a:pt x="461428" y="293020"/>
                    <a:pt x="559640" y="223955"/>
                    <a:pt x="638843" y="139287"/>
                  </a:cubicBezTo>
                  <a:cubicBezTo>
                    <a:pt x="679395" y="97071"/>
                    <a:pt x="721293" y="50104"/>
                    <a:pt x="779350" y="22066"/>
                  </a:cubicBezTo>
                  <a:cubicBezTo>
                    <a:pt x="808021" y="8126"/>
                    <a:pt x="840336" y="364"/>
                    <a:pt x="872334" y="47"/>
                  </a:cubicBezTo>
                  <a:cubicBezTo>
                    <a:pt x="903619" y="-586"/>
                    <a:pt x="937835" y="5037"/>
                    <a:pt x="966744" y="22620"/>
                  </a:cubicBezTo>
                  <a:cubicBezTo>
                    <a:pt x="995020" y="40520"/>
                    <a:pt x="1017989" y="67924"/>
                    <a:pt x="1027096" y="100319"/>
                  </a:cubicBezTo>
                  <a:cubicBezTo>
                    <a:pt x="1037314" y="131921"/>
                    <a:pt x="1033987" y="169225"/>
                    <a:pt x="1014108" y="197342"/>
                  </a:cubicBezTo>
                  <a:cubicBezTo>
                    <a:pt x="994465" y="225459"/>
                    <a:pt x="961041" y="241696"/>
                    <a:pt x="927856" y="238845"/>
                  </a:cubicBezTo>
                  <a:cubicBezTo>
                    <a:pt x="911460" y="237498"/>
                    <a:pt x="895540" y="231162"/>
                    <a:pt x="883185" y="220390"/>
                  </a:cubicBezTo>
                  <a:cubicBezTo>
                    <a:pt x="870354" y="210094"/>
                    <a:pt x="863384" y="192590"/>
                    <a:pt x="865997" y="176829"/>
                  </a:cubicBezTo>
                  <a:cubicBezTo>
                    <a:pt x="866235" y="175245"/>
                    <a:pt x="867740" y="174215"/>
                    <a:pt x="869324" y="174453"/>
                  </a:cubicBezTo>
                  <a:cubicBezTo>
                    <a:pt x="870670" y="174453"/>
                    <a:pt x="871621" y="175720"/>
                    <a:pt x="871700" y="177146"/>
                  </a:cubicBezTo>
                  <a:close/>
                </a:path>
              </a:pathLst>
            </a:custGeom>
            <a:grpFill/>
            <a:ln w="792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17B98F3-FD19-469B-8FA2-6FF5E5A64FE6}"/>
                </a:ext>
              </a:extLst>
            </p:cNvPr>
            <p:cNvSpPr/>
            <p:nvPr/>
          </p:nvSpPr>
          <p:spPr>
            <a:xfrm>
              <a:off x="14199030" y="1719815"/>
              <a:ext cx="769927" cy="511337"/>
            </a:xfrm>
            <a:custGeom>
              <a:avLst/>
              <a:gdLst>
                <a:gd name="connsiteX0" fmla="*/ 748974 w 769927"/>
                <a:gd name="connsiteY0" fmla="*/ 65392 h 511337"/>
                <a:gd name="connsiteX1" fmla="*/ 646090 w 769927"/>
                <a:gd name="connsiteY1" fmla="*/ 36483 h 511337"/>
                <a:gd name="connsiteX2" fmla="*/ 590172 w 769927"/>
                <a:gd name="connsiteY2" fmla="*/ 123132 h 511337"/>
                <a:gd name="connsiteX3" fmla="*/ 593973 w 769927"/>
                <a:gd name="connsiteY3" fmla="*/ 190771 h 511337"/>
                <a:gd name="connsiteX4" fmla="*/ 579559 w 769927"/>
                <a:gd name="connsiteY4" fmla="*/ 259202 h 511337"/>
                <a:gd name="connsiteX5" fmla="*/ 508038 w 769927"/>
                <a:gd name="connsiteY5" fmla="*/ 376106 h 511337"/>
                <a:gd name="connsiteX6" fmla="*/ 401668 w 769927"/>
                <a:gd name="connsiteY6" fmla="*/ 463705 h 511337"/>
                <a:gd name="connsiteX7" fmla="*/ 270587 w 769927"/>
                <a:gd name="connsiteY7" fmla="*/ 505128 h 511337"/>
                <a:gd name="connsiteX8" fmla="*/ 4306 w 769927"/>
                <a:gd name="connsiteY8" fmla="*/ 471546 h 511337"/>
                <a:gd name="connsiteX9" fmla="*/ 742 w 769927"/>
                <a:gd name="connsiteY9" fmla="*/ 461566 h 511337"/>
                <a:gd name="connsiteX10" fmla="*/ 10167 w 769927"/>
                <a:gd name="connsiteY10" fmla="*/ 457765 h 511337"/>
                <a:gd name="connsiteX11" fmla="*/ 265122 w 769927"/>
                <a:gd name="connsiteY11" fmla="*/ 473605 h 511337"/>
                <a:gd name="connsiteX12" fmla="*/ 384956 w 769927"/>
                <a:gd name="connsiteY12" fmla="*/ 432578 h 511337"/>
                <a:gd name="connsiteX13" fmla="*/ 484277 w 769927"/>
                <a:gd name="connsiteY13" fmla="*/ 354880 h 511337"/>
                <a:gd name="connsiteX14" fmla="*/ 555798 w 769927"/>
                <a:gd name="connsiteY14" fmla="*/ 250015 h 511337"/>
                <a:gd name="connsiteX15" fmla="*/ 569738 w 769927"/>
                <a:gd name="connsiteY15" fmla="*/ 189504 h 511337"/>
                <a:gd name="connsiteX16" fmla="*/ 562768 w 769927"/>
                <a:gd name="connsiteY16" fmla="*/ 125270 h 511337"/>
                <a:gd name="connsiteX17" fmla="*/ 576311 w 769927"/>
                <a:gd name="connsiteY17" fmla="*/ 52166 h 511337"/>
                <a:gd name="connsiteX18" fmla="*/ 636585 w 769927"/>
                <a:gd name="connsiteY18" fmla="*/ 5436 h 511337"/>
                <a:gd name="connsiteX19" fmla="*/ 710956 w 769927"/>
                <a:gd name="connsiteY19" fmla="*/ 5911 h 511337"/>
                <a:gd name="connsiteX20" fmla="*/ 768379 w 769927"/>
                <a:gd name="connsiteY20" fmla="*/ 52720 h 511337"/>
                <a:gd name="connsiteX21" fmla="*/ 764101 w 769927"/>
                <a:gd name="connsiteY21" fmla="*/ 68561 h 511337"/>
                <a:gd name="connsiteX22" fmla="*/ 748974 w 769927"/>
                <a:gd name="connsiteY22" fmla="*/ 65392 h 5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9927" h="511337">
                  <a:moveTo>
                    <a:pt x="748974" y="65392"/>
                  </a:moveTo>
                  <a:cubicBezTo>
                    <a:pt x="725293" y="33315"/>
                    <a:pt x="682681" y="24840"/>
                    <a:pt x="646090" y="36483"/>
                  </a:cubicBezTo>
                  <a:cubicBezTo>
                    <a:pt x="610290" y="46859"/>
                    <a:pt x="587954" y="83055"/>
                    <a:pt x="590172" y="123132"/>
                  </a:cubicBezTo>
                  <a:cubicBezTo>
                    <a:pt x="591360" y="141982"/>
                    <a:pt x="596350" y="168119"/>
                    <a:pt x="593973" y="190771"/>
                  </a:cubicBezTo>
                  <a:cubicBezTo>
                    <a:pt x="592548" y="214136"/>
                    <a:pt x="587795" y="237342"/>
                    <a:pt x="579559" y="259202"/>
                  </a:cubicBezTo>
                  <a:cubicBezTo>
                    <a:pt x="561975" y="302606"/>
                    <a:pt x="537739" y="341019"/>
                    <a:pt x="508038" y="376106"/>
                  </a:cubicBezTo>
                  <a:cubicBezTo>
                    <a:pt x="478575" y="411193"/>
                    <a:pt x="442775" y="441370"/>
                    <a:pt x="401668" y="463705"/>
                  </a:cubicBezTo>
                  <a:cubicBezTo>
                    <a:pt x="360166" y="485327"/>
                    <a:pt x="315574" y="497762"/>
                    <a:pt x="270587" y="505128"/>
                  </a:cubicBezTo>
                  <a:cubicBezTo>
                    <a:pt x="180850" y="519147"/>
                    <a:pt x="86519" y="510039"/>
                    <a:pt x="4306" y="471546"/>
                  </a:cubicBezTo>
                  <a:cubicBezTo>
                    <a:pt x="584" y="469804"/>
                    <a:pt x="-1080" y="465368"/>
                    <a:pt x="742" y="461566"/>
                  </a:cubicBezTo>
                  <a:cubicBezTo>
                    <a:pt x="2406" y="458082"/>
                    <a:pt x="6603" y="456497"/>
                    <a:pt x="10167" y="457765"/>
                  </a:cubicBezTo>
                  <a:cubicBezTo>
                    <a:pt x="91984" y="486674"/>
                    <a:pt x="181087" y="489050"/>
                    <a:pt x="265122" y="473605"/>
                  </a:cubicBezTo>
                  <a:cubicBezTo>
                    <a:pt x="307100" y="465685"/>
                    <a:pt x="348285" y="452537"/>
                    <a:pt x="384956" y="432578"/>
                  </a:cubicBezTo>
                  <a:cubicBezTo>
                    <a:pt x="421865" y="413094"/>
                    <a:pt x="454814" y="385611"/>
                    <a:pt x="484277" y="354880"/>
                  </a:cubicBezTo>
                  <a:cubicBezTo>
                    <a:pt x="512949" y="323832"/>
                    <a:pt x="539719" y="288508"/>
                    <a:pt x="555798" y="250015"/>
                  </a:cubicBezTo>
                  <a:cubicBezTo>
                    <a:pt x="563480" y="230610"/>
                    <a:pt x="568867" y="210255"/>
                    <a:pt x="569738" y="189504"/>
                  </a:cubicBezTo>
                  <a:cubicBezTo>
                    <a:pt x="571163" y="167802"/>
                    <a:pt x="566886" y="150219"/>
                    <a:pt x="562768" y="125270"/>
                  </a:cubicBezTo>
                  <a:cubicBezTo>
                    <a:pt x="560153" y="101351"/>
                    <a:pt x="562926" y="74818"/>
                    <a:pt x="576311" y="52166"/>
                  </a:cubicBezTo>
                  <a:cubicBezTo>
                    <a:pt x="588746" y="29513"/>
                    <a:pt x="612032" y="11851"/>
                    <a:pt x="636585" y="5436"/>
                  </a:cubicBezTo>
                  <a:cubicBezTo>
                    <a:pt x="660742" y="-1772"/>
                    <a:pt x="686720" y="-2009"/>
                    <a:pt x="710956" y="5911"/>
                  </a:cubicBezTo>
                  <a:cubicBezTo>
                    <a:pt x="735430" y="13514"/>
                    <a:pt x="756102" y="31493"/>
                    <a:pt x="768379" y="52720"/>
                  </a:cubicBezTo>
                  <a:cubicBezTo>
                    <a:pt x="771547" y="58264"/>
                    <a:pt x="769726" y="65392"/>
                    <a:pt x="764101" y="68561"/>
                  </a:cubicBezTo>
                  <a:cubicBezTo>
                    <a:pt x="758954" y="71570"/>
                    <a:pt x="752380" y="70065"/>
                    <a:pt x="748974" y="65392"/>
                  </a:cubicBezTo>
                  <a:close/>
                </a:path>
              </a:pathLst>
            </a:custGeom>
            <a:grpFill/>
            <a:ln w="7920" cap="flat">
              <a:noFill/>
              <a:prstDash val="solid"/>
              <a:miter/>
            </a:ln>
          </p:spPr>
          <p:txBody>
            <a:bodyPr rtlCol="0" anchor="ctr"/>
            <a:lstStyle/>
            <a:p>
              <a:endParaRPr lang="en-US"/>
            </a:p>
          </p:txBody>
        </p:sp>
      </p:grpSp>
    </p:spTree>
    <p:extLst>
      <p:ext uri="{BB962C8B-B14F-4D97-AF65-F5344CB8AC3E}">
        <p14:creationId xmlns:p14="http://schemas.microsoft.com/office/powerpoint/2010/main" val="365242967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1500"/>
                            </p:stCondLst>
                            <p:childTnLst>
                              <p:par>
                                <p:cTn id="27" presetID="0" presetClass="entr" presetSubtype="0" fill="hold" grpId="0" nodeType="afterEffect">
                                  <p:stCondLst>
                                    <p:cond delay="0"/>
                                  </p:stCondLst>
                                  <p:iterate type="lt">
                                    <p:tmPct val="3000"/>
                                  </p:iterate>
                                  <p:childTnLst>
                                    <p:set>
                                      <p:cBhvr>
                                        <p:cTn id="28" dur="750" fill="hold">
                                          <p:stCondLst>
                                            <p:cond delay="0"/>
                                          </p:stCondLst>
                                        </p:cTn>
                                        <p:tgtEl>
                                          <p:spTgt spid="10"/>
                                        </p:tgtEl>
                                        <p:attrNameLst>
                                          <p:attrName>style.visibility</p:attrName>
                                        </p:attrNameLst>
                                      </p:cBhvr>
                                      <p:to>
                                        <p:strVal val="visible"/>
                                      </p:to>
                                    </p:set>
                                    <p:anim to="" calcmode="lin" valueType="num">
                                      <p:cBhvr>
                                        <p:cTn id="29"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30" dur="750">
                                          <p:stCondLst>
                                            <p:cond delay="0"/>
                                          </p:stCondLst>
                                        </p:cTn>
                                        <p:tgtEl>
                                          <p:spTgt spid="10"/>
                                        </p:tgtEl>
                                      </p:cBhvr>
                                    </p:animEffect>
                                  </p:childTnLst>
                                </p:cTn>
                              </p:par>
                            </p:childTnLst>
                          </p:cTn>
                        </p:par>
                        <p:par>
                          <p:cTn id="31" fill="hold">
                            <p:stCondLst>
                              <p:cond delay="2453"/>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a:extLst>
              <a:ext uri="{FF2B5EF4-FFF2-40B4-BE49-F238E27FC236}">
                <a16:creationId xmlns:a16="http://schemas.microsoft.com/office/drawing/2014/main" id="{47162AD6-40E3-44C9-A16E-CB350FF61F84}"/>
              </a:ext>
            </a:extLst>
          </p:cNvPr>
          <p:cNvGraphicFramePr/>
          <p:nvPr>
            <p:extLst>
              <p:ext uri="{D42A27DB-BD31-4B8C-83A1-F6EECF244321}">
                <p14:modId xmlns:p14="http://schemas.microsoft.com/office/powerpoint/2010/main" val="2211216955"/>
              </p:ext>
            </p:extLst>
          </p:nvPr>
        </p:nvGraphicFramePr>
        <p:xfrm>
          <a:off x="1866900" y="3276600"/>
          <a:ext cx="14554200" cy="5105401"/>
        </p:xfrm>
        <a:graphic>
          <a:graphicData uri="http://schemas.openxmlformats.org/drawingml/2006/table">
            <a:tbl>
              <a:tblPr bandRow="1"/>
              <a:tblGrid>
                <a:gridCol w="2910840">
                  <a:extLst>
                    <a:ext uri="{9D8B030D-6E8A-4147-A177-3AD203B41FA5}">
                      <a16:colId xmlns:a16="http://schemas.microsoft.com/office/drawing/2014/main" val="20000"/>
                    </a:ext>
                  </a:extLst>
                </a:gridCol>
                <a:gridCol w="1714500">
                  <a:extLst>
                    <a:ext uri="{9D8B030D-6E8A-4147-A177-3AD203B41FA5}">
                      <a16:colId xmlns:a16="http://schemas.microsoft.com/office/drawing/2014/main" val="20001"/>
                    </a:ext>
                  </a:extLst>
                </a:gridCol>
                <a:gridCol w="3309620">
                  <a:extLst>
                    <a:ext uri="{9D8B030D-6E8A-4147-A177-3AD203B41FA5}">
                      <a16:colId xmlns:a16="http://schemas.microsoft.com/office/drawing/2014/main" val="20002"/>
                    </a:ext>
                  </a:extLst>
                </a:gridCol>
                <a:gridCol w="3309620">
                  <a:extLst>
                    <a:ext uri="{9D8B030D-6E8A-4147-A177-3AD203B41FA5}">
                      <a16:colId xmlns:a16="http://schemas.microsoft.com/office/drawing/2014/main" val="20003"/>
                    </a:ext>
                  </a:extLst>
                </a:gridCol>
                <a:gridCol w="3309620">
                  <a:extLst>
                    <a:ext uri="{9D8B030D-6E8A-4147-A177-3AD203B41FA5}">
                      <a16:colId xmlns:a16="http://schemas.microsoft.com/office/drawing/2014/main" val="20004"/>
                    </a:ext>
                  </a:extLst>
                </a:gridCol>
              </a:tblGrid>
              <a:tr h="729343">
                <a:tc gridSpan="2">
                  <a:txBody>
                    <a:bodyPr/>
                    <a:lstStyle/>
                    <a:p>
                      <a:pPr algn="ctr" defTabSz="914400">
                        <a:defRPr sz="2200">
                          <a:solidFill>
                            <a:srgbClr val="6A6E77"/>
                          </a:solidFill>
                          <a:latin typeface="Roboto Light"/>
                          <a:ea typeface="Roboto Light"/>
                          <a:cs typeface="Roboto Light"/>
                          <a:sym typeface="Roboto Light"/>
                        </a:defRPr>
                      </a:pPr>
                      <a:endParaRPr sz="1700"/>
                    </a:p>
                  </a:txBody>
                  <a:tcPr marL="38100" marR="38100" marT="38100" marB="38100" anchor="ctr" horzOverflow="overflow">
                    <a:lnL w="12700" cmpd="sng">
                      <a:noFill/>
                      <a:prstDash val="solid"/>
                    </a:lnL>
                    <a:lnR w="12700" cmpd="sng">
                      <a:noFill/>
                      <a:prstDash val="soli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defTabSz="914400">
                        <a:defRPr sz="1800"/>
                      </a:pPr>
                      <a:r>
                        <a:rPr lang="en-US" sz="2000" b="1">
                          <a:solidFill>
                            <a:schemeClr val="tx1"/>
                          </a:solidFill>
                          <a:latin typeface="+mj-lt"/>
                          <a:ea typeface="Montserrat Bold"/>
                          <a:cs typeface="Montserrat Bold"/>
                          <a:sym typeface="Montserrat Bold"/>
                        </a:rPr>
                        <a:t>Starndard</a:t>
                      </a:r>
                    </a:p>
                  </a:txBody>
                  <a:tcPr marL="38100" marR="38100" marT="38100" marB="38100" anchor="ctr" horzOverflow="overflow">
                    <a:lnL w="12700" cmpd="sng">
                      <a:noFill/>
                      <a:prstDash val="solid"/>
                    </a:lnL>
                    <a:lnR w="12700" cmpd="sng">
                      <a:noFill/>
                      <a:prstDash val="soli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2000" b="1">
                          <a:solidFill>
                            <a:schemeClr val="tx1"/>
                          </a:solidFill>
                          <a:latin typeface="+mj-lt"/>
                          <a:ea typeface="Montserrat Bold"/>
                          <a:cs typeface="Montserrat Bold"/>
                          <a:sym typeface="Montserrat Bold"/>
                        </a:rPr>
                        <a:t>Premium</a:t>
                      </a:r>
                    </a:p>
                  </a:txBody>
                  <a:tcPr marL="38100" marR="38100" marT="38100" marB="38100" anchor="ctr" horzOverflow="overflow">
                    <a:lnL w="12700" cmpd="sng">
                      <a:noFill/>
                      <a:prstDash val="solid"/>
                    </a:lnL>
                    <a:lnR w="12700" cmpd="sng">
                      <a:noFill/>
                      <a:prstDash val="soli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2000" b="1">
                          <a:solidFill>
                            <a:schemeClr val="tx1"/>
                          </a:solidFill>
                          <a:latin typeface="+mj-lt"/>
                          <a:ea typeface="Montserrat Bold"/>
                          <a:cs typeface="Montserrat Bold"/>
                          <a:sym typeface="Montserrat Bold"/>
                        </a:rPr>
                        <a:t>Unlimited</a:t>
                      </a:r>
                      <a:endParaRPr sz="2000" b="1">
                        <a:solidFill>
                          <a:schemeClr val="tx1"/>
                        </a:solidFill>
                        <a:latin typeface="+mj-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29343">
                <a:tc gridSpan="2">
                  <a:txBody>
                    <a:bodyPr/>
                    <a:lstStyle/>
                    <a:p>
                      <a:pPr>
                        <a:lnSpc>
                          <a:spcPct val="150000"/>
                        </a:lnSpc>
                        <a:defRPr>
                          <a:solidFill>
                            <a:srgbClr val="1C1F25"/>
                          </a:solidFill>
                          <a:latin typeface="Montserrat Bold"/>
                          <a:ea typeface="Montserrat Bold"/>
                          <a:cs typeface="Montserrat Bold"/>
                          <a:sym typeface="Montserrat Bold"/>
                        </a:defRPr>
                      </a:pPr>
                      <a:r>
                        <a:rPr lang="es-ES" altLang="zh-CN" sz="1400" b="1">
                          <a:solidFill>
                            <a:schemeClr val="tx1">
                              <a:lumMod val="75000"/>
                              <a:lumOff val="25000"/>
                            </a:schemeClr>
                          </a:solidFill>
                          <a:latin typeface="+mn-lt"/>
                          <a:ea typeface="Lato Light" panose="020F0502020204030203" pitchFamily="34" charset="0"/>
                          <a:cs typeface="Lato Light" panose="020F0502020204030203" pitchFamily="34" charset="0"/>
                        </a:rPr>
                        <a:t>Lorem ipsum dolor sit amet</a:t>
                      </a:r>
                      <a:endParaRPr lang="en-US" sz="1400" b="1">
                        <a:solidFill>
                          <a:schemeClr val="tx1">
                            <a:lumMod val="75000"/>
                            <a:lumOff val="25000"/>
                          </a:schemeClr>
                        </a:solidFill>
                        <a:latin typeface="+mn-lt"/>
                      </a:endParaRP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defTabSz="914400">
                        <a:defRPr sz="1800"/>
                      </a:pPr>
                      <a:r>
                        <a:rPr lang="en-US" sz="1400">
                          <a:solidFill>
                            <a:schemeClr val="tx1"/>
                          </a:solidFill>
                          <a:latin typeface="+mn-lt"/>
                          <a:ea typeface="Montserrat Light"/>
                          <a:cs typeface="Montserrat Light"/>
                          <a:sym typeface="Montserrat Light"/>
                        </a:rPr>
                        <a:t>5 users</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1400">
                          <a:solidFill>
                            <a:schemeClr val="tx1"/>
                          </a:solidFill>
                          <a:latin typeface="+mn-lt"/>
                          <a:ea typeface="Montserrat Light"/>
                          <a:cs typeface="Montserrat Light"/>
                          <a:sym typeface="Montserrat Light"/>
                        </a:rPr>
                        <a:t>10 users</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lnSpc>
                          <a:spcPct val="150000"/>
                        </a:lnSpc>
                        <a:defRPr sz="1800"/>
                      </a:pPr>
                      <a:r>
                        <a:rPr lang="en-US" sz="1400">
                          <a:solidFill>
                            <a:schemeClr val="tx1"/>
                          </a:solidFill>
                          <a:latin typeface="+mn-lt"/>
                          <a:ea typeface="linea-arrows-10"/>
                          <a:cs typeface="linea-arrows-10"/>
                          <a:sym typeface="linea-arrows-10"/>
                        </a:rPr>
                        <a:t>Unlimited</a:t>
                      </a:r>
                      <a:endParaRPr sz="1400">
                        <a:solidFill>
                          <a:schemeClr val="tx1"/>
                        </a:solidFill>
                        <a:latin typeface="+mn-lt"/>
                        <a:ea typeface="linea-arrows-10"/>
                        <a:cs typeface="linea-arrows-10"/>
                        <a:sym typeface="linea-arrows-10"/>
                      </a:endParaRP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29343">
                <a:tc gridSpan="2">
                  <a:txBody>
                    <a:bodyPr/>
                    <a:lstStyle/>
                    <a:p>
                      <a:pPr marL="0" algn="l" defTabSz="1371600" rtl="0" eaLnBrk="1" latinLnBrk="0" hangingPunct="1">
                        <a:lnSpc>
                          <a:spcPct val="150000"/>
                        </a:lnSpc>
                        <a:defRPr>
                          <a:solidFill>
                            <a:srgbClr val="1C1F25"/>
                          </a:solidFill>
                          <a:latin typeface="Montserrat Bold"/>
                          <a:ea typeface="Montserrat Bold"/>
                          <a:cs typeface="Montserrat Bold"/>
                          <a:sym typeface="Montserrat Bold"/>
                        </a:defRPr>
                      </a:pPr>
                      <a:r>
                        <a:rPr lang="es-ES" altLang="zh-CN" sz="1400" b="1">
                          <a:solidFill>
                            <a:schemeClr val="tx1">
                              <a:lumMod val="75000"/>
                              <a:lumOff val="25000"/>
                            </a:schemeClr>
                          </a:solidFill>
                          <a:latin typeface="+mn-lt"/>
                          <a:ea typeface="Lato Light" panose="020F0502020204030203" pitchFamily="34" charset="0"/>
                          <a:cs typeface="Lato Light" panose="020F0502020204030203" pitchFamily="34" charset="0"/>
                        </a:rPr>
                        <a:t>feugiat delicata liberavisse id cum</a:t>
                      </a:r>
                      <a:endParaRPr lang="en-US" sz="1400" b="1" kern="1200">
                        <a:solidFill>
                          <a:schemeClr val="tx1">
                            <a:lumMod val="75000"/>
                            <a:lumOff val="25000"/>
                          </a:schemeClr>
                        </a:solidFill>
                        <a:latin typeface="+mn-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defTabSz="914400">
                        <a:defRPr sz="1800"/>
                      </a:pPr>
                      <a:r>
                        <a:rPr lang="en-US" sz="1400">
                          <a:solidFill>
                            <a:schemeClr val="tx1"/>
                          </a:solidFill>
                          <a:latin typeface="+mn-lt"/>
                          <a:ea typeface="Montserrat Light"/>
                          <a:cs typeface="Montserrat Light"/>
                          <a:sym typeface="Montserrat Light"/>
                        </a:rPr>
                        <a:t>50 GB</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1400">
                          <a:solidFill>
                            <a:schemeClr val="tx1"/>
                          </a:solidFill>
                          <a:latin typeface="+mn-lt"/>
                          <a:ea typeface="Montserrat Light"/>
                          <a:cs typeface="Montserrat Light"/>
                          <a:sym typeface="Montserrat Light"/>
                        </a:rPr>
                        <a:t>1000 GB</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50000"/>
                        </a:lnSpc>
                        <a:spcBef>
                          <a:spcPts val="0"/>
                        </a:spcBef>
                        <a:spcAft>
                          <a:spcPts val="0"/>
                        </a:spcAft>
                        <a:buClrTx/>
                        <a:buSzTx/>
                        <a:buFontTx/>
                        <a:buNone/>
                        <a:tabLst/>
                        <a:defRPr sz="1800"/>
                      </a:pPr>
                      <a:r>
                        <a:rPr sz="1400">
                          <a:solidFill>
                            <a:schemeClr val="tx1"/>
                          </a:solidFill>
                          <a:latin typeface="+mn-lt"/>
                          <a:ea typeface="linea-arrows-10"/>
                          <a:cs typeface="linea-arrows-10"/>
                          <a:sym typeface="linea-arrows-10"/>
                        </a:rPr>
                        <a:t></a:t>
                      </a:r>
                      <a:r>
                        <a:rPr lang="en-US" sz="1400">
                          <a:solidFill>
                            <a:schemeClr val="tx1"/>
                          </a:solidFill>
                          <a:latin typeface="+mn-lt"/>
                          <a:ea typeface="linea-arrows-10"/>
                          <a:cs typeface="linea-arrows-10"/>
                          <a:sym typeface="linea-arrows-10"/>
                        </a:rPr>
                        <a:t>Unlimited</a:t>
                      </a: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729343">
                <a:tc gridSpan="2">
                  <a:txBody>
                    <a:bodyPr/>
                    <a:lstStyle/>
                    <a:p>
                      <a:pPr marL="0" algn="l" defTabSz="1371600" rtl="0" eaLnBrk="1" latinLnBrk="0" hangingPunct="1">
                        <a:lnSpc>
                          <a:spcPct val="150000"/>
                        </a:lnSpc>
                        <a:defRPr>
                          <a:solidFill>
                            <a:srgbClr val="1C1F25"/>
                          </a:solidFill>
                          <a:latin typeface="Montserrat Bold"/>
                          <a:ea typeface="Montserrat Bold"/>
                          <a:cs typeface="Montserrat Bold"/>
                          <a:sym typeface="Montserrat Bold"/>
                        </a:defRPr>
                      </a:pPr>
                      <a:r>
                        <a:rPr lang="es-ES" altLang="zh-CN" sz="1400" b="1">
                          <a:solidFill>
                            <a:schemeClr val="tx1">
                              <a:lumMod val="75000"/>
                              <a:lumOff val="25000"/>
                            </a:schemeClr>
                          </a:solidFill>
                          <a:latin typeface="+mn-lt"/>
                          <a:ea typeface="Lato Light" panose="020F0502020204030203" pitchFamily="34" charset="0"/>
                          <a:cs typeface="Lato Light" panose="020F0502020204030203" pitchFamily="34" charset="0"/>
                        </a:rPr>
                        <a:t>No quo maiorum intelleget</a:t>
                      </a:r>
                      <a:endParaRPr lang="en-US" sz="1400" b="1" kern="1200">
                        <a:solidFill>
                          <a:schemeClr val="tx1">
                            <a:lumMod val="75000"/>
                            <a:lumOff val="25000"/>
                          </a:schemeClr>
                        </a:solidFill>
                        <a:latin typeface="+mn-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sz="1800"/>
                      </a:pPr>
                      <a:r>
                        <a:rPr kumimoji="0" lang="en-US" sz="1400" b="0" i="0" u="none" strike="noStrike" kern="1200" cap="none" spc="0" normalizeH="0" baseline="0" noProof="0">
                          <a:ln>
                            <a:noFill/>
                          </a:ln>
                          <a:solidFill>
                            <a:schemeClr val="tx1"/>
                          </a:solidFill>
                          <a:effectLst/>
                          <a:uLnTx/>
                          <a:uFillTx/>
                          <a:latin typeface="Montserrat Light"/>
                          <a:ea typeface="Montserrat Light"/>
                          <a:cs typeface="Montserrat Light"/>
                          <a:sym typeface="Montserrat Light"/>
                        </a:rPr>
                        <a:t>10 MBps</a:t>
                      </a: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sz="1800"/>
                      </a:pPr>
                      <a:r>
                        <a:rPr kumimoji="0" lang="en-US" sz="1400" b="0" i="0" u="none" strike="noStrike" kern="1200" cap="none" spc="0" normalizeH="0" baseline="0" noProof="0">
                          <a:ln>
                            <a:noFill/>
                          </a:ln>
                          <a:solidFill>
                            <a:schemeClr val="tx1"/>
                          </a:solidFill>
                          <a:effectLst/>
                          <a:uLnTx/>
                          <a:uFillTx/>
                          <a:latin typeface="Montserrat Light"/>
                          <a:ea typeface="Montserrat Light"/>
                          <a:cs typeface="Montserrat Light"/>
                          <a:sym typeface="Montserrat Light"/>
                        </a:rPr>
                        <a:t>100 MBps</a:t>
                      </a: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50000"/>
                        </a:lnSpc>
                        <a:spcBef>
                          <a:spcPts val="0"/>
                        </a:spcBef>
                        <a:spcAft>
                          <a:spcPts val="0"/>
                        </a:spcAft>
                        <a:buClrTx/>
                        <a:buSzTx/>
                        <a:buFontTx/>
                        <a:buNone/>
                        <a:tabLst/>
                        <a:defRPr sz="1800"/>
                      </a:pPr>
                      <a:r>
                        <a:rPr sz="1400">
                          <a:solidFill>
                            <a:schemeClr val="tx1"/>
                          </a:solidFill>
                          <a:latin typeface="+mn-lt"/>
                          <a:ea typeface="linea-arrows-10"/>
                          <a:cs typeface="linea-arrows-10"/>
                          <a:sym typeface="linea-arrows-10"/>
                        </a:rPr>
                        <a:t></a:t>
                      </a:r>
                      <a:r>
                        <a:rPr lang="en-US" sz="1400">
                          <a:solidFill>
                            <a:schemeClr val="tx1"/>
                          </a:solidFill>
                          <a:latin typeface="+mn-lt"/>
                          <a:ea typeface="Montserrat Light"/>
                          <a:cs typeface="Montserrat Light"/>
                          <a:sym typeface="Montserrat Light"/>
                        </a:rPr>
                        <a:t>1000 MBps</a:t>
                      </a: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9343">
                <a:tc gridSpan="2">
                  <a:txBody>
                    <a:bodyPr/>
                    <a:lstStyle/>
                    <a:p>
                      <a:pPr marL="0" algn="l" defTabSz="1371600" rtl="0" eaLnBrk="1" latinLnBrk="0" hangingPunct="1">
                        <a:lnSpc>
                          <a:spcPct val="150000"/>
                        </a:lnSpc>
                        <a:defRPr>
                          <a:solidFill>
                            <a:srgbClr val="1C1F25"/>
                          </a:solidFill>
                          <a:latin typeface="Montserrat Bold"/>
                          <a:ea typeface="Montserrat Bold"/>
                          <a:cs typeface="Montserrat Bold"/>
                          <a:sym typeface="Montserrat Bold"/>
                        </a:defRPr>
                      </a:pPr>
                      <a:r>
                        <a:rPr lang="es-ES" altLang="zh-CN" sz="1400" b="1">
                          <a:solidFill>
                            <a:schemeClr val="tx1">
                              <a:lumMod val="75000"/>
                              <a:lumOff val="25000"/>
                            </a:schemeClr>
                          </a:solidFill>
                          <a:latin typeface="+mn-lt"/>
                          <a:ea typeface="Lato Light" panose="020F0502020204030203" pitchFamily="34" charset="0"/>
                          <a:cs typeface="Lato Light" panose="020F0502020204030203" pitchFamily="34" charset="0"/>
                        </a:rPr>
                        <a:t>ludus integre, vide viderer eleifend ex mea.</a:t>
                      </a:r>
                      <a:endParaRPr lang="en-US" sz="1400" b="1" kern="1200">
                        <a:solidFill>
                          <a:schemeClr val="tx1">
                            <a:lumMod val="75000"/>
                            <a:lumOff val="25000"/>
                          </a:schemeClr>
                        </a:solidFill>
                        <a:latin typeface="+mn-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defTabSz="914400">
                        <a:defRPr sz="1800"/>
                      </a:pPr>
                      <a:r>
                        <a:rPr lang="en-US" sz="1400">
                          <a:solidFill>
                            <a:schemeClr val="tx1"/>
                          </a:solidFill>
                          <a:latin typeface="+mn-lt"/>
                          <a:ea typeface="Montserrat Light"/>
                          <a:cs typeface="Montserrat Light"/>
                          <a:sym typeface="Montserrat Light"/>
                        </a:rPr>
                        <a:t>No</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1400">
                          <a:solidFill>
                            <a:schemeClr val="tx1"/>
                          </a:solidFill>
                          <a:latin typeface="+mn-lt"/>
                          <a:ea typeface="Montserrat Light"/>
                          <a:cs typeface="Montserrat Light"/>
                          <a:sym typeface="Montserrat Light"/>
                        </a:rPr>
                        <a:t>Yes</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lnSpc>
                          <a:spcPct val="150000"/>
                        </a:lnSpc>
                        <a:defRPr sz="1800"/>
                      </a:pPr>
                      <a:r>
                        <a:rPr sz="1400">
                          <a:solidFill>
                            <a:schemeClr val="tx1"/>
                          </a:solidFill>
                          <a:latin typeface="+mn-lt"/>
                          <a:ea typeface="linea-arrows-10"/>
                          <a:cs typeface="linea-arrows-10"/>
                          <a:sym typeface="linea-arrows-10"/>
                        </a:rPr>
                        <a:t></a:t>
                      </a:r>
                      <a:r>
                        <a:rPr lang="en-US" sz="1400">
                          <a:solidFill>
                            <a:schemeClr val="tx1"/>
                          </a:solidFill>
                          <a:latin typeface="+mn-lt"/>
                          <a:ea typeface="linea-arrows-10"/>
                          <a:cs typeface="linea-arrows-10"/>
                          <a:sym typeface="linea-arrows-10"/>
                        </a:rPr>
                        <a:t>Yes</a:t>
                      </a:r>
                      <a:endParaRPr sz="1400">
                        <a:solidFill>
                          <a:schemeClr val="tx1"/>
                        </a:solidFill>
                        <a:latin typeface="+mn-lt"/>
                        <a:ea typeface="linea-arrows-10"/>
                        <a:cs typeface="linea-arrows-10"/>
                        <a:sym typeface="linea-arrows-10"/>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12700" cap="flat" cmpd="sng" algn="ctr">
                      <a:solidFill>
                        <a:schemeClr val="accent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729343">
                <a:tc gridSpan="2">
                  <a:txBody>
                    <a:bodyPr/>
                    <a:lstStyle/>
                    <a:p>
                      <a:pPr marL="0" algn="l" defTabSz="1371600" rtl="0" eaLnBrk="1" latinLnBrk="0" hangingPunct="1">
                        <a:lnSpc>
                          <a:spcPct val="150000"/>
                        </a:lnSpc>
                        <a:defRPr>
                          <a:solidFill>
                            <a:srgbClr val="1C1F25"/>
                          </a:solidFill>
                          <a:latin typeface="Montserrat Bold"/>
                          <a:ea typeface="Montserrat Bold"/>
                          <a:cs typeface="Montserrat Bold"/>
                          <a:sym typeface="Montserrat Bold"/>
                        </a:defRPr>
                      </a:pPr>
                      <a:r>
                        <a:rPr lang="es-ES" altLang="zh-CN" sz="1400" b="1">
                          <a:solidFill>
                            <a:schemeClr val="tx1">
                              <a:lumMod val="75000"/>
                              <a:lumOff val="25000"/>
                            </a:schemeClr>
                          </a:solidFill>
                          <a:latin typeface="+mn-lt"/>
                          <a:ea typeface="Lato Light" panose="020F0502020204030203" pitchFamily="34" charset="0"/>
                          <a:cs typeface="Lato Light" panose="020F0502020204030203" pitchFamily="34" charset="0"/>
                        </a:rPr>
                        <a:t>His at soluta regione diceret</a:t>
                      </a:r>
                      <a:endParaRPr lang="en-US" sz="1400" b="1" kern="1200">
                        <a:solidFill>
                          <a:schemeClr val="tx1">
                            <a:lumMod val="75000"/>
                            <a:lumOff val="25000"/>
                          </a:schemeClr>
                        </a:solidFill>
                        <a:latin typeface="+mn-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ctr" defTabSz="914400">
                        <a:defRPr sz="1800"/>
                      </a:pPr>
                      <a:r>
                        <a:rPr lang="en-US" sz="1400">
                          <a:solidFill>
                            <a:schemeClr val="tx1"/>
                          </a:solidFill>
                          <a:latin typeface="+mn-lt"/>
                          <a:ea typeface="Montserrat Light"/>
                          <a:cs typeface="Montserrat Light"/>
                          <a:sym typeface="Montserrat Light"/>
                        </a:rPr>
                        <a:t>No</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defRPr sz="1800"/>
                      </a:pPr>
                      <a:r>
                        <a:rPr lang="en-US" sz="1400">
                          <a:solidFill>
                            <a:schemeClr val="tx1"/>
                          </a:solidFill>
                          <a:latin typeface="+mn-lt"/>
                          <a:ea typeface="Montserrat Light"/>
                          <a:cs typeface="Montserrat Light"/>
                          <a:sym typeface="Montserrat Light"/>
                        </a:rPr>
                        <a:t>No</a:t>
                      </a:r>
                      <a:endParaRPr sz="1400">
                        <a:solidFill>
                          <a:schemeClr val="tx1"/>
                        </a:solidFill>
                        <a:latin typeface="+mn-lt"/>
                        <a:ea typeface="Montserrat Light"/>
                        <a:cs typeface="Montserrat Light"/>
                        <a:sym typeface="Montserrat Light"/>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defTabSz="914400">
                        <a:lnSpc>
                          <a:spcPct val="150000"/>
                        </a:lnSpc>
                        <a:defRPr sz="1800"/>
                      </a:pPr>
                      <a:r>
                        <a:rPr sz="1400">
                          <a:solidFill>
                            <a:schemeClr val="tx1"/>
                          </a:solidFill>
                          <a:latin typeface="+mn-lt"/>
                          <a:ea typeface="linea-arrows-10"/>
                          <a:cs typeface="linea-arrows-10"/>
                          <a:sym typeface="linea-arrows-10"/>
                        </a:rPr>
                        <a:t></a:t>
                      </a:r>
                      <a:r>
                        <a:rPr lang="en-US" sz="1400">
                          <a:solidFill>
                            <a:schemeClr val="tx1"/>
                          </a:solidFill>
                          <a:latin typeface="+mn-lt"/>
                          <a:ea typeface="linea-arrows-10"/>
                          <a:cs typeface="linea-arrows-10"/>
                          <a:sym typeface="linea-arrows-10"/>
                        </a:rPr>
                        <a:t>Yes</a:t>
                      </a:r>
                      <a:endParaRPr sz="1400">
                        <a:solidFill>
                          <a:schemeClr val="tx1"/>
                        </a:solidFill>
                        <a:latin typeface="+mn-lt"/>
                        <a:ea typeface="linea-arrows-10"/>
                        <a:cs typeface="linea-arrows-10"/>
                        <a:sym typeface="linea-arrows-10"/>
                      </a:endParaRPr>
                    </a:p>
                  </a:txBody>
                  <a:tcPr marL="38100" marR="38100" marT="38100" marB="38100" anchor="ctr" horzOverflow="overflow">
                    <a:lnL w="12700" cmpd="sng">
                      <a:noFill/>
                      <a:prstDash val="solid"/>
                    </a:lnL>
                    <a:lnR w="12700" cmpd="sng">
                      <a:noFill/>
                      <a:prstDash val="solid"/>
                    </a:lnR>
                    <a:lnT w="12700" cap="flat" cmpd="sng" algn="ctr">
                      <a:solidFill>
                        <a:schemeClr val="accent1">
                          <a:lumMod val="60000"/>
                          <a:lumOff val="40000"/>
                        </a:schemeClr>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29343">
                <a:tc>
                  <a:txBody>
                    <a:bodyPr/>
                    <a:lstStyle/>
                    <a:p>
                      <a:pPr algn="ctr" defTabSz="914400">
                        <a:defRPr>
                          <a:solidFill>
                            <a:srgbClr val="6A6E77"/>
                          </a:solidFill>
                          <a:latin typeface="Montserrat Regular"/>
                          <a:ea typeface="Montserrat Regular"/>
                          <a:cs typeface="Montserrat Regular"/>
                          <a:sym typeface="Montserrat Regular"/>
                        </a:defRPr>
                      </a:pPr>
                      <a:endParaRPr sz="1100"/>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a:txBody>
                    <a:bodyPr/>
                    <a:lstStyle/>
                    <a:p>
                      <a:pPr algn="ctr" defTabSz="914400">
                        <a:defRPr>
                          <a:solidFill>
                            <a:srgbClr val="6A6E77"/>
                          </a:solidFill>
                          <a:latin typeface="Montserrat Regular"/>
                          <a:ea typeface="Montserrat Regular"/>
                          <a:cs typeface="Montserrat Regular"/>
                          <a:sym typeface="Montserrat Regular"/>
                        </a:defRPr>
                      </a:pPr>
                      <a:endParaRPr sz="1100"/>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a:txBody>
                    <a:bodyPr/>
                    <a:lstStyle/>
                    <a:p>
                      <a:pPr algn="ctr" defTabSz="914400">
                        <a:defRPr sz="1800"/>
                      </a:pPr>
                      <a:r>
                        <a:rPr sz="2000" b="1">
                          <a:solidFill>
                            <a:schemeClr val="tx1"/>
                          </a:solidFill>
                          <a:latin typeface="+mj-lt"/>
                          <a:ea typeface="Montserrat Bold"/>
                          <a:cs typeface="Montserrat Bold"/>
                          <a:sym typeface="Montserrat Bold"/>
                        </a:rPr>
                        <a:t>$</a:t>
                      </a:r>
                      <a:r>
                        <a:rPr lang="en-US" sz="2000" b="1">
                          <a:solidFill>
                            <a:schemeClr val="tx1"/>
                          </a:solidFill>
                          <a:latin typeface="+mj-lt"/>
                          <a:ea typeface="Montserrat Bold"/>
                          <a:cs typeface="Montserrat Bold"/>
                          <a:sym typeface="Montserrat Bold"/>
                        </a:rPr>
                        <a:t>19 / Month</a:t>
                      </a:r>
                      <a:endParaRPr sz="2000" b="1">
                        <a:solidFill>
                          <a:schemeClr val="tx1"/>
                        </a:solidFill>
                        <a:latin typeface="+mj-lt"/>
                        <a:ea typeface="Montserrat Bold"/>
                        <a:cs typeface="Montserrat Bold"/>
                        <a:sym typeface="Montserrat Bold"/>
                      </a:endParaRP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a:txBody>
                    <a:bodyPr/>
                    <a:lstStyle/>
                    <a:p>
                      <a:pPr algn="ctr" defTabSz="914400">
                        <a:defRPr sz="1800"/>
                      </a:pPr>
                      <a:r>
                        <a:rPr lang="en-US" sz="2000" b="1" kern="1200">
                          <a:solidFill>
                            <a:schemeClr val="tx1"/>
                          </a:solidFill>
                          <a:latin typeface="+mj-lt"/>
                          <a:ea typeface="Montserrat Bold"/>
                          <a:cs typeface="Montserrat Bold"/>
                          <a:sym typeface="Montserrat Bold"/>
                        </a:rPr>
                        <a:t>$39 / Month</a:t>
                      </a: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sz="2200">
                          <a:solidFill>
                            <a:srgbClr val="1C1F25"/>
                          </a:solidFill>
                          <a:latin typeface="Roboto Bold"/>
                          <a:ea typeface="Roboto Bold"/>
                          <a:cs typeface="Roboto Bold"/>
                          <a:sym typeface="Roboto Bold"/>
                        </a:defRPr>
                      </a:pPr>
                      <a:r>
                        <a:rPr lang="en-US" sz="2000" b="1" kern="1200">
                          <a:solidFill>
                            <a:schemeClr val="tx1"/>
                          </a:solidFill>
                          <a:latin typeface="+mj-lt"/>
                          <a:ea typeface="Montserrat Bold"/>
                          <a:cs typeface="Montserrat Bold"/>
                          <a:sym typeface="Montserrat Bold"/>
                        </a:rPr>
                        <a:t>$99 / Month</a:t>
                      </a:r>
                    </a:p>
                  </a:txBody>
                  <a:tcPr marL="38100" marR="38100" marT="38100" marB="38100" anchor="ctr" horzOverflow="overflow">
                    <a:lnL w="12700" cmpd="sng">
                      <a:noFill/>
                      <a:prstDash val="solid"/>
                    </a:lnL>
                    <a:lnR w="12700" cmpd="sng">
                      <a:noFill/>
                      <a:prstDash val="solid"/>
                    </a:lnR>
                    <a:lnT w="38100" cap="flat" cmpd="sng" algn="ctr">
                      <a:solidFill>
                        <a:schemeClr val="tx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3" name="TextBox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A215DE59-C2B0-43B0-A9D9-4B044CA59019}"/>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Price Table</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250652821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10"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A18AE9B-B26F-4EEE-83C0-05037ACACD85}"/>
              </a:ext>
            </a:extLst>
          </p:cNvPr>
          <p:cNvSpPr txBox="1"/>
          <p:nvPr/>
        </p:nvSpPr>
        <p:spPr>
          <a:xfrm>
            <a:off x="1880548" y="6127591"/>
            <a:ext cx="4318772" cy="1444242"/>
          </a:xfrm>
          <a:prstGeom prst="rect">
            <a:avLst/>
          </a:prstGeom>
          <a:noFill/>
        </p:spPr>
        <p:txBody>
          <a:bodyPr wrap="square" rtlCol="0">
            <a:spAutoFit/>
          </a:bodyPr>
          <a:lstStyle/>
          <a:p>
            <a:pPr algn="ctr">
              <a:lnSpc>
                <a:spcPct val="150000"/>
              </a:lnSpc>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a:t>
            </a:r>
            <a:endParaRPr lang="en-US" sz="1200">
              <a:solidFill>
                <a:schemeClr val="tx1">
                  <a:alpha val="70000"/>
                </a:schemeClr>
              </a:solidFill>
            </a:endParaRPr>
          </a:p>
        </p:txBody>
      </p:sp>
      <p:grpSp>
        <p:nvGrpSpPr>
          <p:cNvPr id="5" name="Group 4">
            <a:extLst>
              <a:ext uri="{FF2B5EF4-FFF2-40B4-BE49-F238E27FC236}">
                <a16:creationId xmlns:a16="http://schemas.microsoft.com/office/drawing/2014/main" id="{C5421A5D-BA2D-41B5-843F-C109476C9681}"/>
              </a:ext>
            </a:extLst>
          </p:cNvPr>
          <p:cNvGrpSpPr/>
          <p:nvPr/>
        </p:nvGrpSpPr>
        <p:grpSpPr>
          <a:xfrm>
            <a:off x="2097974" y="3679286"/>
            <a:ext cx="3883920" cy="1695859"/>
            <a:chOff x="2097974" y="3679286"/>
            <a:chExt cx="3883920" cy="1695859"/>
          </a:xfrm>
        </p:grpSpPr>
        <p:sp>
          <p:nvSpPr>
            <p:cNvPr id="3" name="120">
              <a:extLst>
                <a:ext uri="{FF2B5EF4-FFF2-40B4-BE49-F238E27FC236}">
                  <a16:creationId xmlns:a16="http://schemas.microsoft.com/office/drawing/2014/main" id="{120F1AFE-DBB5-47D1-BC17-C0382875C489}"/>
                </a:ext>
              </a:extLst>
            </p:cNvPr>
            <p:cNvSpPr txBox="1"/>
            <p:nvPr/>
          </p:nvSpPr>
          <p:spPr>
            <a:xfrm>
              <a:off x="2878370" y="3679286"/>
              <a:ext cx="2323128" cy="1354217"/>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7000" b="0">
                  <a:solidFill>
                    <a:srgbClr val="1C1F25"/>
                  </a:solidFill>
                  <a:latin typeface="Montserrat Bold"/>
                  <a:ea typeface="Montserrat Bold"/>
                  <a:cs typeface="Montserrat Bold"/>
                  <a:sym typeface="Montserrat Bold"/>
                </a:defRPr>
              </a:lvl1pPr>
            </a:lstStyle>
            <a:p>
              <a:pPr algn="ctr">
                <a:lnSpc>
                  <a:spcPct val="100000"/>
                </a:lnSpc>
              </a:pPr>
              <a:r>
                <a:rPr sz="8800" b="1">
                  <a:solidFill>
                    <a:schemeClr val="tx1"/>
                  </a:solidFill>
                  <a:latin typeface="Butler" panose="02070803080706020303" pitchFamily="18" charset="0"/>
                </a:rPr>
                <a:t>120</a:t>
              </a:r>
            </a:p>
          </p:txBody>
        </p:sp>
        <p:sp>
          <p:nvSpPr>
            <p:cNvPr id="4" name="Marketing numeric analysis">
              <a:extLst>
                <a:ext uri="{FF2B5EF4-FFF2-40B4-BE49-F238E27FC236}">
                  <a16:creationId xmlns:a16="http://schemas.microsoft.com/office/drawing/2014/main" id="{B91EA892-E6F9-4DB7-BD5D-47C587623619}"/>
                </a:ext>
              </a:extLst>
            </p:cNvPr>
            <p:cNvSpPr txBox="1"/>
            <p:nvPr/>
          </p:nvSpPr>
          <p:spPr>
            <a:xfrm>
              <a:off x="2097974" y="5098146"/>
              <a:ext cx="3883920" cy="27699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2000" b="0">
                  <a:solidFill>
                    <a:srgbClr val="C8CBD1"/>
                  </a:solidFill>
                  <a:latin typeface="Montserrat Light"/>
                  <a:ea typeface="Montserrat Light"/>
                  <a:cs typeface="Montserrat Light"/>
                  <a:sym typeface="Montserrat Light"/>
                </a:defRPr>
              </a:lvl1pPr>
            </a:lstStyle>
            <a:p>
              <a:pPr algn="ctr">
                <a:lnSpc>
                  <a:spcPct val="100000"/>
                </a:lnSpc>
              </a:pPr>
              <a:r>
                <a:rPr lang="en-US" sz="1800">
                  <a:solidFill>
                    <a:schemeClr val="tx1">
                      <a:lumMod val="85000"/>
                      <a:lumOff val="15000"/>
                    </a:schemeClr>
                  </a:solidFill>
                </a:rPr>
                <a:t>N</a:t>
              </a:r>
              <a:r>
                <a:rPr sz="1800">
                  <a:solidFill>
                    <a:schemeClr val="tx1">
                      <a:lumMod val="85000"/>
                      <a:lumOff val="15000"/>
                    </a:schemeClr>
                  </a:solidFill>
                </a:rPr>
                <a:t>umeric analysis</a:t>
              </a:r>
            </a:p>
          </p:txBody>
        </p:sp>
      </p:grpSp>
      <p:grpSp>
        <p:nvGrpSpPr>
          <p:cNvPr id="8" name="Group 7">
            <a:extLst>
              <a:ext uri="{FF2B5EF4-FFF2-40B4-BE49-F238E27FC236}">
                <a16:creationId xmlns:a16="http://schemas.microsoft.com/office/drawing/2014/main" id="{D14AF256-B1DF-4E6E-81F4-8F5508EAE963}"/>
              </a:ext>
            </a:extLst>
          </p:cNvPr>
          <p:cNvGrpSpPr/>
          <p:nvPr/>
        </p:nvGrpSpPr>
        <p:grpSpPr>
          <a:xfrm>
            <a:off x="7247374" y="3679286"/>
            <a:ext cx="3883920" cy="1695859"/>
            <a:chOff x="7247374" y="3679286"/>
            <a:chExt cx="3883920" cy="1695859"/>
          </a:xfrm>
        </p:grpSpPr>
        <p:sp>
          <p:nvSpPr>
            <p:cNvPr id="6" name="410">
              <a:extLst>
                <a:ext uri="{FF2B5EF4-FFF2-40B4-BE49-F238E27FC236}">
                  <a16:creationId xmlns:a16="http://schemas.microsoft.com/office/drawing/2014/main" id="{C0CEE237-AEAB-4EF4-86D8-188412F628B0}"/>
                </a:ext>
              </a:extLst>
            </p:cNvPr>
            <p:cNvSpPr txBox="1"/>
            <p:nvPr/>
          </p:nvSpPr>
          <p:spPr>
            <a:xfrm>
              <a:off x="7957372" y="3679286"/>
              <a:ext cx="2463924" cy="1354217"/>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7000" b="0">
                  <a:solidFill>
                    <a:srgbClr val="3170F6"/>
                  </a:solidFill>
                  <a:latin typeface="Montserrat Bold"/>
                  <a:ea typeface="Montserrat Bold"/>
                  <a:cs typeface="Montserrat Bold"/>
                  <a:sym typeface="Montserrat Bold"/>
                </a:defRPr>
              </a:lvl1pPr>
            </a:lstStyle>
            <a:p>
              <a:pPr algn="ctr">
                <a:lnSpc>
                  <a:spcPct val="100000"/>
                </a:lnSpc>
              </a:pPr>
              <a:r>
                <a:rPr sz="8800" b="1">
                  <a:solidFill>
                    <a:schemeClr val="tx1"/>
                  </a:solidFill>
                  <a:latin typeface="Butler" panose="02070803080706020303" pitchFamily="18" charset="0"/>
                </a:rPr>
                <a:t>410</a:t>
              </a:r>
            </a:p>
          </p:txBody>
        </p:sp>
        <p:sp>
          <p:nvSpPr>
            <p:cNvPr id="7" name="Marketing numeric analysis">
              <a:extLst>
                <a:ext uri="{FF2B5EF4-FFF2-40B4-BE49-F238E27FC236}">
                  <a16:creationId xmlns:a16="http://schemas.microsoft.com/office/drawing/2014/main" id="{D9A30D6C-2E25-4B2E-9AA0-09FD087D6844}"/>
                </a:ext>
              </a:extLst>
            </p:cNvPr>
            <p:cNvSpPr txBox="1"/>
            <p:nvPr/>
          </p:nvSpPr>
          <p:spPr>
            <a:xfrm>
              <a:off x="7247374" y="5098146"/>
              <a:ext cx="3883920" cy="27699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2000" b="0">
                  <a:solidFill>
                    <a:srgbClr val="C8CBD1"/>
                  </a:solidFill>
                  <a:latin typeface="Montserrat Light"/>
                  <a:ea typeface="Montserrat Light"/>
                  <a:cs typeface="Montserrat Light"/>
                  <a:sym typeface="Montserrat Light"/>
                </a:defRPr>
              </a:lvl1pPr>
            </a:lstStyle>
            <a:p>
              <a:pPr algn="ctr">
                <a:lnSpc>
                  <a:spcPct val="100000"/>
                </a:lnSpc>
              </a:pPr>
              <a:r>
                <a:rPr lang="en-US" sz="1800">
                  <a:solidFill>
                    <a:schemeClr val="tx1">
                      <a:lumMod val="85000"/>
                      <a:lumOff val="15000"/>
                    </a:schemeClr>
                  </a:solidFill>
                </a:rPr>
                <a:t>N</a:t>
              </a:r>
              <a:r>
                <a:rPr sz="1800">
                  <a:solidFill>
                    <a:schemeClr val="tx1">
                      <a:lumMod val="85000"/>
                      <a:lumOff val="15000"/>
                    </a:schemeClr>
                  </a:solidFill>
                </a:rPr>
                <a:t>umeric analysis</a:t>
              </a:r>
            </a:p>
          </p:txBody>
        </p:sp>
      </p:grpSp>
      <p:grpSp>
        <p:nvGrpSpPr>
          <p:cNvPr id="11" name="Group 10">
            <a:extLst>
              <a:ext uri="{FF2B5EF4-FFF2-40B4-BE49-F238E27FC236}">
                <a16:creationId xmlns:a16="http://schemas.microsoft.com/office/drawing/2014/main" id="{E24FE4BB-F3CA-4060-B0A7-BC5010F48B92}"/>
              </a:ext>
            </a:extLst>
          </p:cNvPr>
          <p:cNvGrpSpPr/>
          <p:nvPr/>
        </p:nvGrpSpPr>
        <p:grpSpPr>
          <a:xfrm>
            <a:off x="12396774" y="3679286"/>
            <a:ext cx="3883920" cy="1695859"/>
            <a:chOff x="12396774" y="3679286"/>
            <a:chExt cx="3883920" cy="1695859"/>
          </a:xfrm>
        </p:grpSpPr>
        <p:sp>
          <p:nvSpPr>
            <p:cNvPr id="9" name="280">
              <a:extLst>
                <a:ext uri="{FF2B5EF4-FFF2-40B4-BE49-F238E27FC236}">
                  <a16:creationId xmlns:a16="http://schemas.microsoft.com/office/drawing/2014/main" id="{D39883B2-169B-4603-8EBD-29CF6BB69F4A}"/>
                </a:ext>
              </a:extLst>
            </p:cNvPr>
            <p:cNvSpPr txBox="1"/>
            <p:nvPr/>
          </p:nvSpPr>
          <p:spPr>
            <a:xfrm>
              <a:off x="13002583" y="3679286"/>
              <a:ext cx="2672302" cy="1354217"/>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7000" b="0">
                  <a:solidFill>
                    <a:srgbClr val="1C1F25"/>
                  </a:solidFill>
                  <a:latin typeface="Montserrat Bold"/>
                  <a:ea typeface="Montserrat Bold"/>
                  <a:cs typeface="Montserrat Bold"/>
                  <a:sym typeface="Montserrat Bold"/>
                </a:defRPr>
              </a:lvl1pPr>
            </a:lstStyle>
            <a:p>
              <a:pPr algn="ctr">
                <a:lnSpc>
                  <a:spcPct val="100000"/>
                </a:lnSpc>
              </a:pPr>
              <a:r>
                <a:rPr sz="8800" b="1">
                  <a:solidFill>
                    <a:schemeClr val="tx1"/>
                  </a:solidFill>
                  <a:latin typeface="Butler" panose="02070803080706020303" pitchFamily="18" charset="0"/>
                </a:rPr>
                <a:t>280</a:t>
              </a:r>
            </a:p>
          </p:txBody>
        </p:sp>
        <p:sp>
          <p:nvSpPr>
            <p:cNvPr id="10" name="Marketing numeric analysis">
              <a:extLst>
                <a:ext uri="{FF2B5EF4-FFF2-40B4-BE49-F238E27FC236}">
                  <a16:creationId xmlns:a16="http://schemas.microsoft.com/office/drawing/2014/main" id="{0C80A293-E690-468C-8C1C-35E206D267CF}"/>
                </a:ext>
              </a:extLst>
            </p:cNvPr>
            <p:cNvSpPr txBox="1"/>
            <p:nvPr/>
          </p:nvSpPr>
          <p:spPr>
            <a:xfrm>
              <a:off x="12396774" y="5098146"/>
              <a:ext cx="3883920" cy="276999"/>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spAutoFit/>
            </a:bodyPr>
            <a:lstStyle>
              <a:lvl1pPr>
                <a:lnSpc>
                  <a:spcPct val="150000"/>
                </a:lnSpc>
                <a:defRPr sz="2000" b="0">
                  <a:solidFill>
                    <a:srgbClr val="C8CBD1"/>
                  </a:solidFill>
                  <a:latin typeface="Montserrat Light"/>
                  <a:ea typeface="Montserrat Light"/>
                  <a:cs typeface="Montserrat Light"/>
                  <a:sym typeface="Montserrat Light"/>
                </a:defRPr>
              </a:lvl1pPr>
            </a:lstStyle>
            <a:p>
              <a:pPr algn="ctr">
                <a:lnSpc>
                  <a:spcPct val="100000"/>
                </a:lnSpc>
              </a:pPr>
              <a:r>
                <a:rPr lang="en-US" sz="1800">
                  <a:solidFill>
                    <a:schemeClr val="tx1">
                      <a:lumMod val="85000"/>
                      <a:lumOff val="15000"/>
                    </a:schemeClr>
                  </a:solidFill>
                </a:rPr>
                <a:t>N</a:t>
              </a:r>
              <a:r>
                <a:rPr sz="1800">
                  <a:solidFill>
                    <a:schemeClr val="tx1">
                      <a:lumMod val="85000"/>
                      <a:lumOff val="15000"/>
                    </a:schemeClr>
                  </a:solidFill>
                </a:rPr>
                <a:t>umeric analysis</a:t>
              </a:r>
            </a:p>
          </p:txBody>
        </p:sp>
      </p:grpSp>
      <p:sp>
        <p:nvSpPr>
          <p:cNvPr id="12" name="TextBox 11">
            <a:extLst>
              <a:ext uri="{FF2B5EF4-FFF2-40B4-BE49-F238E27FC236}">
                <a16:creationId xmlns:a16="http://schemas.microsoft.com/office/drawing/2014/main" id="{CA4F39CD-4B5E-4FD9-89C2-62A4BE60930C}"/>
              </a:ext>
            </a:extLst>
          </p:cNvPr>
          <p:cNvSpPr txBox="1"/>
          <p:nvPr/>
        </p:nvSpPr>
        <p:spPr>
          <a:xfrm>
            <a:off x="7029948" y="6127591"/>
            <a:ext cx="4318772" cy="1444242"/>
          </a:xfrm>
          <a:prstGeom prst="rect">
            <a:avLst/>
          </a:prstGeom>
          <a:noFill/>
        </p:spPr>
        <p:txBody>
          <a:bodyPr wrap="square" rtlCol="0">
            <a:spAutoFit/>
          </a:bodyPr>
          <a:lstStyle/>
          <a:p>
            <a:pPr algn="ctr">
              <a:lnSpc>
                <a:spcPct val="150000"/>
              </a:lnSpc>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a:t>
            </a:r>
            <a:endParaRPr lang="en-US" sz="1200">
              <a:solidFill>
                <a:schemeClr val="tx1">
                  <a:alpha val="70000"/>
                </a:schemeClr>
              </a:solidFill>
            </a:endParaRPr>
          </a:p>
        </p:txBody>
      </p:sp>
      <p:sp>
        <p:nvSpPr>
          <p:cNvPr id="13" name="TextBox 12">
            <a:extLst>
              <a:ext uri="{FF2B5EF4-FFF2-40B4-BE49-F238E27FC236}">
                <a16:creationId xmlns:a16="http://schemas.microsoft.com/office/drawing/2014/main" id="{B4920B56-7924-499F-81EC-911D79243125}"/>
              </a:ext>
            </a:extLst>
          </p:cNvPr>
          <p:cNvSpPr txBox="1"/>
          <p:nvPr/>
        </p:nvSpPr>
        <p:spPr>
          <a:xfrm>
            <a:off x="12179348" y="6127591"/>
            <a:ext cx="4318772" cy="1444242"/>
          </a:xfrm>
          <a:prstGeom prst="rect">
            <a:avLst/>
          </a:prstGeom>
          <a:noFill/>
        </p:spPr>
        <p:txBody>
          <a:bodyPr wrap="square" rtlCol="0">
            <a:spAutoFit/>
          </a:bodyPr>
          <a:lstStyle/>
          <a:p>
            <a:pPr algn="ctr">
              <a:lnSpc>
                <a:spcPct val="150000"/>
              </a:lnSpc>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a:t>
            </a:r>
            <a:endParaRPr lang="en-US" sz="1200">
              <a:solidFill>
                <a:schemeClr val="tx1">
                  <a:alpha val="70000"/>
                </a:schemeClr>
              </a:solidFill>
            </a:endParaRPr>
          </a:p>
        </p:txBody>
      </p:sp>
      <p:sp>
        <p:nvSpPr>
          <p:cNvPr id="15" name="TextBox 14"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86F8CDF9-B98A-4992-AD77-78AFF63304A1}"/>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Our Numbers</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506141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953"/>
                            </p:stCondLst>
                            <p:childTnLst>
                              <p:par>
                                <p:cTn id="10" presetID="0" presetClass="entr" presetSubtype="0" fill="hold" nodeType="afterEffect">
                                  <p:stCondLst>
                                    <p:cond delay="0"/>
                                  </p:stCondLst>
                                  <p:childTnLst>
                                    <p:set>
                                      <p:cBhvr>
                                        <p:cTn id="11" dur="700" fill="hold">
                                          <p:stCondLst>
                                            <p:cond delay="0"/>
                                          </p:stCondLst>
                                        </p:cTn>
                                        <p:tgtEl>
                                          <p:spTgt spid="5"/>
                                        </p:tgtEl>
                                        <p:attrNameLst>
                                          <p:attrName>style.visibility</p:attrName>
                                        </p:attrNameLst>
                                      </p:cBhvr>
                                      <p:to>
                                        <p:strVal val="visible"/>
                                      </p:to>
                                    </p:set>
                                    <p:anim to="" calcmode="lin" valueType="num">
                                      <p:cBhvr>
                                        <p:cTn id="12"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13"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14" presetID="2" presetClass="entr" presetSubtype="4" decel="10000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700" fill="hold"/>
                                        <p:tgtEl>
                                          <p:spTgt spid="2"/>
                                        </p:tgtEl>
                                        <p:attrNameLst>
                                          <p:attrName>ppt_x</p:attrName>
                                        </p:attrNameLst>
                                      </p:cBhvr>
                                      <p:tavLst>
                                        <p:tav tm="0">
                                          <p:val>
                                            <p:strVal val="#ppt_x"/>
                                          </p:val>
                                        </p:tav>
                                        <p:tav tm="100000">
                                          <p:val>
                                            <p:strVal val="#ppt_x"/>
                                          </p:val>
                                        </p:tav>
                                      </p:tavLst>
                                    </p:anim>
                                    <p:anim calcmode="lin" valueType="num">
                                      <p:cBhvr additive="base">
                                        <p:cTn id="17" dur="7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652"/>
                            </p:stCondLst>
                            <p:childTnLst>
                              <p:par>
                                <p:cTn id="19" presetID="0" presetClass="entr" presetSubtype="0" fill="hold" nodeType="afterEffect">
                                  <p:stCondLst>
                                    <p:cond delay="0"/>
                                  </p:stCondLst>
                                  <p:childTnLst>
                                    <p:set>
                                      <p:cBhvr>
                                        <p:cTn id="20" dur="700" fill="hold">
                                          <p:stCondLst>
                                            <p:cond delay="0"/>
                                          </p:stCondLst>
                                        </p:cTn>
                                        <p:tgtEl>
                                          <p:spTgt spid="8"/>
                                        </p:tgtEl>
                                        <p:attrNameLst>
                                          <p:attrName>style.visibility</p:attrName>
                                        </p:attrNameLst>
                                      </p:cBhvr>
                                      <p:to>
                                        <p:strVal val="visible"/>
                                      </p:to>
                                    </p:set>
                                    <p:anim to="" calcmode="lin" valueType="num">
                                      <p:cBhvr>
                                        <p:cTn id="21"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22"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700" fill="hold"/>
                                        <p:tgtEl>
                                          <p:spTgt spid="12"/>
                                        </p:tgtEl>
                                        <p:attrNameLst>
                                          <p:attrName>ppt_x</p:attrName>
                                        </p:attrNameLst>
                                      </p:cBhvr>
                                      <p:tavLst>
                                        <p:tav tm="0">
                                          <p:val>
                                            <p:strVal val="#ppt_x"/>
                                          </p:val>
                                        </p:tav>
                                        <p:tav tm="100000">
                                          <p:val>
                                            <p:strVal val="#ppt_x"/>
                                          </p:val>
                                        </p:tav>
                                      </p:tavLst>
                                    </p:anim>
                                    <p:anim calcmode="lin" valueType="num">
                                      <p:cBhvr additive="base">
                                        <p:cTn id="26" dur="7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2352"/>
                            </p:stCondLst>
                            <p:childTnLst>
                              <p:par>
                                <p:cTn id="28" presetID="0" presetClass="entr" presetSubtype="0" fill="hold" nodeType="afterEffect">
                                  <p:stCondLst>
                                    <p:cond delay="0"/>
                                  </p:stCondLst>
                                  <p:childTnLst>
                                    <p:set>
                                      <p:cBhvr>
                                        <p:cTn id="29" dur="700" fill="hold">
                                          <p:stCondLst>
                                            <p:cond delay="0"/>
                                          </p:stCondLst>
                                        </p:cTn>
                                        <p:tgtEl>
                                          <p:spTgt spid="11"/>
                                        </p:tgtEl>
                                        <p:attrNameLst>
                                          <p:attrName>style.visibility</p:attrName>
                                        </p:attrNameLst>
                                      </p:cBhvr>
                                      <p:to>
                                        <p:strVal val="visible"/>
                                      </p:to>
                                    </p:set>
                                    <p:anim to="" calcmode="lin" valueType="num">
                                      <p:cBhvr>
                                        <p:cTn id="30"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31"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2" presetID="2" presetClass="entr" presetSubtype="4" decel="10000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additive="base">
                                        <p:cTn id="34" dur="700" fill="hold"/>
                                        <p:tgtEl>
                                          <p:spTgt spid="13"/>
                                        </p:tgtEl>
                                        <p:attrNameLst>
                                          <p:attrName>ppt_x</p:attrName>
                                        </p:attrNameLst>
                                      </p:cBhvr>
                                      <p:tavLst>
                                        <p:tav tm="0">
                                          <p:val>
                                            <p:strVal val="#ppt_x"/>
                                          </p:val>
                                        </p:tav>
                                        <p:tav tm="100000">
                                          <p:val>
                                            <p:strVal val="#ppt_x"/>
                                          </p:val>
                                        </p:tav>
                                      </p:tavLst>
                                    </p:anim>
                                    <p:anim calcmode="lin" valueType="num">
                                      <p:cBhvr additive="base">
                                        <p:cTn id="35" dur="7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2" grpId="0"/>
      <p:bldP spid="13" grpId="0"/>
      <p:bldP spid="1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FCC80333-84C3-4299-B17A-FE90D50FE3EF}"/>
              </a:ext>
            </a:extLst>
          </p:cNvPr>
          <p:cNvGraphicFramePr/>
          <p:nvPr>
            <p:extLst>
              <p:ext uri="{D42A27DB-BD31-4B8C-83A1-F6EECF244321}">
                <p14:modId xmlns:p14="http://schemas.microsoft.com/office/powerpoint/2010/main" val="3120972344"/>
              </p:ext>
            </p:extLst>
          </p:nvPr>
        </p:nvGraphicFramePr>
        <p:xfrm>
          <a:off x="7910733" y="1333202"/>
          <a:ext cx="8883747" cy="7620597"/>
        </p:xfrm>
        <a:graphic>
          <a:graphicData uri="http://schemas.openxmlformats.org/drawingml/2006/chart">
            <c:chart xmlns:c="http://schemas.openxmlformats.org/drawingml/2006/chart" xmlns:r="http://schemas.openxmlformats.org/officeDocument/2006/relationships" r:id="rId2"/>
          </a:graphicData>
        </a:graphic>
      </p:graphicFrame>
      <p:sp>
        <p:nvSpPr>
          <p:cNvPr id="3" name="Freeform 7">
            <a:extLst>
              <a:ext uri="{FF2B5EF4-FFF2-40B4-BE49-F238E27FC236}">
                <a16:creationId xmlns:a16="http://schemas.microsoft.com/office/drawing/2014/main" id="{361CCDEA-9A17-4472-97DB-8A3A229B5631}"/>
              </a:ext>
            </a:extLst>
          </p:cNvPr>
          <p:cNvSpPr>
            <a:spLocks noEditPoints="1"/>
          </p:cNvSpPr>
          <p:nvPr/>
        </p:nvSpPr>
        <p:spPr bwMode="auto">
          <a:xfrm>
            <a:off x="11212156" y="4558329"/>
            <a:ext cx="1170344" cy="1170342"/>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lumMod val="85000"/>
              <a:lumOff val="1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BD1F34-325D-4605-9ED1-188F4678B877}"/>
              </a:ext>
            </a:extLst>
          </p:cNvPr>
          <p:cNvSpPr/>
          <p:nvPr/>
        </p:nvSpPr>
        <p:spPr>
          <a:xfrm>
            <a:off x="1764613" y="5000923"/>
            <a:ext cx="6071095" cy="2429127"/>
          </a:xfrm>
          <a:prstGeom prst="rect">
            <a:avLst/>
          </a:prstGeom>
          <a:noFill/>
        </p:spPr>
        <p:txBody>
          <a:bodyPr wrap="square">
            <a:spAutoFit/>
          </a:bodyPr>
          <a:lstStyle/>
          <a:p>
            <a:pPr>
              <a:lnSpc>
                <a:spcPct val="150000"/>
              </a:lnSpc>
              <a:spcBef>
                <a:spcPts val="1800"/>
              </a:spcBef>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defRPr/>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a:t>
            </a:r>
          </a:p>
        </p:txBody>
      </p:sp>
      <p:sp>
        <p:nvSpPr>
          <p:cNvPr id="5" name="TextBox 4">
            <a:extLst>
              <a:ext uri="{FF2B5EF4-FFF2-40B4-BE49-F238E27FC236}">
                <a16:creationId xmlns:a16="http://schemas.microsoft.com/office/drawing/2014/main" id="{177AC1E6-71D5-4B52-8990-A524B18FE7CF}"/>
              </a:ext>
            </a:extLst>
          </p:cNvPr>
          <p:cNvSpPr txBox="1"/>
          <p:nvPr/>
        </p:nvSpPr>
        <p:spPr>
          <a:xfrm>
            <a:off x="1758518" y="2788920"/>
            <a:ext cx="5279630" cy="1754326"/>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0"/>
              </a:spcBef>
              <a:spcAft>
                <a:spcPts val="0"/>
              </a:spcAft>
              <a:defRPr/>
            </a:pPr>
            <a:r>
              <a:rPr lang="en-US" altLang="zh-CN" sz="5400" b="1" spc="0">
                <a:solidFill>
                  <a:schemeClr val="tx1">
                    <a:lumMod val="75000"/>
                    <a:lumOff val="25000"/>
                  </a:schemeClr>
                </a:solidFill>
                <a:latin typeface="+mj-lt"/>
              </a:rPr>
              <a:t>Smartphone Mockup</a:t>
            </a:r>
          </a:p>
        </p:txBody>
      </p:sp>
    </p:spTree>
    <p:extLst>
      <p:ext uri="{BB962C8B-B14F-4D97-AF65-F5344CB8AC3E}">
        <p14:creationId xmlns:p14="http://schemas.microsoft.com/office/powerpoint/2010/main" val="2185182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3"/>
                                        </p:tgtEl>
                                        <p:attrNameLst>
                                          <p:attrName>style.visibility</p:attrName>
                                        </p:attrNameLst>
                                      </p:cBhvr>
                                      <p:to>
                                        <p:strVal val="visible"/>
                                      </p:to>
                                    </p:set>
                                    <p:anim to="" calcmode="lin" valueType="num">
                                      <p:cBhvr>
                                        <p:cTn id="7" dur="10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100"/>
                                  </p:stCondLst>
                                  <p:childTnLst>
                                    <p:set>
                                      <p:cBhvr>
                                        <p:cTn id="10" dur="1000" fill="hold">
                                          <p:stCondLst>
                                            <p:cond delay="0"/>
                                          </p:stCondLst>
                                        </p:cTn>
                                        <p:tgtEl>
                                          <p:spTgt spid="2"/>
                                        </p:tgtEl>
                                        <p:attrNameLst>
                                          <p:attrName>style.visibility</p:attrName>
                                        </p:attrNameLst>
                                      </p:cBhvr>
                                      <p:to>
                                        <p:strVal val="visible"/>
                                      </p:to>
                                    </p:set>
                                    <p:anim to="" calcmode="lin" valueType="num">
                                      <p:cBhvr>
                                        <p:cTn id="11"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2"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13" fill="hold">
                            <p:stCondLst>
                              <p:cond delay="11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5"/>
                                        </p:tgtEl>
                                        <p:attrNameLst>
                                          <p:attrName>style.visibility</p:attrName>
                                        </p:attrNameLst>
                                      </p:cBhvr>
                                      <p:to>
                                        <p:strVal val="visible"/>
                                      </p:to>
                                    </p:set>
                                    <p:anim to="" calcmode="lin" valueType="num">
                                      <p:cBhvr>
                                        <p:cTn id="16"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5"/>
                                        </p:tgtEl>
                                      </p:cBhvr>
                                    </p:animEffect>
                                  </p:childTnLst>
                                </p:cTn>
                              </p:par>
                            </p:childTnLst>
                          </p:cTn>
                        </p:par>
                        <p:par>
                          <p:cTn id="18" fill="hold">
                            <p:stCondLst>
                              <p:cond delay="2188"/>
                            </p:stCondLst>
                            <p:childTnLst>
                              <p:par>
                                <p:cTn id="19" presetID="10"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animBg="1"/>
      <p:bldP spid="4"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33868-8C87-44D1-BAF2-A2DA6176100C}"/>
              </a:ext>
            </a:extLst>
          </p:cNvPr>
          <p:cNvGrpSpPr>
            <a:grpSpLocks noChangeAspect="1"/>
          </p:cNvGrpSpPr>
          <p:nvPr/>
        </p:nvGrpSpPr>
        <p:grpSpPr bwMode="auto">
          <a:xfrm>
            <a:off x="1368154" y="1821395"/>
            <a:ext cx="8244768" cy="6644210"/>
            <a:chOff x="-269" y="-1151"/>
            <a:chExt cx="8211" cy="6617"/>
          </a:xfrm>
          <a:solidFill>
            <a:schemeClr val="tx1">
              <a:alpha val="30000"/>
            </a:schemeClr>
          </a:solidFill>
        </p:grpSpPr>
        <p:sp>
          <p:nvSpPr>
            <p:cNvPr id="3" name="Freeform 5">
              <a:extLst>
                <a:ext uri="{FF2B5EF4-FFF2-40B4-BE49-F238E27FC236}">
                  <a16:creationId xmlns:a16="http://schemas.microsoft.com/office/drawing/2014/main" id="{6EB6826D-B2A7-44AC-9D42-4B60EA27A992}"/>
                </a:ext>
              </a:extLst>
            </p:cNvPr>
            <p:cNvSpPr>
              <a:spLocks/>
            </p:cNvSpPr>
            <p:nvPr/>
          </p:nvSpPr>
          <p:spPr bwMode="auto">
            <a:xfrm>
              <a:off x="213" y="1869"/>
              <a:ext cx="374" cy="386"/>
            </a:xfrm>
            <a:custGeom>
              <a:avLst/>
              <a:gdLst>
                <a:gd name="T0" fmla="*/ 141 w 158"/>
                <a:gd name="T1" fmla="*/ 89 h 163"/>
                <a:gd name="T2" fmla="*/ 132 w 158"/>
                <a:gd name="T3" fmla="*/ 110 h 163"/>
                <a:gd name="T4" fmla="*/ 117 w 158"/>
                <a:gd name="T5" fmla="*/ 122 h 163"/>
                <a:gd name="T6" fmla="*/ 97 w 158"/>
                <a:gd name="T7" fmla="*/ 129 h 163"/>
                <a:gd name="T8" fmla="*/ 80 w 158"/>
                <a:gd name="T9" fmla="*/ 153 h 163"/>
                <a:gd name="T10" fmla="*/ 56 w 158"/>
                <a:gd name="T11" fmla="*/ 153 h 163"/>
                <a:gd name="T12" fmla="*/ 41 w 158"/>
                <a:gd name="T13" fmla="*/ 155 h 163"/>
                <a:gd name="T14" fmla="*/ 44 w 158"/>
                <a:gd name="T15" fmla="*/ 143 h 163"/>
                <a:gd name="T16" fmla="*/ 55 w 158"/>
                <a:gd name="T17" fmla="*/ 115 h 163"/>
                <a:gd name="T18" fmla="*/ 40 w 158"/>
                <a:gd name="T19" fmla="*/ 103 h 163"/>
                <a:gd name="T20" fmla="*/ 13 w 158"/>
                <a:gd name="T21" fmla="*/ 81 h 163"/>
                <a:gd name="T22" fmla="*/ 5 w 158"/>
                <a:gd name="T23" fmla="*/ 55 h 163"/>
                <a:gd name="T24" fmla="*/ 6 w 158"/>
                <a:gd name="T25" fmla="*/ 39 h 163"/>
                <a:gd name="T26" fmla="*/ 14 w 158"/>
                <a:gd name="T27" fmla="*/ 26 h 163"/>
                <a:gd name="T28" fmla="*/ 64 w 158"/>
                <a:gd name="T29" fmla="*/ 9 h 163"/>
                <a:gd name="T30" fmla="*/ 92 w 158"/>
                <a:gd name="T31" fmla="*/ 4 h 163"/>
                <a:gd name="T32" fmla="*/ 120 w 158"/>
                <a:gd name="T33" fmla="*/ 21 h 163"/>
                <a:gd name="T34" fmla="*/ 137 w 158"/>
                <a:gd name="T35" fmla="*/ 24 h 163"/>
                <a:gd name="T36" fmla="*/ 158 w 158"/>
                <a:gd name="T37" fmla="*/ 53 h 163"/>
                <a:gd name="T38" fmla="*/ 141 w 158"/>
                <a:gd name="T39" fmla="*/ 8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163">
                  <a:moveTo>
                    <a:pt x="141" y="89"/>
                  </a:moveTo>
                  <a:cubicBezTo>
                    <a:pt x="136" y="95"/>
                    <a:pt x="135" y="103"/>
                    <a:pt x="132" y="110"/>
                  </a:cubicBezTo>
                  <a:cubicBezTo>
                    <a:pt x="128" y="117"/>
                    <a:pt x="120" y="117"/>
                    <a:pt x="117" y="122"/>
                  </a:cubicBezTo>
                  <a:cubicBezTo>
                    <a:pt x="114" y="128"/>
                    <a:pt x="108" y="132"/>
                    <a:pt x="97" y="129"/>
                  </a:cubicBezTo>
                  <a:cubicBezTo>
                    <a:pt x="87" y="126"/>
                    <a:pt x="86" y="144"/>
                    <a:pt x="80" y="153"/>
                  </a:cubicBezTo>
                  <a:cubicBezTo>
                    <a:pt x="73" y="163"/>
                    <a:pt x="68" y="158"/>
                    <a:pt x="56" y="153"/>
                  </a:cubicBezTo>
                  <a:cubicBezTo>
                    <a:pt x="49" y="150"/>
                    <a:pt x="44" y="153"/>
                    <a:pt x="41" y="155"/>
                  </a:cubicBezTo>
                  <a:cubicBezTo>
                    <a:pt x="40" y="150"/>
                    <a:pt x="41" y="146"/>
                    <a:pt x="44" y="143"/>
                  </a:cubicBezTo>
                  <a:cubicBezTo>
                    <a:pt x="52" y="133"/>
                    <a:pt x="63" y="123"/>
                    <a:pt x="55" y="115"/>
                  </a:cubicBezTo>
                  <a:cubicBezTo>
                    <a:pt x="46" y="106"/>
                    <a:pt x="48" y="104"/>
                    <a:pt x="40" y="103"/>
                  </a:cubicBezTo>
                  <a:cubicBezTo>
                    <a:pt x="32" y="101"/>
                    <a:pt x="18" y="90"/>
                    <a:pt x="13" y="81"/>
                  </a:cubicBezTo>
                  <a:cubicBezTo>
                    <a:pt x="8" y="72"/>
                    <a:pt x="9" y="62"/>
                    <a:pt x="5" y="55"/>
                  </a:cubicBezTo>
                  <a:cubicBezTo>
                    <a:pt x="0" y="49"/>
                    <a:pt x="1" y="47"/>
                    <a:pt x="6" y="39"/>
                  </a:cubicBezTo>
                  <a:cubicBezTo>
                    <a:pt x="10" y="32"/>
                    <a:pt x="23" y="27"/>
                    <a:pt x="14" y="26"/>
                  </a:cubicBezTo>
                  <a:cubicBezTo>
                    <a:pt x="29" y="16"/>
                    <a:pt x="48" y="13"/>
                    <a:pt x="64" y="9"/>
                  </a:cubicBezTo>
                  <a:cubicBezTo>
                    <a:pt x="80" y="5"/>
                    <a:pt x="78" y="8"/>
                    <a:pt x="92" y="4"/>
                  </a:cubicBezTo>
                  <a:cubicBezTo>
                    <a:pt x="106" y="0"/>
                    <a:pt x="113" y="17"/>
                    <a:pt x="120" y="21"/>
                  </a:cubicBezTo>
                  <a:cubicBezTo>
                    <a:pt x="128" y="26"/>
                    <a:pt x="132" y="29"/>
                    <a:pt x="137" y="24"/>
                  </a:cubicBezTo>
                  <a:cubicBezTo>
                    <a:pt x="142" y="19"/>
                    <a:pt x="157" y="43"/>
                    <a:pt x="158" y="53"/>
                  </a:cubicBezTo>
                  <a:cubicBezTo>
                    <a:pt x="158" y="64"/>
                    <a:pt x="145" y="83"/>
                    <a:pt x="141" y="8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 name="Freeform 6">
              <a:extLst>
                <a:ext uri="{FF2B5EF4-FFF2-40B4-BE49-F238E27FC236}">
                  <a16:creationId xmlns:a16="http://schemas.microsoft.com/office/drawing/2014/main" id="{DF7A0384-62C6-4752-96B3-BE1DEEB4AE40}"/>
                </a:ext>
              </a:extLst>
            </p:cNvPr>
            <p:cNvSpPr>
              <a:spLocks/>
            </p:cNvSpPr>
            <p:nvPr/>
          </p:nvSpPr>
          <p:spPr bwMode="auto">
            <a:xfrm>
              <a:off x="-269" y="-297"/>
              <a:ext cx="3334" cy="2431"/>
            </a:xfrm>
            <a:custGeom>
              <a:avLst/>
              <a:gdLst>
                <a:gd name="T0" fmla="*/ 1348 w 1410"/>
                <a:gd name="T1" fmla="*/ 613 h 1028"/>
                <a:gd name="T2" fmla="*/ 1257 w 1410"/>
                <a:gd name="T3" fmla="*/ 673 h 1028"/>
                <a:gd name="T4" fmla="*/ 1230 w 1410"/>
                <a:gd name="T5" fmla="*/ 787 h 1028"/>
                <a:gd name="T6" fmla="*/ 1230 w 1410"/>
                <a:gd name="T7" fmla="*/ 805 h 1028"/>
                <a:gd name="T8" fmla="*/ 1221 w 1410"/>
                <a:gd name="T9" fmla="*/ 805 h 1028"/>
                <a:gd name="T10" fmla="*/ 1160 w 1410"/>
                <a:gd name="T11" fmla="*/ 812 h 1028"/>
                <a:gd name="T12" fmla="*/ 1066 w 1410"/>
                <a:gd name="T13" fmla="*/ 834 h 1028"/>
                <a:gd name="T14" fmla="*/ 1001 w 1410"/>
                <a:gd name="T15" fmla="*/ 846 h 1028"/>
                <a:gd name="T16" fmla="*/ 1037 w 1410"/>
                <a:gd name="T17" fmla="*/ 924 h 1028"/>
                <a:gd name="T18" fmla="*/ 1021 w 1410"/>
                <a:gd name="T19" fmla="*/ 974 h 1028"/>
                <a:gd name="T20" fmla="*/ 1013 w 1410"/>
                <a:gd name="T21" fmla="*/ 1015 h 1028"/>
                <a:gd name="T22" fmla="*/ 926 w 1410"/>
                <a:gd name="T23" fmla="*/ 1011 h 1028"/>
                <a:gd name="T24" fmla="*/ 772 w 1410"/>
                <a:gd name="T25" fmla="*/ 986 h 1028"/>
                <a:gd name="T26" fmla="*/ 658 w 1410"/>
                <a:gd name="T27" fmla="*/ 1013 h 1028"/>
                <a:gd name="T28" fmla="*/ 577 w 1410"/>
                <a:gd name="T29" fmla="*/ 1016 h 1028"/>
                <a:gd name="T30" fmla="*/ 514 w 1410"/>
                <a:gd name="T31" fmla="*/ 990 h 1028"/>
                <a:gd name="T32" fmla="*/ 464 w 1410"/>
                <a:gd name="T33" fmla="*/ 1004 h 1028"/>
                <a:gd name="T34" fmla="*/ 423 w 1410"/>
                <a:gd name="T35" fmla="*/ 991 h 1028"/>
                <a:gd name="T36" fmla="*/ 341 w 1410"/>
                <a:gd name="T37" fmla="*/ 940 h 1028"/>
                <a:gd name="T38" fmla="*/ 218 w 1410"/>
                <a:gd name="T39" fmla="*/ 942 h 1028"/>
                <a:gd name="T40" fmla="*/ 154 w 1410"/>
                <a:gd name="T41" fmla="*/ 885 h 1028"/>
                <a:gd name="T42" fmla="*/ 96 w 1410"/>
                <a:gd name="T43" fmla="*/ 838 h 1028"/>
                <a:gd name="T44" fmla="*/ 71 w 1410"/>
                <a:gd name="T45" fmla="*/ 795 h 1028"/>
                <a:gd name="T46" fmla="*/ 67 w 1410"/>
                <a:gd name="T47" fmla="*/ 756 h 1028"/>
                <a:gd name="T48" fmla="*/ 66 w 1410"/>
                <a:gd name="T49" fmla="*/ 677 h 1028"/>
                <a:gd name="T50" fmla="*/ 12 w 1410"/>
                <a:gd name="T51" fmla="*/ 628 h 1028"/>
                <a:gd name="T52" fmla="*/ 64 w 1410"/>
                <a:gd name="T53" fmla="*/ 550 h 1028"/>
                <a:gd name="T54" fmla="*/ 134 w 1410"/>
                <a:gd name="T55" fmla="*/ 543 h 1028"/>
                <a:gd name="T56" fmla="*/ 185 w 1410"/>
                <a:gd name="T57" fmla="*/ 526 h 1028"/>
                <a:gd name="T58" fmla="*/ 256 w 1410"/>
                <a:gd name="T59" fmla="*/ 545 h 1028"/>
                <a:gd name="T60" fmla="*/ 374 w 1410"/>
                <a:gd name="T61" fmla="*/ 512 h 1028"/>
                <a:gd name="T62" fmla="*/ 464 w 1410"/>
                <a:gd name="T63" fmla="*/ 477 h 1028"/>
                <a:gd name="T64" fmla="*/ 517 w 1410"/>
                <a:gd name="T65" fmla="*/ 414 h 1028"/>
                <a:gd name="T66" fmla="*/ 542 w 1410"/>
                <a:gd name="T67" fmla="*/ 314 h 1028"/>
                <a:gd name="T68" fmla="*/ 533 w 1410"/>
                <a:gd name="T69" fmla="*/ 252 h 1028"/>
                <a:gd name="T70" fmla="*/ 645 w 1410"/>
                <a:gd name="T71" fmla="*/ 257 h 1028"/>
                <a:gd name="T72" fmla="*/ 666 w 1410"/>
                <a:gd name="T73" fmla="*/ 233 h 1028"/>
                <a:gd name="T74" fmla="*/ 732 w 1410"/>
                <a:gd name="T75" fmla="*/ 120 h 1028"/>
                <a:gd name="T76" fmla="*/ 853 w 1410"/>
                <a:gd name="T77" fmla="*/ 144 h 1028"/>
                <a:gd name="T78" fmla="*/ 919 w 1410"/>
                <a:gd name="T79" fmla="*/ 42 h 1028"/>
                <a:gd name="T80" fmla="*/ 988 w 1410"/>
                <a:gd name="T81" fmla="*/ 8 h 1028"/>
                <a:gd name="T82" fmla="*/ 1000 w 1410"/>
                <a:gd name="T83" fmla="*/ 57 h 1028"/>
                <a:gd name="T84" fmla="*/ 1040 w 1410"/>
                <a:gd name="T85" fmla="*/ 112 h 1028"/>
                <a:gd name="T86" fmla="*/ 1102 w 1410"/>
                <a:gd name="T87" fmla="*/ 137 h 1028"/>
                <a:gd name="T88" fmla="*/ 1127 w 1410"/>
                <a:gd name="T89" fmla="*/ 199 h 1028"/>
                <a:gd name="T90" fmla="*/ 1127 w 1410"/>
                <a:gd name="T91" fmla="*/ 276 h 1028"/>
                <a:gd name="T92" fmla="*/ 1171 w 1410"/>
                <a:gd name="T93" fmla="*/ 355 h 1028"/>
                <a:gd name="T94" fmla="*/ 1268 w 1410"/>
                <a:gd name="T95" fmla="*/ 374 h 1028"/>
                <a:gd name="T96" fmla="*/ 1314 w 1410"/>
                <a:gd name="T97" fmla="*/ 412 h 1028"/>
                <a:gd name="T98" fmla="*/ 1370 w 1410"/>
                <a:gd name="T99" fmla="*/ 457 h 1028"/>
                <a:gd name="T100" fmla="*/ 1410 w 1410"/>
                <a:gd name="T101" fmla="*/ 550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10" h="1028">
                  <a:moveTo>
                    <a:pt x="1398" y="572"/>
                  </a:moveTo>
                  <a:cubicBezTo>
                    <a:pt x="1399" y="582"/>
                    <a:pt x="1398" y="589"/>
                    <a:pt x="1394" y="595"/>
                  </a:cubicBezTo>
                  <a:cubicBezTo>
                    <a:pt x="1390" y="601"/>
                    <a:pt x="1394" y="604"/>
                    <a:pt x="1384" y="607"/>
                  </a:cubicBezTo>
                  <a:cubicBezTo>
                    <a:pt x="1375" y="611"/>
                    <a:pt x="1354" y="606"/>
                    <a:pt x="1348" y="613"/>
                  </a:cubicBezTo>
                  <a:cubicBezTo>
                    <a:pt x="1342" y="619"/>
                    <a:pt x="1346" y="621"/>
                    <a:pt x="1332" y="623"/>
                  </a:cubicBezTo>
                  <a:cubicBezTo>
                    <a:pt x="1318" y="625"/>
                    <a:pt x="1316" y="626"/>
                    <a:pt x="1301" y="634"/>
                  </a:cubicBezTo>
                  <a:cubicBezTo>
                    <a:pt x="1286" y="642"/>
                    <a:pt x="1278" y="648"/>
                    <a:pt x="1271" y="659"/>
                  </a:cubicBezTo>
                  <a:cubicBezTo>
                    <a:pt x="1264" y="670"/>
                    <a:pt x="1272" y="669"/>
                    <a:pt x="1257" y="673"/>
                  </a:cubicBezTo>
                  <a:cubicBezTo>
                    <a:pt x="1242" y="677"/>
                    <a:pt x="1225" y="675"/>
                    <a:pt x="1225" y="692"/>
                  </a:cubicBezTo>
                  <a:cubicBezTo>
                    <a:pt x="1224" y="708"/>
                    <a:pt x="1226" y="726"/>
                    <a:pt x="1230" y="738"/>
                  </a:cubicBezTo>
                  <a:cubicBezTo>
                    <a:pt x="1233" y="751"/>
                    <a:pt x="1237" y="758"/>
                    <a:pt x="1236" y="767"/>
                  </a:cubicBezTo>
                  <a:cubicBezTo>
                    <a:pt x="1234" y="777"/>
                    <a:pt x="1234" y="785"/>
                    <a:pt x="1230" y="787"/>
                  </a:cubicBezTo>
                  <a:cubicBezTo>
                    <a:pt x="1225" y="789"/>
                    <a:pt x="1224" y="788"/>
                    <a:pt x="1226" y="793"/>
                  </a:cubicBezTo>
                  <a:cubicBezTo>
                    <a:pt x="1228" y="797"/>
                    <a:pt x="1240" y="801"/>
                    <a:pt x="1232" y="804"/>
                  </a:cubicBezTo>
                  <a:cubicBezTo>
                    <a:pt x="1232" y="804"/>
                    <a:pt x="1231" y="804"/>
                    <a:pt x="1230" y="805"/>
                  </a:cubicBezTo>
                  <a:cubicBezTo>
                    <a:pt x="1230" y="805"/>
                    <a:pt x="1230" y="805"/>
                    <a:pt x="1230" y="805"/>
                  </a:cubicBezTo>
                  <a:cubicBezTo>
                    <a:pt x="1230" y="805"/>
                    <a:pt x="1230" y="805"/>
                    <a:pt x="1230" y="805"/>
                  </a:cubicBezTo>
                  <a:cubicBezTo>
                    <a:pt x="1230" y="805"/>
                    <a:pt x="1230" y="805"/>
                    <a:pt x="1230" y="805"/>
                  </a:cubicBezTo>
                  <a:cubicBezTo>
                    <a:pt x="1230" y="805"/>
                    <a:pt x="1230" y="805"/>
                    <a:pt x="1230" y="805"/>
                  </a:cubicBezTo>
                  <a:cubicBezTo>
                    <a:pt x="1225" y="807"/>
                    <a:pt x="1224" y="808"/>
                    <a:pt x="1221" y="805"/>
                  </a:cubicBezTo>
                  <a:cubicBezTo>
                    <a:pt x="1218" y="803"/>
                    <a:pt x="1220" y="800"/>
                    <a:pt x="1215" y="801"/>
                  </a:cubicBezTo>
                  <a:cubicBezTo>
                    <a:pt x="1210" y="801"/>
                    <a:pt x="1204" y="800"/>
                    <a:pt x="1204" y="804"/>
                  </a:cubicBezTo>
                  <a:cubicBezTo>
                    <a:pt x="1204" y="808"/>
                    <a:pt x="1207" y="814"/>
                    <a:pt x="1201" y="812"/>
                  </a:cubicBezTo>
                  <a:cubicBezTo>
                    <a:pt x="1196" y="810"/>
                    <a:pt x="1172" y="807"/>
                    <a:pt x="1160" y="812"/>
                  </a:cubicBezTo>
                  <a:cubicBezTo>
                    <a:pt x="1148" y="817"/>
                    <a:pt x="1129" y="819"/>
                    <a:pt x="1123" y="823"/>
                  </a:cubicBezTo>
                  <a:cubicBezTo>
                    <a:pt x="1116" y="828"/>
                    <a:pt x="1112" y="829"/>
                    <a:pt x="1103" y="828"/>
                  </a:cubicBezTo>
                  <a:cubicBezTo>
                    <a:pt x="1095" y="827"/>
                    <a:pt x="1092" y="826"/>
                    <a:pt x="1088" y="828"/>
                  </a:cubicBezTo>
                  <a:cubicBezTo>
                    <a:pt x="1083" y="830"/>
                    <a:pt x="1071" y="837"/>
                    <a:pt x="1066" y="834"/>
                  </a:cubicBezTo>
                  <a:cubicBezTo>
                    <a:pt x="1060" y="831"/>
                    <a:pt x="1058" y="827"/>
                    <a:pt x="1054" y="828"/>
                  </a:cubicBezTo>
                  <a:cubicBezTo>
                    <a:pt x="1050" y="829"/>
                    <a:pt x="1036" y="828"/>
                    <a:pt x="1031" y="832"/>
                  </a:cubicBezTo>
                  <a:cubicBezTo>
                    <a:pt x="1025" y="837"/>
                    <a:pt x="1022" y="840"/>
                    <a:pt x="1018" y="840"/>
                  </a:cubicBezTo>
                  <a:cubicBezTo>
                    <a:pt x="1013" y="840"/>
                    <a:pt x="999" y="841"/>
                    <a:pt x="1001" y="846"/>
                  </a:cubicBezTo>
                  <a:cubicBezTo>
                    <a:pt x="1003" y="851"/>
                    <a:pt x="1008" y="865"/>
                    <a:pt x="1007" y="871"/>
                  </a:cubicBezTo>
                  <a:cubicBezTo>
                    <a:pt x="1006" y="877"/>
                    <a:pt x="1003" y="896"/>
                    <a:pt x="1009" y="900"/>
                  </a:cubicBezTo>
                  <a:cubicBezTo>
                    <a:pt x="1015" y="903"/>
                    <a:pt x="1015" y="900"/>
                    <a:pt x="1021" y="907"/>
                  </a:cubicBezTo>
                  <a:cubicBezTo>
                    <a:pt x="1027" y="915"/>
                    <a:pt x="1030" y="923"/>
                    <a:pt x="1037" y="924"/>
                  </a:cubicBezTo>
                  <a:cubicBezTo>
                    <a:pt x="1044" y="925"/>
                    <a:pt x="1057" y="928"/>
                    <a:pt x="1055" y="932"/>
                  </a:cubicBezTo>
                  <a:cubicBezTo>
                    <a:pt x="1052" y="937"/>
                    <a:pt x="1047" y="937"/>
                    <a:pt x="1047" y="944"/>
                  </a:cubicBezTo>
                  <a:cubicBezTo>
                    <a:pt x="1047" y="952"/>
                    <a:pt x="1049" y="954"/>
                    <a:pt x="1042" y="962"/>
                  </a:cubicBezTo>
                  <a:cubicBezTo>
                    <a:pt x="1035" y="971"/>
                    <a:pt x="1026" y="967"/>
                    <a:pt x="1021" y="974"/>
                  </a:cubicBezTo>
                  <a:cubicBezTo>
                    <a:pt x="1015" y="981"/>
                    <a:pt x="1011" y="998"/>
                    <a:pt x="1021" y="1000"/>
                  </a:cubicBezTo>
                  <a:cubicBezTo>
                    <a:pt x="1032" y="1002"/>
                    <a:pt x="1048" y="999"/>
                    <a:pt x="1041" y="1005"/>
                  </a:cubicBezTo>
                  <a:cubicBezTo>
                    <a:pt x="1034" y="1010"/>
                    <a:pt x="1037" y="1014"/>
                    <a:pt x="1027" y="1014"/>
                  </a:cubicBezTo>
                  <a:cubicBezTo>
                    <a:pt x="1017" y="1014"/>
                    <a:pt x="1017" y="1011"/>
                    <a:pt x="1013" y="1015"/>
                  </a:cubicBezTo>
                  <a:cubicBezTo>
                    <a:pt x="1008" y="1019"/>
                    <a:pt x="1005" y="1023"/>
                    <a:pt x="995" y="1021"/>
                  </a:cubicBezTo>
                  <a:cubicBezTo>
                    <a:pt x="986" y="1019"/>
                    <a:pt x="986" y="1019"/>
                    <a:pt x="978" y="1015"/>
                  </a:cubicBezTo>
                  <a:cubicBezTo>
                    <a:pt x="970" y="1010"/>
                    <a:pt x="966" y="1008"/>
                    <a:pt x="959" y="1012"/>
                  </a:cubicBezTo>
                  <a:cubicBezTo>
                    <a:pt x="954" y="1009"/>
                    <a:pt x="941" y="1011"/>
                    <a:pt x="926" y="1011"/>
                  </a:cubicBezTo>
                  <a:cubicBezTo>
                    <a:pt x="909" y="1011"/>
                    <a:pt x="900" y="995"/>
                    <a:pt x="883" y="985"/>
                  </a:cubicBezTo>
                  <a:cubicBezTo>
                    <a:pt x="866" y="975"/>
                    <a:pt x="847" y="977"/>
                    <a:pt x="826" y="976"/>
                  </a:cubicBezTo>
                  <a:cubicBezTo>
                    <a:pt x="806" y="976"/>
                    <a:pt x="807" y="982"/>
                    <a:pt x="803" y="985"/>
                  </a:cubicBezTo>
                  <a:cubicBezTo>
                    <a:pt x="798" y="989"/>
                    <a:pt x="780" y="988"/>
                    <a:pt x="772" y="986"/>
                  </a:cubicBezTo>
                  <a:cubicBezTo>
                    <a:pt x="764" y="984"/>
                    <a:pt x="764" y="987"/>
                    <a:pt x="742" y="989"/>
                  </a:cubicBezTo>
                  <a:cubicBezTo>
                    <a:pt x="720" y="991"/>
                    <a:pt x="712" y="1006"/>
                    <a:pt x="705" y="1010"/>
                  </a:cubicBezTo>
                  <a:cubicBezTo>
                    <a:pt x="699" y="1015"/>
                    <a:pt x="680" y="1009"/>
                    <a:pt x="672" y="1009"/>
                  </a:cubicBezTo>
                  <a:cubicBezTo>
                    <a:pt x="664" y="1009"/>
                    <a:pt x="664" y="1009"/>
                    <a:pt x="658" y="1013"/>
                  </a:cubicBezTo>
                  <a:cubicBezTo>
                    <a:pt x="652" y="1018"/>
                    <a:pt x="640" y="1018"/>
                    <a:pt x="628" y="1020"/>
                  </a:cubicBezTo>
                  <a:cubicBezTo>
                    <a:pt x="615" y="1022"/>
                    <a:pt x="621" y="1021"/>
                    <a:pt x="618" y="1025"/>
                  </a:cubicBezTo>
                  <a:cubicBezTo>
                    <a:pt x="614" y="1028"/>
                    <a:pt x="602" y="1022"/>
                    <a:pt x="599" y="1019"/>
                  </a:cubicBezTo>
                  <a:cubicBezTo>
                    <a:pt x="596" y="1016"/>
                    <a:pt x="587" y="1016"/>
                    <a:pt x="577" y="1016"/>
                  </a:cubicBezTo>
                  <a:cubicBezTo>
                    <a:pt x="568" y="1016"/>
                    <a:pt x="563" y="1001"/>
                    <a:pt x="557" y="995"/>
                  </a:cubicBezTo>
                  <a:cubicBezTo>
                    <a:pt x="552" y="988"/>
                    <a:pt x="552" y="994"/>
                    <a:pt x="544" y="994"/>
                  </a:cubicBezTo>
                  <a:cubicBezTo>
                    <a:pt x="535" y="994"/>
                    <a:pt x="538" y="991"/>
                    <a:pt x="533" y="988"/>
                  </a:cubicBezTo>
                  <a:cubicBezTo>
                    <a:pt x="528" y="986"/>
                    <a:pt x="522" y="990"/>
                    <a:pt x="514" y="990"/>
                  </a:cubicBezTo>
                  <a:cubicBezTo>
                    <a:pt x="507" y="989"/>
                    <a:pt x="503" y="988"/>
                    <a:pt x="501" y="985"/>
                  </a:cubicBezTo>
                  <a:cubicBezTo>
                    <a:pt x="500" y="982"/>
                    <a:pt x="491" y="986"/>
                    <a:pt x="487" y="989"/>
                  </a:cubicBezTo>
                  <a:cubicBezTo>
                    <a:pt x="484" y="991"/>
                    <a:pt x="481" y="992"/>
                    <a:pt x="475" y="993"/>
                  </a:cubicBezTo>
                  <a:cubicBezTo>
                    <a:pt x="470" y="994"/>
                    <a:pt x="466" y="1000"/>
                    <a:pt x="464" y="1004"/>
                  </a:cubicBezTo>
                  <a:cubicBezTo>
                    <a:pt x="462" y="1008"/>
                    <a:pt x="457" y="1009"/>
                    <a:pt x="450" y="1010"/>
                  </a:cubicBezTo>
                  <a:cubicBezTo>
                    <a:pt x="443" y="1010"/>
                    <a:pt x="442" y="1004"/>
                    <a:pt x="440" y="1000"/>
                  </a:cubicBezTo>
                  <a:cubicBezTo>
                    <a:pt x="439" y="995"/>
                    <a:pt x="432" y="997"/>
                    <a:pt x="429" y="997"/>
                  </a:cubicBezTo>
                  <a:cubicBezTo>
                    <a:pt x="426" y="998"/>
                    <a:pt x="428" y="995"/>
                    <a:pt x="423" y="991"/>
                  </a:cubicBezTo>
                  <a:cubicBezTo>
                    <a:pt x="419" y="987"/>
                    <a:pt x="415" y="991"/>
                    <a:pt x="407" y="994"/>
                  </a:cubicBezTo>
                  <a:cubicBezTo>
                    <a:pt x="399" y="997"/>
                    <a:pt x="387" y="983"/>
                    <a:pt x="379" y="977"/>
                  </a:cubicBezTo>
                  <a:cubicBezTo>
                    <a:pt x="370" y="971"/>
                    <a:pt x="362" y="969"/>
                    <a:pt x="362" y="969"/>
                  </a:cubicBezTo>
                  <a:cubicBezTo>
                    <a:pt x="361" y="959"/>
                    <a:pt x="346" y="935"/>
                    <a:pt x="341" y="940"/>
                  </a:cubicBezTo>
                  <a:cubicBezTo>
                    <a:pt x="336" y="945"/>
                    <a:pt x="332" y="942"/>
                    <a:pt x="324" y="937"/>
                  </a:cubicBezTo>
                  <a:cubicBezTo>
                    <a:pt x="317" y="933"/>
                    <a:pt x="310" y="916"/>
                    <a:pt x="296" y="920"/>
                  </a:cubicBezTo>
                  <a:cubicBezTo>
                    <a:pt x="282" y="924"/>
                    <a:pt x="284" y="921"/>
                    <a:pt x="268" y="925"/>
                  </a:cubicBezTo>
                  <a:cubicBezTo>
                    <a:pt x="252" y="929"/>
                    <a:pt x="233" y="932"/>
                    <a:pt x="218" y="942"/>
                  </a:cubicBezTo>
                  <a:cubicBezTo>
                    <a:pt x="217" y="942"/>
                    <a:pt x="216" y="942"/>
                    <a:pt x="214" y="942"/>
                  </a:cubicBezTo>
                  <a:cubicBezTo>
                    <a:pt x="202" y="942"/>
                    <a:pt x="190" y="943"/>
                    <a:pt x="182" y="942"/>
                  </a:cubicBezTo>
                  <a:cubicBezTo>
                    <a:pt x="183" y="916"/>
                    <a:pt x="162" y="909"/>
                    <a:pt x="154" y="906"/>
                  </a:cubicBezTo>
                  <a:cubicBezTo>
                    <a:pt x="146" y="903"/>
                    <a:pt x="153" y="892"/>
                    <a:pt x="154" y="885"/>
                  </a:cubicBezTo>
                  <a:cubicBezTo>
                    <a:pt x="156" y="877"/>
                    <a:pt x="135" y="869"/>
                    <a:pt x="127" y="862"/>
                  </a:cubicBezTo>
                  <a:cubicBezTo>
                    <a:pt x="120" y="856"/>
                    <a:pt x="122" y="855"/>
                    <a:pt x="115" y="846"/>
                  </a:cubicBezTo>
                  <a:cubicBezTo>
                    <a:pt x="108" y="838"/>
                    <a:pt x="96" y="838"/>
                    <a:pt x="96" y="838"/>
                  </a:cubicBezTo>
                  <a:cubicBezTo>
                    <a:pt x="96" y="838"/>
                    <a:pt x="96" y="838"/>
                    <a:pt x="96" y="838"/>
                  </a:cubicBezTo>
                  <a:cubicBezTo>
                    <a:pt x="95" y="838"/>
                    <a:pt x="95" y="837"/>
                    <a:pt x="94" y="837"/>
                  </a:cubicBezTo>
                  <a:cubicBezTo>
                    <a:pt x="89" y="830"/>
                    <a:pt x="86" y="820"/>
                    <a:pt x="82" y="817"/>
                  </a:cubicBezTo>
                  <a:cubicBezTo>
                    <a:pt x="77" y="813"/>
                    <a:pt x="76" y="808"/>
                    <a:pt x="74" y="803"/>
                  </a:cubicBezTo>
                  <a:cubicBezTo>
                    <a:pt x="73" y="798"/>
                    <a:pt x="80" y="796"/>
                    <a:pt x="71" y="795"/>
                  </a:cubicBezTo>
                  <a:cubicBezTo>
                    <a:pt x="61" y="795"/>
                    <a:pt x="26" y="787"/>
                    <a:pt x="27" y="778"/>
                  </a:cubicBezTo>
                  <a:cubicBezTo>
                    <a:pt x="28" y="769"/>
                    <a:pt x="40" y="767"/>
                    <a:pt x="46" y="769"/>
                  </a:cubicBezTo>
                  <a:cubicBezTo>
                    <a:pt x="51" y="771"/>
                    <a:pt x="68" y="775"/>
                    <a:pt x="68" y="767"/>
                  </a:cubicBezTo>
                  <a:cubicBezTo>
                    <a:pt x="69" y="759"/>
                    <a:pt x="71" y="758"/>
                    <a:pt x="67" y="756"/>
                  </a:cubicBezTo>
                  <a:cubicBezTo>
                    <a:pt x="64" y="754"/>
                    <a:pt x="55" y="746"/>
                    <a:pt x="59" y="741"/>
                  </a:cubicBezTo>
                  <a:cubicBezTo>
                    <a:pt x="63" y="737"/>
                    <a:pt x="72" y="737"/>
                    <a:pt x="69" y="732"/>
                  </a:cubicBezTo>
                  <a:cubicBezTo>
                    <a:pt x="67" y="726"/>
                    <a:pt x="62" y="702"/>
                    <a:pt x="65" y="695"/>
                  </a:cubicBezTo>
                  <a:cubicBezTo>
                    <a:pt x="69" y="689"/>
                    <a:pt x="77" y="684"/>
                    <a:pt x="66" y="677"/>
                  </a:cubicBezTo>
                  <a:cubicBezTo>
                    <a:pt x="54" y="669"/>
                    <a:pt x="31" y="651"/>
                    <a:pt x="27" y="660"/>
                  </a:cubicBezTo>
                  <a:cubicBezTo>
                    <a:pt x="22" y="669"/>
                    <a:pt x="20" y="671"/>
                    <a:pt x="15" y="665"/>
                  </a:cubicBezTo>
                  <a:cubicBezTo>
                    <a:pt x="10" y="660"/>
                    <a:pt x="0" y="638"/>
                    <a:pt x="4" y="636"/>
                  </a:cubicBezTo>
                  <a:cubicBezTo>
                    <a:pt x="8" y="634"/>
                    <a:pt x="14" y="633"/>
                    <a:pt x="12" y="628"/>
                  </a:cubicBezTo>
                  <a:cubicBezTo>
                    <a:pt x="9" y="623"/>
                    <a:pt x="3" y="595"/>
                    <a:pt x="12" y="596"/>
                  </a:cubicBezTo>
                  <a:cubicBezTo>
                    <a:pt x="20" y="596"/>
                    <a:pt x="34" y="590"/>
                    <a:pt x="35" y="584"/>
                  </a:cubicBezTo>
                  <a:cubicBezTo>
                    <a:pt x="35" y="577"/>
                    <a:pt x="34" y="567"/>
                    <a:pt x="43" y="565"/>
                  </a:cubicBezTo>
                  <a:cubicBezTo>
                    <a:pt x="53" y="563"/>
                    <a:pt x="56" y="550"/>
                    <a:pt x="64" y="550"/>
                  </a:cubicBezTo>
                  <a:cubicBezTo>
                    <a:pt x="71" y="551"/>
                    <a:pt x="79" y="547"/>
                    <a:pt x="82" y="550"/>
                  </a:cubicBezTo>
                  <a:cubicBezTo>
                    <a:pt x="84" y="553"/>
                    <a:pt x="87" y="556"/>
                    <a:pt x="94" y="553"/>
                  </a:cubicBezTo>
                  <a:cubicBezTo>
                    <a:pt x="100" y="550"/>
                    <a:pt x="106" y="541"/>
                    <a:pt x="114" y="542"/>
                  </a:cubicBezTo>
                  <a:cubicBezTo>
                    <a:pt x="121" y="543"/>
                    <a:pt x="136" y="548"/>
                    <a:pt x="134" y="543"/>
                  </a:cubicBezTo>
                  <a:cubicBezTo>
                    <a:pt x="132" y="538"/>
                    <a:pt x="136" y="526"/>
                    <a:pt x="139" y="530"/>
                  </a:cubicBezTo>
                  <a:cubicBezTo>
                    <a:pt x="142" y="534"/>
                    <a:pt x="141" y="539"/>
                    <a:pt x="154" y="537"/>
                  </a:cubicBezTo>
                  <a:cubicBezTo>
                    <a:pt x="167" y="534"/>
                    <a:pt x="174" y="532"/>
                    <a:pt x="177" y="527"/>
                  </a:cubicBezTo>
                  <a:cubicBezTo>
                    <a:pt x="181" y="523"/>
                    <a:pt x="182" y="521"/>
                    <a:pt x="185" y="526"/>
                  </a:cubicBezTo>
                  <a:cubicBezTo>
                    <a:pt x="188" y="531"/>
                    <a:pt x="198" y="537"/>
                    <a:pt x="196" y="539"/>
                  </a:cubicBezTo>
                  <a:cubicBezTo>
                    <a:pt x="194" y="542"/>
                    <a:pt x="189" y="554"/>
                    <a:pt x="195" y="553"/>
                  </a:cubicBezTo>
                  <a:cubicBezTo>
                    <a:pt x="201" y="552"/>
                    <a:pt x="219" y="548"/>
                    <a:pt x="223" y="548"/>
                  </a:cubicBezTo>
                  <a:cubicBezTo>
                    <a:pt x="227" y="548"/>
                    <a:pt x="253" y="554"/>
                    <a:pt x="256" y="545"/>
                  </a:cubicBezTo>
                  <a:cubicBezTo>
                    <a:pt x="259" y="535"/>
                    <a:pt x="261" y="511"/>
                    <a:pt x="273" y="512"/>
                  </a:cubicBezTo>
                  <a:cubicBezTo>
                    <a:pt x="284" y="512"/>
                    <a:pt x="310" y="512"/>
                    <a:pt x="315" y="514"/>
                  </a:cubicBezTo>
                  <a:cubicBezTo>
                    <a:pt x="319" y="516"/>
                    <a:pt x="349" y="515"/>
                    <a:pt x="357" y="517"/>
                  </a:cubicBezTo>
                  <a:cubicBezTo>
                    <a:pt x="366" y="518"/>
                    <a:pt x="368" y="517"/>
                    <a:pt x="374" y="512"/>
                  </a:cubicBezTo>
                  <a:cubicBezTo>
                    <a:pt x="381" y="508"/>
                    <a:pt x="386" y="494"/>
                    <a:pt x="398" y="493"/>
                  </a:cubicBezTo>
                  <a:cubicBezTo>
                    <a:pt x="410" y="491"/>
                    <a:pt x="420" y="491"/>
                    <a:pt x="424" y="486"/>
                  </a:cubicBezTo>
                  <a:cubicBezTo>
                    <a:pt x="427" y="481"/>
                    <a:pt x="426" y="477"/>
                    <a:pt x="438" y="475"/>
                  </a:cubicBezTo>
                  <a:cubicBezTo>
                    <a:pt x="449" y="473"/>
                    <a:pt x="459" y="476"/>
                    <a:pt x="464" y="477"/>
                  </a:cubicBezTo>
                  <a:cubicBezTo>
                    <a:pt x="469" y="478"/>
                    <a:pt x="475" y="477"/>
                    <a:pt x="481" y="473"/>
                  </a:cubicBezTo>
                  <a:cubicBezTo>
                    <a:pt x="487" y="469"/>
                    <a:pt x="488" y="464"/>
                    <a:pt x="496" y="463"/>
                  </a:cubicBezTo>
                  <a:cubicBezTo>
                    <a:pt x="504" y="463"/>
                    <a:pt x="516" y="465"/>
                    <a:pt x="514" y="458"/>
                  </a:cubicBezTo>
                  <a:cubicBezTo>
                    <a:pt x="513" y="451"/>
                    <a:pt x="512" y="416"/>
                    <a:pt x="517" y="414"/>
                  </a:cubicBezTo>
                  <a:cubicBezTo>
                    <a:pt x="522" y="411"/>
                    <a:pt x="535" y="409"/>
                    <a:pt x="533" y="405"/>
                  </a:cubicBezTo>
                  <a:cubicBezTo>
                    <a:pt x="531" y="400"/>
                    <a:pt x="528" y="396"/>
                    <a:pt x="532" y="396"/>
                  </a:cubicBezTo>
                  <a:cubicBezTo>
                    <a:pt x="535" y="396"/>
                    <a:pt x="553" y="394"/>
                    <a:pt x="553" y="388"/>
                  </a:cubicBezTo>
                  <a:cubicBezTo>
                    <a:pt x="554" y="381"/>
                    <a:pt x="541" y="319"/>
                    <a:pt x="542" y="314"/>
                  </a:cubicBezTo>
                  <a:cubicBezTo>
                    <a:pt x="543" y="309"/>
                    <a:pt x="538" y="297"/>
                    <a:pt x="542" y="290"/>
                  </a:cubicBezTo>
                  <a:cubicBezTo>
                    <a:pt x="546" y="283"/>
                    <a:pt x="562" y="274"/>
                    <a:pt x="552" y="272"/>
                  </a:cubicBezTo>
                  <a:cubicBezTo>
                    <a:pt x="542" y="269"/>
                    <a:pt x="524" y="273"/>
                    <a:pt x="523" y="266"/>
                  </a:cubicBezTo>
                  <a:cubicBezTo>
                    <a:pt x="521" y="259"/>
                    <a:pt x="524" y="252"/>
                    <a:pt x="533" y="252"/>
                  </a:cubicBezTo>
                  <a:cubicBezTo>
                    <a:pt x="542" y="252"/>
                    <a:pt x="570" y="246"/>
                    <a:pt x="577" y="248"/>
                  </a:cubicBezTo>
                  <a:cubicBezTo>
                    <a:pt x="584" y="250"/>
                    <a:pt x="594" y="252"/>
                    <a:pt x="601" y="249"/>
                  </a:cubicBezTo>
                  <a:cubicBezTo>
                    <a:pt x="607" y="246"/>
                    <a:pt x="627" y="242"/>
                    <a:pt x="631" y="247"/>
                  </a:cubicBezTo>
                  <a:cubicBezTo>
                    <a:pt x="636" y="252"/>
                    <a:pt x="635" y="257"/>
                    <a:pt x="645" y="257"/>
                  </a:cubicBezTo>
                  <a:cubicBezTo>
                    <a:pt x="654" y="258"/>
                    <a:pt x="655" y="255"/>
                    <a:pt x="658" y="259"/>
                  </a:cubicBezTo>
                  <a:cubicBezTo>
                    <a:pt x="661" y="262"/>
                    <a:pt x="673" y="274"/>
                    <a:pt x="675" y="264"/>
                  </a:cubicBezTo>
                  <a:cubicBezTo>
                    <a:pt x="676" y="253"/>
                    <a:pt x="684" y="247"/>
                    <a:pt x="678" y="243"/>
                  </a:cubicBezTo>
                  <a:cubicBezTo>
                    <a:pt x="672" y="240"/>
                    <a:pt x="666" y="239"/>
                    <a:pt x="666" y="233"/>
                  </a:cubicBezTo>
                  <a:cubicBezTo>
                    <a:pt x="666" y="228"/>
                    <a:pt x="680" y="215"/>
                    <a:pt x="679" y="207"/>
                  </a:cubicBezTo>
                  <a:cubicBezTo>
                    <a:pt x="678" y="198"/>
                    <a:pt x="680" y="195"/>
                    <a:pt x="681" y="189"/>
                  </a:cubicBezTo>
                  <a:cubicBezTo>
                    <a:pt x="683" y="183"/>
                    <a:pt x="708" y="151"/>
                    <a:pt x="712" y="139"/>
                  </a:cubicBezTo>
                  <a:cubicBezTo>
                    <a:pt x="717" y="127"/>
                    <a:pt x="723" y="116"/>
                    <a:pt x="732" y="120"/>
                  </a:cubicBezTo>
                  <a:cubicBezTo>
                    <a:pt x="740" y="124"/>
                    <a:pt x="754" y="138"/>
                    <a:pt x="767" y="139"/>
                  </a:cubicBezTo>
                  <a:cubicBezTo>
                    <a:pt x="779" y="140"/>
                    <a:pt x="804" y="143"/>
                    <a:pt x="806" y="147"/>
                  </a:cubicBezTo>
                  <a:cubicBezTo>
                    <a:pt x="807" y="151"/>
                    <a:pt x="808" y="158"/>
                    <a:pt x="818" y="154"/>
                  </a:cubicBezTo>
                  <a:cubicBezTo>
                    <a:pt x="829" y="150"/>
                    <a:pt x="848" y="153"/>
                    <a:pt x="853" y="144"/>
                  </a:cubicBezTo>
                  <a:cubicBezTo>
                    <a:pt x="857" y="134"/>
                    <a:pt x="862" y="132"/>
                    <a:pt x="858" y="123"/>
                  </a:cubicBezTo>
                  <a:cubicBezTo>
                    <a:pt x="854" y="115"/>
                    <a:pt x="856" y="92"/>
                    <a:pt x="861" y="76"/>
                  </a:cubicBezTo>
                  <a:cubicBezTo>
                    <a:pt x="865" y="59"/>
                    <a:pt x="876" y="48"/>
                    <a:pt x="885" y="50"/>
                  </a:cubicBezTo>
                  <a:cubicBezTo>
                    <a:pt x="893" y="51"/>
                    <a:pt x="912" y="51"/>
                    <a:pt x="919" y="42"/>
                  </a:cubicBezTo>
                  <a:cubicBezTo>
                    <a:pt x="925" y="33"/>
                    <a:pt x="923" y="12"/>
                    <a:pt x="929" y="9"/>
                  </a:cubicBezTo>
                  <a:cubicBezTo>
                    <a:pt x="934" y="5"/>
                    <a:pt x="948" y="0"/>
                    <a:pt x="948" y="0"/>
                  </a:cubicBezTo>
                  <a:cubicBezTo>
                    <a:pt x="948" y="0"/>
                    <a:pt x="942" y="16"/>
                    <a:pt x="960" y="15"/>
                  </a:cubicBezTo>
                  <a:cubicBezTo>
                    <a:pt x="977" y="13"/>
                    <a:pt x="988" y="8"/>
                    <a:pt x="988" y="8"/>
                  </a:cubicBezTo>
                  <a:cubicBezTo>
                    <a:pt x="988" y="8"/>
                    <a:pt x="989" y="22"/>
                    <a:pt x="984" y="26"/>
                  </a:cubicBezTo>
                  <a:cubicBezTo>
                    <a:pt x="980" y="29"/>
                    <a:pt x="978" y="33"/>
                    <a:pt x="983" y="37"/>
                  </a:cubicBezTo>
                  <a:cubicBezTo>
                    <a:pt x="988" y="40"/>
                    <a:pt x="995" y="40"/>
                    <a:pt x="995" y="45"/>
                  </a:cubicBezTo>
                  <a:cubicBezTo>
                    <a:pt x="996" y="49"/>
                    <a:pt x="994" y="53"/>
                    <a:pt x="1000" y="57"/>
                  </a:cubicBezTo>
                  <a:cubicBezTo>
                    <a:pt x="1005" y="61"/>
                    <a:pt x="1016" y="68"/>
                    <a:pt x="1016" y="75"/>
                  </a:cubicBezTo>
                  <a:cubicBezTo>
                    <a:pt x="1016" y="82"/>
                    <a:pt x="1018" y="89"/>
                    <a:pt x="1020" y="92"/>
                  </a:cubicBezTo>
                  <a:cubicBezTo>
                    <a:pt x="1023" y="94"/>
                    <a:pt x="1025" y="94"/>
                    <a:pt x="1027" y="99"/>
                  </a:cubicBezTo>
                  <a:cubicBezTo>
                    <a:pt x="1029" y="105"/>
                    <a:pt x="1024" y="113"/>
                    <a:pt x="1040" y="112"/>
                  </a:cubicBezTo>
                  <a:cubicBezTo>
                    <a:pt x="1056" y="111"/>
                    <a:pt x="1064" y="105"/>
                    <a:pt x="1067" y="109"/>
                  </a:cubicBezTo>
                  <a:cubicBezTo>
                    <a:pt x="1070" y="113"/>
                    <a:pt x="1078" y="133"/>
                    <a:pt x="1082" y="129"/>
                  </a:cubicBezTo>
                  <a:cubicBezTo>
                    <a:pt x="1085" y="126"/>
                    <a:pt x="1094" y="119"/>
                    <a:pt x="1095" y="124"/>
                  </a:cubicBezTo>
                  <a:cubicBezTo>
                    <a:pt x="1096" y="129"/>
                    <a:pt x="1098" y="134"/>
                    <a:pt x="1102" y="137"/>
                  </a:cubicBezTo>
                  <a:cubicBezTo>
                    <a:pt x="1106" y="141"/>
                    <a:pt x="1119" y="148"/>
                    <a:pt x="1116" y="155"/>
                  </a:cubicBezTo>
                  <a:cubicBezTo>
                    <a:pt x="1113" y="163"/>
                    <a:pt x="1109" y="165"/>
                    <a:pt x="1114" y="173"/>
                  </a:cubicBezTo>
                  <a:cubicBezTo>
                    <a:pt x="1119" y="181"/>
                    <a:pt x="1125" y="184"/>
                    <a:pt x="1124" y="189"/>
                  </a:cubicBezTo>
                  <a:cubicBezTo>
                    <a:pt x="1123" y="194"/>
                    <a:pt x="1122" y="198"/>
                    <a:pt x="1127" y="199"/>
                  </a:cubicBezTo>
                  <a:cubicBezTo>
                    <a:pt x="1131" y="200"/>
                    <a:pt x="1135" y="202"/>
                    <a:pt x="1135" y="207"/>
                  </a:cubicBezTo>
                  <a:cubicBezTo>
                    <a:pt x="1135" y="211"/>
                    <a:pt x="1143" y="224"/>
                    <a:pt x="1135" y="232"/>
                  </a:cubicBezTo>
                  <a:cubicBezTo>
                    <a:pt x="1127" y="239"/>
                    <a:pt x="1121" y="244"/>
                    <a:pt x="1124" y="250"/>
                  </a:cubicBezTo>
                  <a:cubicBezTo>
                    <a:pt x="1127" y="256"/>
                    <a:pt x="1138" y="268"/>
                    <a:pt x="1127" y="276"/>
                  </a:cubicBezTo>
                  <a:cubicBezTo>
                    <a:pt x="1116" y="283"/>
                    <a:pt x="1103" y="297"/>
                    <a:pt x="1105" y="309"/>
                  </a:cubicBezTo>
                  <a:cubicBezTo>
                    <a:pt x="1108" y="321"/>
                    <a:pt x="1111" y="334"/>
                    <a:pt x="1120" y="335"/>
                  </a:cubicBezTo>
                  <a:cubicBezTo>
                    <a:pt x="1129" y="335"/>
                    <a:pt x="1133" y="337"/>
                    <a:pt x="1140" y="341"/>
                  </a:cubicBezTo>
                  <a:cubicBezTo>
                    <a:pt x="1148" y="344"/>
                    <a:pt x="1159" y="355"/>
                    <a:pt x="1171" y="355"/>
                  </a:cubicBezTo>
                  <a:cubicBezTo>
                    <a:pt x="1183" y="355"/>
                    <a:pt x="1198" y="352"/>
                    <a:pt x="1202" y="356"/>
                  </a:cubicBezTo>
                  <a:cubicBezTo>
                    <a:pt x="1206" y="360"/>
                    <a:pt x="1226" y="356"/>
                    <a:pt x="1230" y="362"/>
                  </a:cubicBezTo>
                  <a:cubicBezTo>
                    <a:pt x="1235" y="367"/>
                    <a:pt x="1240" y="365"/>
                    <a:pt x="1246" y="367"/>
                  </a:cubicBezTo>
                  <a:cubicBezTo>
                    <a:pt x="1253" y="369"/>
                    <a:pt x="1263" y="367"/>
                    <a:pt x="1268" y="374"/>
                  </a:cubicBezTo>
                  <a:cubicBezTo>
                    <a:pt x="1273" y="382"/>
                    <a:pt x="1279" y="395"/>
                    <a:pt x="1285" y="395"/>
                  </a:cubicBezTo>
                  <a:cubicBezTo>
                    <a:pt x="1292" y="395"/>
                    <a:pt x="1297" y="394"/>
                    <a:pt x="1299" y="399"/>
                  </a:cubicBezTo>
                  <a:cubicBezTo>
                    <a:pt x="1300" y="403"/>
                    <a:pt x="1298" y="405"/>
                    <a:pt x="1302" y="406"/>
                  </a:cubicBezTo>
                  <a:cubicBezTo>
                    <a:pt x="1306" y="407"/>
                    <a:pt x="1312" y="407"/>
                    <a:pt x="1314" y="412"/>
                  </a:cubicBezTo>
                  <a:cubicBezTo>
                    <a:pt x="1316" y="416"/>
                    <a:pt x="1316" y="425"/>
                    <a:pt x="1329" y="426"/>
                  </a:cubicBezTo>
                  <a:cubicBezTo>
                    <a:pt x="1342" y="427"/>
                    <a:pt x="1363" y="424"/>
                    <a:pt x="1360" y="430"/>
                  </a:cubicBezTo>
                  <a:cubicBezTo>
                    <a:pt x="1356" y="436"/>
                    <a:pt x="1348" y="443"/>
                    <a:pt x="1355" y="447"/>
                  </a:cubicBezTo>
                  <a:cubicBezTo>
                    <a:pt x="1362" y="450"/>
                    <a:pt x="1366" y="444"/>
                    <a:pt x="1370" y="457"/>
                  </a:cubicBezTo>
                  <a:cubicBezTo>
                    <a:pt x="1374" y="470"/>
                    <a:pt x="1372" y="480"/>
                    <a:pt x="1377" y="488"/>
                  </a:cubicBezTo>
                  <a:cubicBezTo>
                    <a:pt x="1382" y="496"/>
                    <a:pt x="1380" y="504"/>
                    <a:pt x="1383" y="509"/>
                  </a:cubicBezTo>
                  <a:cubicBezTo>
                    <a:pt x="1385" y="514"/>
                    <a:pt x="1389" y="515"/>
                    <a:pt x="1396" y="526"/>
                  </a:cubicBezTo>
                  <a:cubicBezTo>
                    <a:pt x="1402" y="534"/>
                    <a:pt x="1406" y="546"/>
                    <a:pt x="1410" y="550"/>
                  </a:cubicBezTo>
                  <a:cubicBezTo>
                    <a:pt x="1410" y="550"/>
                    <a:pt x="1398" y="562"/>
                    <a:pt x="1398" y="57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7">
              <a:extLst>
                <a:ext uri="{FF2B5EF4-FFF2-40B4-BE49-F238E27FC236}">
                  <a16:creationId xmlns:a16="http://schemas.microsoft.com/office/drawing/2014/main" id="{77C8872B-8AAD-470F-964E-DD2EADB40E51}"/>
                </a:ext>
              </a:extLst>
            </p:cNvPr>
            <p:cNvSpPr>
              <a:spLocks/>
            </p:cNvSpPr>
            <p:nvPr/>
          </p:nvSpPr>
          <p:spPr bwMode="auto">
            <a:xfrm>
              <a:off x="-42" y="1685"/>
              <a:ext cx="205" cy="246"/>
            </a:xfrm>
            <a:custGeom>
              <a:avLst/>
              <a:gdLst>
                <a:gd name="T0" fmla="*/ 86 w 87"/>
                <a:gd name="T1" fmla="*/ 104 h 104"/>
                <a:gd name="T2" fmla="*/ 76 w 87"/>
                <a:gd name="T3" fmla="*/ 100 h 104"/>
                <a:gd name="T4" fmla="*/ 41 w 87"/>
                <a:gd name="T5" fmla="*/ 75 h 104"/>
                <a:gd name="T6" fmla="*/ 21 w 87"/>
                <a:gd name="T7" fmla="*/ 60 h 104"/>
                <a:gd name="T8" fmla="*/ 1 w 87"/>
                <a:gd name="T9" fmla="*/ 25 h 104"/>
                <a:gd name="T10" fmla="*/ 0 w 87"/>
                <a:gd name="T11" fmla="*/ 0 h 104"/>
                <a:gd name="T12" fmla="*/ 19 w 87"/>
                <a:gd name="T13" fmla="*/ 8 h 104"/>
                <a:gd name="T14" fmla="*/ 31 w 87"/>
                <a:gd name="T15" fmla="*/ 24 h 104"/>
                <a:gd name="T16" fmla="*/ 58 w 87"/>
                <a:gd name="T17" fmla="*/ 47 h 104"/>
                <a:gd name="T18" fmla="*/ 58 w 87"/>
                <a:gd name="T19" fmla="*/ 68 h 104"/>
                <a:gd name="T20" fmla="*/ 86 w 87"/>
                <a:gd name="T2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104">
                  <a:moveTo>
                    <a:pt x="86" y="104"/>
                  </a:moveTo>
                  <a:cubicBezTo>
                    <a:pt x="82" y="103"/>
                    <a:pt x="79" y="102"/>
                    <a:pt x="76" y="100"/>
                  </a:cubicBezTo>
                  <a:cubicBezTo>
                    <a:pt x="69" y="93"/>
                    <a:pt x="53" y="86"/>
                    <a:pt x="41" y="75"/>
                  </a:cubicBezTo>
                  <a:cubicBezTo>
                    <a:pt x="28" y="64"/>
                    <a:pt x="30" y="62"/>
                    <a:pt x="21" y="60"/>
                  </a:cubicBezTo>
                  <a:cubicBezTo>
                    <a:pt x="12" y="58"/>
                    <a:pt x="0" y="38"/>
                    <a:pt x="1" y="25"/>
                  </a:cubicBezTo>
                  <a:cubicBezTo>
                    <a:pt x="2" y="12"/>
                    <a:pt x="3" y="6"/>
                    <a:pt x="0" y="0"/>
                  </a:cubicBezTo>
                  <a:cubicBezTo>
                    <a:pt x="0" y="0"/>
                    <a:pt x="12" y="0"/>
                    <a:pt x="19" y="8"/>
                  </a:cubicBezTo>
                  <a:cubicBezTo>
                    <a:pt x="26" y="17"/>
                    <a:pt x="24" y="18"/>
                    <a:pt x="31" y="24"/>
                  </a:cubicBezTo>
                  <a:cubicBezTo>
                    <a:pt x="39" y="31"/>
                    <a:pt x="60" y="39"/>
                    <a:pt x="58" y="47"/>
                  </a:cubicBezTo>
                  <a:cubicBezTo>
                    <a:pt x="57" y="54"/>
                    <a:pt x="50" y="65"/>
                    <a:pt x="58" y="68"/>
                  </a:cubicBezTo>
                  <a:cubicBezTo>
                    <a:pt x="66" y="71"/>
                    <a:pt x="87" y="78"/>
                    <a:pt x="86" y="10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8">
              <a:extLst>
                <a:ext uri="{FF2B5EF4-FFF2-40B4-BE49-F238E27FC236}">
                  <a16:creationId xmlns:a16="http://schemas.microsoft.com/office/drawing/2014/main" id="{1C749F94-853E-4385-B910-8EDEA4F5B397}"/>
                </a:ext>
              </a:extLst>
            </p:cNvPr>
            <p:cNvSpPr>
              <a:spLocks/>
            </p:cNvSpPr>
            <p:nvPr/>
          </p:nvSpPr>
          <p:spPr bwMode="auto">
            <a:xfrm>
              <a:off x="2998" y="3487"/>
              <a:ext cx="1445" cy="1449"/>
            </a:xfrm>
            <a:custGeom>
              <a:avLst/>
              <a:gdLst>
                <a:gd name="T0" fmla="*/ 582 w 611"/>
                <a:gd name="T1" fmla="*/ 445 h 613"/>
                <a:gd name="T2" fmla="*/ 518 w 611"/>
                <a:gd name="T3" fmla="*/ 467 h 613"/>
                <a:gd name="T4" fmla="*/ 479 w 611"/>
                <a:gd name="T5" fmla="*/ 505 h 613"/>
                <a:gd name="T6" fmla="*/ 417 w 611"/>
                <a:gd name="T7" fmla="*/ 516 h 613"/>
                <a:gd name="T8" fmla="*/ 366 w 611"/>
                <a:gd name="T9" fmla="*/ 505 h 613"/>
                <a:gd name="T10" fmla="*/ 310 w 611"/>
                <a:gd name="T11" fmla="*/ 508 h 613"/>
                <a:gd name="T12" fmla="*/ 279 w 611"/>
                <a:gd name="T13" fmla="*/ 532 h 613"/>
                <a:gd name="T14" fmla="*/ 278 w 611"/>
                <a:gd name="T15" fmla="*/ 606 h 613"/>
                <a:gd name="T16" fmla="*/ 239 w 611"/>
                <a:gd name="T17" fmla="*/ 557 h 613"/>
                <a:gd name="T18" fmla="*/ 173 w 611"/>
                <a:gd name="T19" fmla="*/ 562 h 613"/>
                <a:gd name="T20" fmla="*/ 143 w 611"/>
                <a:gd name="T21" fmla="*/ 536 h 613"/>
                <a:gd name="T22" fmla="*/ 125 w 611"/>
                <a:gd name="T23" fmla="*/ 483 h 613"/>
                <a:gd name="T24" fmla="*/ 87 w 611"/>
                <a:gd name="T25" fmla="*/ 437 h 613"/>
                <a:gd name="T26" fmla="*/ 92 w 611"/>
                <a:gd name="T27" fmla="*/ 366 h 613"/>
                <a:gd name="T28" fmla="*/ 14 w 611"/>
                <a:gd name="T29" fmla="*/ 360 h 613"/>
                <a:gd name="T30" fmla="*/ 39 w 611"/>
                <a:gd name="T31" fmla="*/ 294 h 613"/>
                <a:gd name="T32" fmla="*/ 75 w 611"/>
                <a:gd name="T33" fmla="*/ 255 h 613"/>
                <a:gd name="T34" fmla="*/ 98 w 611"/>
                <a:gd name="T35" fmla="*/ 153 h 613"/>
                <a:gd name="T36" fmla="*/ 73 w 611"/>
                <a:gd name="T37" fmla="*/ 66 h 613"/>
                <a:gd name="T38" fmla="*/ 91 w 611"/>
                <a:gd name="T39" fmla="*/ 43 h 613"/>
                <a:gd name="T40" fmla="*/ 108 w 611"/>
                <a:gd name="T41" fmla="*/ 3 h 613"/>
                <a:gd name="T42" fmla="*/ 130 w 611"/>
                <a:gd name="T43" fmla="*/ 65 h 613"/>
                <a:gd name="T44" fmla="*/ 177 w 611"/>
                <a:gd name="T45" fmla="*/ 51 h 613"/>
                <a:gd name="T46" fmla="*/ 189 w 611"/>
                <a:gd name="T47" fmla="*/ 77 h 613"/>
                <a:gd name="T48" fmla="*/ 251 w 611"/>
                <a:gd name="T49" fmla="*/ 148 h 613"/>
                <a:gd name="T50" fmla="*/ 276 w 611"/>
                <a:gd name="T51" fmla="*/ 194 h 613"/>
                <a:gd name="T52" fmla="*/ 289 w 611"/>
                <a:gd name="T53" fmla="*/ 234 h 613"/>
                <a:gd name="T54" fmla="*/ 324 w 611"/>
                <a:gd name="T55" fmla="*/ 246 h 613"/>
                <a:gd name="T56" fmla="*/ 365 w 611"/>
                <a:gd name="T57" fmla="*/ 234 h 613"/>
                <a:gd name="T58" fmla="*/ 377 w 611"/>
                <a:gd name="T59" fmla="*/ 175 h 613"/>
                <a:gd name="T60" fmla="*/ 391 w 611"/>
                <a:gd name="T61" fmla="*/ 137 h 613"/>
                <a:gd name="T62" fmla="*/ 419 w 611"/>
                <a:gd name="T63" fmla="*/ 110 h 613"/>
                <a:gd name="T64" fmla="*/ 427 w 611"/>
                <a:gd name="T65" fmla="*/ 79 h 613"/>
                <a:gd name="T66" fmla="*/ 465 w 611"/>
                <a:gd name="T67" fmla="*/ 50 h 613"/>
                <a:gd name="T68" fmla="*/ 464 w 611"/>
                <a:gd name="T69" fmla="*/ 85 h 613"/>
                <a:gd name="T70" fmla="*/ 524 w 611"/>
                <a:gd name="T71" fmla="*/ 91 h 613"/>
                <a:gd name="T72" fmla="*/ 546 w 611"/>
                <a:gd name="T73" fmla="*/ 129 h 613"/>
                <a:gd name="T74" fmla="*/ 515 w 611"/>
                <a:gd name="T75" fmla="*/ 151 h 613"/>
                <a:gd name="T76" fmla="*/ 473 w 611"/>
                <a:gd name="T77" fmla="*/ 151 h 613"/>
                <a:gd name="T78" fmla="*/ 431 w 611"/>
                <a:gd name="T79" fmla="*/ 185 h 613"/>
                <a:gd name="T80" fmla="*/ 460 w 611"/>
                <a:gd name="T81" fmla="*/ 203 h 613"/>
                <a:gd name="T82" fmla="*/ 487 w 611"/>
                <a:gd name="T83" fmla="*/ 235 h 613"/>
                <a:gd name="T84" fmla="*/ 489 w 611"/>
                <a:gd name="T85" fmla="*/ 301 h 613"/>
                <a:gd name="T86" fmla="*/ 502 w 611"/>
                <a:gd name="T87" fmla="*/ 333 h 613"/>
                <a:gd name="T88" fmla="*/ 491 w 611"/>
                <a:gd name="T89" fmla="*/ 359 h 613"/>
                <a:gd name="T90" fmla="*/ 527 w 611"/>
                <a:gd name="T91" fmla="*/ 369 h 613"/>
                <a:gd name="T92" fmla="*/ 554 w 611"/>
                <a:gd name="T93" fmla="*/ 405 h 613"/>
                <a:gd name="T94" fmla="*/ 595 w 611"/>
                <a:gd name="T95" fmla="*/ 396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1" h="613">
                  <a:moveTo>
                    <a:pt x="603" y="419"/>
                  </a:moveTo>
                  <a:cubicBezTo>
                    <a:pt x="600" y="421"/>
                    <a:pt x="604" y="433"/>
                    <a:pt x="602" y="442"/>
                  </a:cubicBezTo>
                  <a:cubicBezTo>
                    <a:pt x="600" y="451"/>
                    <a:pt x="590" y="444"/>
                    <a:pt x="589" y="443"/>
                  </a:cubicBezTo>
                  <a:cubicBezTo>
                    <a:pt x="588" y="442"/>
                    <a:pt x="586" y="444"/>
                    <a:pt x="582" y="445"/>
                  </a:cubicBezTo>
                  <a:cubicBezTo>
                    <a:pt x="579" y="446"/>
                    <a:pt x="577" y="448"/>
                    <a:pt x="577" y="452"/>
                  </a:cubicBezTo>
                  <a:cubicBezTo>
                    <a:pt x="576" y="456"/>
                    <a:pt x="561" y="467"/>
                    <a:pt x="561" y="467"/>
                  </a:cubicBezTo>
                  <a:cubicBezTo>
                    <a:pt x="556" y="460"/>
                    <a:pt x="549" y="453"/>
                    <a:pt x="544" y="456"/>
                  </a:cubicBezTo>
                  <a:cubicBezTo>
                    <a:pt x="535" y="462"/>
                    <a:pt x="521" y="463"/>
                    <a:pt x="518" y="467"/>
                  </a:cubicBezTo>
                  <a:cubicBezTo>
                    <a:pt x="515" y="471"/>
                    <a:pt x="514" y="474"/>
                    <a:pt x="513" y="478"/>
                  </a:cubicBezTo>
                  <a:cubicBezTo>
                    <a:pt x="512" y="481"/>
                    <a:pt x="512" y="487"/>
                    <a:pt x="506" y="490"/>
                  </a:cubicBezTo>
                  <a:cubicBezTo>
                    <a:pt x="500" y="494"/>
                    <a:pt x="491" y="492"/>
                    <a:pt x="488" y="496"/>
                  </a:cubicBezTo>
                  <a:cubicBezTo>
                    <a:pt x="485" y="500"/>
                    <a:pt x="486" y="509"/>
                    <a:pt x="479" y="505"/>
                  </a:cubicBezTo>
                  <a:cubicBezTo>
                    <a:pt x="472" y="500"/>
                    <a:pt x="466" y="489"/>
                    <a:pt x="460" y="499"/>
                  </a:cubicBezTo>
                  <a:cubicBezTo>
                    <a:pt x="454" y="510"/>
                    <a:pt x="448" y="530"/>
                    <a:pt x="444" y="522"/>
                  </a:cubicBezTo>
                  <a:cubicBezTo>
                    <a:pt x="439" y="515"/>
                    <a:pt x="426" y="500"/>
                    <a:pt x="425" y="507"/>
                  </a:cubicBezTo>
                  <a:cubicBezTo>
                    <a:pt x="424" y="514"/>
                    <a:pt x="420" y="526"/>
                    <a:pt x="417" y="516"/>
                  </a:cubicBezTo>
                  <a:cubicBezTo>
                    <a:pt x="414" y="506"/>
                    <a:pt x="410" y="489"/>
                    <a:pt x="405" y="500"/>
                  </a:cubicBezTo>
                  <a:cubicBezTo>
                    <a:pt x="401" y="510"/>
                    <a:pt x="394" y="529"/>
                    <a:pt x="388" y="527"/>
                  </a:cubicBezTo>
                  <a:cubicBezTo>
                    <a:pt x="382" y="525"/>
                    <a:pt x="376" y="525"/>
                    <a:pt x="375" y="519"/>
                  </a:cubicBezTo>
                  <a:cubicBezTo>
                    <a:pt x="374" y="514"/>
                    <a:pt x="374" y="505"/>
                    <a:pt x="366" y="505"/>
                  </a:cubicBezTo>
                  <a:cubicBezTo>
                    <a:pt x="358" y="505"/>
                    <a:pt x="344" y="499"/>
                    <a:pt x="340" y="507"/>
                  </a:cubicBezTo>
                  <a:cubicBezTo>
                    <a:pt x="336" y="515"/>
                    <a:pt x="337" y="520"/>
                    <a:pt x="333" y="518"/>
                  </a:cubicBezTo>
                  <a:cubicBezTo>
                    <a:pt x="329" y="517"/>
                    <a:pt x="327" y="522"/>
                    <a:pt x="327" y="522"/>
                  </a:cubicBezTo>
                  <a:cubicBezTo>
                    <a:pt x="327" y="522"/>
                    <a:pt x="316" y="507"/>
                    <a:pt x="310" y="508"/>
                  </a:cubicBezTo>
                  <a:cubicBezTo>
                    <a:pt x="303" y="509"/>
                    <a:pt x="303" y="518"/>
                    <a:pt x="298" y="516"/>
                  </a:cubicBezTo>
                  <a:cubicBezTo>
                    <a:pt x="293" y="515"/>
                    <a:pt x="290" y="502"/>
                    <a:pt x="288" y="509"/>
                  </a:cubicBezTo>
                  <a:cubicBezTo>
                    <a:pt x="286" y="516"/>
                    <a:pt x="287" y="526"/>
                    <a:pt x="285" y="526"/>
                  </a:cubicBezTo>
                  <a:cubicBezTo>
                    <a:pt x="282" y="526"/>
                    <a:pt x="276" y="528"/>
                    <a:pt x="279" y="532"/>
                  </a:cubicBezTo>
                  <a:cubicBezTo>
                    <a:pt x="281" y="537"/>
                    <a:pt x="296" y="554"/>
                    <a:pt x="294" y="564"/>
                  </a:cubicBezTo>
                  <a:cubicBezTo>
                    <a:pt x="291" y="574"/>
                    <a:pt x="289" y="586"/>
                    <a:pt x="293" y="594"/>
                  </a:cubicBezTo>
                  <a:cubicBezTo>
                    <a:pt x="297" y="603"/>
                    <a:pt x="304" y="603"/>
                    <a:pt x="295" y="608"/>
                  </a:cubicBezTo>
                  <a:cubicBezTo>
                    <a:pt x="287" y="613"/>
                    <a:pt x="282" y="611"/>
                    <a:pt x="278" y="606"/>
                  </a:cubicBezTo>
                  <a:cubicBezTo>
                    <a:pt x="274" y="601"/>
                    <a:pt x="274" y="598"/>
                    <a:pt x="270" y="602"/>
                  </a:cubicBezTo>
                  <a:cubicBezTo>
                    <a:pt x="266" y="605"/>
                    <a:pt x="257" y="612"/>
                    <a:pt x="254" y="601"/>
                  </a:cubicBezTo>
                  <a:cubicBezTo>
                    <a:pt x="251" y="589"/>
                    <a:pt x="253" y="584"/>
                    <a:pt x="250" y="580"/>
                  </a:cubicBezTo>
                  <a:cubicBezTo>
                    <a:pt x="247" y="577"/>
                    <a:pt x="242" y="553"/>
                    <a:pt x="239" y="557"/>
                  </a:cubicBezTo>
                  <a:cubicBezTo>
                    <a:pt x="235" y="561"/>
                    <a:pt x="206" y="586"/>
                    <a:pt x="201" y="581"/>
                  </a:cubicBezTo>
                  <a:cubicBezTo>
                    <a:pt x="196" y="576"/>
                    <a:pt x="197" y="569"/>
                    <a:pt x="193" y="573"/>
                  </a:cubicBezTo>
                  <a:cubicBezTo>
                    <a:pt x="189" y="577"/>
                    <a:pt x="179" y="586"/>
                    <a:pt x="176" y="579"/>
                  </a:cubicBezTo>
                  <a:cubicBezTo>
                    <a:pt x="174" y="572"/>
                    <a:pt x="178" y="566"/>
                    <a:pt x="173" y="562"/>
                  </a:cubicBezTo>
                  <a:cubicBezTo>
                    <a:pt x="169" y="559"/>
                    <a:pt x="160" y="559"/>
                    <a:pt x="163" y="553"/>
                  </a:cubicBezTo>
                  <a:cubicBezTo>
                    <a:pt x="166" y="547"/>
                    <a:pt x="168" y="540"/>
                    <a:pt x="167" y="536"/>
                  </a:cubicBezTo>
                  <a:cubicBezTo>
                    <a:pt x="165" y="532"/>
                    <a:pt x="163" y="529"/>
                    <a:pt x="158" y="531"/>
                  </a:cubicBezTo>
                  <a:cubicBezTo>
                    <a:pt x="152" y="534"/>
                    <a:pt x="146" y="539"/>
                    <a:pt x="143" y="536"/>
                  </a:cubicBezTo>
                  <a:cubicBezTo>
                    <a:pt x="140" y="533"/>
                    <a:pt x="141" y="530"/>
                    <a:pt x="134" y="531"/>
                  </a:cubicBezTo>
                  <a:cubicBezTo>
                    <a:pt x="127" y="533"/>
                    <a:pt x="110" y="535"/>
                    <a:pt x="112" y="530"/>
                  </a:cubicBezTo>
                  <a:cubicBezTo>
                    <a:pt x="114" y="525"/>
                    <a:pt x="126" y="516"/>
                    <a:pt x="125" y="509"/>
                  </a:cubicBezTo>
                  <a:cubicBezTo>
                    <a:pt x="125" y="503"/>
                    <a:pt x="122" y="486"/>
                    <a:pt x="125" y="483"/>
                  </a:cubicBezTo>
                  <a:cubicBezTo>
                    <a:pt x="129" y="479"/>
                    <a:pt x="138" y="478"/>
                    <a:pt x="135" y="469"/>
                  </a:cubicBezTo>
                  <a:cubicBezTo>
                    <a:pt x="132" y="460"/>
                    <a:pt x="135" y="453"/>
                    <a:pt x="128" y="453"/>
                  </a:cubicBezTo>
                  <a:cubicBezTo>
                    <a:pt x="120" y="453"/>
                    <a:pt x="106" y="455"/>
                    <a:pt x="99" y="450"/>
                  </a:cubicBezTo>
                  <a:cubicBezTo>
                    <a:pt x="93" y="444"/>
                    <a:pt x="83" y="442"/>
                    <a:pt x="87" y="437"/>
                  </a:cubicBezTo>
                  <a:cubicBezTo>
                    <a:pt x="91" y="432"/>
                    <a:pt x="95" y="434"/>
                    <a:pt x="92" y="427"/>
                  </a:cubicBezTo>
                  <a:cubicBezTo>
                    <a:pt x="89" y="420"/>
                    <a:pt x="84" y="394"/>
                    <a:pt x="87" y="387"/>
                  </a:cubicBezTo>
                  <a:cubicBezTo>
                    <a:pt x="90" y="381"/>
                    <a:pt x="100" y="381"/>
                    <a:pt x="97" y="374"/>
                  </a:cubicBezTo>
                  <a:cubicBezTo>
                    <a:pt x="95" y="367"/>
                    <a:pt x="98" y="361"/>
                    <a:pt x="92" y="366"/>
                  </a:cubicBezTo>
                  <a:cubicBezTo>
                    <a:pt x="86" y="372"/>
                    <a:pt x="78" y="376"/>
                    <a:pt x="71" y="374"/>
                  </a:cubicBezTo>
                  <a:cubicBezTo>
                    <a:pt x="64" y="371"/>
                    <a:pt x="51" y="370"/>
                    <a:pt x="42" y="375"/>
                  </a:cubicBezTo>
                  <a:cubicBezTo>
                    <a:pt x="33" y="381"/>
                    <a:pt x="11" y="396"/>
                    <a:pt x="10" y="387"/>
                  </a:cubicBezTo>
                  <a:cubicBezTo>
                    <a:pt x="9" y="377"/>
                    <a:pt x="16" y="365"/>
                    <a:pt x="14" y="360"/>
                  </a:cubicBezTo>
                  <a:cubicBezTo>
                    <a:pt x="12" y="355"/>
                    <a:pt x="0" y="349"/>
                    <a:pt x="3" y="344"/>
                  </a:cubicBezTo>
                  <a:cubicBezTo>
                    <a:pt x="6" y="339"/>
                    <a:pt x="20" y="324"/>
                    <a:pt x="18" y="318"/>
                  </a:cubicBezTo>
                  <a:cubicBezTo>
                    <a:pt x="17" y="313"/>
                    <a:pt x="19" y="301"/>
                    <a:pt x="22" y="299"/>
                  </a:cubicBezTo>
                  <a:cubicBezTo>
                    <a:pt x="25" y="297"/>
                    <a:pt x="36" y="298"/>
                    <a:pt x="39" y="294"/>
                  </a:cubicBezTo>
                  <a:cubicBezTo>
                    <a:pt x="43" y="289"/>
                    <a:pt x="47" y="284"/>
                    <a:pt x="47" y="278"/>
                  </a:cubicBezTo>
                  <a:cubicBezTo>
                    <a:pt x="47" y="273"/>
                    <a:pt x="55" y="269"/>
                    <a:pt x="58" y="271"/>
                  </a:cubicBezTo>
                  <a:cubicBezTo>
                    <a:pt x="62" y="274"/>
                    <a:pt x="69" y="275"/>
                    <a:pt x="69" y="271"/>
                  </a:cubicBezTo>
                  <a:cubicBezTo>
                    <a:pt x="70" y="267"/>
                    <a:pt x="68" y="257"/>
                    <a:pt x="75" y="255"/>
                  </a:cubicBezTo>
                  <a:cubicBezTo>
                    <a:pt x="82" y="252"/>
                    <a:pt x="92" y="252"/>
                    <a:pt x="89" y="245"/>
                  </a:cubicBezTo>
                  <a:cubicBezTo>
                    <a:pt x="86" y="238"/>
                    <a:pt x="82" y="232"/>
                    <a:pt x="85" y="229"/>
                  </a:cubicBezTo>
                  <a:cubicBezTo>
                    <a:pt x="89" y="226"/>
                    <a:pt x="93" y="219"/>
                    <a:pt x="93" y="212"/>
                  </a:cubicBezTo>
                  <a:cubicBezTo>
                    <a:pt x="92" y="205"/>
                    <a:pt x="98" y="153"/>
                    <a:pt x="98" y="153"/>
                  </a:cubicBezTo>
                  <a:cubicBezTo>
                    <a:pt x="98" y="153"/>
                    <a:pt x="88" y="111"/>
                    <a:pt x="81" y="111"/>
                  </a:cubicBezTo>
                  <a:cubicBezTo>
                    <a:pt x="73" y="111"/>
                    <a:pt x="67" y="123"/>
                    <a:pt x="64" y="113"/>
                  </a:cubicBezTo>
                  <a:cubicBezTo>
                    <a:pt x="61" y="106"/>
                    <a:pt x="63" y="89"/>
                    <a:pt x="59" y="78"/>
                  </a:cubicBezTo>
                  <a:cubicBezTo>
                    <a:pt x="65" y="75"/>
                    <a:pt x="71" y="69"/>
                    <a:pt x="73" y="66"/>
                  </a:cubicBezTo>
                  <a:cubicBezTo>
                    <a:pt x="76" y="62"/>
                    <a:pt x="79" y="70"/>
                    <a:pt x="85" y="72"/>
                  </a:cubicBezTo>
                  <a:cubicBezTo>
                    <a:pt x="90" y="74"/>
                    <a:pt x="90" y="67"/>
                    <a:pt x="93" y="58"/>
                  </a:cubicBezTo>
                  <a:cubicBezTo>
                    <a:pt x="97" y="50"/>
                    <a:pt x="91" y="51"/>
                    <a:pt x="90" y="48"/>
                  </a:cubicBezTo>
                  <a:cubicBezTo>
                    <a:pt x="88" y="45"/>
                    <a:pt x="89" y="45"/>
                    <a:pt x="91" y="43"/>
                  </a:cubicBezTo>
                  <a:cubicBezTo>
                    <a:pt x="93" y="42"/>
                    <a:pt x="91" y="37"/>
                    <a:pt x="91" y="33"/>
                  </a:cubicBezTo>
                  <a:cubicBezTo>
                    <a:pt x="91" y="29"/>
                    <a:pt x="91" y="26"/>
                    <a:pt x="93" y="19"/>
                  </a:cubicBezTo>
                  <a:cubicBezTo>
                    <a:pt x="95" y="12"/>
                    <a:pt x="100" y="22"/>
                    <a:pt x="103" y="25"/>
                  </a:cubicBezTo>
                  <a:cubicBezTo>
                    <a:pt x="107" y="28"/>
                    <a:pt x="106" y="7"/>
                    <a:pt x="108" y="3"/>
                  </a:cubicBezTo>
                  <a:cubicBezTo>
                    <a:pt x="109" y="0"/>
                    <a:pt x="117" y="0"/>
                    <a:pt x="122" y="1"/>
                  </a:cubicBezTo>
                  <a:cubicBezTo>
                    <a:pt x="122" y="3"/>
                    <a:pt x="122" y="6"/>
                    <a:pt x="123" y="10"/>
                  </a:cubicBezTo>
                  <a:cubicBezTo>
                    <a:pt x="125" y="22"/>
                    <a:pt x="126" y="35"/>
                    <a:pt x="124" y="45"/>
                  </a:cubicBezTo>
                  <a:cubicBezTo>
                    <a:pt x="122" y="55"/>
                    <a:pt x="125" y="58"/>
                    <a:pt x="130" y="65"/>
                  </a:cubicBezTo>
                  <a:cubicBezTo>
                    <a:pt x="135" y="72"/>
                    <a:pt x="148" y="90"/>
                    <a:pt x="150" y="85"/>
                  </a:cubicBezTo>
                  <a:cubicBezTo>
                    <a:pt x="153" y="80"/>
                    <a:pt x="151" y="76"/>
                    <a:pt x="157" y="77"/>
                  </a:cubicBezTo>
                  <a:cubicBezTo>
                    <a:pt x="164" y="77"/>
                    <a:pt x="171" y="77"/>
                    <a:pt x="171" y="69"/>
                  </a:cubicBezTo>
                  <a:cubicBezTo>
                    <a:pt x="172" y="60"/>
                    <a:pt x="174" y="53"/>
                    <a:pt x="177" y="51"/>
                  </a:cubicBezTo>
                  <a:cubicBezTo>
                    <a:pt x="181" y="49"/>
                    <a:pt x="192" y="43"/>
                    <a:pt x="194" y="50"/>
                  </a:cubicBezTo>
                  <a:cubicBezTo>
                    <a:pt x="196" y="57"/>
                    <a:pt x="196" y="60"/>
                    <a:pt x="199" y="64"/>
                  </a:cubicBezTo>
                  <a:cubicBezTo>
                    <a:pt x="202" y="67"/>
                    <a:pt x="206" y="74"/>
                    <a:pt x="201" y="71"/>
                  </a:cubicBezTo>
                  <a:cubicBezTo>
                    <a:pt x="196" y="69"/>
                    <a:pt x="185" y="69"/>
                    <a:pt x="189" y="77"/>
                  </a:cubicBezTo>
                  <a:cubicBezTo>
                    <a:pt x="192" y="84"/>
                    <a:pt x="199" y="90"/>
                    <a:pt x="200" y="94"/>
                  </a:cubicBezTo>
                  <a:cubicBezTo>
                    <a:pt x="200" y="98"/>
                    <a:pt x="206" y="115"/>
                    <a:pt x="213" y="111"/>
                  </a:cubicBezTo>
                  <a:cubicBezTo>
                    <a:pt x="220" y="108"/>
                    <a:pt x="232" y="102"/>
                    <a:pt x="236" y="112"/>
                  </a:cubicBezTo>
                  <a:cubicBezTo>
                    <a:pt x="241" y="122"/>
                    <a:pt x="246" y="145"/>
                    <a:pt x="251" y="148"/>
                  </a:cubicBezTo>
                  <a:cubicBezTo>
                    <a:pt x="256" y="151"/>
                    <a:pt x="267" y="155"/>
                    <a:pt x="267" y="161"/>
                  </a:cubicBezTo>
                  <a:cubicBezTo>
                    <a:pt x="266" y="167"/>
                    <a:pt x="260" y="174"/>
                    <a:pt x="266" y="176"/>
                  </a:cubicBezTo>
                  <a:cubicBezTo>
                    <a:pt x="271" y="179"/>
                    <a:pt x="278" y="178"/>
                    <a:pt x="276" y="184"/>
                  </a:cubicBezTo>
                  <a:cubicBezTo>
                    <a:pt x="275" y="189"/>
                    <a:pt x="273" y="195"/>
                    <a:pt x="276" y="194"/>
                  </a:cubicBezTo>
                  <a:cubicBezTo>
                    <a:pt x="279" y="193"/>
                    <a:pt x="284" y="190"/>
                    <a:pt x="283" y="193"/>
                  </a:cubicBezTo>
                  <a:cubicBezTo>
                    <a:pt x="281" y="196"/>
                    <a:pt x="278" y="214"/>
                    <a:pt x="281" y="215"/>
                  </a:cubicBezTo>
                  <a:cubicBezTo>
                    <a:pt x="285" y="217"/>
                    <a:pt x="290" y="216"/>
                    <a:pt x="289" y="220"/>
                  </a:cubicBezTo>
                  <a:cubicBezTo>
                    <a:pt x="287" y="225"/>
                    <a:pt x="285" y="236"/>
                    <a:pt x="289" y="234"/>
                  </a:cubicBezTo>
                  <a:cubicBezTo>
                    <a:pt x="294" y="233"/>
                    <a:pt x="299" y="233"/>
                    <a:pt x="302" y="231"/>
                  </a:cubicBezTo>
                  <a:cubicBezTo>
                    <a:pt x="304" y="230"/>
                    <a:pt x="306" y="229"/>
                    <a:pt x="307" y="234"/>
                  </a:cubicBezTo>
                  <a:cubicBezTo>
                    <a:pt x="308" y="240"/>
                    <a:pt x="303" y="248"/>
                    <a:pt x="310" y="247"/>
                  </a:cubicBezTo>
                  <a:cubicBezTo>
                    <a:pt x="318" y="246"/>
                    <a:pt x="321" y="251"/>
                    <a:pt x="324" y="246"/>
                  </a:cubicBezTo>
                  <a:cubicBezTo>
                    <a:pt x="327" y="240"/>
                    <a:pt x="332" y="234"/>
                    <a:pt x="339" y="233"/>
                  </a:cubicBezTo>
                  <a:cubicBezTo>
                    <a:pt x="345" y="233"/>
                    <a:pt x="345" y="234"/>
                    <a:pt x="348" y="229"/>
                  </a:cubicBezTo>
                  <a:cubicBezTo>
                    <a:pt x="351" y="224"/>
                    <a:pt x="355" y="219"/>
                    <a:pt x="356" y="223"/>
                  </a:cubicBezTo>
                  <a:cubicBezTo>
                    <a:pt x="357" y="227"/>
                    <a:pt x="360" y="239"/>
                    <a:pt x="365" y="234"/>
                  </a:cubicBezTo>
                  <a:cubicBezTo>
                    <a:pt x="369" y="229"/>
                    <a:pt x="372" y="225"/>
                    <a:pt x="376" y="221"/>
                  </a:cubicBezTo>
                  <a:cubicBezTo>
                    <a:pt x="380" y="216"/>
                    <a:pt x="384" y="212"/>
                    <a:pt x="384" y="205"/>
                  </a:cubicBezTo>
                  <a:cubicBezTo>
                    <a:pt x="385" y="198"/>
                    <a:pt x="389" y="188"/>
                    <a:pt x="384" y="185"/>
                  </a:cubicBezTo>
                  <a:cubicBezTo>
                    <a:pt x="379" y="182"/>
                    <a:pt x="376" y="182"/>
                    <a:pt x="377" y="175"/>
                  </a:cubicBezTo>
                  <a:cubicBezTo>
                    <a:pt x="377" y="168"/>
                    <a:pt x="382" y="166"/>
                    <a:pt x="379" y="162"/>
                  </a:cubicBezTo>
                  <a:cubicBezTo>
                    <a:pt x="376" y="158"/>
                    <a:pt x="376" y="154"/>
                    <a:pt x="377" y="151"/>
                  </a:cubicBezTo>
                  <a:cubicBezTo>
                    <a:pt x="378" y="148"/>
                    <a:pt x="386" y="146"/>
                    <a:pt x="387" y="142"/>
                  </a:cubicBezTo>
                  <a:cubicBezTo>
                    <a:pt x="388" y="138"/>
                    <a:pt x="387" y="138"/>
                    <a:pt x="391" y="137"/>
                  </a:cubicBezTo>
                  <a:cubicBezTo>
                    <a:pt x="395" y="137"/>
                    <a:pt x="396" y="141"/>
                    <a:pt x="400" y="135"/>
                  </a:cubicBezTo>
                  <a:cubicBezTo>
                    <a:pt x="404" y="130"/>
                    <a:pt x="409" y="133"/>
                    <a:pt x="409" y="128"/>
                  </a:cubicBezTo>
                  <a:cubicBezTo>
                    <a:pt x="409" y="123"/>
                    <a:pt x="408" y="123"/>
                    <a:pt x="412" y="120"/>
                  </a:cubicBezTo>
                  <a:cubicBezTo>
                    <a:pt x="415" y="116"/>
                    <a:pt x="420" y="113"/>
                    <a:pt x="419" y="110"/>
                  </a:cubicBezTo>
                  <a:cubicBezTo>
                    <a:pt x="419" y="107"/>
                    <a:pt x="419" y="101"/>
                    <a:pt x="420" y="100"/>
                  </a:cubicBezTo>
                  <a:cubicBezTo>
                    <a:pt x="421" y="100"/>
                    <a:pt x="428" y="96"/>
                    <a:pt x="421" y="96"/>
                  </a:cubicBezTo>
                  <a:cubicBezTo>
                    <a:pt x="414" y="95"/>
                    <a:pt x="412" y="93"/>
                    <a:pt x="413" y="90"/>
                  </a:cubicBezTo>
                  <a:cubicBezTo>
                    <a:pt x="415" y="86"/>
                    <a:pt x="426" y="83"/>
                    <a:pt x="427" y="79"/>
                  </a:cubicBezTo>
                  <a:cubicBezTo>
                    <a:pt x="429" y="76"/>
                    <a:pt x="431" y="72"/>
                    <a:pt x="433" y="74"/>
                  </a:cubicBezTo>
                  <a:cubicBezTo>
                    <a:pt x="435" y="75"/>
                    <a:pt x="442" y="81"/>
                    <a:pt x="445" y="76"/>
                  </a:cubicBezTo>
                  <a:cubicBezTo>
                    <a:pt x="448" y="72"/>
                    <a:pt x="447" y="71"/>
                    <a:pt x="449" y="66"/>
                  </a:cubicBezTo>
                  <a:cubicBezTo>
                    <a:pt x="452" y="61"/>
                    <a:pt x="457" y="50"/>
                    <a:pt x="465" y="50"/>
                  </a:cubicBezTo>
                  <a:cubicBezTo>
                    <a:pt x="474" y="50"/>
                    <a:pt x="486" y="50"/>
                    <a:pt x="479" y="53"/>
                  </a:cubicBezTo>
                  <a:cubicBezTo>
                    <a:pt x="473" y="57"/>
                    <a:pt x="470" y="57"/>
                    <a:pt x="469" y="63"/>
                  </a:cubicBezTo>
                  <a:cubicBezTo>
                    <a:pt x="467" y="68"/>
                    <a:pt x="475" y="66"/>
                    <a:pt x="468" y="73"/>
                  </a:cubicBezTo>
                  <a:cubicBezTo>
                    <a:pt x="462" y="80"/>
                    <a:pt x="462" y="81"/>
                    <a:pt x="464" y="85"/>
                  </a:cubicBezTo>
                  <a:cubicBezTo>
                    <a:pt x="466" y="89"/>
                    <a:pt x="483" y="114"/>
                    <a:pt x="490" y="111"/>
                  </a:cubicBezTo>
                  <a:cubicBezTo>
                    <a:pt x="497" y="109"/>
                    <a:pt x="501" y="106"/>
                    <a:pt x="505" y="106"/>
                  </a:cubicBezTo>
                  <a:cubicBezTo>
                    <a:pt x="509" y="106"/>
                    <a:pt x="517" y="109"/>
                    <a:pt x="518" y="103"/>
                  </a:cubicBezTo>
                  <a:cubicBezTo>
                    <a:pt x="519" y="97"/>
                    <a:pt x="521" y="89"/>
                    <a:pt x="524" y="91"/>
                  </a:cubicBezTo>
                  <a:cubicBezTo>
                    <a:pt x="527" y="93"/>
                    <a:pt x="534" y="97"/>
                    <a:pt x="536" y="97"/>
                  </a:cubicBezTo>
                  <a:cubicBezTo>
                    <a:pt x="538" y="97"/>
                    <a:pt x="543" y="95"/>
                    <a:pt x="542" y="99"/>
                  </a:cubicBezTo>
                  <a:cubicBezTo>
                    <a:pt x="540" y="103"/>
                    <a:pt x="538" y="118"/>
                    <a:pt x="545" y="118"/>
                  </a:cubicBezTo>
                  <a:cubicBezTo>
                    <a:pt x="546" y="121"/>
                    <a:pt x="550" y="127"/>
                    <a:pt x="546" y="129"/>
                  </a:cubicBezTo>
                  <a:cubicBezTo>
                    <a:pt x="540" y="132"/>
                    <a:pt x="540" y="131"/>
                    <a:pt x="539" y="134"/>
                  </a:cubicBezTo>
                  <a:cubicBezTo>
                    <a:pt x="538" y="138"/>
                    <a:pt x="541" y="144"/>
                    <a:pt x="536" y="144"/>
                  </a:cubicBezTo>
                  <a:cubicBezTo>
                    <a:pt x="530" y="143"/>
                    <a:pt x="527" y="139"/>
                    <a:pt x="525" y="144"/>
                  </a:cubicBezTo>
                  <a:cubicBezTo>
                    <a:pt x="522" y="148"/>
                    <a:pt x="522" y="152"/>
                    <a:pt x="515" y="151"/>
                  </a:cubicBezTo>
                  <a:cubicBezTo>
                    <a:pt x="508" y="151"/>
                    <a:pt x="502" y="146"/>
                    <a:pt x="498" y="148"/>
                  </a:cubicBezTo>
                  <a:cubicBezTo>
                    <a:pt x="495" y="151"/>
                    <a:pt x="492" y="152"/>
                    <a:pt x="488" y="149"/>
                  </a:cubicBezTo>
                  <a:cubicBezTo>
                    <a:pt x="484" y="146"/>
                    <a:pt x="484" y="138"/>
                    <a:pt x="480" y="141"/>
                  </a:cubicBezTo>
                  <a:cubicBezTo>
                    <a:pt x="476" y="143"/>
                    <a:pt x="478" y="151"/>
                    <a:pt x="473" y="151"/>
                  </a:cubicBezTo>
                  <a:cubicBezTo>
                    <a:pt x="467" y="151"/>
                    <a:pt x="458" y="142"/>
                    <a:pt x="455" y="144"/>
                  </a:cubicBezTo>
                  <a:cubicBezTo>
                    <a:pt x="452" y="147"/>
                    <a:pt x="445" y="149"/>
                    <a:pt x="443" y="153"/>
                  </a:cubicBezTo>
                  <a:cubicBezTo>
                    <a:pt x="442" y="157"/>
                    <a:pt x="432" y="160"/>
                    <a:pt x="433" y="165"/>
                  </a:cubicBezTo>
                  <a:cubicBezTo>
                    <a:pt x="434" y="169"/>
                    <a:pt x="431" y="184"/>
                    <a:pt x="431" y="185"/>
                  </a:cubicBezTo>
                  <a:cubicBezTo>
                    <a:pt x="431" y="186"/>
                    <a:pt x="428" y="191"/>
                    <a:pt x="431" y="193"/>
                  </a:cubicBezTo>
                  <a:cubicBezTo>
                    <a:pt x="434" y="195"/>
                    <a:pt x="439" y="195"/>
                    <a:pt x="438" y="198"/>
                  </a:cubicBezTo>
                  <a:cubicBezTo>
                    <a:pt x="436" y="201"/>
                    <a:pt x="442" y="213"/>
                    <a:pt x="449" y="211"/>
                  </a:cubicBezTo>
                  <a:cubicBezTo>
                    <a:pt x="456" y="209"/>
                    <a:pt x="458" y="201"/>
                    <a:pt x="460" y="203"/>
                  </a:cubicBezTo>
                  <a:cubicBezTo>
                    <a:pt x="463" y="204"/>
                    <a:pt x="462" y="207"/>
                    <a:pt x="468" y="206"/>
                  </a:cubicBezTo>
                  <a:cubicBezTo>
                    <a:pt x="474" y="204"/>
                    <a:pt x="477" y="200"/>
                    <a:pt x="478" y="205"/>
                  </a:cubicBezTo>
                  <a:cubicBezTo>
                    <a:pt x="480" y="211"/>
                    <a:pt x="482" y="225"/>
                    <a:pt x="485" y="228"/>
                  </a:cubicBezTo>
                  <a:cubicBezTo>
                    <a:pt x="487" y="232"/>
                    <a:pt x="489" y="232"/>
                    <a:pt x="487" y="235"/>
                  </a:cubicBezTo>
                  <a:cubicBezTo>
                    <a:pt x="484" y="238"/>
                    <a:pt x="485" y="245"/>
                    <a:pt x="483" y="251"/>
                  </a:cubicBezTo>
                  <a:cubicBezTo>
                    <a:pt x="482" y="257"/>
                    <a:pt x="483" y="259"/>
                    <a:pt x="480" y="262"/>
                  </a:cubicBezTo>
                  <a:cubicBezTo>
                    <a:pt x="477" y="265"/>
                    <a:pt x="468" y="278"/>
                    <a:pt x="475" y="286"/>
                  </a:cubicBezTo>
                  <a:cubicBezTo>
                    <a:pt x="481" y="293"/>
                    <a:pt x="481" y="298"/>
                    <a:pt x="489" y="301"/>
                  </a:cubicBezTo>
                  <a:cubicBezTo>
                    <a:pt x="496" y="303"/>
                    <a:pt x="503" y="307"/>
                    <a:pt x="506" y="308"/>
                  </a:cubicBezTo>
                  <a:cubicBezTo>
                    <a:pt x="509" y="309"/>
                    <a:pt x="519" y="313"/>
                    <a:pt x="512" y="314"/>
                  </a:cubicBezTo>
                  <a:cubicBezTo>
                    <a:pt x="505" y="315"/>
                    <a:pt x="503" y="310"/>
                    <a:pt x="501" y="319"/>
                  </a:cubicBezTo>
                  <a:cubicBezTo>
                    <a:pt x="499" y="329"/>
                    <a:pt x="507" y="327"/>
                    <a:pt x="502" y="333"/>
                  </a:cubicBezTo>
                  <a:cubicBezTo>
                    <a:pt x="497" y="339"/>
                    <a:pt x="488" y="340"/>
                    <a:pt x="489" y="348"/>
                  </a:cubicBezTo>
                  <a:cubicBezTo>
                    <a:pt x="489" y="354"/>
                    <a:pt x="489" y="357"/>
                    <a:pt x="490" y="359"/>
                  </a:cubicBezTo>
                  <a:cubicBezTo>
                    <a:pt x="490" y="359"/>
                    <a:pt x="491" y="359"/>
                    <a:pt x="491" y="359"/>
                  </a:cubicBezTo>
                  <a:cubicBezTo>
                    <a:pt x="491" y="359"/>
                    <a:pt x="491" y="359"/>
                    <a:pt x="491" y="359"/>
                  </a:cubicBezTo>
                  <a:cubicBezTo>
                    <a:pt x="496" y="363"/>
                    <a:pt x="497" y="375"/>
                    <a:pt x="501" y="379"/>
                  </a:cubicBezTo>
                  <a:cubicBezTo>
                    <a:pt x="505" y="383"/>
                    <a:pt x="506" y="374"/>
                    <a:pt x="508" y="371"/>
                  </a:cubicBezTo>
                  <a:cubicBezTo>
                    <a:pt x="511" y="369"/>
                    <a:pt x="516" y="369"/>
                    <a:pt x="520" y="372"/>
                  </a:cubicBezTo>
                  <a:cubicBezTo>
                    <a:pt x="524" y="375"/>
                    <a:pt x="523" y="372"/>
                    <a:pt x="527" y="369"/>
                  </a:cubicBezTo>
                  <a:cubicBezTo>
                    <a:pt x="532" y="366"/>
                    <a:pt x="530" y="371"/>
                    <a:pt x="535" y="378"/>
                  </a:cubicBezTo>
                  <a:cubicBezTo>
                    <a:pt x="540" y="385"/>
                    <a:pt x="536" y="390"/>
                    <a:pt x="539" y="396"/>
                  </a:cubicBezTo>
                  <a:cubicBezTo>
                    <a:pt x="542" y="402"/>
                    <a:pt x="542" y="397"/>
                    <a:pt x="545" y="396"/>
                  </a:cubicBezTo>
                  <a:cubicBezTo>
                    <a:pt x="548" y="395"/>
                    <a:pt x="551" y="401"/>
                    <a:pt x="554" y="405"/>
                  </a:cubicBezTo>
                  <a:cubicBezTo>
                    <a:pt x="558" y="409"/>
                    <a:pt x="564" y="396"/>
                    <a:pt x="566" y="393"/>
                  </a:cubicBezTo>
                  <a:cubicBezTo>
                    <a:pt x="568" y="391"/>
                    <a:pt x="571" y="400"/>
                    <a:pt x="573" y="400"/>
                  </a:cubicBezTo>
                  <a:cubicBezTo>
                    <a:pt x="575" y="401"/>
                    <a:pt x="574" y="402"/>
                    <a:pt x="580" y="406"/>
                  </a:cubicBezTo>
                  <a:cubicBezTo>
                    <a:pt x="585" y="409"/>
                    <a:pt x="590" y="399"/>
                    <a:pt x="595" y="396"/>
                  </a:cubicBezTo>
                  <a:cubicBezTo>
                    <a:pt x="599" y="394"/>
                    <a:pt x="600" y="403"/>
                    <a:pt x="600" y="404"/>
                  </a:cubicBezTo>
                  <a:cubicBezTo>
                    <a:pt x="600" y="405"/>
                    <a:pt x="604" y="407"/>
                    <a:pt x="607" y="413"/>
                  </a:cubicBezTo>
                  <a:cubicBezTo>
                    <a:pt x="611" y="419"/>
                    <a:pt x="606" y="417"/>
                    <a:pt x="603" y="41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9">
              <a:extLst>
                <a:ext uri="{FF2B5EF4-FFF2-40B4-BE49-F238E27FC236}">
                  <a16:creationId xmlns:a16="http://schemas.microsoft.com/office/drawing/2014/main" id="{C9177168-5B88-4038-979E-C2CA971E0131}"/>
                </a:ext>
              </a:extLst>
            </p:cNvPr>
            <p:cNvSpPr>
              <a:spLocks/>
            </p:cNvSpPr>
            <p:nvPr/>
          </p:nvSpPr>
          <p:spPr bwMode="auto">
            <a:xfrm>
              <a:off x="187" y="1995"/>
              <a:ext cx="3121" cy="1704"/>
            </a:xfrm>
            <a:custGeom>
              <a:avLst/>
              <a:gdLst>
                <a:gd name="T0" fmla="*/ 1297 w 1320"/>
                <a:gd name="T1" fmla="*/ 634 h 721"/>
                <a:gd name="T2" fmla="*/ 1280 w 1320"/>
                <a:gd name="T3" fmla="*/ 674 h 721"/>
                <a:gd name="T4" fmla="*/ 1262 w 1320"/>
                <a:gd name="T5" fmla="*/ 697 h 721"/>
                <a:gd name="T6" fmla="*/ 1227 w 1320"/>
                <a:gd name="T7" fmla="*/ 687 h 721"/>
                <a:gd name="T8" fmla="*/ 1184 w 1320"/>
                <a:gd name="T9" fmla="*/ 716 h 721"/>
                <a:gd name="T10" fmla="*/ 1117 w 1320"/>
                <a:gd name="T11" fmla="*/ 700 h 721"/>
                <a:gd name="T12" fmla="*/ 1111 w 1320"/>
                <a:gd name="T13" fmla="*/ 658 h 721"/>
                <a:gd name="T14" fmla="*/ 1082 w 1320"/>
                <a:gd name="T15" fmla="*/ 627 h 721"/>
                <a:gd name="T16" fmla="*/ 1025 w 1320"/>
                <a:gd name="T17" fmla="*/ 629 h 721"/>
                <a:gd name="T18" fmla="*/ 955 w 1320"/>
                <a:gd name="T19" fmla="*/ 658 h 721"/>
                <a:gd name="T20" fmla="*/ 875 w 1320"/>
                <a:gd name="T21" fmla="*/ 689 h 721"/>
                <a:gd name="T22" fmla="*/ 798 w 1320"/>
                <a:gd name="T23" fmla="*/ 700 h 721"/>
                <a:gd name="T24" fmla="*/ 747 w 1320"/>
                <a:gd name="T25" fmla="*/ 673 h 721"/>
                <a:gd name="T26" fmla="*/ 679 w 1320"/>
                <a:gd name="T27" fmla="*/ 659 h 721"/>
                <a:gd name="T28" fmla="*/ 615 w 1320"/>
                <a:gd name="T29" fmla="*/ 685 h 721"/>
                <a:gd name="T30" fmla="*/ 593 w 1320"/>
                <a:gd name="T31" fmla="*/ 653 h 721"/>
                <a:gd name="T32" fmla="*/ 438 w 1320"/>
                <a:gd name="T33" fmla="*/ 618 h 721"/>
                <a:gd name="T34" fmla="*/ 372 w 1320"/>
                <a:gd name="T35" fmla="*/ 568 h 721"/>
                <a:gd name="T36" fmla="*/ 302 w 1320"/>
                <a:gd name="T37" fmla="*/ 506 h 721"/>
                <a:gd name="T38" fmla="*/ 250 w 1320"/>
                <a:gd name="T39" fmla="*/ 468 h 721"/>
                <a:gd name="T40" fmla="*/ 145 w 1320"/>
                <a:gd name="T41" fmla="*/ 418 h 721"/>
                <a:gd name="T42" fmla="*/ 67 w 1320"/>
                <a:gd name="T43" fmla="*/ 334 h 721"/>
                <a:gd name="T44" fmla="*/ 8 w 1320"/>
                <a:gd name="T45" fmla="*/ 283 h 721"/>
                <a:gd name="T46" fmla="*/ 0 w 1320"/>
                <a:gd name="T47" fmla="*/ 219 h 721"/>
                <a:gd name="T48" fmla="*/ 25 w 1320"/>
                <a:gd name="T49" fmla="*/ 196 h 721"/>
                <a:gd name="T50" fmla="*/ 73 w 1320"/>
                <a:gd name="T51" fmla="*/ 213 h 721"/>
                <a:gd name="T52" fmla="*/ 43 w 1320"/>
                <a:gd name="T53" fmla="*/ 144 h 721"/>
                <a:gd name="T54" fmla="*/ 67 w 1320"/>
                <a:gd name="T55" fmla="*/ 100 h 721"/>
                <a:gd name="T56" fmla="*/ 143 w 1320"/>
                <a:gd name="T57" fmla="*/ 57 h 721"/>
                <a:gd name="T58" fmla="*/ 214 w 1320"/>
                <a:gd name="T59" fmla="*/ 25 h 721"/>
                <a:gd name="T60" fmla="*/ 257 w 1320"/>
                <a:gd name="T61" fmla="*/ 41 h 721"/>
                <a:gd name="T62" fmla="*/ 308 w 1320"/>
                <a:gd name="T63" fmla="*/ 16 h 721"/>
                <a:gd name="T64" fmla="*/ 364 w 1320"/>
                <a:gd name="T65" fmla="*/ 26 h 721"/>
                <a:gd name="T66" fmla="*/ 435 w 1320"/>
                <a:gd name="T67" fmla="*/ 51 h 721"/>
                <a:gd name="T68" fmla="*/ 549 w 1320"/>
                <a:gd name="T69" fmla="*/ 20 h 721"/>
                <a:gd name="T70" fmla="*/ 690 w 1320"/>
                <a:gd name="T71" fmla="*/ 16 h 721"/>
                <a:gd name="T72" fmla="*/ 768 w 1320"/>
                <a:gd name="T73" fmla="*/ 46 h 721"/>
                <a:gd name="T74" fmla="*/ 769 w 1320"/>
                <a:gd name="T75" fmla="*/ 79 h 721"/>
                <a:gd name="T76" fmla="*/ 744 w 1320"/>
                <a:gd name="T77" fmla="*/ 158 h 721"/>
                <a:gd name="T78" fmla="*/ 749 w 1320"/>
                <a:gd name="T79" fmla="*/ 223 h 721"/>
                <a:gd name="T80" fmla="*/ 809 w 1320"/>
                <a:gd name="T81" fmla="*/ 292 h 721"/>
                <a:gd name="T82" fmla="*/ 922 w 1320"/>
                <a:gd name="T83" fmla="*/ 335 h 721"/>
                <a:gd name="T84" fmla="*/ 1005 w 1320"/>
                <a:gd name="T85" fmla="*/ 352 h 721"/>
                <a:gd name="T86" fmla="*/ 1083 w 1320"/>
                <a:gd name="T87" fmla="*/ 397 h 721"/>
                <a:gd name="T88" fmla="*/ 1134 w 1320"/>
                <a:gd name="T89" fmla="*/ 433 h 721"/>
                <a:gd name="T90" fmla="*/ 1182 w 1320"/>
                <a:gd name="T91" fmla="*/ 419 h 721"/>
                <a:gd name="T92" fmla="*/ 1208 w 1320"/>
                <a:gd name="T93" fmla="*/ 362 h 721"/>
                <a:gd name="T94" fmla="*/ 1234 w 1320"/>
                <a:gd name="T95" fmla="*/ 347 h 721"/>
                <a:gd name="T96" fmla="*/ 1262 w 1320"/>
                <a:gd name="T97" fmla="*/ 378 h 721"/>
                <a:gd name="T98" fmla="*/ 1276 w 1320"/>
                <a:gd name="T99" fmla="*/ 424 h 721"/>
                <a:gd name="T100" fmla="*/ 1297 w 1320"/>
                <a:gd name="T101" fmla="*/ 48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0" h="721">
                  <a:moveTo>
                    <a:pt x="1315" y="624"/>
                  </a:moveTo>
                  <a:cubicBezTo>
                    <a:pt x="1313" y="627"/>
                    <a:pt x="1311" y="628"/>
                    <a:pt x="1311" y="632"/>
                  </a:cubicBezTo>
                  <a:cubicBezTo>
                    <a:pt x="1311" y="632"/>
                    <a:pt x="1311" y="632"/>
                    <a:pt x="1311" y="632"/>
                  </a:cubicBezTo>
                  <a:cubicBezTo>
                    <a:pt x="1306" y="631"/>
                    <a:pt x="1298" y="631"/>
                    <a:pt x="1297" y="634"/>
                  </a:cubicBezTo>
                  <a:cubicBezTo>
                    <a:pt x="1295" y="638"/>
                    <a:pt x="1296" y="659"/>
                    <a:pt x="1292" y="656"/>
                  </a:cubicBezTo>
                  <a:cubicBezTo>
                    <a:pt x="1289" y="653"/>
                    <a:pt x="1284" y="643"/>
                    <a:pt x="1282" y="650"/>
                  </a:cubicBezTo>
                  <a:cubicBezTo>
                    <a:pt x="1280" y="657"/>
                    <a:pt x="1280" y="660"/>
                    <a:pt x="1280" y="664"/>
                  </a:cubicBezTo>
                  <a:cubicBezTo>
                    <a:pt x="1280" y="668"/>
                    <a:pt x="1282" y="673"/>
                    <a:pt x="1280" y="674"/>
                  </a:cubicBezTo>
                  <a:cubicBezTo>
                    <a:pt x="1278" y="676"/>
                    <a:pt x="1277" y="676"/>
                    <a:pt x="1279" y="679"/>
                  </a:cubicBezTo>
                  <a:cubicBezTo>
                    <a:pt x="1280" y="682"/>
                    <a:pt x="1286" y="681"/>
                    <a:pt x="1282" y="689"/>
                  </a:cubicBezTo>
                  <a:cubicBezTo>
                    <a:pt x="1279" y="698"/>
                    <a:pt x="1279" y="705"/>
                    <a:pt x="1274" y="703"/>
                  </a:cubicBezTo>
                  <a:cubicBezTo>
                    <a:pt x="1268" y="701"/>
                    <a:pt x="1265" y="693"/>
                    <a:pt x="1262" y="697"/>
                  </a:cubicBezTo>
                  <a:cubicBezTo>
                    <a:pt x="1260" y="700"/>
                    <a:pt x="1254" y="706"/>
                    <a:pt x="1248" y="709"/>
                  </a:cubicBezTo>
                  <a:cubicBezTo>
                    <a:pt x="1248" y="709"/>
                    <a:pt x="1248" y="709"/>
                    <a:pt x="1247" y="708"/>
                  </a:cubicBezTo>
                  <a:cubicBezTo>
                    <a:pt x="1246" y="706"/>
                    <a:pt x="1245" y="703"/>
                    <a:pt x="1243" y="702"/>
                  </a:cubicBezTo>
                  <a:cubicBezTo>
                    <a:pt x="1233" y="694"/>
                    <a:pt x="1232" y="687"/>
                    <a:pt x="1227" y="687"/>
                  </a:cubicBezTo>
                  <a:cubicBezTo>
                    <a:pt x="1221" y="688"/>
                    <a:pt x="1216" y="690"/>
                    <a:pt x="1214" y="686"/>
                  </a:cubicBezTo>
                  <a:cubicBezTo>
                    <a:pt x="1212" y="683"/>
                    <a:pt x="1212" y="676"/>
                    <a:pt x="1207" y="682"/>
                  </a:cubicBezTo>
                  <a:cubicBezTo>
                    <a:pt x="1203" y="688"/>
                    <a:pt x="1193" y="696"/>
                    <a:pt x="1193" y="706"/>
                  </a:cubicBezTo>
                  <a:cubicBezTo>
                    <a:pt x="1193" y="715"/>
                    <a:pt x="1192" y="721"/>
                    <a:pt x="1184" y="716"/>
                  </a:cubicBezTo>
                  <a:cubicBezTo>
                    <a:pt x="1176" y="710"/>
                    <a:pt x="1170" y="703"/>
                    <a:pt x="1165" y="703"/>
                  </a:cubicBezTo>
                  <a:cubicBezTo>
                    <a:pt x="1160" y="703"/>
                    <a:pt x="1154" y="704"/>
                    <a:pt x="1147" y="700"/>
                  </a:cubicBezTo>
                  <a:cubicBezTo>
                    <a:pt x="1141" y="696"/>
                    <a:pt x="1140" y="693"/>
                    <a:pt x="1136" y="695"/>
                  </a:cubicBezTo>
                  <a:cubicBezTo>
                    <a:pt x="1132" y="696"/>
                    <a:pt x="1121" y="703"/>
                    <a:pt x="1117" y="700"/>
                  </a:cubicBezTo>
                  <a:cubicBezTo>
                    <a:pt x="1114" y="696"/>
                    <a:pt x="1111" y="694"/>
                    <a:pt x="1117" y="690"/>
                  </a:cubicBezTo>
                  <a:cubicBezTo>
                    <a:pt x="1123" y="685"/>
                    <a:pt x="1137" y="669"/>
                    <a:pt x="1137" y="669"/>
                  </a:cubicBezTo>
                  <a:cubicBezTo>
                    <a:pt x="1130" y="649"/>
                    <a:pt x="1130" y="649"/>
                    <a:pt x="1130" y="649"/>
                  </a:cubicBezTo>
                  <a:cubicBezTo>
                    <a:pt x="1130" y="649"/>
                    <a:pt x="1114" y="661"/>
                    <a:pt x="1111" y="658"/>
                  </a:cubicBezTo>
                  <a:cubicBezTo>
                    <a:pt x="1107" y="654"/>
                    <a:pt x="1101" y="650"/>
                    <a:pt x="1111" y="644"/>
                  </a:cubicBezTo>
                  <a:cubicBezTo>
                    <a:pt x="1120" y="638"/>
                    <a:pt x="1127" y="632"/>
                    <a:pt x="1127" y="632"/>
                  </a:cubicBezTo>
                  <a:cubicBezTo>
                    <a:pt x="1127" y="631"/>
                    <a:pt x="1123" y="614"/>
                    <a:pt x="1107" y="618"/>
                  </a:cubicBezTo>
                  <a:cubicBezTo>
                    <a:pt x="1092" y="622"/>
                    <a:pt x="1087" y="625"/>
                    <a:pt x="1082" y="627"/>
                  </a:cubicBezTo>
                  <a:cubicBezTo>
                    <a:pt x="1077" y="629"/>
                    <a:pt x="1074" y="626"/>
                    <a:pt x="1070" y="632"/>
                  </a:cubicBezTo>
                  <a:cubicBezTo>
                    <a:pt x="1067" y="638"/>
                    <a:pt x="1060" y="645"/>
                    <a:pt x="1057" y="642"/>
                  </a:cubicBezTo>
                  <a:cubicBezTo>
                    <a:pt x="1054" y="639"/>
                    <a:pt x="1047" y="629"/>
                    <a:pt x="1040" y="629"/>
                  </a:cubicBezTo>
                  <a:cubicBezTo>
                    <a:pt x="1033" y="630"/>
                    <a:pt x="1030" y="635"/>
                    <a:pt x="1025" y="629"/>
                  </a:cubicBezTo>
                  <a:cubicBezTo>
                    <a:pt x="1020" y="623"/>
                    <a:pt x="1019" y="609"/>
                    <a:pt x="1012" y="615"/>
                  </a:cubicBezTo>
                  <a:cubicBezTo>
                    <a:pt x="1004" y="620"/>
                    <a:pt x="1003" y="624"/>
                    <a:pt x="999" y="624"/>
                  </a:cubicBezTo>
                  <a:cubicBezTo>
                    <a:pt x="995" y="624"/>
                    <a:pt x="988" y="620"/>
                    <a:pt x="983" y="628"/>
                  </a:cubicBezTo>
                  <a:cubicBezTo>
                    <a:pt x="979" y="636"/>
                    <a:pt x="966" y="660"/>
                    <a:pt x="955" y="658"/>
                  </a:cubicBezTo>
                  <a:cubicBezTo>
                    <a:pt x="945" y="656"/>
                    <a:pt x="926" y="654"/>
                    <a:pt x="921" y="658"/>
                  </a:cubicBezTo>
                  <a:cubicBezTo>
                    <a:pt x="916" y="662"/>
                    <a:pt x="910" y="666"/>
                    <a:pt x="910" y="671"/>
                  </a:cubicBezTo>
                  <a:cubicBezTo>
                    <a:pt x="910" y="676"/>
                    <a:pt x="916" y="682"/>
                    <a:pt x="909" y="683"/>
                  </a:cubicBezTo>
                  <a:cubicBezTo>
                    <a:pt x="902" y="684"/>
                    <a:pt x="877" y="682"/>
                    <a:pt x="875" y="689"/>
                  </a:cubicBezTo>
                  <a:cubicBezTo>
                    <a:pt x="872" y="696"/>
                    <a:pt x="875" y="704"/>
                    <a:pt x="862" y="704"/>
                  </a:cubicBezTo>
                  <a:cubicBezTo>
                    <a:pt x="848" y="705"/>
                    <a:pt x="830" y="703"/>
                    <a:pt x="826" y="706"/>
                  </a:cubicBezTo>
                  <a:cubicBezTo>
                    <a:pt x="821" y="710"/>
                    <a:pt x="820" y="712"/>
                    <a:pt x="814" y="709"/>
                  </a:cubicBezTo>
                  <a:cubicBezTo>
                    <a:pt x="807" y="705"/>
                    <a:pt x="799" y="707"/>
                    <a:pt x="798" y="700"/>
                  </a:cubicBezTo>
                  <a:cubicBezTo>
                    <a:pt x="798" y="694"/>
                    <a:pt x="803" y="695"/>
                    <a:pt x="796" y="691"/>
                  </a:cubicBezTo>
                  <a:cubicBezTo>
                    <a:pt x="790" y="687"/>
                    <a:pt x="779" y="676"/>
                    <a:pt x="777" y="679"/>
                  </a:cubicBezTo>
                  <a:cubicBezTo>
                    <a:pt x="774" y="683"/>
                    <a:pt x="772" y="688"/>
                    <a:pt x="767" y="685"/>
                  </a:cubicBezTo>
                  <a:cubicBezTo>
                    <a:pt x="761" y="682"/>
                    <a:pt x="753" y="672"/>
                    <a:pt x="747" y="673"/>
                  </a:cubicBezTo>
                  <a:cubicBezTo>
                    <a:pt x="740" y="674"/>
                    <a:pt x="727" y="677"/>
                    <a:pt x="729" y="672"/>
                  </a:cubicBezTo>
                  <a:cubicBezTo>
                    <a:pt x="730" y="668"/>
                    <a:pt x="737" y="660"/>
                    <a:pt x="727" y="655"/>
                  </a:cubicBezTo>
                  <a:cubicBezTo>
                    <a:pt x="718" y="650"/>
                    <a:pt x="710" y="644"/>
                    <a:pt x="700" y="647"/>
                  </a:cubicBezTo>
                  <a:cubicBezTo>
                    <a:pt x="690" y="650"/>
                    <a:pt x="683" y="660"/>
                    <a:pt x="679" y="659"/>
                  </a:cubicBezTo>
                  <a:cubicBezTo>
                    <a:pt x="674" y="658"/>
                    <a:pt x="671" y="650"/>
                    <a:pt x="662" y="661"/>
                  </a:cubicBezTo>
                  <a:cubicBezTo>
                    <a:pt x="653" y="672"/>
                    <a:pt x="627" y="694"/>
                    <a:pt x="627" y="694"/>
                  </a:cubicBezTo>
                  <a:cubicBezTo>
                    <a:pt x="627" y="694"/>
                    <a:pt x="613" y="720"/>
                    <a:pt x="613" y="710"/>
                  </a:cubicBezTo>
                  <a:cubicBezTo>
                    <a:pt x="612" y="700"/>
                    <a:pt x="612" y="691"/>
                    <a:pt x="615" y="685"/>
                  </a:cubicBezTo>
                  <a:cubicBezTo>
                    <a:pt x="619" y="680"/>
                    <a:pt x="622" y="681"/>
                    <a:pt x="622" y="673"/>
                  </a:cubicBezTo>
                  <a:cubicBezTo>
                    <a:pt x="622" y="666"/>
                    <a:pt x="624" y="657"/>
                    <a:pt x="617" y="654"/>
                  </a:cubicBezTo>
                  <a:cubicBezTo>
                    <a:pt x="610" y="650"/>
                    <a:pt x="610" y="642"/>
                    <a:pt x="604" y="647"/>
                  </a:cubicBezTo>
                  <a:cubicBezTo>
                    <a:pt x="599" y="651"/>
                    <a:pt x="599" y="654"/>
                    <a:pt x="593" y="653"/>
                  </a:cubicBezTo>
                  <a:cubicBezTo>
                    <a:pt x="587" y="652"/>
                    <a:pt x="506" y="656"/>
                    <a:pt x="502" y="650"/>
                  </a:cubicBezTo>
                  <a:cubicBezTo>
                    <a:pt x="498" y="645"/>
                    <a:pt x="476" y="618"/>
                    <a:pt x="471" y="623"/>
                  </a:cubicBezTo>
                  <a:cubicBezTo>
                    <a:pt x="465" y="628"/>
                    <a:pt x="459" y="644"/>
                    <a:pt x="452" y="637"/>
                  </a:cubicBezTo>
                  <a:cubicBezTo>
                    <a:pt x="445" y="631"/>
                    <a:pt x="441" y="612"/>
                    <a:pt x="438" y="618"/>
                  </a:cubicBezTo>
                  <a:cubicBezTo>
                    <a:pt x="436" y="625"/>
                    <a:pt x="428" y="639"/>
                    <a:pt x="424" y="629"/>
                  </a:cubicBezTo>
                  <a:cubicBezTo>
                    <a:pt x="420" y="620"/>
                    <a:pt x="420" y="598"/>
                    <a:pt x="414" y="597"/>
                  </a:cubicBezTo>
                  <a:cubicBezTo>
                    <a:pt x="409" y="596"/>
                    <a:pt x="373" y="596"/>
                    <a:pt x="374" y="590"/>
                  </a:cubicBezTo>
                  <a:cubicBezTo>
                    <a:pt x="376" y="583"/>
                    <a:pt x="380" y="563"/>
                    <a:pt x="372" y="568"/>
                  </a:cubicBezTo>
                  <a:cubicBezTo>
                    <a:pt x="365" y="572"/>
                    <a:pt x="364" y="573"/>
                    <a:pt x="359" y="570"/>
                  </a:cubicBezTo>
                  <a:cubicBezTo>
                    <a:pt x="354" y="567"/>
                    <a:pt x="327" y="543"/>
                    <a:pt x="326" y="536"/>
                  </a:cubicBezTo>
                  <a:cubicBezTo>
                    <a:pt x="325" y="529"/>
                    <a:pt x="332" y="517"/>
                    <a:pt x="324" y="511"/>
                  </a:cubicBezTo>
                  <a:cubicBezTo>
                    <a:pt x="316" y="506"/>
                    <a:pt x="306" y="502"/>
                    <a:pt x="302" y="506"/>
                  </a:cubicBezTo>
                  <a:cubicBezTo>
                    <a:pt x="299" y="509"/>
                    <a:pt x="288" y="518"/>
                    <a:pt x="286" y="509"/>
                  </a:cubicBezTo>
                  <a:cubicBezTo>
                    <a:pt x="284" y="500"/>
                    <a:pt x="280" y="493"/>
                    <a:pt x="276" y="488"/>
                  </a:cubicBezTo>
                  <a:cubicBezTo>
                    <a:pt x="273" y="483"/>
                    <a:pt x="272" y="479"/>
                    <a:pt x="265" y="476"/>
                  </a:cubicBezTo>
                  <a:cubicBezTo>
                    <a:pt x="259" y="474"/>
                    <a:pt x="258" y="473"/>
                    <a:pt x="250" y="468"/>
                  </a:cubicBezTo>
                  <a:cubicBezTo>
                    <a:pt x="242" y="463"/>
                    <a:pt x="235" y="449"/>
                    <a:pt x="221" y="439"/>
                  </a:cubicBezTo>
                  <a:cubicBezTo>
                    <a:pt x="207" y="428"/>
                    <a:pt x="213" y="420"/>
                    <a:pt x="202" y="413"/>
                  </a:cubicBezTo>
                  <a:cubicBezTo>
                    <a:pt x="192" y="406"/>
                    <a:pt x="170" y="394"/>
                    <a:pt x="163" y="403"/>
                  </a:cubicBezTo>
                  <a:cubicBezTo>
                    <a:pt x="156" y="412"/>
                    <a:pt x="152" y="427"/>
                    <a:pt x="145" y="418"/>
                  </a:cubicBezTo>
                  <a:cubicBezTo>
                    <a:pt x="138" y="409"/>
                    <a:pt x="123" y="387"/>
                    <a:pt x="113" y="382"/>
                  </a:cubicBezTo>
                  <a:cubicBezTo>
                    <a:pt x="103" y="378"/>
                    <a:pt x="85" y="367"/>
                    <a:pt x="87" y="364"/>
                  </a:cubicBezTo>
                  <a:cubicBezTo>
                    <a:pt x="88" y="360"/>
                    <a:pt x="93" y="360"/>
                    <a:pt x="88" y="355"/>
                  </a:cubicBezTo>
                  <a:cubicBezTo>
                    <a:pt x="83" y="350"/>
                    <a:pt x="67" y="334"/>
                    <a:pt x="67" y="334"/>
                  </a:cubicBezTo>
                  <a:cubicBezTo>
                    <a:pt x="67" y="334"/>
                    <a:pt x="54" y="336"/>
                    <a:pt x="54" y="335"/>
                  </a:cubicBezTo>
                  <a:cubicBezTo>
                    <a:pt x="54" y="335"/>
                    <a:pt x="29" y="293"/>
                    <a:pt x="29" y="293"/>
                  </a:cubicBezTo>
                  <a:cubicBezTo>
                    <a:pt x="29" y="293"/>
                    <a:pt x="15" y="305"/>
                    <a:pt x="15" y="304"/>
                  </a:cubicBezTo>
                  <a:cubicBezTo>
                    <a:pt x="15" y="303"/>
                    <a:pt x="8" y="283"/>
                    <a:pt x="8" y="283"/>
                  </a:cubicBezTo>
                  <a:cubicBezTo>
                    <a:pt x="17" y="272"/>
                    <a:pt x="17" y="272"/>
                    <a:pt x="17" y="272"/>
                  </a:cubicBezTo>
                  <a:cubicBezTo>
                    <a:pt x="17" y="272"/>
                    <a:pt x="11" y="252"/>
                    <a:pt x="12" y="252"/>
                  </a:cubicBezTo>
                  <a:cubicBezTo>
                    <a:pt x="12" y="252"/>
                    <a:pt x="16" y="240"/>
                    <a:pt x="16" y="240"/>
                  </a:cubicBezTo>
                  <a:cubicBezTo>
                    <a:pt x="0" y="219"/>
                    <a:pt x="0" y="219"/>
                    <a:pt x="0" y="219"/>
                  </a:cubicBezTo>
                  <a:cubicBezTo>
                    <a:pt x="7" y="208"/>
                    <a:pt x="7" y="208"/>
                    <a:pt x="7" y="208"/>
                  </a:cubicBezTo>
                  <a:cubicBezTo>
                    <a:pt x="4" y="196"/>
                    <a:pt x="4" y="196"/>
                    <a:pt x="4" y="196"/>
                  </a:cubicBezTo>
                  <a:cubicBezTo>
                    <a:pt x="4" y="196"/>
                    <a:pt x="16" y="201"/>
                    <a:pt x="16" y="201"/>
                  </a:cubicBezTo>
                  <a:cubicBezTo>
                    <a:pt x="17" y="201"/>
                    <a:pt x="25" y="196"/>
                    <a:pt x="25" y="196"/>
                  </a:cubicBezTo>
                  <a:cubicBezTo>
                    <a:pt x="30" y="219"/>
                    <a:pt x="30" y="219"/>
                    <a:pt x="30" y="219"/>
                  </a:cubicBezTo>
                  <a:cubicBezTo>
                    <a:pt x="38" y="225"/>
                    <a:pt x="38" y="225"/>
                    <a:pt x="38" y="225"/>
                  </a:cubicBezTo>
                  <a:cubicBezTo>
                    <a:pt x="58" y="211"/>
                    <a:pt x="58" y="211"/>
                    <a:pt x="58" y="211"/>
                  </a:cubicBezTo>
                  <a:cubicBezTo>
                    <a:pt x="58" y="211"/>
                    <a:pt x="68" y="219"/>
                    <a:pt x="73" y="213"/>
                  </a:cubicBezTo>
                  <a:cubicBezTo>
                    <a:pt x="77" y="208"/>
                    <a:pt x="81" y="195"/>
                    <a:pt x="71" y="191"/>
                  </a:cubicBezTo>
                  <a:cubicBezTo>
                    <a:pt x="62" y="187"/>
                    <a:pt x="59" y="181"/>
                    <a:pt x="60" y="177"/>
                  </a:cubicBezTo>
                  <a:cubicBezTo>
                    <a:pt x="62" y="174"/>
                    <a:pt x="67" y="161"/>
                    <a:pt x="67" y="161"/>
                  </a:cubicBezTo>
                  <a:cubicBezTo>
                    <a:pt x="43" y="144"/>
                    <a:pt x="43" y="144"/>
                    <a:pt x="43" y="144"/>
                  </a:cubicBezTo>
                  <a:cubicBezTo>
                    <a:pt x="43" y="144"/>
                    <a:pt x="44" y="131"/>
                    <a:pt x="51" y="127"/>
                  </a:cubicBezTo>
                  <a:cubicBezTo>
                    <a:pt x="59" y="124"/>
                    <a:pt x="62" y="121"/>
                    <a:pt x="59" y="118"/>
                  </a:cubicBezTo>
                  <a:cubicBezTo>
                    <a:pt x="57" y="116"/>
                    <a:pt x="53" y="109"/>
                    <a:pt x="52" y="102"/>
                  </a:cubicBezTo>
                  <a:cubicBezTo>
                    <a:pt x="55" y="100"/>
                    <a:pt x="60" y="97"/>
                    <a:pt x="67" y="100"/>
                  </a:cubicBezTo>
                  <a:cubicBezTo>
                    <a:pt x="79" y="105"/>
                    <a:pt x="84" y="110"/>
                    <a:pt x="91" y="100"/>
                  </a:cubicBezTo>
                  <a:cubicBezTo>
                    <a:pt x="97" y="91"/>
                    <a:pt x="98" y="73"/>
                    <a:pt x="108" y="76"/>
                  </a:cubicBezTo>
                  <a:cubicBezTo>
                    <a:pt x="119" y="79"/>
                    <a:pt x="125" y="75"/>
                    <a:pt x="128" y="69"/>
                  </a:cubicBezTo>
                  <a:cubicBezTo>
                    <a:pt x="131" y="64"/>
                    <a:pt x="139" y="64"/>
                    <a:pt x="143" y="57"/>
                  </a:cubicBezTo>
                  <a:cubicBezTo>
                    <a:pt x="146" y="50"/>
                    <a:pt x="147" y="42"/>
                    <a:pt x="152" y="36"/>
                  </a:cubicBezTo>
                  <a:cubicBezTo>
                    <a:pt x="156" y="30"/>
                    <a:pt x="169" y="11"/>
                    <a:pt x="169" y="0"/>
                  </a:cubicBezTo>
                  <a:cubicBezTo>
                    <a:pt x="169" y="0"/>
                    <a:pt x="177" y="2"/>
                    <a:pt x="186" y="8"/>
                  </a:cubicBezTo>
                  <a:cubicBezTo>
                    <a:pt x="194" y="14"/>
                    <a:pt x="206" y="28"/>
                    <a:pt x="214" y="25"/>
                  </a:cubicBezTo>
                  <a:cubicBezTo>
                    <a:pt x="222" y="22"/>
                    <a:pt x="226" y="18"/>
                    <a:pt x="230" y="22"/>
                  </a:cubicBezTo>
                  <a:cubicBezTo>
                    <a:pt x="235" y="26"/>
                    <a:pt x="233" y="29"/>
                    <a:pt x="236" y="28"/>
                  </a:cubicBezTo>
                  <a:cubicBezTo>
                    <a:pt x="239" y="28"/>
                    <a:pt x="246" y="26"/>
                    <a:pt x="247" y="31"/>
                  </a:cubicBezTo>
                  <a:cubicBezTo>
                    <a:pt x="249" y="35"/>
                    <a:pt x="250" y="41"/>
                    <a:pt x="257" y="41"/>
                  </a:cubicBezTo>
                  <a:cubicBezTo>
                    <a:pt x="264" y="40"/>
                    <a:pt x="269" y="39"/>
                    <a:pt x="271" y="35"/>
                  </a:cubicBezTo>
                  <a:cubicBezTo>
                    <a:pt x="273" y="31"/>
                    <a:pt x="277" y="25"/>
                    <a:pt x="282" y="24"/>
                  </a:cubicBezTo>
                  <a:cubicBezTo>
                    <a:pt x="288" y="23"/>
                    <a:pt x="291" y="22"/>
                    <a:pt x="294" y="20"/>
                  </a:cubicBezTo>
                  <a:cubicBezTo>
                    <a:pt x="298" y="17"/>
                    <a:pt x="307" y="13"/>
                    <a:pt x="308" y="16"/>
                  </a:cubicBezTo>
                  <a:cubicBezTo>
                    <a:pt x="310" y="19"/>
                    <a:pt x="314" y="20"/>
                    <a:pt x="321" y="21"/>
                  </a:cubicBezTo>
                  <a:cubicBezTo>
                    <a:pt x="329" y="21"/>
                    <a:pt x="335" y="17"/>
                    <a:pt x="340" y="19"/>
                  </a:cubicBezTo>
                  <a:cubicBezTo>
                    <a:pt x="345" y="22"/>
                    <a:pt x="342" y="25"/>
                    <a:pt x="351" y="25"/>
                  </a:cubicBezTo>
                  <a:cubicBezTo>
                    <a:pt x="359" y="25"/>
                    <a:pt x="359" y="19"/>
                    <a:pt x="364" y="26"/>
                  </a:cubicBezTo>
                  <a:cubicBezTo>
                    <a:pt x="370" y="32"/>
                    <a:pt x="375" y="47"/>
                    <a:pt x="384" y="47"/>
                  </a:cubicBezTo>
                  <a:cubicBezTo>
                    <a:pt x="394" y="47"/>
                    <a:pt x="403" y="47"/>
                    <a:pt x="406" y="50"/>
                  </a:cubicBezTo>
                  <a:cubicBezTo>
                    <a:pt x="409" y="53"/>
                    <a:pt x="421" y="59"/>
                    <a:pt x="425" y="56"/>
                  </a:cubicBezTo>
                  <a:cubicBezTo>
                    <a:pt x="428" y="52"/>
                    <a:pt x="422" y="53"/>
                    <a:pt x="435" y="51"/>
                  </a:cubicBezTo>
                  <a:cubicBezTo>
                    <a:pt x="447" y="49"/>
                    <a:pt x="459" y="49"/>
                    <a:pt x="465" y="44"/>
                  </a:cubicBezTo>
                  <a:cubicBezTo>
                    <a:pt x="471" y="40"/>
                    <a:pt x="471" y="40"/>
                    <a:pt x="479" y="40"/>
                  </a:cubicBezTo>
                  <a:cubicBezTo>
                    <a:pt x="487" y="40"/>
                    <a:pt x="506" y="46"/>
                    <a:pt x="512" y="41"/>
                  </a:cubicBezTo>
                  <a:cubicBezTo>
                    <a:pt x="519" y="37"/>
                    <a:pt x="527" y="22"/>
                    <a:pt x="549" y="20"/>
                  </a:cubicBezTo>
                  <a:cubicBezTo>
                    <a:pt x="571" y="18"/>
                    <a:pt x="571" y="15"/>
                    <a:pt x="579" y="17"/>
                  </a:cubicBezTo>
                  <a:cubicBezTo>
                    <a:pt x="587" y="19"/>
                    <a:pt x="605" y="20"/>
                    <a:pt x="610" y="16"/>
                  </a:cubicBezTo>
                  <a:cubicBezTo>
                    <a:pt x="614" y="13"/>
                    <a:pt x="613" y="7"/>
                    <a:pt x="633" y="7"/>
                  </a:cubicBezTo>
                  <a:cubicBezTo>
                    <a:pt x="654" y="8"/>
                    <a:pt x="673" y="6"/>
                    <a:pt x="690" y="16"/>
                  </a:cubicBezTo>
                  <a:cubicBezTo>
                    <a:pt x="707" y="26"/>
                    <a:pt x="716" y="42"/>
                    <a:pt x="733" y="42"/>
                  </a:cubicBezTo>
                  <a:cubicBezTo>
                    <a:pt x="748" y="42"/>
                    <a:pt x="761" y="40"/>
                    <a:pt x="766" y="43"/>
                  </a:cubicBezTo>
                  <a:cubicBezTo>
                    <a:pt x="766" y="43"/>
                    <a:pt x="766" y="43"/>
                    <a:pt x="766" y="43"/>
                  </a:cubicBezTo>
                  <a:cubicBezTo>
                    <a:pt x="767" y="44"/>
                    <a:pt x="768" y="44"/>
                    <a:pt x="768" y="46"/>
                  </a:cubicBezTo>
                  <a:cubicBezTo>
                    <a:pt x="768" y="51"/>
                    <a:pt x="769" y="55"/>
                    <a:pt x="763" y="57"/>
                  </a:cubicBezTo>
                  <a:cubicBezTo>
                    <a:pt x="758" y="58"/>
                    <a:pt x="747" y="56"/>
                    <a:pt x="748" y="62"/>
                  </a:cubicBezTo>
                  <a:cubicBezTo>
                    <a:pt x="749" y="69"/>
                    <a:pt x="752" y="73"/>
                    <a:pt x="758" y="73"/>
                  </a:cubicBezTo>
                  <a:cubicBezTo>
                    <a:pt x="763" y="73"/>
                    <a:pt x="771" y="73"/>
                    <a:pt x="769" y="79"/>
                  </a:cubicBezTo>
                  <a:cubicBezTo>
                    <a:pt x="767" y="86"/>
                    <a:pt x="770" y="89"/>
                    <a:pt x="761" y="101"/>
                  </a:cubicBezTo>
                  <a:cubicBezTo>
                    <a:pt x="753" y="112"/>
                    <a:pt x="752" y="119"/>
                    <a:pt x="750" y="126"/>
                  </a:cubicBezTo>
                  <a:cubicBezTo>
                    <a:pt x="748" y="133"/>
                    <a:pt x="746" y="133"/>
                    <a:pt x="749" y="138"/>
                  </a:cubicBezTo>
                  <a:cubicBezTo>
                    <a:pt x="753" y="142"/>
                    <a:pt x="752" y="160"/>
                    <a:pt x="744" y="158"/>
                  </a:cubicBezTo>
                  <a:cubicBezTo>
                    <a:pt x="737" y="156"/>
                    <a:pt x="726" y="154"/>
                    <a:pt x="727" y="163"/>
                  </a:cubicBezTo>
                  <a:cubicBezTo>
                    <a:pt x="728" y="171"/>
                    <a:pt x="732" y="174"/>
                    <a:pt x="731" y="179"/>
                  </a:cubicBezTo>
                  <a:cubicBezTo>
                    <a:pt x="730" y="183"/>
                    <a:pt x="728" y="198"/>
                    <a:pt x="733" y="203"/>
                  </a:cubicBezTo>
                  <a:cubicBezTo>
                    <a:pt x="739" y="208"/>
                    <a:pt x="751" y="216"/>
                    <a:pt x="749" y="223"/>
                  </a:cubicBezTo>
                  <a:cubicBezTo>
                    <a:pt x="748" y="231"/>
                    <a:pt x="749" y="232"/>
                    <a:pt x="753" y="240"/>
                  </a:cubicBezTo>
                  <a:cubicBezTo>
                    <a:pt x="757" y="248"/>
                    <a:pt x="765" y="254"/>
                    <a:pt x="767" y="262"/>
                  </a:cubicBezTo>
                  <a:cubicBezTo>
                    <a:pt x="770" y="271"/>
                    <a:pt x="772" y="290"/>
                    <a:pt x="779" y="291"/>
                  </a:cubicBezTo>
                  <a:cubicBezTo>
                    <a:pt x="785" y="291"/>
                    <a:pt x="801" y="287"/>
                    <a:pt x="809" y="292"/>
                  </a:cubicBezTo>
                  <a:cubicBezTo>
                    <a:pt x="816" y="297"/>
                    <a:pt x="845" y="305"/>
                    <a:pt x="855" y="310"/>
                  </a:cubicBezTo>
                  <a:cubicBezTo>
                    <a:pt x="864" y="315"/>
                    <a:pt x="870" y="314"/>
                    <a:pt x="875" y="321"/>
                  </a:cubicBezTo>
                  <a:cubicBezTo>
                    <a:pt x="879" y="329"/>
                    <a:pt x="894" y="341"/>
                    <a:pt x="905" y="338"/>
                  </a:cubicBezTo>
                  <a:cubicBezTo>
                    <a:pt x="915" y="335"/>
                    <a:pt x="916" y="328"/>
                    <a:pt x="922" y="335"/>
                  </a:cubicBezTo>
                  <a:cubicBezTo>
                    <a:pt x="927" y="342"/>
                    <a:pt x="920" y="342"/>
                    <a:pt x="930" y="344"/>
                  </a:cubicBezTo>
                  <a:cubicBezTo>
                    <a:pt x="940" y="347"/>
                    <a:pt x="947" y="342"/>
                    <a:pt x="952" y="346"/>
                  </a:cubicBezTo>
                  <a:cubicBezTo>
                    <a:pt x="958" y="350"/>
                    <a:pt x="961" y="354"/>
                    <a:pt x="965" y="353"/>
                  </a:cubicBezTo>
                  <a:cubicBezTo>
                    <a:pt x="970" y="352"/>
                    <a:pt x="1002" y="347"/>
                    <a:pt x="1005" y="352"/>
                  </a:cubicBezTo>
                  <a:cubicBezTo>
                    <a:pt x="1007" y="357"/>
                    <a:pt x="1011" y="361"/>
                    <a:pt x="1019" y="358"/>
                  </a:cubicBezTo>
                  <a:cubicBezTo>
                    <a:pt x="1027" y="355"/>
                    <a:pt x="1045" y="357"/>
                    <a:pt x="1051" y="364"/>
                  </a:cubicBezTo>
                  <a:cubicBezTo>
                    <a:pt x="1057" y="372"/>
                    <a:pt x="1057" y="378"/>
                    <a:pt x="1064" y="381"/>
                  </a:cubicBezTo>
                  <a:cubicBezTo>
                    <a:pt x="1071" y="384"/>
                    <a:pt x="1080" y="397"/>
                    <a:pt x="1083" y="397"/>
                  </a:cubicBezTo>
                  <a:cubicBezTo>
                    <a:pt x="1086" y="397"/>
                    <a:pt x="1091" y="396"/>
                    <a:pt x="1091" y="402"/>
                  </a:cubicBezTo>
                  <a:cubicBezTo>
                    <a:pt x="1091" y="408"/>
                    <a:pt x="1090" y="420"/>
                    <a:pt x="1094" y="420"/>
                  </a:cubicBezTo>
                  <a:cubicBezTo>
                    <a:pt x="1097" y="421"/>
                    <a:pt x="1108" y="426"/>
                    <a:pt x="1109" y="428"/>
                  </a:cubicBezTo>
                  <a:cubicBezTo>
                    <a:pt x="1111" y="431"/>
                    <a:pt x="1125" y="437"/>
                    <a:pt x="1134" y="433"/>
                  </a:cubicBezTo>
                  <a:cubicBezTo>
                    <a:pt x="1142" y="428"/>
                    <a:pt x="1143" y="424"/>
                    <a:pt x="1149" y="426"/>
                  </a:cubicBezTo>
                  <a:cubicBezTo>
                    <a:pt x="1156" y="427"/>
                    <a:pt x="1161" y="435"/>
                    <a:pt x="1167" y="435"/>
                  </a:cubicBezTo>
                  <a:cubicBezTo>
                    <a:pt x="1173" y="435"/>
                    <a:pt x="1175" y="435"/>
                    <a:pt x="1176" y="431"/>
                  </a:cubicBezTo>
                  <a:cubicBezTo>
                    <a:pt x="1176" y="427"/>
                    <a:pt x="1177" y="423"/>
                    <a:pt x="1182" y="419"/>
                  </a:cubicBezTo>
                  <a:cubicBezTo>
                    <a:pt x="1187" y="415"/>
                    <a:pt x="1197" y="406"/>
                    <a:pt x="1198" y="400"/>
                  </a:cubicBezTo>
                  <a:cubicBezTo>
                    <a:pt x="1200" y="394"/>
                    <a:pt x="1198" y="389"/>
                    <a:pt x="1202" y="387"/>
                  </a:cubicBezTo>
                  <a:cubicBezTo>
                    <a:pt x="1205" y="385"/>
                    <a:pt x="1212" y="384"/>
                    <a:pt x="1211" y="375"/>
                  </a:cubicBezTo>
                  <a:cubicBezTo>
                    <a:pt x="1209" y="366"/>
                    <a:pt x="1212" y="365"/>
                    <a:pt x="1208" y="362"/>
                  </a:cubicBezTo>
                  <a:cubicBezTo>
                    <a:pt x="1204" y="359"/>
                    <a:pt x="1201" y="355"/>
                    <a:pt x="1205" y="354"/>
                  </a:cubicBezTo>
                  <a:cubicBezTo>
                    <a:pt x="1209" y="354"/>
                    <a:pt x="1214" y="348"/>
                    <a:pt x="1218" y="350"/>
                  </a:cubicBezTo>
                  <a:cubicBezTo>
                    <a:pt x="1222" y="352"/>
                    <a:pt x="1227" y="353"/>
                    <a:pt x="1229" y="350"/>
                  </a:cubicBezTo>
                  <a:cubicBezTo>
                    <a:pt x="1230" y="349"/>
                    <a:pt x="1232" y="348"/>
                    <a:pt x="1234" y="347"/>
                  </a:cubicBezTo>
                  <a:cubicBezTo>
                    <a:pt x="1235" y="348"/>
                    <a:pt x="1235" y="349"/>
                    <a:pt x="1237" y="351"/>
                  </a:cubicBezTo>
                  <a:cubicBezTo>
                    <a:pt x="1242" y="357"/>
                    <a:pt x="1240" y="361"/>
                    <a:pt x="1245" y="362"/>
                  </a:cubicBezTo>
                  <a:cubicBezTo>
                    <a:pt x="1249" y="362"/>
                    <a:pt x="1252" y="357"/>
                    <a:pt x="1254" y="364"/>
                  </a:cubicBezTo>
                  <a:cubicBezTo>
                    <a:pt x="1256" y="370"/>
                    <a:pt x="1259" y="376"/>
                    <a:pt x="1262" y="378"/>
                  </a:cubicBezTo>
                  <a:cubicBezTo>
                    <a:pt x="1265" y="379"/>
                    <a:pt x="1273" y="384"/>
                    <a:pt x="1272" y="386"/>
                  </a:cubicBezTo>
                  <a:cubicBezTo>
                    <a:pt x="1272" y="388"/>
                    <a:pt x="1274" y="395"/>
                    <a:pt x="1274" y="401"/>
                  </a:cubicBezTo>
                  <a:cubicBezTo>
                    <a:pt x="1273" y="407"/>
                    <a:pt x="1264" y="410"/>
                    <a:pt x="1265" y="414"/>
                  </a:cubicBezTo>
                  <a:cubicBezTo>
                    <a:pt x="1266" y="418"/>
                    <a:pt x="1266" y="423"/>
                    <a:pt x="1276" y="424"/>
                  </a:cubicBezTo>
                  <a:cubicBezTo>
                    <a:pt x="1286" y="425"/>
                    <a:pt x="1287" y="421"/>
                    <a:pt x="1291" y="427"/>
                  </a:cubicBezTo>
                  <a:cubicBezTo>
                    <a:pt x="1296" y="433"/>
                    <a:pt x="1303" y="445"/>
                    <a:pt x="1305" y="448"/>
                  </a:cubicBezTo>
                  <a:cubicBezTo>
                    <a:pt x="1307" y="451"/>
                    <a:pt x="1320" y="458"/>
                    <a:pt x="1312" y="464"/>
                  </a:cubicBezTo>
                  <a:cubicBezTo>
                    <a:pt x="1305" y="469"/>
                    <a:pt x="1292" y="474"/>
                    <a:pt x="1297" y="482"/>
                  </a:cubicBezTo>
                  <a:cubicBezTo>
                    <a:pt x="1301" y="490"/>
                    <a:pt x="1312" y="524"/>
                    <a:pt x="1312" y="545"/>
                  </a:cubicBezTo>
                  <a:cubicBezTo>
                    <a:pt x="1312" y="566"/>
                    <a:pt x="1307" y="612"/>
                    <a:pt x="1310" y="614"/>
                  </a:cubicBezTo>
                  <a:cubicBezTo>
                    <a:pt x="1313" y="616"/>
                    <a:pt x="1318" y="619"/>
                    <a:pt x="1315" y="62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12">
              <a:extLst>
                <a:ext uri="{FF2B5EF4-FFF2-40B4-BE49-F238E27FC236}">
                  <a16:creationId xmlns:a16="http://schemas.microsoft.com/office/drawing/2014/main" id="{94D91493-90C5-4E57-B76F-A48CC3F3B77B}"/>
                </a:ext>
              </a:extLst>
            </p:cNvPr>
            <p:cNvSpPr>
              <a:spLocks/>
            </p:cNvSpPr>
            <p:nvPr/>
          </p:nvSpPr>
          <p:spPr bwMode="auto">
            <a:xfrm>
              <a:off x="2625" y="1004"/>
              <a:ext cx="2140" cy="1889"/>
            </a:xfrm>
            <a:custGeom>
              <a:avLst/>
              <a:gdLst>
                <a:gd name="T0" fmla="*/ 900 w 905"/>
                <a:gd name="T1" fmla="*/ 574 h 799"/>
                <a:gd name="T2" fmla="*/ 850 w 905"/>
                <a:gd name="T3" fmla="*/ 597 h 799"/>
                <a:gd name="T4" fmla="*/ 825 w 905"/>
                <a:gd name="T5" fmla="*/ 614 h 799"/>
                <a:gd name="T6" fmla="*/ 774 w 905"/>
                <a:gd name="T7" fmla="*/ 621 h 799"/>
                <a:gd name="T8" fmla="*/ 772 w 905"/>
                <a:gd name="T9" fmla="*/ 670 h 799"/>
                <a:gd name="T10" fmla="*/ 764 w 905"/>
                <a:gd name="T11" fmla="*/ 716 h 799"/>
                <a:gd name="T12" fmla="*/ 733 w 905"/>
                <a:gd name="T13" fmla="*/ 753 h 799"/>
                <a:gd name="T14" fmla="*/ 707 w 905"/>
                <a:gd name="T15" fmla="*/ 775 h 799"/>
                <a:gd name="T16" fmla="*/ 654 w 905"/>
                <a:gd name="T17" fmla="*/ 790 h 799"/>
                <a:gd name="T18" fmla="*/ 632 w 905"/>
                <a:gd name="T19" fmla="*/ 748 h 799"/>
                <a:gd name="T20" fmla="*/ 588 w 905"/>
                <a:gd name="T21" fmla="*/ 734 h 799"/>
                <a:gd name="T22" fmla="*/ 534 w 905"/>
                <a:gd name="T23" fmla="*/ 670 h 799"/>
                <a:gd name="T24" fmla="*/ 512 w 905"/>
                <a:gd name="T25" fmla="*/ 712 h 799"/>
                <a:gd name="T26" fmla="*/ 446 w 905"/>
                <a:gd name="T27" fmla="*/ 684 h 799"/>
                <a:gd name="T28" fmla="*/ 445 w 905"/>
                <a:gd name="T29" fmla="*/ 665 h 799"/>
                <a:gd name="T30" fmla="*/ 481 w 905"/>
                <a:gd name="T31" fmla="*/ 636 h 799"/>
                <a:gd name="T32" fmla="*/ 508 w 905"/>
                <a:gd name="T33" fmla="*/ 585 h 799"/>
                <a:gd name="T34" fmla="*/ 540 w 905"/>
                <a:gd name="T35" fmla="*/ 569 h 799"/>
                <a:gd name="T36" fmla="*/ 537 w 905"/>
                <a:gd name="T37" fmla="*/ 494 h 799"/>
                <a:gd name="T38" fmla="*/ 502 w 905"/>
                <a:gd name="T39" fmla="*/ 414 h 799"/>
                <a:gd name="T40" fmla="*/ 459 w 905"/>
                <a:gd name="T41" fmla="*/ 401 h 799"/>
                <a:gd name="T42" fmla="*/ 390 w 905"/>
                <a:gd name="T43" fmla="*/ 350 h 799"/>
                <a:gd name="T44" fmla="*/ 344 w 905"/>
                <a:gd name="T45" fmla="*/ 319 h 799"/>
                <a:gd name="T46" fmla="*/ 254 w 905"/>
                <a:gd name="T47" fmla="*/ 286 h 799"/>
                <a:gd name="T48" fmla="*/ 168 w 905"/>
                <a:gd name="T49" fmla="*/ 305 h 799"/>
                <a:gd name="T50" fmla="*/ 104 w 905"/>
                <a:gd name="T51" fmla="*/ 276 h 799"/>
                <a:gd name="T52" fmla="*/ 6 w 905"/>
                <a:gd name="T53" fmla="*/ 255 h 799"/>
                <a:gd name="T54" fmla="*/ 6 w 905"/>
                <a:gd name="T55" fmla="*/ 237 h 799"/>
                <a:gd name="T56" fmla="*/ 33 w 905"/>
                <a:gd name="T57" fmla="*/ 123 h 799"/>
                <a:gd name="T58" fmla="*/ 124 w 905"/>
                <a:gd name="T59" fmla="*/ 63 h 799"/>
                <a:gd name="T60" fmla="*/ 186 w 905"/>
                <a:gd name="T61" fmla="*/ 0 h 799"/>
                <a:gd name="T62" fmla="*/ 251 w 905"/>
                <a:gd name="T63" fmla="*/ 9 h 799"/>
                <a:gd name="T64" fmla="*/ 261 w 905"/>
                <a:gd name="T65" fmla="*/ 151 h 799"/>
                <a:gd name="T66" fmla="*/ 307 w 905"/>
                <a:gd name="T67" fmla="*/ 182 h 799"/>
                <a:gd name="T68" fmla="*/ 374 w 905"/>
                <a:gd name="T69" fmla="*/ 169 h 799"/>
                <a:gd name="T70" fmla="*/ 361 w 905"/>
                <a:gd name="T71" fmla="*/ 223 h 799"/>
                <a:gd name="T72" fmla="*/ 425 w 905"/>
                <a:gd name="T73" fmla="*/ 262 h 799"/>
                <a:gd name="T74" fmla="*/ 471 w 905"/>
                <a:gd name="T75" fmla="*/ 312 h 799"/>
                <a:gd name="T76" fmla="*/ 548 w 905"/>
                <a:gd name="T77" fmla="*/ 289 h 799"/>
                <a:gd name="T78" fmla="*/ 626 w 905"/>
                <a:gd name="T79" fmla="*/ 302 h 799"/>
                <a:gd name="T80" fmla="*/ 596 w 905"/>
                <a:gd name="T81" fmla="*/ 353 h 799"/>
                <a:gd name="T82" fmla="*/ 605 w 905"/>
                <a:gd name="T83" fmla="*/ 403 h 799"/>
                <a:gd name="T84" fmla="*/ 631 w 905"/>
                <a:gd name="T85" fmla="*/ 424 h 799"/>
                <a:gd name="T86" fmla="*/ 668 w 905"/>
                <a:gd name="T87" fmla="*/ 445 h 799"/>
                <a:gd name="T88" fmla="*/ 691 w 905"/>
                <a:gd name="T89" fmla="*/ 477 h 799"/>
                <a:gd name="T90" fmla="*/ 706 w 905"/>
                <a:gd name="T91" fmla="*/ 561 h 799"/>
                <a:gd name="T92" fmla="*/ 760 w 905"/>
                <a:gd name="T93" fmla="*/ 583 h 799"/>
                <a:gd name="T94" fmla="*/ 789 w 905"/>
                <a:gd name="T95" fmla="*/ 550 h 799"/>
                <a:gd name="T96" fmla="*/ 784 w 905"/>
                <a:gd name="T97" fmla="*/ 517 h 799"/>
                <a:gd name="T98" fmla="*/ 780 w 905"/>
                <a:gd name="T99" fmla="*/ 479 h 799"/>
                <a:gd name="T100" fmla="*/ 787 w 905"/>
                <a:gd name="T101" fmla="*/ 445 h 799"/>
                <a:gd name="T102" fmla="*/ 813 w 905"/>
                <a:gd name="T103" fmla="*/ 458 h 799"/>
                <a:gd name="T104" fmla="*/ 855 w 905"/>
                <a:gd name="T105" fmla="*/ 476 h 799"/>
                <a:gd name="T106" fmla="*/ 897 w 905"/>
                <a:gd name="T107" fmla="*/ 498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5" h="799">
                  <a:moveTo>
                    <a:pt x="903" y="512"/>
                  </a:moveTo>
                  <a:cubicBezTo>
                    <a:pt x="902" y="518"/>
                    <a:pt x="905" y="523"/>
                    <a:pt x="900" y="531"/>
                  </a:cubicBezTo>
                  <a:cubicBezTo>
                    <a:pt x="895" y="538"/>
                    <a:pt x="894" y="542"/>
                    <a:pt x="893" y="547"/>
                  </a:cubicBezTo>
                  <a:cubicBezTo>
                    <a:pt x="893" y="552"/>
                    <a:pt x="900" y="562"/>
                    <a:pt x="900" y="574"/>
                  </a:cubicBezTo>
                  <a:cubicBezTo>
                    <a:pt x="901" y="585"/>
                    <a:pt x="884" y="582"/>
                    <a:pt x="878" y="581"/>
                  </a:cubicBezTo>
                  <a:cubicBezTo>
                    <a:pt x="872" y="581"/>
                    <a:pt x="871" y="584"/>
                    <a:pt x="865" y="586"/>
                  </a:cubicBezTo>
                  <a:cubicBezTo>
                    <a:pt x="860" y="589"/>
                    <a:pt x="852" y="586"/>
                    <a:pt x="845" y="585"/>
                  </a:cubicBezTo>
                  <a:cubicBezTo>
                    <a:pt x="839" y="584"/>
                    <a:pt x="848" y="595"/>
                    <a:pt x="850" y="597"/>
                  </a:cubicBezTo>
                  <a:cubicBezTo>
                    <a:pt x="853" y="600"/>
                    <a:pt x="851" y="601"/>
                    <a:pt x="853" y="608"/>
                  </a:cubicBezTo>
                  <a:cubicBezTo>
                    <a:pt x="855" y="614"/>
                    <a:pt x="852" y="611"/>
                    <a:pt x="846" y="612"/>
                  </a:cubicBezTo>
                  <a:cubicBezTo>
                    <a:pt x="839" y="614"/>
                    <a:pt x="839" y="610"/>
                    <a:pt x="833" y="614"/>
                  </a:cubicBezTo>
                  <a:cubicBezTo>
                    <a:pt x="828" y="617"/>
                    <a:pt x="828" y="617"/>
                    <a:pt x="825" y="614"/>
                  </a:cubicBezTo>
                  <a:cubicBezTo>
                    <a:pt x="821" y="610"/>
                    <a:pt x="822" y="615"/>
                    <a:pt x="812" y="617"/>
                  </a:cubicBezTo>
                  <a:cubicBezTo>
                    <a:pt x="801" y="620"/>
                    <a:pt x="805" y="608"/>
                    <a:pt x="800" y="602"/>
                  </a:cubicBezTo>
                  <a:cubicBezTo>
                    <a:pt x="796" y="597"/>
                    <a:pt x="788" y="604"/>
                    <a:pt x="782" y="604"/>
                  </a:cubicBezTo>
                  <a:cubicBezTo>
                    <a:pt x="777" y="605"/>
                    <a:pt x="777" y="614"/>
                    <a:pt x="774" y="621"/>
                  </a:cubicBezTo>
                  <a:cubicBezTo>
                    <a:pt x="771" y="627"/>
                    <a:pt x="769" y="626"/>
                    <a:pt x="769" y="632"/>
                  </a:cubicBezTo>
                  <a:cubicBezTo>
                    <a:pt x="768" y="639"/>
                    <a:pt x="762" y="644"/>
                    <a:pt x="761" y="646"/>
                  </a:cubicBezTo>
                  <a:cubicBezTo>
                    <a:pt x="759" y="648"/>
                    <a:pt x="762" y="652"/>
                    <a:pt x="766" y="656"/>
                  </a:cubicBezTo>
                  <a:cubicBezTo>
                    <a:pt x="769" y="661"/>
                    <a:pt x="770" y="663"/>
                    <a:pt x="772" y="670"/>
                  </a:cubicBezTo>
                  <a:cubicBezTo>
                    <a:pt x="775" y="678"/>
                    <a:pt x="771" y="673"/>
                    <a:pt x="769" y="680"/>
                  </a:cubicBezTo>
                  <a:cubicBezTo>
                    <a:pt x="768" y="688"/>
                    <a:pt x="771" y="692"/>
                    <a:pt x="770" y="697"/>
                  </a:cubicBezTo>
                  <a:cubicBezTo>
                    <a:pt x="770" y="702"/>
                    <a:pt x="770" y="701"/>
                    <a:pt x="775" y="709"/>
                  </a:cubicBezTo>
                  <a:cubicBezTo>
                    <a:pt x="779" y="718"/>
                    <a:pt x="768" y="720"/>
                    <a:pt x="764" y="716"/>
                  </a:cubicBezTo>
                  <a:cubicBezTo>
                    <a:pt x="760" y="713"/>
                    <a:pt x="754" y="719"/>
                    <a:pt x="752" y="714"/>
                  </a:cubicBezTo>
                  <a:cubicBezTo>
                    <a:pt x="750" y="710"/>
                    <a:pt x="745" y="712"/>
                    <a:pt x="739" y="715"/>
                  </a:cubicBezTo>
                  <a:cubicBezTo>
                    <a:pt x="734" y="718"/>
                    <a:pt x="735" y="734"/>
                    <a:pt x="737" y="739"/>
                  </a:cubicBezTo>
                  <a:cubicBezTo>
                    <a:pt x="739" y="744"/>
                    <a:pt x="731" y="750"/>
                    <a:pt x="733" y="753"/>
                  </a:cubicBezTo>
                  <a:cubicBezTo>
                    <a:pt x="735" y="757"/>
                    <a:pt x="732" y="758"/>
                    <a:pt x="734" y="762"/>
                  </a:cubicBezTo>
                  <a:cubicBezTo>
                    <a:pt x="736" y="766"/>
                    <a:pt x="727" y="764"/>
                    <a:pt x="726" y="770"/>
                  </a:cubicBezTo>
                  <a:cubicBezTo>
                    <a:pt x="726" y="771"/>
                    <a:pt x="726" y="772"/>
                    <a:pt x="726" y="773"/>
                  </a:cubicBezTo>
                  <a:cubicBezTo>
                    <a:pt x="720" y="772"/>
                    <a:pt x="708" y="770"/>
                    <a:pt x="707" y="775"/>
                  </a:cubicBezTo>
                  <a:cubicBezTo>
                    <a:pt x="706" y="783"/>
                    <a:pt x="709" y="787"/>
                    <a:pt x="704" y="790"/>
                  </a:cubicBezTo>
                  <a:cubicBezTo>
                    <a:pt x="699" y="792"/>
                    <a:pt x="692" y="799"/>
                    <a:pt x="687" y="799"/>
                  </a:cubicBezTo>
                  <a:cubicBezTo>
                    <a:pt x="682" y="799"/>
                    <a:pt x="679" y="795"/>
                    <a:pt x="672" y="794"/>
                  </a:cubicBezTo>
                  <a:cubicBezTo>
                    <a:pt x="666" y="793"/>
                    <a:pt x="656" y="796"/>
                    <a:pt x="654" y="790"/>
                  </a:cubicBezTo>
                  <a:cubicBezTo>
                    <a:pt x="651" y="783"/>
                    <a:pt x="650" y="785"/>
                    <a:pt x="645" y="780"/>
                  </a:cubicBezTo>
                  <a:cubicBezTo>
                    <a:pt x="640" y="776"/>
                    <a:pt x="639" y="773"/>
                    <a:pt x="639" y="769"/>
                  </a:cubicBezTo>
                  <a:cubicBezTo>
                    <a:pt x="640" y="765"/>
                    <a:pt x="641" y="763"/>
                    <a:pt x="638" y="759"/>
                  </a:cubicBezTo>
                  <a:cubicBezTo>
                    <a:pt x="635" y="755"/>
                    <a:pt x="633" y="753"/>
                    <a:pt x="632" y="748"/>
                  </a:cubicBezTo>
                  <a:cubicBezTo>
                    <a:pt x="631" y="743"/>
                    <a:pt x="627" y="732"/>
                    <a:pt x="624" y="737"/>
                  </a:cubicBezTo>
                  <a:cubicBezTo>
                    <a:pt x="621" y="741"/>
                    <a:pt x="618" y="744"/>
                    <a:pt x="614" y="743"/>
                  </a:cubicBezTo>
                  <a:cubicBezTo>
                    <a:pt x="609" y="742"/>
                    <a:pt x="608" y="739"/>
                    <a:pt x="605" y="741"/>
                  </a:cubicBezTo>
                  <a:cubicBezTo>
                    <a:pt x="602" y="742"/>
                    <a:pt x="594" y="741"/>
                    <a:pt x="588" y="734"/>
                  </a:cubicBezTo>
                  <a:cubicBezTo>
                    <a:pt x="583" y="727"/>
                    <a:pt x="575" y="717"/>
                    <a:pt x="570" y="713"/>
                  </a:cubicBezTo>
                  <a:cubicBezTo>
                    <a:pt x="566" y="709"/>
                    <a:pt x="560" y="707"/>
                    <a:pt x="559" y="698"/>
                  </a:cubicBezTo>
                  <a:cubicBezTo>
                    <a:pt x="558" y="689"/>
                    <a:pt x="561" y="678"/>
                    <a:pt x="553" y="674"/>
                  </a:cubicBezTo>
                  <a:cubicBezTo>
                    <a:pt x="544" y="669"/>
                    <a:pt x="540" y="662"/>
                    <a:pt x="534" y="670"/>
                  </a:cubicBezTo>
                  <a:cubicBezTo>
                    <a:pt x="528" y="678"/>
                    <a:pt x="529" y="679"/>
                    <a:pt x="522" y="681"/>
                  </a:cubicBezTo>
                  <a:cubicBezTo>
                    <a:pt x="514" y="684"/>
                    <a:pt x="510" y="681"/>
                    <a:pt x="507" y="686"/>
                  </a:cubicBezTo>
                  <a:cubicBezTo>
                    <a:pt x="503" y="691"/>
                    <a:pt x="497" y="690"/>
                    <a:pt x="503" y="698"/>
                  </a:cubicBezTo>
                  <a:cubicBezTo>
                    <a:pt x="506" y="702"/>
                    <a:pt x="509" y="706"/>
                    <a:pt x="512" y="712"/>
                  </a:cubicBezTo>
                  <a:cubicBezTo>
                    <a:pt x="507" y="710"/>
                    <a:pt x="500" y="708"/>
                    <a:pt x="498" y="709"/>
                  </a:cubicBezTo>
                  <a:cubicBezTo>
                    <a:pt x="495" y="710"/>
                    <a:pt x="492" y="710"/>
                    <a:pt x="486" y="705"/>
                  </a:cubicBezTo>
                  <a:cubicBezTo>
                    <a:pt x="480" y="701"/>
                    <a:pt x="478" y="689"/>
                    <a:pt x="466" y="688"/>
                  </a:cubicBezTo>
                  <a:cubicBezTo>
                    <a:pt x="455" y="686"/>
                    <a:pt x="454" y="681"/>
                    <a:pt x="446" y="684"/>
                  </a:cubicBezTo>
                  <a:cubicBezTo>
                    <a:pt x="439" y="686"/>
                    <a:pt x="435" y="680"/>
                    <a:pt x="432" y="678"/>
                  </a:cubicBezTo>
                  <a:cubicBezTo>
                    <a:pt x="428" y="676"/>
                    <a:pt x="425" y="665"/>
                    <a:pt x="429" y="661"/>
                  </a:cubicBezTo>
                  <a:cubicBezTo>
                    <a:pt x="432" y="656"/>
                    <a:pt x="432" y="640"/>
                    <a:pt x="435" y="649"/>
                  </a:cubicBezTo>
                  <a:cubicBezTo>
                    <a:pt x="439" y="659"/>
                    <a:pt x="441" y="663"/>
                    <a:pt x="445" y="665"/>
                  </a:cubicBezTo>
                  <a:cubicBezTo>
                    <a:pt x="449" y="667"/>
                    <a:pt x="455" y="667"/>
                    <a:pt x="461" y="669"/>
                  </a:cubicBezTo>
                  <a:cubicBezTo>
                    <a:pt x="467" y="670"/>
                    <a:pt x="484" y="672"/>
                    <a:pt x="485" y="667"/>
                  </a:cubicBezTo>
                  <a:cubicBezTo>
                    <a:pt x="485" y="661"/>
                    <a:pt x="489" y="654"/>
                    <a:pt x="486" y="651"/>
                  </a:cubicBezTo>
                  <a:cubicBezTo>
                    <a:pt x="484" y="648"/>
                    <a:pt x="481" y="643"/>
                    <a:pt x="481" y="636"/>
                  </a:cubicBezTo>
                  <a:cubicBezTo>
                    <a:pt x="480" y="629"/>
                    <a:pt x="479" y="616"/>
                    <a:pt x="488" y="615"/>
                  </a:cubicBezTo>
                  <a:cubicBezTo>
                    <a:pt x="497" y="615"/>
                    <a:pt x="501" y="614"/>
                    <a:pt x="505" y="609"/>
                  </a:cubicBezTo>
                  <a:cubicBezTo>
                    <a:pt x="509" y="604"/>
                    <a:pt x="516" y="603"/>
                    <a:pt x="514" y="599"/>
                  </a:cubicBezTo>
                  <a:cubicBezTo>
                    <a:pt x="512" y="595"/>
                    <a:pt x="505" y="589"/>
                    <a:pt x="508" y="585"/>
                  </a:cubicBezTo>
                  <a:cubicBezTo>
                    <a:pt x="512" y="582"/>
                    <a:pt x="509" y="573"/>
                    <a:pt x="514" y="575"/>
                  </a:cubicBezTo>
                  <a:cubicBezTo>
                    <a:pt x="519" y="578"/>
                    <a:pt x="523" y="583"/>
                    <a:pt x="524" y="576"/>
                  </a:cubicBezTo>
                  <a:cubicBezTo>
                    <a:pt x="524" y="570"/>
                    <a:pt x="523" y="558"/>
                    <a:pt x="528" y="562"/>
                  </a:cubicBezTo>
                  <a:cubicBezTo>
                    <a:pt x="533" y="566"/>
                    <a:pt x="541" y="575"/>
                    <a:pt x="540" y="569"/>
                  </a:cubicBezTo>
                  <a:cubicBezTo>
                    <a:pt x="540" y="563"/>
                    <a:pt x="540" y="560"/>
                    <a:pt x="544" y="554"/>
                  </a:cubicBezTo>
                  <a:cubicBezTo>
                    <a:pt x="547" y="548"/>
                    <a:pt x="548" y="542"/>
                    <a:pt x="550" y="536"/>
                  </a:cubicBezTo>
                  <a:cubicBezTo>
                    <a:pt x="552" y="530"/>
                    <a:pt x="555" y="524"/>
                    <a:pt x="551" y="516"/>
                  </a:cubicBezTo>
                  <a:cubicBezTo>
                    <a:pt x="548" y="507"/>
                    <a:pt x="538" y="500"/>
                    <a:pt x="537" y="494"/>
                  </a:cubicBezTo>
                  <a:cubicBezTo>
                    <a:pt x="536" y="488"/>
                    <a:pt x="535" y="482"/>
                    <a:pt x="531" y="473"/>
                  </a:cubicBezTo>
                  <a:cubicBezTo>
                    <a:pt x="526" y="465"/>
                    <a:pt x="519" y="456"/>
                    <a:pt x="519" y="450"/>
                  </a:cubicBezTo>
                  <a:cubicBezTo>
                    <a:pt x="519" y="444"/>
                    <a:pt x="513" y="435"/>
                    <a:pt x="511" y="430"/>
                  </a:cubicBezTo>
                  <a:cubicBezTo>
                    <a:pt x="509" y="425"/>
                    <a:pt x="506" y="417"/>
                    <a:pt x="502" y="414"/>
                  </a:cubicBezTo>
                  <a:cubicBezTo>
                    <a:pt x="498" y="410"/>
                    <a:pt x="495" y="410"/>
                    <a:pt x="494" y="407"/>
                  </a:cubicBezTo>
                  <a:cubicBezTo>
                    <a:pt x="493" y="403"/>
                    <a:pt x="489" y="395"/>
                    <a:pt x="485" y="393"/>
                  </a:cubicBezTo>
                  <a:cubicBezTo>
                    <a:pt x="482" y="391"/>
                    <a:pt x="468" y="389"/>
                    <a:pt x="467" y="393"/>
                  </a:cubicBezTo>
                  <a:cubicBezTo>
                    <a:pt x="467" y="397"/>
                    <a:pt x="466" y="407"/>
                    <a:pt x="459" y="401"/>
                  </a:cubicBezTo>
                  <a:cubicBezTo>
                    <a:pt x="452" y="395"/>
                    <a:pt x="451" y="394"/>
                    <a:pt x="445" y="391"/>
                  </a:cubicBezTo>
                  <a:cubicBezTo>
                    <a:pt x="439" y="387"/>
                    <a:pt x="435" y="383"/>
                    <a:pt x="432" y="380"/>
                  </a:cubicBezTo>
                  <a:cubicBezTo>
                    <a:pt x="429" y="377"/>
                    <a:pt x="428" y="368"/>
                    <a:pt x="421" y="366"/>
                  </a:cubicBezTo>
                  <a:cubicBezTo>
                    <a:pt x="413" y="365"/>
                    <a:pt x="398" y="356"/>
                    <a:pt x="390" y="350"/>
                  </a:cubicBezTo>
                  <a:cubicBezTo>
                    <a:pt x="382" y="343"/>
                    <a:pt x="380" y="343"/>
                    <a:pt x="377" y="340"/>
                  </a:cubicBezTo>
                  <a:cubicBezTo>
                    <a:pt x="375" y="337"/>
                    <a:pt x="375" y="334"/>
                    <a:pt x="374" y="327"/>
                  </a:cubicBezTo>
                  <a:cubicBezTo>
                    <a:pt x="373" y="319"/>
                    <a:pt x="371" y="298"/>
                    <a:pt x="366" y="303"/>
                  </a:cubicBezTo>
                  <a:cubicBezTo>
                    <a:pt x="361" y="309"/>
                    <a:pt x="354" y="325"/>
                    <a:pt x="344" y="319"/>
                  </a:cubicBezTo>
                  <a:cubicBezTo>
                    <a:pt x="335" y="314"/>
                    <a:pt x="334" y="311"/>
                    <a:pt x="324" y="306"/>
                  </a:cubicBezTo>
                  <a:cubicBezTo>
                    <a:pt x="314" y="301"/>
                    <a:pt x="303" y="294"/>
                    <a:pt x="296" y="290"/>
                  </a:cubicBezTo>
                  <a:cubicBezTo>
                    <a:pt x="289" y="286"/>
                    <a:pt x="278" y="276"/>
                    <a:pt x="272" y="279"/>
                  </a:cubicBezTo>
                  <a:cubicBezTo>
                    <a:pt x="265" y="281"/>
                    <a:pt x="261" y="281"/>
                    <a:pt x="254" y="286"/>
                  </a:cubicBezTo>
                  <a:cubicBezTo>
                    <a:pt x="248" y="290"/>
                    <a:pt x="244" y="294"/>
                    <a:pt x="237" y="292"/>
                  </a:cubicBezTo>
                  <a:cubicBezTo>
                    <a:pt x="231" y="290"/>
                    <a:pt x="224" y="290"/>
                    <a:pt x="220" y="290"/>
                  </a:cubicBezTo>
                  <a:cubicBezTo>
                    <a:pt x="215" y="289"/>
                    <a:pt x="203" y="282"/>
                    <a:pt x="194" y="288"/>
                  </a:cubicBezTo>
                  <a:cubicBezTo>
                    <a:pt x="184" y="293"/>
                    <a:pt x="173" y="305"/>
                    <a:pt x="168" y="305"/>
                  </a:cubicBezTo>
                  <a:cubicBezTo>
                    <a:pt x="163" y="305"/>
                    <a:pt x="158" y="302"/>
                    <a:pt x="156" y="305"/>
                  </a:cubicBezTo>
                  <a:cubicBezTo>
                    <a:pt x="154" y="308"/>
                    <a:pt x="148" y="310"/>
                    <a:pt x="145" y="309"/>
                  </a:cubicBezTo>
                  <a:cubicBezTo>
                    <a:pt x="142" y="307"/>
                    <a:pt x="127" y="303"/>
                    <a:pt x="123" y="298"/>
                  </a:cubicBezTo>
                  <a:cubicBezTo>
                    <a:pt x="119" y="293"/>
                    <a:pt x="115" y="279"/>
                    <a:pt x="104" y="276"/>
                  </a:cubicBezTo>
                  <a:cubicBezTo>
                    <a:pt x="94" y="273"/>
                    <a:pt x="80" y="274"/>
                    <a:pt x="76" y="271"/>
                  </a:cubicBezTo>
                  <a:cubicBezTo>
                    <a:pt x="72" y="268"/>
                    <a:pt x="56" y="257"/>
                    <a:pt x="46" y="257"/>
                  </a:cubicBezTo>
                  <a:cubicBezTo>
                    <a:pt x="36" y="256"/>
                    <a:pt x="23" y="257"/>
                    <a:pt x="20" y="257"/>
                  </a:cubicBezTo>
                  <a:cubicBezTo>
                    <a:pt x="19" y="256"/>
                    <a:pt x="11" y="255"/>
                    <a:pt x="6" y="255"/>
                  </a:cubicBezTo>
                  <a:cubicBezTo>
                    <a:pt x="6" y="255"/>
                    <a:pt x="6" y="255"/>
                    <a:pt x="6" y="255"/>
                  </a:cubicBezTo>
                  <a:cubicBezTo>
                    <a:pt x="7" y="254"/>
                    <a:pt x="8" y="254"/>
                    <a:pt x="8" y="254"/>
                  </a:cubicBezTo>
                  <a:cubicBezTo>
                    <a:pt x="16" y="251"/>
                    <a:pt x="4" y="247"/>
                    <a:pt x="2" y="243"/>
                  </a:cubicBezTo>
                  <a:cubicBezTo>
                    <a:pt x="0" y="238"/>
                    <a:pt x="1" y="239"/>
                    <a:pt x="6" y="237"/>
                  </a:cubicBezTo>
                  <a:cubicBezTo>
                    <a:pt x="10" y="235"/>
                    <a:pt x="10" y="227"/>
                    <a:pt x="12" y="217"/>
                  </a:cubicBezTo>
                  <a:cubicBezTo>
                    <a:pt x="13" y="208"/>
                    <a:pt x="9" y="201"/>
                    <a:pt x="6" y="188"/>
                  </a:cubicBezTo>
                  <a:cubicBezTo>
                    <a:pt x="2" y="176"/>
                    <a:pt x="0" y="158"/>
                    <a:pt x="1" y="142"/>
                  </a:cubicBezTo>
                  <a:cubicBezTo>
                    <a:pt x="1" y="125"/>
                    <a:pt x="18" y="127"/>
                    <a:pt x="33" y="123"/>
                  </a:cubicBezTo>
                  <a:cubicBezTo>
                    <a:pt x="48" y="119"/>
                    <a:pt x="40" y="120"/>
                    <a:pt x="47" y="109"/>
                  </a:cubicBezTo>
                  <a:cubicBezTo>
                    <a:pt x="54" y="98"/>
                    <a:pt x="62" y="92"/>
                    <a:pt x="77" y="84"/>
                  </a:cubicBezTo>
                  <a:cubicBezTo>
                    <a:pt x="92" y="76"/>
                    <a:pt x="94" y="75"/>
                    <a:pt x="108" y="73"/>
                  </a:cubicBezTo>
                  <a:cubicBezTo>
                    <a:pt x="122" y="71"/>
                    <a:pt x="118" y="69"/>
                    <a:pt x="124" y="63"/>
                  </a:cubicBezTo>
                  <a:cubicBezTo>
                    <a:pt x="130" y="56"/>
                    <a:pt x="151" y="61"/>
                    <a:pt x="160" y="57"/>
                  </a:cubicBezTo>
                  <a:cubicBezTo>
                    <a:pt x="170" y="54"/>
                    <a:pt x="166" y="51"/>
                    <a:pt x="170" y="45"/>
                  </a:cubicBezTo>
                  <a:cubicBezTo>
                    <a:pt x="174" y="39"/>
                    <a:pt x="175" y="32"/>
                    <a:pt x="174" y="22"/>
                  </a:cubicBezTo>
                  <a:cubicBezTo>
                    <a:pt x="174" y="12"/>
                    <a:pt x="186" y="0"/>
                    <a:pt x="186" y="0"/>
                  </a:cubicBezTo>
                  <a:cubicBezTo>
                    <a:pt x="187" y="1"/>
                    <a:pt x="188" y="2"/>
                    <a:pt x="189" y="2"/>
                  </a:cubicBezTo>
                  <a:cubicBezTo>
                    <a:pt x="194" y="2"/>
                    <a:pt x="219" y="6"/>
                    <a:pt x="219" y="6"/>
                  </a:cubicBezTo>
                  <a:cubicBezTo>
                    <a:pt x="219" y="6"/>
                    <a:pt x="235" y="15"/>
                    <a:pt x="236" y="15"/>
                  </a:cubicBezTo>
                  <a:cubicBezTo>
                    <a:pt x="236" y="15"/>
                    <a:pt x="250" y="9"/>
                    <a:pt x="251" y="9"/>
                  </a:cubicBezTo>
                  <a:cubicBezTo>
                    <a:pt x="251" y="9"/>
                    <a:pt x="257" y="59"/>
                    <a:pt x="257" y="68"/>
                  </a:cubicBezTo>
                  <a:cubicBezTo>
                    <a:pt x="257" y="76"/>
                    <a:pt x="250" y="86"/>
                    <a:pt x="251" y="98"/>
                  </a:cubicBezTo>
                  <a:cubicBezTo>
                    <a:pt x="251" y="110"/>
                    <a:pt x="257" y="115"/>
                    <a:pt x="259" y="121"/>
                  </a:cubicBezTo>
                  <a:cubicBezTo>
                    <a:pt x="261" y="127"/>
                    <a:pt x="261" y="146"/>
                    <a:pt x="261" y="151"/>
                  </a:cubicBezTo>
                  <a:cubicBezTo>
                    <a:pt x="260" y="156"/>
                    <a:pt x="270" y="164"/>
                    <a:pt x="273" y="169"/>
                  </a:cubicBezTo>
                  <a:cubicBezTo>
                    <a:pt x="276" y="174"/>
                    <a:pt x="278" y="182"/>
                    <a:pt x="281" y="188"/>
                  </a:cubicBezTo>
                  <a:cubicBezTo>
                    <a:pt x="284" y="194"/>
                    <a:pt x="291" y="191"/>
                    <a:pt x="296" y="192"/>
                  </a:cubicBezTo>
                  <a:cubicBezTo>
                    <a:pt x="302" y="193"/>
                    <a:pt x="304" y="185"/>
                    <a:pt x="307" y="182"/>
                  </a:cubicBezTo>
                  <a:cubicBezTo>
                    <a:pt x="311" y="180"/>
                    <a:pt x="314" y="181"/>
                    <a:pt x="320" y="181"/>
                  </a:cubicBezTo>
                  <a:cubicBezTo>
                    <a:pt x="326" y="181"/>
                    <a:pt x="328" y="172"/>
                    <a:pt x="333" y="167"/>
                  </a:cubicBezTo>
                  <a:cubicBezTo>
                    <a:pt x="337" y="163"/>
                    <a:pt x="348" y="168"/>
                    <a:pt x="352" y="169"/>
                  </a:cubicBezTo>
                  <a:cubicBezTo>
                    <a:pt x="356" y="171"/>
                    <a:pt x="366" y="168"/>
                    <a:pt x="374" y="169"/>
                  </a:cubicBezTo>
                  <a:cubicBezTo>
                    <a:pt x="382" y="170"/>
                    <a:pt x="380" y="186"/>
                    <a:pt x="378" y="192"/>
                  </a:cubicBezTo>
                  <a:cubicBezTo>
                    <a:pt x="376" y="198"/>
                    <a:pt x="376" y="206"/>
                    <a:pt x="376" y="212"/>
                  </a:cubicBezTo>
                  <a:cubicBezTo>
                    <a:pt x="376" y="217"/>
                    <a:pt x="369" y="215"/>
                    <a:pt x="364" y="215"/>
                  </a:cubicBezTo>
                  <a:cubicBezTo>
                    <a:pt x="360" y="215"/>
                    <a:pt x="361" y="218"/>
                    <a:pt x="361" y="223"/>
                  </a:cubicBezTo>
                  <a:cubicBezTo>
                    <a:pt x="361" y="227"/>
                    <a:pt x="368" y="230"/>
                    <a:pt x="372" y="234"/>
                  </a:cubicBezTo>
                  <a:cubicBezTo>
                    <a:pt x="376" y="238"/>
                    <a:pt x="381" y="243"/>
                    <a:pt x="388" y="245"/>
                  </a:cubicBezTo>
                  <a:cubicBezTo>
                    <a:pt x="395" y="248"/>
                    <a:pt x="393" y="252"/>
                    <a:pt x="395" y="258"/>
                  </a:cubicBezTo>
                  <a:cubicBezTo>
                    <a:pt x="398" y="264"/>
                    <a:pt x="418" y="261"/>
                    <a:pt x="425" y="262"/>
                  </a:cubicBezTo>
                  <a:cubicBezTo>
                    <a:pt x="432" y="262"/>
                    <a:pt x="430" y="273"/>
                    <a:pt x="428" y="278"/>
                  </a:cubicBezTo>
                  <a:cubicBezTo>
                    <a:pt x="427" y="283"/>
                    <a:pt x="432" y="297"/>
                    <a:pt x="436" y="302"/>
                  </a:cubicBezTo>
                  <a:cubicBezTo>
                    <a:pt x="441" y="307"/>
                    <a:pt x="455" y="306"/>
                    <a:pt x="459" y="305"/>
                  </a:cubicBezTo>
                  <a:cubicBezTo>
                    <a:pt x="463" y="305"/>
                    <a:pt x="466" y="307"/>
                    <a:pt x="471" y="312"/>
                  </a:cubicBezTo>
                  <a:cubicBezTo>
                    <a:pt x="475" y="316"/>
                    <a:pt x="485" y="313"/>
                    <a:pt x="489" y="313"/>
                  </a:cubicBezTo>
                  <a:cubicBezTo>
                    <a:pt x="493" y="313"/>
                    <a:pt x="499" y="317"/>
                    <a:pt x="504" y="317"/>
                  </a:cubicBezTo>
                  <a:cubicBezTo>
                    <a:pt x="509" y="317"/>
                    <a:pt x="527" y="294"/>
                    <a:pt x="529" y="289"/>
                  </a:cubicBezTo>
                  <a:cubicBezTo>
                    <a:pt x="532" y="284"/>
                    <a:pt x="542" y="287"/>
                    <a:pt x="548" y="289"/>
                  </a:cubicBezTo>
                  <a:cubicBezTo>
                    <a:pt x="555" y="290"/>
                    <a:pt x="556" y="283"/>
                    <a:pt x="559" y="278"/>
                  </a:cubicBezTo>
                  <a:cubicBezTo>
                    <a:pt x="563" y="274"/>
                    <a:pt x="586" y="276"/>
                    <a:pt x="596" y="277"/>
                  </a:cubicBezTo>
                  <a:cubicBezTo>
                    <a:pt x="607" y="278"/>
                    <a:pt x="612" y="284"/>
                    <a:pt x="620" y="288"/>
                  </a:cubicBezTo>
                  <a:cubicBezTo>
                    <a:pt x="628" y="292"/>
                    <a:pt x="626" y="300"/>
                    <a:pt x="626" y="302"/>
                  </a:cubicBezTo>
                  <a:cubicBezTo>
                    <a:pt x="626" y="304"/>
                    <a:pt x="626" y="309"/>
                    <a:pt x="620" y="314"/>
                  </a:cubicBezTo>
                  <a:cubicBezTo>
                    <a:pt x="614" y="319"/>
                    <a:pt x="617" y="322"/>
                    <a:pt x="620" y="324"/>
                  </a:cubicBezTo>
                  <a:cubicBezTo>
                    <a:pt x="624" y="326"/>
                    <a:pt x="621" y="331"/>
                    <a:pt x="622" y="340"/>
                  </a:cubicBezTo>
                  <a:cubicBezTo>
                    <a:pt x="623" y="349"/>
                    <a:pt x="600" y="352"/>
                    <a:pt x="596" y="353"/>
                  </a:cubicBezTo>
                  <a:cubicBezTo>
                    <a:pt x="591" y="354"/>
                    <a:pt x="591" y="358"/>
                    <a:pt x="593" y="360"/>
                  </a:cubicBezTo>
                  <a:cubicBezTo>
                    <a:pt x="596" y="363"/>
                    <a:pt x="595" y="365"/>
                    <a:pt x="595" y="371"/>
                  </a:cubicBezTo>
                  <a:cubicBezTo>
                    <a:pt x="595" y="377"/>
                    <a:pt x="589" y="381"/>
                    <a:pt x="590" y="390"/>
                  </a:cubicBezTo>
                  <a:cubicBezTo>
                    <a:pt x="590" y="399"/>
                    <a:pt x="597" y="400"/>
                    <a:pt x="605" y="403"/>
                  </a:cubicBezTo>
                  <a:cubicBezTo>
                    <a:pt x="613" y="406"/>
                    <a:pt x="610" y="410"/>
                    <a:pt x="611" y="415"/>
                  </a:cubicBezTo>
                  <a:cubicBezTo>
                    <a:pt x="612" y="419"/>
                    <a:pt x="615" y="418"/>
                    <a:pt x="618" y="419"/>
                  </a:cubicBezTo>
                  <a:cubicBezTo>
                    <a:pt x="621" y="419"/>
                    <a:pt x="626" y="424"/>
                    <a:pt x="630" y="424"/>
                  </a:cubicBezTo>
                  <a:cubicBezTo>
                    <a:pt x="630" y="424"/>
                    <a:pt x="630" y="424"/>
                    <a:pt x="631" y="424"/>
                  </a:cubicBezTo>
                  <a:cubicBezTo>
                    <a:pt x="631" y="424"/>
                    <a:pt x="630" y="428"/>
                    <a:pt x="636" y="428"/>
                  </a:cubicBezTo>
                  <a:cubicBezTo>
                    <a:pt x="643" y="427"/>
                    <a:pt x="661" y="426"/>
                    <a:pt x="655" y="432"/>
                  </a:cubicBezTo>
                  <a:cubicBezTo>
                    <a:pt x="649" y="438"/>
                    <a:pt x="647" y="444"/>
                    <a:pt x="654" y="443"/>
                  </a:cubicBezTo>
                  <a:cubicBezTo>
                    <a:pt x="661" y="443"/>
                    <a:pt x="664" y="440"/>
                    <a:pt x="668" y="445"/>
                  </a:cubicBezTo>
                  <a:cubicBezTo>
                    <a:pt x="671" y="451"/>
                    <a:pt x="669" y="454"/>
                    <a:pt x="675" y="457"/>
                  </a:cubicBezTo>
                  <a:cubicBezTo>
                    <a:pt x="681" y="459"/>
                    <a:pt x="688" y="460"/>
                    <a:pt x="687" y="465"/>
                  </a:cubicBezTo>
                  <a:cubicBezTo>
                    <a:pt x="685" y="470"/>
                    <a:pt x="687" y="472"/>
                    <a:pt x="689" y="473"/>
                  </a:cubicBezTo>
                  <a:cubicBezTo>
                    <a:pt x="690" y="473"/>
                    <a:pt x="694" y="472"/>
                    <a:pt x="691" y="477"/>
                  </a:cubicBezTo>
                  <a:cubicBezTo>
                    <a:pt x="689" y="482"/>
                    <a:pt x="688" y="489"/>
                    <a:pt x="696" y="496"/>
                  </a:cubicBezTo>
                  <a:cubicBezTo>
                    <a:pt x="703" y="503"/>
                    <a:pt x="719" y="518"/>
                    <a:pt x="709" y="527"/>
                  </a:cubicBezTo>
                  <a:cubicBezTo>
                    <a:pt x="699" y="536"/>
                    <a:pt x="693" y="541"/>
                    <a:pt x="696" y="546"/>
                  </a:cubicBezTo>
                  <a:cubicBezTo>
                    <a:pt x="699" y="551"/>
                    <a:pt x="698" y="560"/>
                    <a:pt x="706" y="561"/>
                  </a:cubicBezTo>
                  <a:cubicBezTo>
                    <a:pt x="714" y="562"/>
                    <a:pt x="727" y="552"/>
                    <a:pt x="726" y="564"/>
                  </a:cubicBezTo>
                  <a:cubicBezTo>
                    <a:pt x="726" y="575"/>
                    <a:pt x="729" y="576"/>
                    <a:pt x="734" y="575"/>
                  </a:cubicBezTo>
                  <a:cubicBezTo>
                    <a:pt x="740" y="574"/>
                    <a:pt x="743" y="575"/>
                    <a:pt x="747" y="578"/>
                  </a:cubicBezTo>
                  <a:cubicBezTo>
                    <a:pt x="750" y="582"/>
                    <a:pt x="754" y="589"/>
                    <a:pt x="760" y="583"/>
                  </a:cubicBezTo>
                  <a:cubicBezTo>
                    <a:pt x="767" y="576"/>
                    <a:pt x="767" y="582"/>
                    <a:pt x="767" y="575"/>
                  </a:cubicBezTo>
                  <a:cubicBezTo>
                    <a:pt x="767" y="569"/>
                    <a:pt x="764" y="569"/>
                    <a:pt x="770" y="564"/>
                  </a:cubicBezTo>
                  <a:cubicBezTo>
                    <a:pt x="776" y="558"/>
                    <a:pt x="768" y="553"/>
                    <a:pt x="775" y="554"/>
                  </a:cubicBezTo>
                  <a:cubicBezTo>
                    <a:pt x="782" y="555"/>
                    <a:pt x="790" y="556"/>
                    <a:pt x="789" y="550"/>
                  </a:cubicBezTo>
                  <a:cubicBezTo>
                    <a:pt x="789" y="544"/>
                    <a:pt x="785" y="545"/>
                    <a:pt x="789" y="542"/>
                  </a:cubicBezTo>
                  <a:cubicBezTo>
                    <a:pt x="794" y="539"/>
                    <a:pt x="794" y="537"/>
                    <a:pt x="794" y="533"/>
                  </a:cubicBezTo>
                  <a:cubicBezTo>
                    <a:pt x="795" y="529"/>
                    <a:pt x="807" y="522"/>
                    <a:pt x="796" y="520"/>
                  </a:cubicBezTo>
                  <a:cubicBezTo>
                    <a:pt x="786" y="517"/>
                    <a:pt x="788" y="516"/>
                    <a:pt x="784" y="517"/>
                  </a:cubicBezTo>
                  <a:cubicBezTo>
                    <a:pt x="779" y="518"/>
                    <a:pt x="773" y="519"/>
                    <a:pt x="774" y="514"/>
                  </a:cubicBezTo>
                  <a:cubicBezTo>
                    <a:pt x="775" y="509"/>
                    <a:pt x="780" y="506"/>
                    <a:pt x="776" y="501"/>
                  </a:cubicBezTo>
                  <a:cubicBezTo>
                    <a:pt x="772" y="497"/>
                    <a:pt x="770" y="498"/>
                    <a:pt x="773" y="493"/>
                  </a:cubicBezTo>
                  <a:cubicBezTo>
                    <a:pt x="776" y="488"/>
                    <a:pt x="776" y="480"/>
                    <a:pt x="780" y="479"/>
                  </a:cubicBezTo>
                  <a:cubicBezTo>
                    <a:pt x="784" y="477"/>
                    <a:pt x="787" y="472"/>
                    <a:pt x="784" y="469"/>
                  </a:cubicBezTo>
                  <a:cubicBezTo>
                    <a:pt x="781" y="467"/>
                    <a:pt x="778" y="466"/>
                    <a:pt x="779" y="463"/>
                  </a:cubicBezTo>
                  <a:cubicBezTo>
                    <a:pt x="781" y="460"/>
                    <a:pt x="782" y="456"/>
                    <a:pt x="781" y="453"/>
                  </a:cubicBezTo>
                  <a:cubicBezTo>
                    <a:pt x="780" y="450"/>
                    <a:pt x="783" y="441"/>
                    <a:pt x="787" y="445"/>
                  </a:cubicBezTo>
                  <a:cubicBezTo>
                    <a:pt x="792" y="449"/>
                    <a:pt x="790" y="451"/>
                    <a:pt x="796" y="449"/>
                  </a:cubicBezTo>
                  <a:cubicBezTo>
                    <a:pt x="803" y="446"/>
                    <a:pt x="807" y="442"/>
                    <a:pt x="814" y="447"/>
                  </a:cubicBezTo>
                  <a:cubicBezTo>
                    <a:pt x="814" y="447"/>
                    <a:pt x="813" y="447"/>
                    <a:pt x="812" y="448"/>
                  </a:cubicBezTo>
                  <a:cubicBezTo>
                    <a:pt x="808" y="450"/>
                    <a:pt x="814" y="456"/>
                    <a:pt x="813" y="458"/>
                  </a:cubicBezTo>
                  <a:cubicBezTo>
                    <a:pt x="812" y="461"/>
                    <a:pt x="816" y="463"/>
                    <a:pt x="818" y="463"/>
                  </a:cubicBezTo>
                  <a:cubicBezTo>
                    <a:pt x="821" y="464"/>
                    <a:pt x="822" y="465"/>
                    <a:pt x="826" y="468"/>
                  </a:cubicBezTo>
                  <a:cubicBezTo>
                    <a:pt x="830" y="471"/>
                    <a:pt x="832" y="469"/>
                    <a:pt x="836" y="469"/>
                  </a:cubicBezTo>
                  <a:cubicBezTo>
                    <a:pt x="840" y="469"/>
                    <a:pt x="845" y="474"/>
                    <a:pt x="855" y="476"/>
                  </a:cubicBezTo>
                  <a:cubicBezTo>
                    <a:pt x="865" y="479"/>
                    <a:pt x="862" y="484"/>
                    <a:pt x="866" y="488"/>
                  </a:cubicBezTo>
                  <a:cubicBezTo>
                    <a:pt x="871" y="492"/>
                    <a:pt x="870" y="489"/>
                    <a:pt x="876" y="489"/>
                  </a:cubicBezTo>
                  <a:cubicBezTo>
                    <a:pt x="882" y="488"/>
                    <a:pt x="881" y="491"/>
                    <a:pt x="884" y="494"/>
                  </a:cubicBezTo>
                  <a:cubicBezTo>
                    <a:pt x="887" y="497"/>
                    <a:pt x="892" y="497"/>
                    <a:pt x="897" y="498"/>
                  </a:cubicBezTo>
                  <a:cubicBezTo>
                    <a:pt x="902" y="499"/>
                    <a:pt x="905" y="506"/>
                    <a:pt x="903" y="51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11">
              <a:extLst>
                <a:ext uri="{FF2B5EF4-FFF2-40B4-BE49-F238E27FC236}">
                  <a16:creationId xmlns:a16="http://schemas.microsoft.com/office/drawing/2014/main" id="{E959C8FC-09B6-4418-B5A4-7DC282FD61C6}"/>
                </a:ext>
              </a:extLst>
            </p:cNvPr>
            <p:cNvSpPr>
              <a:spLocks/>
            </p:cNvSpPr>
            <p:nvPr/>
          </p:nvSpPr>
          <p:spPr bwMode="auto">
            <a:xfrm>
              <a:off x="3216" y="-1073"/>
              <a:ext cx="3537" cy="3079"/>
            </a:xfrm>
            <a:custGeom>
              <a:avLst/>
              <a:gdLst>
                <a:gd name="T0" fmla="*/ 1470 w 1496"/>
                <a:gd name="T1" fmla="*/ 219 h 1302"/>
                <a:gd name="T2" fmla="*/ 1465 w 1496"/>
                <a:gd name="T3" fmla="*/ 289 h 1302"/>
                <a:gd name="T4" fmla="*/ 1441 w 1496"/>
                <a:gd name="T5" fmla="*/ 349 h 1302"/>
                <a:gd name="T6" fmla="*/ 1376 w 1496"/>
                <a:gd name="T7" fmla="*/ 470 h 1302"/>
                <a:gd name="T8" fmla="*/ 1412 w 1496"/>
                <a:gd name="T9" fmla="*/ 504 h 1302"/>
                <a:gd name="T10" fmla="*/ 1415 w 1496"/>
                <a:gd name="T11" fmla="*/ 534 h 1302"/>
                <a:gd name="T12" fmla="*/ 1347 w 1496"/>
                <a:gd name="T13" fmla="*/ 585 h 1302"/>
                <a:gd name="T14" fmla="*/ 1387 w 1496"/>
                <a:gd name="T15" fmla="*/ 671 h 1302"/>
                <a:gd name="T16" fmla="*/ 1433 w 1496"/>
                <a:gd name="T17" fmla="*/ 677 h 1302"/>
                <a:gd name="T18" fmla="*/ 1482 w 1496"/>
                <a:gd name="T19" fmla="*/ 751 h 1302"/>
                <a:gd name="T20" fmla="*/ 1415 w 1496"/>
                <a:gd name="T21" fmla="*/ 808 h 1302"/>
                <a:gd name="T22" fmla="*/ 1340 w 1496"/>
                <a:gd name="T23" fmla="*/ 852 h 1302"/>
                <a:gd name="T24" fmla="*/ 1287 w 1496"/>
                <a:gd name="T25" fmla="*/ 893 h 1302"/>
                <a:gd name="T26" fmla="*/ 1243 w 1496"/>
                <a:gd name="T27" fmla="*/ 862 h 1302"/>
                <a:gd name="T28" fmla="*/ 1251 w 1496"/>
                <a:gd name="T29" fmla="*/ 943 h 1302"/>
                <a:gd name="T30" fmla="*/ 1158 w 1496"/>
                <a:gd name="T31" fmla="*/ 879 h 1302"/>
                <a:gd name="T32" fmla="*/ 1099 w 1496"/>
                <a:gd name="T33" fmla="*/ 889 h 1302"/>
                <a:gd name="T34" fmla="*/ 1005 w 1496"/>
                <a:gd name="T35" fmla="*/ 956 h 1302"/>
                <a:gd name="T36" fmla="*/ 956 w 1496"/>
                <a:gd name="T37" fmla="*/ 940 h 1302"/>
                <a:gd name="T38" fmla="*/ 957 w 1496"/>
                <a:gd name="T39" fmla="*/ 1025 h 1302"/>
                <a:gd name="T40" fmla="*/ 892 w 1496"/>
                <a:gd name="T41" fmla="*/ 1059 h 1302"/>
                <a:gd name="T42" fmla="*/ 825 w 1496"/>
                <a:gd name="T43" fmla="*/ 1118 h 1302"/>
                <a:gd name="T44" fmla="*/ 749 w 1496"/>
                <a:gd name="T45" fmla="*/ 1138 h 1302"/>
                <a:gd name="T46" fmla="*/ 710 w 1496"/>
                <a:gd name="T47" fmla="*/ 1196 h 1302"/>
                <a:gd name="T48" fmla="*/ 622 w 1496"/>
                <a:gd name="T49" fmla="*/ 1277 h 1302"/>
                <a:gd name="T50" fmla="*/ 565 w 1496"/>
                <a:gd name="T51" fmla="*/ 1254 h 1302"/>
                <a:gd name="T52" fmla="*/ 537 w 1496"/>
                <a:gd name="T53" fmla="*/ 1162 h 1302"/>
                <a:gd name="T54" fmla="*/ 485 w 1496"/>
                <a:gd name="T55" fmla="*/ 1189 h 1302"/>
                <a:gd name="T56" fmla="*/ 472 w 1496"/>
                <a:gd name="T57" fmla="*/ 1275 h 1302"/>
                <a:gd name="T58" fmla="*/ 396 w 1496"/>
                <a:gd name="T59" fmla="*/ 1292 h 1302"/>
                <a:gd name="T60" fmla="*/ 340 w 1496"/>
                <a:gd name="T61" fmla="*/ 1268 h 1302"/>
                <a:gd name="T62" fmla="*/ 370 w 1496"/>
                <a:gd name="T63" fmla="*/ 1192 h 1302"/>
                <a:gd name="T64" fmla="*/ 279 w 1496"/>
                <a:gd name="T65" fmla="*/ 1167 h 1302"/>
                <a:gd name="T66" fmla="*/ 178 w 1496"/>
                <a:gd name="T67" fmla="*/ 1156 h 1302"/>
                <a:gd name="T68" fmla="*/ 114 w 1496"/>
                <a:gd name="T69" fmla="*/ 1093 h 1302"/>
                <a:gd name="T70" fmla="*/ 70 w 1496"/>
                <a:gd name="T71" fmla="*/ 1059 h 1302"/>
                <a:gd name="T72" fmla="*/ 9 w 1496"/>
                <a:gd name="T73" fmla="*/ 999 h 1302"/>
                <a:gd name="T74" fmla="*/ 177 w 1496"/>
                <a:gd name="T75" fmla="*/ 904 h 1302"/>
                <a:gd name="T76" fmla="*/ 396 w 1496"/>
                <a:gd name="T77" fmla="*/ 977 h 1302"/>
                <a:gd name="T78" fmla="*/ 698 w 1496"/>
                <a:gd name="T79" fmla="*/ 890 h 1302"/>
                <a:gd name="T80" fmla="*/ 782 w 1496"/>
                <a:gd name="T81" fmla="*/ 749 h 1302"/>
                <a:gd name="T82" fmla="*/ 869 w 1496"/>
                <a:gd name="T83" fmla="*/ 712 h 1302"/>
                <a:gd name="T84" fmla="*/ 1007 w 1496"/>
                <a:gd name="T85" fmla="*/ 642 h 1302"/>
                <a:gd name="T86" fmla="*/ 1090 w 1496"/>
                <a:gd name="T87" fmla="*/ 574 h 1302"/>
                <a:gd name="T88" fmla="*/ 1202 w 1496"/>
                <a:gd name="T89" fmla="*/ 533 h 1302"/>
                <a:gd name="T90" fmla="*/ 1160 w 1496"/>
                <a:gd name="T91" fmla="*/ 451 h 1302"/>
                <a:gd name="T92" fmla="*/ 1034 w 1496"/>
                <a:gd name="T93" fmla="*/ 461 h 1302"/>
                <a:gd name="T94" fmla="*/ 1003 w 1496"/>
                <a:gd name="T95" fmla="*/ 382 h 1302"/>
                <a:gd name="T96" fmla="*/ 1131 w 1496"/>
                <a:gd name="T97" fmla="*/ 278 h 1302"/>
                <a:gd name="T98" fmla="*/ 1161 w 1496"/>
                <a:gd name="T99" fmla="*/ 199 h 1302"/>
                <a:gd name="T100" fmla="*/ 1209 w 1496"/>
                <a:gd name="T101" fmla="*/ 114 h 1302"/>
                <a:gd name="T102" fmla="*/ 1204 w 1496"/>
                <a:gd name="T103" fmla="*/ 9 h 1302"/>
                <a:gd name="T104" fmla="*/ 1232 w 1496"/>
                <a:gd name="T105" fmla="*/ 64 h 1302"/>
                <a:gd name="T106" fmla="*/ 1316 w 1496"/>
                <a:gd name="T107" fmla="*/ 83 h 1302"/>
                <a:gd name="T108" fmla="*/ 1412 w 1496"/>
                <a:gd name="T109" fmla="*/ 132 h 1302"/>
                <a:gd name="T110" fmla="*/ 1493 w 1496"/>
                <a:gd name="T111" fmla="*/ 144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6" h="1302">
                  <a:moveTo>
                    <a:pt x="1493" y="144"/>
                  </a:moveTo>
                  <a:cubicBezTo>
                    <a:pt x="1490" y="150"/>
                    <a:pt x="1481" y="158"/>
                    <a:pt x="1483" y="163"/>
                  </a:cubicBezTo>
                  <a:cubicBezTo>
                    <a:pt x="1485" y="169"/>
                    <a:pt x="1485" y="177"/>
                    <a:pt x="1482" y="181"/>
                  </a:cubicBezTo>
                  <a:cubicBezTo>
                    <a:pt x="1479" y="185"/>
                    <a:pt x="1477" y="187"/>
                    <a:pt x="1477" y="191"/>
                  </a:cubicBezTo>
                  <a:cubicBezTo>
                    <a:pt x="1478" y="196"/>
                    <a:pt x="1476" y="202"/>
                    <a:pt x="1475" y="206"/>
                  </a:cubicBezTo>
                  <a:cubicBezTo>
                    <a:pt x="1474" y="210"/>
                    <a:pt x="1469" y="217"/>
                    <a:pt x="1470" y="219"/>
                  </a:cubicBezTo>
                  <a:cubicBezTo>
                    <a:pt x="1470" y="222"/>
                    <a:pt x="1472" y="228"/>
                    <a:pt x="1470" y="229"/>
                  </a:cubicBezTo>
                  <a:cubicBezTo>
                    <a:pt x="1468" y="230"/>
                    <a:pt x="1470" y="238"/>
                    <a:pt x="1470" y="240"/>
                  </a:cubicBezTo>
                  <a:cubicBezTo>
                    <a:pt x="1471" y="242"/>
                    <a:pt x="1471" y="254"/>
                    <a:pt x="1472" y="255"/>
                  </a:cubicBezTo>
                  <a:cubicBezTo>
                    <a:pt x="1473" y="256"/>
                    <a:pt x="1482" y="266"/>
                    <a:pt x="1480" y="274"/>
                  </a:cubicBezTo>
                  <a:cubicBezTo>
                    <a:pt x="1479" y="282"/>
                    <a:pt x="1476" y="293"/>
                    <a:pt x="1473" y="290"/>
                  </a:cubicBezTo>
                  <a:cubicBezTo>
                    <a:pt x="1470" y="288"/>
                    <a:pt x="1470" y="286"/>
                    <a:pt x="1465" y="289"/>
                  </a:cubicBezTo>
                  <a:cubicBezTo>
                    <a:pt x="1460" y="292"/>
                    <a:pt x="1459" y="297"/>
                    <a:pt x="1459" y="302"/>
                  </a:cubicBezTo>
                  <a:cubicBezTo>
                    <a:pt x="1459" y="306"/>
                    <a:pt x="1454" y="325"/>
                    <a:pt x="1454" y="332"/>
                  </a:cubicBezTo>
                  <a:cubicBezTo>
                    <a:pt x="1453" y="340"/>
                    <a:pt x="1450" y="348"/>
                    <a:pt x="1454" y="353"/>
                  </a:cubicBezTo>
                  <a:cubicBezTo>
                    <a:pt x="1458" y="358"/>
                    <a:pt x="1459" y="377"/>
                    <a:pt x="1454" y="373"/>
                  </a:cubicBezTo>
                  <a:cubicBezTo>
                    <a:pt x="1449" y="369"/>
                    <a:pt x="1443" y="362"/>
                    <a:pt x="1442" y="357"/>
                  </a:cubicBezTo>
                  <a:cubicBezTo>
                    <a:pt x="1442" y="357"/>
                    <a:pt x="1441" y="351"/>
                    <a:pt x="1441" y="349"/>
                  </a:cubicBezTo>
                  <a:cubicBezTo>
                    <a:pt x="1441" y="347"/>
                    <a:pt x="1439" y="344"/>
                    <a:pt x="1435" y="349"/>
                  </a:cubicBezTo>
                  <a:cubicBezTo>
                    <a:pt x="1430" y="354"/>
                    <a:pt x="1415" y="382"/>
                    <a:pt x="1414" y="383"/>
                  </a:cubicBezTo>
                  <a:cubicBezTo>
                    <a:pt x="1412" y="384"/>
                    <a:pt x="1398" y="394"/>
                    <a:pt x="1395" y="403"/>
                  </a:cubicBezTo>
                  <a:cubicBezTo>
                    <a:pt x="1391" y="412"/>
                    <a:pt x="1376" y="425"/>
                    <a:pt x="1372" y="427"/>
                  </a:cubicBezTo>
                  <a:cubicBezTo>
                    <a:pt x="1369" y="430"/>
                    <a:pt x="1361" y="440"/>
                    <a:pt x="1363" y="449"/>
                  </a:cubicBezTo>
                  <a:cubicBezTo>
                    <a:pt x="1366" y="459"/>
                    <a:pt x="1367" y="469"/>
                    <a:pt x="1376" y="470"/>
                  </a:cubicBezTo>
                  <a:cubicBezTo>
                    <a:pt x="1384" y="471"/>
                    <a:pt x="1384" y="468"/>
                    <a:pt x="1387" y="472"/>
                  </a:cubicBezTo>
                  <a:cubicBezTo>
                    <a:pt x="1390" y="477"/>
                    <a:pt x="1399" y="494"/>
                    <a:pt x="1402" y="488"/>
                  </a:cubicBezTo>
                  <a:cubicBezTo>
                    <a:pt x="1406" y="482"/>
                    <a:pt x="1409" y="476"/>
                    <a:pt x="1412" y="480"/>
                  </a:cubicBezTo>
                  <a:cubicBezTo>
                    <a:pt x="1415" y="485"/>
                    <a:pt x="1416" y="489"/>
                    <a:pt x="1419" y="485"/>
                  </a:cubicBezTo>
                  <a:cubicBezTo>
                    <a:pt x="1422" y="480"/>
                    <a:pt x="1428" y="476"/>
                    <a:pt x="1428" y="484"/>
                  </a:cubicBezTo>
                  <a:cubicBezTo>
                    <a:pt x="1428" y="492"/>
                    <a:pt x="1416" y="505"/>
                    <a:pt x="1412" y="504"/>
                  </a:cubicBezTo>
                  <a:cubicBezTo>
                    <a:pt x="1408" y="503"/>
                    <a:pt x="1407" y="499"/>
                    <a:pt x="1404" y="500"/>
                  </a:cubicBezTo>
                  <a:cubicBezTo>
                    <a:pt x="1401" y="501"/>
                    <a:pt x="1397" y="504"/>
                    <a:pt x="1398" y="509"/>
                  </a:cubicBezTo>
                  <a:cubicBezTo>
                    <a:pt x="1399" y="514"/>
                    <a:pt x="1402" y="524"/>
                    <a:pt x="1406" y="525"/>
                  </a:cubicBezTo>
                  <a:cubicBezTo>
                    <a:pt x="1409" y="526"/>
                    <a:pt x="1413" y="526"/>
                    <a:pt x="1414" y="529"/>
                  </a:cubicBezTo>
                  <a:cubicBezTo>
                    <a:pt x="1414" y="529"/>
                    <a:pt x="1414" y="529"/>
                    <a:pt x="1414" y="529"/>
                  </a:cubicBezTo>
                  <a:cubicBezTo>
                    <a:pt x="1415" y="530"/>
                    <a:pt x="1415" y="532"/>
                    <a:pt x="1415" y="534"/>
                  </a:cubicBezTo>
                  <a:cubicBezTo>
                    <a:pt x="1414" y="542"/>
                    <a:pt x="1413" y="552"/>
                    <a:pt x="1405" y="559"/>
                  </a:cubicBezTo>
                  <a:cubicBezTo>
                    <a:pt x="1397" y="566"/>
                    <a:pt x="1394" y="567"/>
                    <a:pt x="1389" y="562"/>
                  </a:cubicBezTo>
                  <a:cubicBezTo>
                    <a:pt x="1384" y="558"/>
                    <a:pt x="1385" y="555"/>
                    <a:pt x="1377" y="559"/>
                  </a:cubicBezTo>
                  <a:cubicBezTo>
                    <a:pt x="1369" y="563"/>
                    <a:pt x="1361" y="571"/>
                    <a:pt x="1355" y="570"/>
                  </a:cubicBezTo>
                  <a:cubicBezTo>
                    <a:pt x="1349" y="570"/>
                    <a:pt x="1338" y="571"/>
                    <a:pt x="1338" y="575"/>
                  </a:cubicBezTo>
                  <a:cubicBezTo>
                    <a:pt x="1338" y="580"/>
                    <a:pt x="1345" y="582"/>
                    <a:pt x="1347" y="585"/>
                  </a:cubicBezTo>
                  <a:cubicBezTo>
                    <a:pt x="1350" y="589"/>
                    <a:pt x="1362" y="607"/>
                    <a:pt x="1365" y="604"/>
                  </a:cubicBezTo>
                  <a:cubicBezTo>
                    <a:pt x="1368" y="602"/>
                    <a:pt x="1372" y="599"/>
                    <a:pt x="1375" y="604"/>
                  </a:cubicBezTo>
                  <a:cubicBezTo>
                    <a:pt x="1378" y="610"/>
                    <a:pt x="1380" y="613"/>
                    <a:pt x="1376" y="616"/>
                  </a:cubicBezTo>
                  <a:cubicBezTo>
                    <a:pt x="1372" y="619"/>
                    <a:pt x="1369" y="618"/>
                    <a:pt x="1370" y="624"/>
                  </a:cubicBezTo>
                  <a:cubicBezTo>
                    <a:pt x="1370" y="630"/>
                    <a:pt x="1370" y="653"/>
                    <a:pt x="1375" y="657"/>
                  </a:cubicBezTo>
                  <a:cubicBezTo>
                    <a:pt x="1379" y="660"/>
                    <a:pt x="1390" y="668"/>
                    <a:pt x="1387" y="671"/>
                  </a:cubicBezTo>
                  <a:cubicBezTo>
                    <a:pt x="1384" y="674"/>
                    <a:pt x="1385" y="678"/>
                    <a:pt x="1387" y="681"/>
                  </a:cubicBezTo>
                  <a:cubicBezTo>
                    <a:pt x="1389" y="684"/>
                    <a:pt x="1387" y="694"/>
                    <a:pt x="1391" y="687"/>
                  </a:cubicBezTo>
                  <a:cubicBezTo>
                    <a:pt x="1394" y="680"/>
                    <a:pt x="1392" y="682"/>
                    <a:pt x="1401" y="680"/>
                  </a:cubicBezTo>
                  <a:cubicBezTo>
                    <a:pt x="1409" y="677"/>
                    <a:pt x="1413" y="677"/>
                    <a:pt x="1417" y="671"/>
                  </a:cubicBezTo>
                  <a:cubicBezTo>
                    <a:pt x="1421" y="665"/>
                    <a:pt x="1431" y="652"/>
                    <a:pt x="1430" y="660"/>
                  </a:cubicBezTo>
                  <a:cubicBezTo>
                    <a:pt x="1429" y="668"/>
                    <a:pt x="1430" y="674"/>
                    <a:pt x="1433" y="677"/>
                  </a:cubicBezTo>
                  <a:cubicBezTo>
                    <a:pt x="1437" y="679"/>
                    <a:pt x="1448" y="680"/>
                    <a:pt x="1448" y="687"/>
                  </a:cubicBezTo>
                  <a:cubicBezTo>
                    <a:pt x="1448" y="694"/>
                    <a:pt x="1454" y="703"/>
                    <a:pt x="1457" y="706"/>
                  </a:cubicBezTo>
                  <a:cubicBezTo>
                    <a:pt x="1459" y="709"/>
                    <a:pt x="1465" y="721"/>
                    <a:pt x="1463" y="726"/>
                  </a:cubicBezTo>
                  <a:cubicBezTo>
                    <a:pt x="1462" y="731"/>
                    <a:pt x="1467" y="736"/>
                    <a:pt x="1470" y="737"/>
                  </a:cubicBezTo>
                  <a:cubicBezTo>
                    <a:pt x="1472" y="738"/>
                    <a:pt x="1474" y="739"/>
                    <a:pt x="1476" y="740"/>
                  </a:cubicBezTo>
                  <a:cubicBezTo>
                    <a:pt x="1479" y="742"/>
                    <a:pt x="1482" y="745"/>
                    <a:pt x="1482" y="751"/>
                  </a:cubicBezTo>
                  <a:cubicBezTo>
                    <a:pt x="1482" y="761"/>
                    <a:pt x="1482" y="759"/>
                    <a:pt x="1476" y="762"/>
                  </a:cubicBezTo>
                  <a:cubicBezTo>
                    <a:pt x="1470" y="766"/>
                    <a:pt x="1464" y="767"/>
                    <a:pt x="1461" y="774"/>
                  </a:cubicBezTo>
                  <a:cubicBezTo>
                    <a:pt x="1459" y="782"/>
                    <a:pt x="1449" y="796"/>
                    <a:pt x="1442" y="796"/>
                  </a:cubicBezTo>
                  <a:cubicBezTo>
                    <a:pt x="1435" y="796"/>
                    <a:pt x="1428" y="791"/>
                    <a:pt x="1424" y="790"/>
                  </a:cubicBezTo>
                  <a:cubicBezTo>
                    <a:pt x="1420" y="789"/>
                    <a:pt x="1411" y="787"/>
                    <a:pt x="1411" y="792"/>
                  </a:cubicBezTo>
                  <a:cubicBezTo>
                    <a:pt x="1411" y="797"/>
                    <a:pt x="1420" y="805"/>
                    <a:pt x="1415" y="808"/>
                  </a:cubicBezTo>
                  <a:cubicBezTo>
                    <a:pt x="1410" y="811"/>
                    <a:pt x="1408" y="804"/>
                    <a:pt x="1404" y="804"/>
                  </a:cubicBezTo>
                  <a:cubicBezTo>
                    <a:pt x="1400" y="804"/>
                    <a:pt x="1391" y="806"/>
                    <a:pt x="1391" y="811"/>
                  </a:cubicBezTo>
                  <a:cubicBezTo>
                    <a:pt x="1392" y="816"/>
                    <a:pt x="1390" y="819"/>
                    <a:pt x="1385" y="824"/>
                  </a:cubicBezTo>
                  <a:cubicBezTo>
                    <a:pt x="1379" y="828"/>
                    <a:pt x="1372" y="829"/>
                    <a:pt x="1370" y="829"/>
                  </a:cubicBezTo>
                  <a:cubicBezTo>
                    <a:pt x="1367" y="829"/>
                    <a:pt x="1365" y="829"/>
                    <a:pt x="1360" y="835"/>
                  </a:cubicBezTo>
                  <a:cubicBezTo>
                    <a:pt x="1354" y="840"/>
                    <a:pt x="1343" y="856"/>
                    <a:pt x="1340" y="852"/>
                  </a:cubicBezTo>
                  <a:cubicBezTo>
                    <a:pt x="1337" y="848"/>
                    <a:pt x="1337" y="846"/>
                    <a:pt x="1333" y="847"/>
                  </a:cubicBezTo>
                  <a:cubicBezTo>
                    <a:pt x="1328" y="848"/>
                    <a:pt x="1328" y="845"/>
                    <a:pt x="1324" y="851"/>
                  </a:cubicBezTo>
                  <a:cubicBezTo>
                    <a:pt x="1320" y="856"/>
                    <a:pt x="1313" y="866"/>
                    <a:pt x="1311" y="867"/>
                  </a:cubicBezTo>
                  <a:cubicBezTo>
                    <a:pt x="1309" y="868"/>
                    <a:pt x="1305" y="872"/>
                    <a:pt x="1305" y="874"/>
                  </a:cubicBezTo>
                  <a:cubicBezTo>
                    <a:pt x="1305" y="875"/>
                    <a:pt x="1308" y="879"/>
                    <a:pt x="1302" y="883"/>
                  </a:cubicBezTo>
                  <a:cubicBezTo>
                    <a:pt x="1297" y="887"/>
                    <a:pt x="1288" y="898"/>
                    <a:pt x="1287" y="893"/>
                  </a:cubicBezTo>
                  <a:cubicBezTo>
                    <a:pt x="1285" y="889"/>
                    <a:pt x="1290" y="887"/>
                    <a:pt x="1285" y="884"/>
                  </a:cubicBezTo>
                  <a:cubicBezTo>
                    <a:pt x="1281" y="880"/>
                    <a:pt x="1276" y="880"/>
                    <a:pt x="1273" y="874"/>
                  </a:cubicBezTo>
                  <a:cubicBezTo>
                    <a:pt x="1271" y="867"/>
                    <a:pt x="1276" y="867"/>
                    <a:pt x="1270" y="867"/>
                  </a:cubicBezTo>
                  <a:cubicBezTo>
                    <a:pt x="1264" y="867"/>
                    <a:pt x="1261" y="873"/>
                    <a:pt x="1258" y="866"/>
                  </a:cubicBezTo>
                  <a:cubicBezTo>
                    <a:pt x="1256" y="860"/>
                    <a:pt x="1250" y="849"/>
                    <a:pt x="1249" y="854"/>
                  </a:cubicBezTo>
                  <a:cubicBezTo>
                    <a:pt x="1248" y="859"/>
                    <a:pt x="1247" y="861"/>
                    <a:pt x="1243" y="862"/>
                  </a:cubicBezTo>
                  <a:cubicBezTo>
                    <a:pt x="1239" y="863"/>
                    <a:pt x="1238" y="864"/>
                    <a:pt x="1240" y="868"/>
                  </a:cubicBezTo>
                  <a:cubicBezTo>
                    <a:pt x="1242" y="872"/>
                    <a:pt x="1248" y="882"/>
                    <a:pt x="1246" y="884"/>
                  </a:cubicBezTo>
                  <a:cubicBezTo>
                    <a:pt x="1245" y="887"/>
                    <a:pt x="1240" y="889"/>
                    <a:pt x="1241" y="894"/>
                  </a:cubicBezTo>
                  <a:cubicBezTo>
                    <a:pt x="1242" y="898"/>
                    <a:pt x="1245" y="907"/>
                    <a:pt x="1245" y="907"/>
                  </a:cubicBezTo>
                  <a:cubicBezTo>
                    <a:pt x="1245" y="907"/>
                    <a:pt x="1260" y="923"/>
                    <a:pt x="1258" y="932"/>
                  </a:cubicBezTo>
                  <a:cubicBezTo>
                    <a:pt x="1256" y="941"/>
                    <a:pt x="1256" y="943"/>
                    <a:pt x="1251" y="943"/>
                  </a:cubicBezTo>
                  <a:cubicBezTo>
                    <a:pt x="1250" y="943"/>
                    <a:pt x="1250" y="943"/>
                    <a:pt x="1249" y="943"/>
                  </a:cubicBezTo>
                  <a:cubicBezTo>
                    <a:pt x="1241" y="944"/>
                    <a:pt x="1204" y="952"/>
                    <a:pt x="1200" y="948"/>
                  </a:cubicBezTo>
                  <a:cubicBezTo>
                    <a:pt x="1197" y="943"/>
                    <a:pt x="1192" y="931"/>
                    <a:pt x="1189" y="929"/>
                  </a:cubicBezTo>
                  <a:cubicBezTo>
                    <a:pt x="1186" y="927"/>
                    <a:pt x="1177" y="921"/>
                    <a:pt x="1178" y="916"/>
                  </a:cubicBezTo>
                  <a:cubicBezTo>
                    <a:pt x="1179" y="911"/>
                    <a:pt x="1185" y="902"/>
                    <a:pt x="1182" y="899"/>
                  </a:cubicBezTo>
                  <a:cubicBezTo>
                    <a:pt x="1179" y="895"/>
                    <a:pt x="1160" y="883"/>
                    <a:pt x="1158" y="879"/>
                  </a:cubicBezTo>
                  <a:cubicBezTo>
                    <a:pt x="1155" y="875"/>
                    <a:pt x="1155" y="873"/>
                    <a:pt x="1152" y="867"/>
                  </a:cubicBezTo>
                  <a:cubicBezTo>
                    <a:pt x="1150" y="862"/>
                    <a:pt x="1148" y="856"/>
                    <a:pt x="1144" y="857"/>
                  </a:cubicBezTo>
                  <a:cubicBezTo>
                    <a:pt x="1140" y="858"/>
                    <a:pt x="1132" y="856"/>
                    <a:pt x="1131" y="859"/>
                  </a:cubicBezTo>
                  <a:cubicBezTo>
                    <a:pt x="1130" y="862"/>
                    <a:pt x="1128" y="873"/>
                    <a:pt x="1123" y="871"/>
                  </a:cubicBezTo>
                  <a:cubicBezTo>
                    <a:pt x="1119" y="870"/>
                    <a:pt x="1106" y="870"/>
                    <a:pt x="1103" y="874"/>
                  </a:cubicBezTo>
                  <a:cubicBezTo>
                    <a:pt x="1100" y="878"/>
                    <a:pt x="1097" y="884"/>
                    <a:pt x="1099" y="889"/>
                  </a:cubicBezTo>
                  <a:cubicBezTo>
                    <a:pt x="1102" y="893"/>
                    <a:pt x="1108" y="916"/>
                    <a:pt x="1101" y="915"/>
                  </a:cubicBezTo>
                  <a:cubicBezTo>
                    <a:pt x="1093" y="915"/>
                    <a:pt x="1087" y="917"/>
                    <a:pt x="1084" y="915"/>
                  </a:cubicBezTo>
                  <a:cubicBezTo>
                    <a:pt x="1082" y="912"/>
                    <a:pt x="1076" y="910"/>
                    <a:pt x="1073" y="913"/>
                  </a:cubicBezTo>
                  <a:cubicBezTo>
                    <a:pt x="1070" y="916"/>
                    <a:pt x="1066" y="924"/>
                    <a:pt x="1061" y="923"/>
                  </a:cubicBezTo>
                  <a:cubicBezTo>
                    <a:pt x="1056" y="922"/>
                    <a:pt x="1043" y="918"/>
                    <a:pt x="1040" y="922"/>
                  </a:cubicBezTo>
                  <a:cubicBezTo>
                    <a:pt x="1037" y="926"/>
                    <a:pt x="1014" y="959"/>
                    <a:pt x="1005" y="956"/>
                  </a:cubicBezTo>
                  <a:cubicBezTo>
                    <a:pt x="997" y="953"/>
                    <a:pt x="993" y="955"/>
                    <a:pt x="991" y="945"/>
                  </a:cubicBezTo>
                  <a:cubicBezTo>
                    <a:pt x="990" y="935"/>
                    <a:pt x="994" y="935"/>
                    <a:pt x="994" y="930"/>
                  </a:cubicBezTo>
                  <a:cubicBezTo>
                    <a:pt x="994" y="925"/>
                    <a:pt x="989" y="911"/>
                    <a:pt x="982" y="911"/>
                  </a:cubicBezTo>
                  <a:cubicBezTo>
                    <a:pt x="974" y="911"/>
                    <a:pt x="972" y="915"/>
                    <a:pt x="970" y="920"/>
                  </a:cubicBezTo>
                  <a:cubicBezTo>
                    <a:pt x="968" y="924"/>
                    <a:pt x="966" y="926"/>
                    <a:pt x="964" y="927"/>
                  </a:cubicBezTo>
                  <a:cubicBezTo>
                    <a:pt x="963" y="929"/>
                    <a:pt x="956" y="936"/>
                    <a:pt x="956" y="940"/>
                  </a:cubicBezTo>
                  <a:cubicBezTo>
                    <a:pt x="957" y="944"/>
                    <a:pt x="955" y="955"/>
                    <a:pt x="952" y="961"/>
                  </a:cubicBezTo>
                  <a:cubicBezTo>
                    <a:pt x="948" y="966"/>
                    <a:pt x="943" y="970"/>
                    <a:pt x="943" y="976"/>
                  </a:cubicBezTo>
                  <a:cubicBezTo>
                    <a:pt x="943" y="982"/>
                    <a:pt x="947" y="981"/>
                    <a:pt x="944" y="987"/>
                  </a:cubicBezTo>
                  <a:cubicBezTo>
                    <a:pt x="942" y="993"/>
                    <a:pt x="940" y="999"/>
                    <a:pt x="948" y="1004"/>
                  </a:cubicBezTo>
                  <a:cubicBezTo>
                    <a:pt x="955" y="1009"/>
                    <a:pt x="959" y="1020"/>
                    <a:pt x="958" y="1024"/>
                  </a:cubicBezTo>
                  <a:cubicBezTo>
                    <a:pt x="958" y="1025"/>
                    <a:pt x="958" y="1025"/>
                    <a:pt x="957" y="1025"/>
                  </a:cubicBezTo>
                  <a:cubicBezTo>
                    <a:pt x="955" y="1026"/>
                    <a:pt x="952" y="1026"/>
                    <a:pt x="953" y="1028"/>
                  </a:cubicBezTo>
                  <a:cubicBezTo>
                    <a:pt x="954" y="1030"/>
                    <a:pt x="958" y="1030"/>
                    <a:pt x="956" y="1033"/>
                  </a:cubicBezTo>
                  <a:cubicBezTo>
                    <a:pt x="954" y="1037"/>
                    <a:pt x="949" y="1040"/>
                    <a:pt x="942" y="1045"/>
                  </a:cubicBezTo>
                  <a:cubicBezTo>
                    <a:pt x="936" y="1050"/>
                    <a:pt x="927" y="1057"/>
                    <a:pt x="918" y="1056"/>
                  </a:cubicBezTo>
                  <a:cubicBezTo>
                    <a:pt x="908" y="1055"/>
                    <a:pt x="910" y="1051"/>
                    <a:pt x="905" y="1052"/>
                  </a:cubicBezTo>
                  <a:cubicBezTo>
                    <a:pt x="900" y="1054"/>
                    <a:pt x="898" y="1050"/>
                    <a:pt x="892" y="1059"/>
                  </a:cubicBezTo>
                  <a:cubicBezTo>
                    <a:pt x="885" y="1068"/>
                    <a:pt x="883" y="1071"/>
                    <a:pt x="877" y="1072"/>
                  </a:cubicBezTo>
                  <a:cubicBezTo>
                    <a:pt x="871" y="1073"/>
                    <a:pt x="865" y="1066"/>
                    <a:pt x="860" y="1067"/>
                  </a:cubicBezTo>
                  <a:cubicBezTo>
                    <a:pt x="854" y="1068"/>
                    <a:pt x="851" y="1071"/>
                    <a:pt x="849" y="1077"/>
                  </a:cubicBezTo>
                  <a:cubicBezTo>
                    <a:pt x="847" y="1083"/>
                    <a:pt x="846" y="1087"/>
                    <a:pt x="842" y="1091"/>
                  </a:cubicBezTo>
                  <a:cubicBezTo>
                    <a:pt x="838" y="1094"/>
                    <a:pt x="835" y="1100"/>
                    <a:pt x="833" y="1102"/>
                  </a:cubicBezTo>
                  <a:cubicBezTo>
                    <a:pt x="832" y="1105"/>
                    <a:pt x="829" y="1118"/>
                    <a:pt x="825" y="1118"/>
                  </a:cubicBezTo>
                  <a:cubicBezTo>
                    <a:pt x="821" y="1119"/>
                    <a:pt x="814" y="1115"/>
                    <a:pt x="812" y="1118"/>
                  </a:cubicBezTo>
                  <a:cubicBezTo>
                    <a:pt x="809" y="1121"/>
                    <a:pt x="809" y="1132"/>
                    <a:pt x="804" y="1129"/>
                  </a:cubicBezTo>
                  <a:cubicBezTo>
                    <a:pt x="802" y="1128"/>
                    <a:pt x="800" y="1125"/>
                    <a:pt x="798" y="1123"/>
                  </a:cubicBezTo>
                  <a:cubicBezTo>
                    <a:pt x="796" y="1119"/>
                    <a:pt x="794" y="1117"/>
                    <a:pt x="791" y="1119"/>
                  </a:cubicBezTo>
                  <a:cubicBezTo>
                    <a:pt x="787" y="1122"/>
                    <a:pt x="759" y="1147"/>
                    <a:pt x="757" y="1146"/>
                  </a:cubicBezTo>
                  <a:cubicBezTo>
                    <a:pt x="755" y="1145"/>
                    <a:pt x="752" y="1135"/>
                    <a:pt x="749" y="1138"/>
                  </a:cubicBezTo>
                  <a:cubicBezTo>
                    <a:pt x="745" y="1140"/>
                    <a:pt x="745" y="1144"/>
                    <a:pt x="740" y="1143"/>
                  </a:cubicBezTo>
                  <a:cubicBezTo>
                    <a:pt x="735" y="1143"/>
                    <a:pt x="733" y="1140"/>
                    <a:pt x="730" y="1144"/>
                  </a:cubicBezTo>
                  <a:cubicBezTo>
                    <a:pt x="727" y="1149"/>
                    <a:pt x="719" y="1160"/>
                    <a:pt x="714" y="1162"/>
                  </a:cubicBezTo>
                  <a:cubicBezTo>
                    <a:pt x="709" y="1163"/>
                    <a:pt x="709" y="1158"/>
                    <a:pt x="707" y="1165"/>
                  </a:cubicBezTo>
                  <a:cubicBezTo>
                    <a:pt x="705" y="1173"/>
                    <a:pt x="702" y="1183"/>
                    <a:pt x="706" y="1186"/>
                  </a:cubicBezTo>
                  <a:cubicBezTo>
                    <a:pt x="709" y="1189"/>
                    <a:pt x="712" y="1193"/>
                    <a:pt x="710" y="1196"/>
                  </a:cubicBezTo>
                  <a:cubicBezTo>
                    <a:pt x="709" y="1199"/>
                    <a:pt x="708" y="1200"/>
                    <a:pt x="704" y="1200"/>
                  </a:cubicBezTo>
                  <a:cubicBezTo>
                    <a:pt x="701" y="1200"/>
                    <a:pt x="693" y="1195"/>
                    <a:pt x="690" y="1205"/>
                  </a:cubicBezTo>
                  <a:cubicBezTo>
                    <a:pt x="688" y="1214"/>
                    <a:pt x="677" y="1224"/>
                    <a:pt x="673" y="1230"/>
                  </a:cubicBezTo>
                  <a:cubicBezTo>
                    <a:pt x="668" y="1236"/>
                    <a:pt x="647" y="1249"/>
                    <a:pt x="647" y="1255"/>
                  </a:cubicBezTo>
                  <a:cubicBezTo>
                    <a:pt x="647" y="1260"/>
                    <a:pt x="643" y="1276"/>
                    <a:pt x="635" y="1279"/>
                  </a:cubicBezTo>
                  <a:cubicBezTo>
                    <a:pt x="627" y="1283"/>
                    <a:pt x="623" y="1283"/>
                    <a:pt x="622" y="1277"/>
                  </a:cubicBezTo>
                  <a:cubicBezTo>
                    <a:pt x="621" y="1272"/>
                    <a:pt x="624" y="1270"/>
                    <a:pt x="618" y="1269"/>
                  </a:cubicBezTo>
                  <a:cubicBezTo>
                    <a:pt x="612" y="1269"/>
                    <a:pt x="612" y="1274"/>
                    <a:pt x="604" y="1274"/>
                  </a:cubicBezTo>
                  <a:cubicBezTo>
                    <a:pt x="598" y="1275"/>
                    <a:pt x="586" y="1277"/>
                    <a:pt x="581" y="1273"/>
                  </a:cubicBezTo>
                  <a:cubicBezTo>
                    <a:pt x="581" y="1273"/>
                    <a:pt x="580" y="1272"/>
                    <a:pt x="580" y="1271"/>
                  </a:cubicBezTo>
                  <a:cubicBezTo>
                    <a:pt x="577" y="1265"/>
                    <a:pt x="578" y="1262"/>
                    <a:pt x="573" y="1260"/>
                  </a:cubicBezTo>
                  <a:cubicBezTo>
                    <a:pt x="567" y="1258"/>
                    <a:pt x="567" y="1258"/>
                    <a:pt x="565" y="1254"/>
                  </a:cubicBezTo>
                  <a:cubicBezTo>
                    <a:pt x="562" y="1249"/>
                    <a:pt x="561" y="1244"/>
                    <a:pt x="556" y="1244"/>
                  </a:cubicBezTo>
                  <a:cubicBezTo>
                    <a:pt x="550" y="1244"/>
                    <a:pt x="514" y="1242"/>
                    <a:pt x="515" y="1234"/>
                  </a:cubicBezTo>
                  <a:cubicBezTo>
                    <a:pt x="516" y="1226"/>
                    <a:pt x="528" y="1226"/>
                    <a:pt x="527" y="1222"/>
                  </a:cubicBezTo>
                  <a:cubicBezTo>
                    <a:pt x="526" y="1217"/>
                    <a:pt x="530" y="1201"/>
                    <a:pt x="532" y="1198"/>
                  </a:cubicBezTo>
                  <a:cubicBezTo>
                    <a:pt x="535" y="1194"/>
                    <a:pt x="548" y="1182"/>
                    <a:pt x="543" y="1175"/>
                  </a:cubicBezTo>
                  <a:cubicBezTo>
                    <a:pt x="539" y="1168"/>
                    <a:pt x="539" y="1168"/>
                    <a:pt x="537" y="1162"/>
                  </a:cubicBezTo>
                  <a:cubicBezTo>
                    <a:pt x="535" y="1156"/>
                    <a:pt x="529" y="1149"/>
                    <a:pt x="522" y="1151"/>
                  </a:cubicBezTo>
                  <a:cubicBezTo>
                    <a:pt x="516" y="1153"/>
                    <a:pt x="512" y="1160"/>
                    <a:pt x="508" y="1160"/>
                  </a:cubicBezTo>
                  <a:cubicBezTo>
                    <a:pt x="503" y="1160"/>
                    <a:pt x="498" y="1159"/>
                    <a:pt x="498" y="1163"/>
                  </a:cubicBezTo>
                  <a:cubicBezTo>
                    <a:pt x="498" y="1168"/>
                    <a:pt x="494" y="1174"/>
                    <a:pt x="491" y="1172"/>
                  </a:cubicBezTo>
                  <a:cubicBezTo>
                    <a:pt x="487" y="1171"/>
                    <a:pt x="486" y="1172"/>
                    <a:pt x="486" y="1176"/>
                  </a:cubicBezTo>
                  <a:cubicBezTo>
                    <a:pt x="486" y="1180"/>
                    <a:pt x="487" y="1185"/>
                    <a:pt x="485" y="1189"/>
                  </a:cubicBezTo>
                  <a:cubicBezTo>
                    <a:pt x="482" y="1193"/>
                    <a:pt x="475" y="1196"/>
                    <a:pt x="475" y="1198"/>
                  </a:cubicBezTo>
                  <a:cubicBezTo>
                    <a:pt x="475" y="1201"/>
                    <a:pt x="471" y="1209"/>
                    <a:pt x="471" y="1213"/>
                  </a:cubicBezTo>
                  <a:cubicBezTo>
                    <a:pt x="471" y="1216"/>
                    <a:pt x="471" y="1228"/>
                    <a:pt x="472" y="1231"/>
                  </a:cubicBezTo>
                  <a:cubicBezTo>
                    <a:pt x="473" y="1234"/>
                    <a:pt x="474" y="1238"/>
                    <a:pt x="474" y="1242"/>
                  </a:cubicBezTo>
                  <a:cubicBezTo>
                    <a:pt x="474" y="1247"/>
                    <a:pt x="473" y="1260"/>
                    <a:pt x="475" y="1264"/>
                  </a:cubicBezTo>
                  <a:cubicBezTo>
                    <a:pt x="476" y="1267"/>
                    <a:pt x="477" y="1273"/>
                    <a:pt x="472" y="1275"/>
                  </a:cubicBezTo>
                  <a:cubicBezTo>
                    <a:pt x="467" y="1276"/>
                    <a:pt x="457" y="1279"/>
                    <a:pt x="453" y="1277"/>
                  </a:cubicBezTo>
                  <a:cubicBezTo>
                    <a:pt x="450" y="1274"/>
                    <a:pt x="446" y="1275"/>
                    <a:pt x="442" y="1278"/>
                  </a:cubicBezTo>
                  <a:cubicBezTo>
                    <a:pt x="437" y="1281"/>
                    <a:pt x="425" y="1293"/>
                    <a:pt x="422" y="1293"/>
                  </a:cubicBezTo>
                  <a:cubicBezTo>
                    <a:pt x="419" y="1293"/>
                    <a:pt x="413" y="1292"/>
                    <a:pt x="411" y="1295"/>
                  </a:cubicBezTo>
                  <a:cubicBezTo>
                    <a:pt x="409" y="1297"/>
                    <a:pt x="405" y="1298"/>
                    <a:pt x="403" y="1296"/>
                  </a:cubicBezTo>
                  <a:cubicBezTo>
                    <a:pt x="402" y="1293"/>
                    <a:pt x="398" y="1291"/>
                    <a:pt x="396" y="1292"/>
                  </a:cubicBezTo>
                  <a:cubicBezTo>
                    <a:pt x="394" y="1294"/>
                    <a:pt x="385" y="1301"/>
                    <a:pt x="381" y="1302"/>
                  </a:cubicBezTo>
                  <a:cubicBezTo>
                    <a:pt x="380" y="1302"/>
                    <a:pt x="380" y="1302"/>
                    <a:pt x="380" y="1302"/>
                  </a:cubicBezTo>
                  <a:cubicBezTo>
                    <a:pt x="376" y="1302"/>
                    <a:pt x="371" y="1297"/>
                    <a:pt x="368" y="1297"/>
                  </a:cubicBezTo>
                  <a:cubicBezTo>
                    <a:pt x="365" y="1296"/>
                    <a:pt x="362" y="1297"/>
                    <a:pt x="361" y="1293"/>
                  </a:cubicBezTo>
                  <a:cubicBezTo>
                    <a:pt x="360" y="1288"/>
                    <a:pt x="363" y="1284"/>
                    <a:pt x="355" y="1281"/>
                  </a:cubicBezTo>
                  <a:cubicBezTo>
                    <a:pt x="347" y="1278"/>
                    <a:pt x="340" y="1277"/>
                    <a:pt x="340" y="1268"/>
                  </a:cubicBezTo>
                  <a:cubicBezTo>
                    <a:pt x="339" y="1259"/>
                    <a:pt x="345" y="1255"/>
                    <a:pt x="345" y="1249"/>
                  </a:cubicBezTo>
                  <a:cubicBezTo>
                    <a:pt x="345" y="1243"/>
                    <a:pt x="346" y="1241"/>
                    <a:pt x="343" y="1238"/>
                  </a:cubicBezTo>
                  <a:cubicBezTo>
                    <a:pt x="341" y="1236"/>
                    <a:pt x="341" y="1232"/>
                    <a:pt x="346" y="1231"/>
                  </a:cubicBezTo>
                  <a:cubicBezTo>
                    <a:pt x="350" y="1230"/>
                    <a:pt x="373" y="1227"/>
                    <a:pt x="372" y="1218"/>
                  </a:cubicBezTo>
                  <a:cubicBezTo>
                    <a:pt x="371" y="1209"/>
                    <a:pt x="374" y="1204"/>
                    <a:pt x="370" y="1202"/>
                  </a:cubicBezTo>
                  <a:cubicBezTo>
                    <a:pt x="367" y="1200"/>
                    <a:pt x="364" y="1197"/>
                    <a:pt x="370" y="1192"/>
                  </a:cubicBezTo>
                  <a:cubicBezTo>
                    <a:pt x="376" y="1187"/>
                    <a:pt x="376" y="1182"/>
                    <a:pt x="376" y="1180"/>
                  </a:cubicBezTo>
                  <a:cubicBezTo>
                    <a:pt x="376" y="1178"/>
                    <a:pt x="378" y="1170"/>
                    <a:pt x="370" y="1166"/>
                  </a:cubicBezTo>
                  <a:cubicBezTo>
                    <a:pt x="362" y="1162"/>
                    <a:pt x="357" y="1156"/>
                    <a:pt x="346" y="1155"/>
                  </a:cubicBezTo>
                  <a:cubicBezTo>
                    <a:pt x="336" y="1154"/>
                    <a:pt x="313" y="1152"/>
                    <a:pt x="309" y="1156"/>
                  </a:cubicBezTo>
                  <a:cubicBezTo>
                    <a:pt x="306" y="1161"/>
                    <a:pt x="305" y="1168"/>
                    <a:pt x="298" y="1167"/>
                  </a:cubicBezTo>
                  <a:cubicBezTo>
                    <a:pt x="292" y="1165"/>
                    <a:pt x="282" y="1162"/>
                    <a:pt x="279" y="1167"/>
                  </a:cubicBezTo>
                  <a:cubicBezTo>
                    <a:pt x="277" y="1172"/>
                    <a:pt x="259" y="1195"/>
                    <a:pt x="254" y="1195"/>
                  </a:cubicBezTo>
                  <a:cubicBezTo>
                    <a:pt x="249" y="1195"/>
                    <a:pt x="243" y="1191"/>
                    <a:pt x="239" y="1191"/>
                  </a:cubicBezTo>
                  <a:cubicBezTo>
                    <a:pt x="235" y="1191"/>
                    <a:pt x="225" y="1194"/>
                    <a:pt x="221" y="1190"/>
                  </a:cubicBezTo>
                  <a:cubicBezTo>
                    <a:pt x="216" y="1185"/>
                    <a:pt x="213" y="1183"/>
                    <a:pt x="209" y="1183"/>
                  </a:cubicBezTo>
                  <a:cubicBezTo>
                    <a:pt x="205" y="1184"/>
                    <a:pt x="191" y="1185"/>
                    <a:pt x="186" y="1180"/>
                  </a:cubicBezTo>
                  <a:cubicBezTo>
                    <a:pt x="182" y="1175"/>
                    <a:pt x="177" y="1161"/>
                    <a:pt x="178" y="1156"/>
                  </a:cubicBezTo>
                  <a:cubicBezTo>
                    <a:pt x="180" y="1151"/>
                    <a:pt x="182" y="1140"/>
                    <a:pt x="175" y="1140"/>
                  </a:cubicBezTo>
                  <a:cubicBezTo>
                    <a:pt x="168" y="1139"/>
                    <a:pt x="148" y="1142"/>
                    <a:pt x="145" y="1136"/>
                  </a:cubicBezTo>
                  <a:cubicBezTo>
                    <a:pt x="143" y="1130"/>
                    <a:pt x="145" y="1126"/>
                    <a:pt x="138" y="1123"/>
                  </a:cubicBezTo>
                  <a:cubicBezTo>
                    <a:pt x="131" y="1121"/>
                    <a:pt x="126" y="1116"/>
                    <a:pt x="122" y="1112"/>
                  </a:cubicBezTo>
                  <a:cubicBezTo>
                    <a:pt x="118" y="1108"/>
                    <a:pt x="111" y="1105"/>
                    <a:pt x="111" y="1101"/>
                  </a:cubicBezTo>
                  <a:cubicBezTo>
                    <a:pt x="111" y="1096"/>
                    <a:pt x="110" y="1093"/>
                    <a:pt x="114" y="1093"/>
                  </a:cubicBezTo>
                  <a:cubicBezTo>
                    <a:pt x="119" y="1093"/>
                    <a:pt x="126" y="1095"/>
                    <a:pt x="126" y="1090"/>
                  </a:cubicBezTo>
                  <a:cubicBezTo>
                    <a:pt x="126" y="1084"/>
                    <a:pt x="126" y="1076"/>
                    <a:pt x="128" y="1070"/>
                  </a:cubicBezTo>
                  <a:cubicBezTo>
                    <a:pt x="130" y="1064"/>
                    <a:pt x="132" y="1048"/>
                    <a:pt x="124" y="1047"/>
                  </a:cubicBezTo>
                  <a:cubicBezTo>
                    <a:pt x="116" y="1046"/>
                    <a:pt x="106" y="1049"/>
                    <a:pt x="102" y="1047"/>
                  </a:cubicBezTo>
                  <a:cubicBezTo>
                    <a:pt x="98" y="1046"/>
                    <a:pt x="87" y="1041"/>
                    <a:pt x="83" y="1045"/>
                  </a:cubicBezTo>
                  <a:cubicBezTo>
                    <a:pt x="78" y="1050"/>
                    <a:pt x="76" y="1059"/>
                    <a:pt x="70" y="1059"/>
                  </a:cubicBezTo>
                  <a:cubicBezTo>
                    <a:pt x="64" y="1059"/>
                    <a:pt x="61" y="1058"/>
                    <a:pt x="57" y="1060"/>
                  </a:cubicBezTo>
                  <a:cubicBezTo>
                    <a:pt x="54" y="1063"/>
                    <a:pt x="52" y="1071"/>
                    <a:pt x="46" y="1070"/>
                  </a:cubicBezTo>
                  <a:cubicBezTo>
                    <a:pt x="41" y="1069"/>
                    <a:pt x="34" y="1072"/>
                    <a:pt x="31" y="1066"/>
                  </a:cubicBezTo>
                  <a:cubicBezTo>
                    <a:pt x="28" y="1060"/>
                    <a:pt x="26" y="1052"/>
                    <a:pt x="23" y="1047"/>
                  </a:cubicBezTo>
                  <a:cubicBezTo>
                    <a:pt x="20" y="1042"/>
                    <a:pt x="10" y="1034"/>
                    <a:pt x="11" y="1029"/>
                  </a:cubicBezTo>
                  <a:cubicBezTo>
                    <a:pt x="11" y="1024"/>
                    <a:pt x="11" y="1005"/>
                    <a:pt x="9" y="999"/>
                  </a:cubicBezTo>
                  <a:cubicBezTo>
                    <a:pt x="7" y="993"/>
                    <a:pt x="1" y="988"/>
                    <a:pt x="1" y="976"/>
                  </a:cubicBezTo>
                  <a:cubicBezTo>
                    <a:pt x="0" y="964"/>
                    <a:pt x="7" y="954"/>
                    <a:pt x="7" y="946"/>
                  </a:cubicBezTo>
                  <a:cubicBezTo>
                    <a:pt x="7" y="937"/>
                    <a:pt x="1" y="887"/>
                    <a:pt x="1" y="887"/>
                  </a:cubicBezTo>
                  <a:cubicBezTo>
                    <a:pt x="2" y="887"/>
                    <a:pt x="89" y="904"/>
                    <a:pt x="89" y="904"/>
                  </a:cubicBezTo>
                  <a:cubicBezTo>
                    <a:pt x="89" y="904"/>
                    <a:pt x="135" y="891"/>
                    <a:pt x="136" y="891"/>
                  </a:cubicBezTo>
                  <a:cubicBezTo>
                    <a:pt x="137" y="891"/>
                    <a:pt x="176" y="904"/>
                    <a:pt x="177" y="904"/>
                  </a:cubicBezTo>
                  <a:cubicBezTo>
                    <a:pt x="178" y="904"/>
                    <a:pt x="237" y="907"/>
                    <a:pt x="237" y="907"/>
                  </a:cubicBezTo>
                  <a:cubicBezTo>
                    <a:pt x="255" y="934"/>
                    <a:pt x="255" y="934"/>
                    <a:pt x="255" y="934"/>
                  </a:cubicBezTo>
                  <a:cubicBezTo>
                    <a:pt x="304" y="948"/>
                    <a:pt x="304" y="948"/>
                    <a:pt x="304" y="948"/>
                  </a:cubicBezTo>
                  <a:cubicBezTo>
                    <a:pt x="354" y="968"/>
                    <a:pt x="354" y="968"/>
                    <a:pt x="354" y="968"/>
                  </a:cubicBezTo>
                  <a:cubicBezTo>
                    <a:pt x="393" y="959"/>
                    <a:pt x="393" y="959"/>
                    <a:pt x="393" y="959"/>
                  </a:cubicBezTo>
                  <a:cubicBezTo>
                    <a:pt x="396" y="977"/>
                    <a:pt x="396" y="977"/>
                    <a:pt x="396" y="977"/>
                  </a:cubicBezTo>
                  <a:cubicBezTo>
                    <a:pt x="396" y="977"/>
                    <a:pt x="423" y="983"/>
                    <a:pt x="424" y="982"/>
                  </a:cubicBezTo>
                  <a:cubicBezTo>
                    <a:pt x="425" y="982"/>
                    <a:pt x="466" y="952"/>
                    <a:pt x="490" y="942"/>
                  </a:cubicBezTo>
                  <a:cubicBezTo>
                    <a:pt x="515" y="932"/>
                    <a:pt x="563" y="916"/>
                    <a:pt x="579" y="915"/>
                  </a:cubicBezTo>
                  <a:cubicBezTo>
                    <a:pt x="595" y="915"/>
                    <a:pt x="642" y="910"/>
                    <a:pt x="654" y="912"/>
                  </a:cubicBezTo>
                  <a:cubicBezTo>
                    <a:pt x="666" y="914"/>
                    <a:pt x="675" y="910"/>
                    <a:pt x="679" y="905"/>
                  </a:cubicBezTo>
                  <a:cubicBezTo>
                    <a:pt x="684" y="899"/>
                    <a:pt x="698" y="890"/>
                    <a:pt x="698" y="890"/>
                  </a:cubicBezTo>
                  <a:cubicBezTo>
                    <a:pt x="720" y="888"/>
                    <a:pt x="720" y="888"/>
                    <a:pt x="720" y="888"/>
                  </a:cubicBezTo>
                  <a:cubicBezTo>
                    <a:pt x="720" y="888"/>
                    <a:pt x="741" y="864"/>
                    <a:pt x="742" y="864"/>
                  </a:cubicBezTo>
                  <a:cubicBezTo>
                    <a:pt x="744" y="864"/>
                    <a:pt x="761" y="832"/>
                    <a:pt x="774" y="826"/>
                  </a:cubicBezTo>
                  <a:cubicBezTo>
                    <a:pt x="787" y="821"/>
                    <a:pt x="788" y="822"/>
                    <a:pt x="797" y="814"/>
                  </a:cubicBezTo>
                  <a:cubicBezTo>
                    <a:pt x="806" y="806"/>
                    <a:pt x="819" y="794"/>
                    <a:pt x="807" y="784"/>
                  </a:cubicBezTo>
                  <a:cubicBezTo>
                    <a:pt x="796" y="773"/>
                    <a:pt x="777" y="754"/>
                    <a:pt x="782" y="749"/>
                  </a:cubicBezTo>
                  <a:cubicBezTo>
                    <a:pt x="786" y="744"/>
                    <a:pt x="789" y="737"/>
                    <a:pt x="790" y="731"/>
                  </a:cubicBezTo>
                  <a:cubicBezTo>
                    <a:pt x="791" y="725"/>
                    <a:pt x="795" y="714"/>
                    <a:pt x="801" y="705"/>
                  </a:cubicBezTo>
                  <a:cubicBezTo>
                    <a:pt x="806" y="696"/>
                    <a:pt x="804" y="690"/>
                    <a:pt x="814" y="692"/>
                  </a:cubicBezTo>
                  <a:cubicBezTo>
                    <a:pt x="823" y="695"/>
                    <a:pt x="828" y="696"/>
                    <a:pt x="833" y="697"/>
                  </a:cubicBezTo>
                  <a:cubicBezTo>
                    <a:pt x="839" y="698"/>
                    <a:pt x="844" y="698"/>
                    <a:pt x="847" y="702"/>
                  </a:cubicBezTo>
                  <a:cubicBezTo>
                    <a:pt x="851" y="706"/>
                    <a:pt x="855" y="712"/>
                    <a:pt x="869" y="712"/>
                  </a:cubicBezTo>
                  <a:cubicBezTo>
                    <a:pt x="883" y="711"/>
                    <a:pt x="903" y="714"/>
                    <a:pt x="909" y="709"/>
                  </a:cubicBezTo>
                  <a:cubicBezTo>
                    <a:pt x="915" y="703"/>
                    <a:pt x="925" y="697"/>
                    <a:pt x="931" y="685"/>
                  </a:cubicBezTo>
                  <a:cubicBezTo>
                    <a:pt x="937" y="673"/>
                    <a:pt x="948" y="644"/>
                    <a:pt x="957" y="650"/>
                  </a:cubicBezTo>
                  <a:cubicBezTo>
                    <a:pt x="966" y="656"/>
                    <a:pt x="968" y="659"/>
                    <a:pt x="973" y="656"/>
                  </a:cubicBezTo>
                  <a:cubicBezTo>
                    <a:pt x="978" y="653"/>
                    <a:pt x="985" y="649"/>
                    <a:pt x="991" y="649"/>
                  </a:cubicBezTo>
                  <a:cubicBezTo>
                    <a:pt x="997" y="649"/>
                    <a:pt x="998" y="651"/>
                    <a:pt x="1007" y="642"/>
                  </a:cubicBezTo>
                  <a:cubicBezTo>
                    <a:pt x="1015" y="634"/>
                    <a:pt x="1009" y="632"/>
                    <a:pt x="1022" y="629"/>
                  </a:cubicBezTo>
                  <a:cubicBezTo>
                    <a:pt x="1035" y="626"/>
                    <a:pt x="1040" y="625"/>
                    <a:pt x="1035" y="618"/>
                  </a:cubicBezTo>
                  <a:cubicBezTo>
                    <a:pt x="1030" y="611"/>
                    <a:pt x="1029" y="608"/>
                    <a:pt x="1033" y="602"/>
                  </a:cubicBezTo>
                  <a:cubicBezTo>
                    <a:pt x="1036" y="596"/>
                    <a:pt x="1057" y="567"/>
                    <a:pt x="1061" y="568"/>
                  </a:cubicBezTo>
                  <a:cubicBezTo>
                    <a:pt x="1065" y="569"/>
                    <a:pt x="1072" y="565"/>
                    <a:pt x="1075" y="570"/>
                  </a:cubicBezTo>
                  <a:cubicBezTo>
                    <a:pt x="1078" y="575"/>
                    <a:pt x="1089" y="583"/>
                    <a:pt x="1090" y="574"/>
                  </a:cubicBezTo>
                  <a:cubicBezTo>
                    <a:pt x="1090" y="564"/>
                    <a:pt x="1095" y="541"/>
                    <a:pt x="1101" y="547"/>
                  </a:cubicBezTo>
                  <a:cubicBezTo>
                    <a:pt x="1106" y="553"/>
                    <a:pt x="1113" y="558"/>
                    <a:pt x="1116" y="553"/>
                  </a:cubicBezTo>
                  <a:cubicBezTo>
                    <a:pt x="1120" y="548"/>
                    <a:pt x="1131" y="529"/>
                    <a:pt x="1141" y="530"/>
                  </a:cubicBezTo>
                  <a:cubicBezTo>
                    <a:pt x="1152" y="531"/>
                    <a:pt x="1151" y="531"/>
                    <a:pt x="1157" y="529"/>
                  </a:cubicBezTo>
                  <a:cubicBezTo>
                    <a:pt x="1162" y="526"/>
                    <a:pt x="1175" y="518"/>
                    <a:pt x="1179" y="523"/>
                  </a:cubicBezTo>
                  <a:cubicBezTo>
                    <a:pt x="1183" y="529"/>
                    <a:pt x="1198" y="538"/>
                    <a:pt x="1202" y="533"/>
                  </a:cubicBezTo>
                  <a:cubicBezTo>
                    <a:pt x="1206" y="528"/>
                    <a:pt x="1226" y="530"/>
                    <a:pt x="1224" y="517"/>
                  </a:cubicBezTo>
                  <a:cubicBezTo>
                    <a:pt x="1221" y="503"/>
                    <a:pt x="1229" y="504"/>
                    <a:pt x="1219" y="496"/>
                  </a:cubicBezTo>
                  <a:cubicBezTo>
                    <a:pt x="1210" y="489"/>
                    <a:pt x="1197" y="487"/>
                    <a:pt x="1194" y="484"/>
                  </a:cubicBezTo>
                  <a:cubicBezTo>
                    <a:pt x="1192" y="480"/>
                    <a:pt x="1189" y="471"/>
                    <a:pt x="1185" y="468"/>
                  </a:cubicBezTo>
                  <a:cubicBezTo>
                    <a:pt x="1180" y="465"/>
                    <a:pt x="1174" y="463"/>
                    <a:pt x="1171" y="458"/>
                  </a:cubicBezTo>
                  <a:cubicBezTo>
                    <a:pt x="1169" y="454"/>
                    <a:pt x="1171" y="455"/>
                    <a:pt x="1160" y="451"/>
                  </a:cubicBezTo>
                  <a:cubicBezTo>
                    <a:pt x="1148" y="447"/>
                    <a:pt x="1153" y="445"/>
                    <a:pt x="1144" y="441"/>
                  </a:cubicBezTo>
                  <a:cubicBezTo>
                    <a:pt x="1136" y="436"/>
                    <a:pt x="1129" y="428"/>
                    <a:pt x="1122" y="431"/>
                  </a:cubicBezTo>
                  <a:cubicBezTo>
                    <a:pt x="1115" y="434"/>
                    <a:pt x="1103" y="431"/>
                    <a:pt x="1095" y="442"/>
                  </a:cubicBezTo>
                  <a:cubicBezTo>
                    <a:pt x="1087" y="454"/>
                    <a:pt x="1083" y="475"/>
                    <a:pt x="1077" y="469"/>
                  </a:cubicBezTo>
                  <a:cubicBezTo>
                    <a:pt x="1070" y="464"/>
                    <a:pt x="1061" y="448"/>
                    <a:pt x="1053" y="452"/>
                  </a:cubicBezTo>
                  <a:cubicBezTo>
                    <a:pt x="1044" y="457"/>
                    <a:pt x="1041" y="464"/>
                    <a:pt x="1034" y="461"/>
                  </a:cubicBezTo>
                  <a:cubicBezTo>
                    <a:pt x="1028" y="458"/>
                    <a:pt x="1024" y="455"/>
                    <a:pt x="1018" y="462"/>
                  </a:cubicBezTo>
                  <a:cubicBezTo>
                    <a:pt x="1012" y="469"/>
                    <a:pt x="1012" y="479"/>
                    <a:pt x="1000" y="472"/>
                  </a:cubicBezTo>
                  <a:cubicBezTo>
                    <a:pt x="988" y="464"/>
                    <a:pt x="973" y="450"/>
                    <a:pt x="978" y="443"/>
                  </a:cubicBezTo>
                  <a:cubicBezTo>
                    <a:pt x="984" y="436"/>
                    <a:pt x="993" y="433"/>
                    <a:pt x="992" y="424"/>
                  </a:cubicBezTo>
                  <a:cubicBezTo>
                    <a:pt x="992" y="416"/>
                    <a:pt x="987" y="412"/>
                    <a:pt x="991" y="404"/>
                  </a:cubicBezTo>
                  <a:cubicBezTo>
                    <a:pt x="996" y="397"/>
                    <a:pt x="1003" y="390"/>
                    <a:pt x="1003" y="382"/>
                  </a:cubicBezTo>
                  <a:cubicBezTo>
                    <a:pt x="1002" y="373"/>
                    <a:pt x="1004" y="366"/>
                    <a:pt x="1009" y="356"/>
                  </a:cubicBezTo>
                  <a:cubicBezTo>
                    <a:pt x="1014" y="347"/>
                    <a:pt x="1032" y="306"/>
                    <a:pt x="1032" y="306"/>
                  </a:cubicBezTo>
                  <a:cubicBezTo>
                    <a:pt x="1032" y="306"/>
                    <a:pt x="1041" y="321"/>
                    <a:pt x="1050" y="317"/>
                  </a:cubicBezTo>
                  <a:cubicBezTo>
                    <a:pt x="1060" y="314"/>
                    <a:pt x="1067" y="304"/>
                    <a:pt x="1072" y="315"/>
                  </a:cubicBezTo>
                  <a:cubicBezTo>
                    <a:pt x="1076" y="325"/>
                    <a:pt x="1087" y="324"/>
                    <a:pt x="1094" y="317"/>
                  </a:cubicBezTo>
                  <a:cubicBezTo>
                    <a:pt x="1101" y="310"/>
                    <a:pt x="1121" y="280"/>
                    <a:pt x="1131" y="278"/>
                  </a:cubicBezTo>
                  <a:cubicBezTo>
                    <a:pt x="1141" y="276"/>
                    <a:pt x="1146" y="279"/>
                    <a:pt x="1150" y="272"/>
                  </a:cubicBezTo>
                  <a:cubicBezTo>
                    <a:pt x="1154" y="266"/>
                    <a:pt x="1164" y="248"/>
                    <a:pt x="1155" y="249"/>
                  </a:cubicBezTo>
                  <a:cubicBezTo>
                    <a:pt x="1146" y="250"/>
                    <a:pt x="1142" y="249"/>
                    <a:pt x="1144" y="243"/>
                  </a:cubicBezTo>
                  <a:cubicBezTo>
                    <a:pt x="1146" y="238"/>
                    <a:pt x="1151" y="227"/>
                    <a:pt x="1154" y="224"/>
                  </a:cubicBezTo>
                  <a:cubicBezTo>
                    <a:pt x="1157" y="221"/>
                    <a:pt x="1161" y="218"/>
                    <a:pt x="1160" y="212"/>
                  </a:cubicBezTo>
                  <a:cubicBezTo>
                    <a:pt x="1160" y="207"/>
                    <a:pt x="1158" y="202"/>
                    <a:pt x="1161" y="199"/>
                  </a:cubicBezTo>
                  <a:cubicBezTo>
                    <a:pt x="1165" y="196"/>
                    <a:pt x="1173" y="191"/>
                    <a:pt x="1173" y="184"/>
                  </a:cubicBezTo>
                  <a:cubicBezTo>
                    <a:pt x="1173" y="177"/>
                    <a:pt x="1170" y="177"/>
                    <a:pt x="1174" y="167"/>
                  </a:cubicBezTo>
                  <a:cubicBezTo>
                    <a:pt x="1178" y="158"/>
                    <a:pt x="1177" y="147"/>
                    <a:pt x="1183" y="141"/>
                  </a:cubicBezTo>
                  <a:cubicBezTo>
                    <a:pt x="1189" y="136"/>
                    <a:pt x="1192" y="134"/>
                    <a:pt x="1195" y="128"/>
                  </a:cubicBezTo>
                  <a:cubicBezTo>
                    <a:pt x="1198" y="122"/>
                    <a:pt x="1195" y="120"/>
                    <a:pt x="1202" y="119"/>
                  </a:cubicBezTo>
                  <a:cubicBezTo>
                    <a:pt x="1208" y="117"/>
                    <a:pt x="1208" y="121"/>
                    <a:pt x="1209" y="114"/>
                  </a:cubicBezTo>
                  <a:cubicBezTo>
                    <a:pt x="1210" y="107"/>
                    <a:pt x="1212" y="95"/>
                    <a:pt x="1207" y="90"/>
                  </a:cubicBezTo>
                  <a:cubicBezTo>
                    <a:pt x="1202" y="85"/>
                    <a:pt x="1199" y="90"/>
                    <a:pt x="1201" y="84"/>
                  </a:cubicBezTo>
                  <a:cubicBezTo>
                    <a:pt x="1203" y="78"/>
                    <a:pt x="1205" y="65"/>
                    <a:pt x="1197" y="65"/>
                  </a:cubicBezTo>
                  <a:cubicBezTo>
                    <a:pt x="1190" y="64"/>
                    <a:pt x="1165" y="78"/>
                    <a:pt x="1168" y="70"/>
                  </a:cubicBezTo>
                  <a:cubicBezTo>
                    <a:pt x="1172" y="62"/>
                    <a:pt x="1165" y="53"/>
                    <a:pt x="1171" y="50"/>
                  </a:cubicBezTo>
                  <a:cubicBezTo>
                    <a:pt x="1178" y="46"/>
                    <a:pt x="1197" y="11"/>
                    <a:pt x="1204" y="9"/>
                  </a:cubicBezTo>
                  <a:cubicBezTo>
                    <a:pt x="1210" y="7"/>
                    <a:pt x="1213" y="12"/>
                    <a:pt x="1224" y="7"/>
                  </a:cubicBezTo>
                  <a:cubicBezTo>
                    <a:pt x="1227" y="6"/>
                    <a:pt x="1231" y="3"/>
                    <a:pt x="1236" y="0"/>
                  </a:cubicBezTo>
                  <a:cubicBezTo>
                    <a:pt x="1236" y="0"/>
                    <a:pt x="1255" y="20"/>
                    <a:pt x="1253" y="21"/>
                  </a:cubicBezTo>
                  <a:cubicBezTo>
                    <a:pt x="1250" y="23"/>
                    <a:pt x="1246" y="28"/>
                    <a:pt x="1245" y="35"/>
                  </a:cubicBezTo>
                  <a:cubicBezTo>
                    <a:pt x="1244" y="41"/>
                    <a:pt x="1245" y="44"/>
                    <a:pt x="1240" y="49"/>
                  </a:cubicBezTo>
                  <a:cubicBezTo>
                    <a:pt x="1234" y="54"/>
                    <a:pt x="1225" y="64"/>
                    <a:pt x="1232" y="64"/>
                  </a:cubicBezTo>
                  <a:cubicBezTo>
                    <a:pt x="1240" y="64"/>
                    <a:pt x="1256" y="71"/>
                    <a:pt x="1260" y="76"/>
                  </a:cubicBezTo>
                  <a:cubicBezTo>
                    <a:pt x="1264" y="81"/>
                    <a:pt x="1267" y="82"/>
                    <a:pt x="1271" y="77"/>
                  </a:cubicBezTo>
                  <a:cubicBezTo>
                    <a:pt x="1274" y="72"/>
                    <a:pt x="1274" y="71"/>
                    <a:pt x="1276" y="66"/>
                  </a:cubicBezTo>
                  <a:cubicBezTo>
                    <a:pt x="1277" y="62"/>
                    <a:pt x="1284" y="56"/>
                    <a:pt x="1285" y="59"/>
                  </a:cubicBezTo>
                  <a:cubicBezTo>
                    <a:pt x="1286" y="63"/>
                    <a:pt x="1293" y="74"/>
                    <a:pt x="1300" y="75"/>
                  </a:cubicBezTo>
                  <a:cubicBezTo>
                    <a:pt x="1307" y="75"/>
                    <a:pt x="1320" y="81"/>
                    <a:pt x="1316" y="83"/>
                  </a:cubicBezTo>
                  <a:cubicBezTo>
                    <a:pt x="1311" y="85"/>
                    <a:pt x="1310" y="91"/>
                    <a:pt x="1314" y="95"/>
                  </a:cubicBezTo>
                  <a:cubicBezTo>
                    <a:pt x="1317" y="99"/>
                    <a:pt x="1327" y="122"/>
                    <a:pt x="1328" y="124"/>
                  </a:cubicBezTo>
                  <a:cubicBezTo>
                    <a:pt x="1329" y="126"/>
                    <a:pt x="1338" y="145"/>
                    <a:pt x="1340" y="145"/>
                  </a:cubicBezTo>
                  <a:cubicBezTo>
                    <a:pt x="1343" y="145"/>
                    <a:pt x="1367" y="145"/>
                    <a:pt x="1367" y="145"/>
                  </a:cubicBezTo>
                  <a:cubicBezTo>
                    <a:pt x="1367" y="145"/>
                    <a:pt x="1388" y="131"/>
                    <a:pt x="1395" y="131"/>
                  </a:cubicBezTo>
                  <a:cubicBezTo>
                    <a:pt x="1402" y="131"/>
                    <a:pt x="1410" y="137"/>
                    <a:pt x="1412" y="132"/>
                  </a:cubicBezTo>
                  <a:cubicBezTo>
                    <a:pt x="1414" y="128"/>
                    <a:pt x="1417" y="126"/>
                    <a:pt x="1422" y="125"/>
                  </a:cubicBezTo>
                  <a:cubicBezTo>
                    <a:pt x="1427" y="124"/>
                    <a:pt x="1432" y="121"/>
                    <a:pt x="1435" y="117"/>
                  </a:cubicBezTo>
                  <a:cubicBezTo>
                    <a:pt x="1438" y="114"/>
                    <a:pt x="1437" y="100"/>
                    <a:pt x="1443" y="100"/>
                  </a:cubicBezTo>
                  <a:cubicBezTo>
                    <a:pt x="1448" y="100"/>
                    <a:pt x="1457" y="101"/>
                    <a:pt x="1459" y="104"/>
                  </a:cubicBezTo>
                  <a:cubicBezTo>
                    <a:pt x="1462" y="108"/>
                    <a:pt x="1474" y="125"/>
                    <a:pt x="1482" y="128"/>
                  </a:cubicBezTo>
                  <a:cubicBezTo>
                    <a:pt x="1489" y="131"/>
                    <a:pt x="1496" y="139"/>
                    <a:pt x="1493" y="14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2">
              <a:extLst>
                <a:ext uri="{FF2B5EF4-FFF2-40B4-BE49-F238E27FC236}">
                  <a16:creationId xmlns:a16="http://schemas.microsoft.com/office/drawing/2014/main" id="{306B6D9C-CE2B-4903-B66A-03B4D46CD7C0}"/>
                </a:ext>
              </a:extLst>
            </p:cNvPr>
            <p:cNvSpPr>
              <a:spLocks/>
            </p:cNvSpPr>
            <p:nvPr/>
          </p:nvSpPr>
          <p:spPr bwMode="auto">
            <a:xfrm>
              <a:off x="4341" y="1569"/>
              <a:ext cx="799" cy="1457"/>
            </a:xfrm>
            <a:custGeom>
              <a:avLst/>
              <a:gdLst>
                <a:gd name="T0" fmla="*/ 324 w 338"/>
                <a:gd name="T1" fmla="*/ 499 h 616"/>
                <a:gd name="T2" fmla="*/ 296 w 338"/>
                <a:gd name="T3" fmla="*/ 502 h 616"/>
                <a:gd name="T4" fmla="*/ 260 w 338"/>
                <a:gd name="T5" fmla="*/ 498 h 616"/>
                <a:gd name="T6" fmla="*/ 239 w 338"/>
                <a:gd name="T7" fmla="*/ 506 h 616"/>
                <a:gd name="T8" fmla="*/ 275 w 338"/>
                <a:gd name="T9" fmla="*/ 525 h 616"/>
                <a:gd name="T10" fmla="*/ 270 w 338"/>
                <a:gd name="T11" fmla="*/ 543 h 616"/>
                <a:gd name="T12" fmla="*/ 245 w 338"/>
                <a:gd name="T13" fmla="*/ 558 h 616"/>
                <a:gd name="T14" fmla="*/ 251 w 338"/>
                <a:gd name="T15" fmla="*/ 599 h 616"/>
                <a:gd name="T16" fmla="*/ 236 w 338"/>
                <a:gd name="T17" fmla="*/ 610 h 616"/>
                <a:gd name="T18" fmla="*/ 199 w 338"/>
                <a:gd name="T19" fmla="*/ 594 h 616"/>
                <a:gd name="T20" fmla="*/ 172 w 338"/>
                <a:gd name="T21" fmla="*/ 578 h 616"/>
                <a:gd name="T22" fmla="*/ 137 w 338"/>
                <a:gd name="T23" fmla="*/ 585 h 616"/>
                <a:gd name="T24" fmla="*/ 107 w 338"/>
                <a:gd name="T25" fmla="*/ 568 h 616"/>
                <a:gd name="T26" fmla="*/ 83 w 338"/>
                <a:gd name="T27" fmla="*/ 561 h 616"/>
                <a:gd name="T28" fmla="*/ 56 w 338"/>
                <a:gd name="T29" fmla="*/ 547 h 616"/>
                <a:gd name="T30" fmla="*/ 23 w 338"/>
                <a:gd name="T31" fmla="*/ 549 h 616"/>
                <a:gd name="T32" fmla="*/ 0 w 338"/>
                <a:gd name="T33" fmla="*/ 534 h 616"/>
                <a:gd name="T34" fmla="*/ 7 w 338"/>
                <a:gd name="T35" fmla="*/ 514 h 616"/>
                <a:gd name="T36" fmla="*/ 26 w 338"/>
                <a:gd name="T37" fmla="*/ 475 h 616"/>
                <a:gd name="T38" fmla="*/ 44 w 338"/>
                <a:gd name="T39" fmla="*/ 458 h 616"/>
                <a:gd name="T40" fmla="*/ 40 w 338"/>
                <a:gd name="T41" fmla="*/ 417 h 616"/>
                <a:gd name="T42" fmla="*/ 48 w 338"/>
                <a:gd name="T43" fmla="*/ 382 h 616"/>
                <a:gd name="T44" fmla="*/ 86 w 338"/>
                <a:gd name="T45" fmla="*/ 378 h 616"/>
                <a:gd name="T46" fmla="*/ 120 w 338"/>
                <a:gd name="T47" fmla="*/ 373 h 616"/>
                <a:gd name="T48" fmla="*/ 119 w 338"/>
                <a:gd name="T49" fmla="*/ 346 h 616"/>
                <a:gd name="T50" fmla="*/ 174 w 338"/>
                <a:gd name="T51" fmla="*/ 335 h 616"/>
                <a:gd name="T52" fmla="*/ 177 w 338"/>
                <a:gd name="T53" fmla="*/ 273 h 616"/>
                <a:gd name="T54" fmla="*/ 150 w 338"/>
                <a:gd name="T55" fmla="*/ 250 h 616"/>
                <a:gd name="T56" fmla="*/ 110 w 338"/>
                <a:gd name="T57" fmla="*/ 230 h 616"/>
                <a:gd name="T58" fmla="*/ 87 w 338"/>
                <a:gd name="T59" fmla="*/ 219 h 616"/>
                <a:gd name="T60" fmla="*/ 93 w 338"/>
                <a:gd name="T61" fmla="*/ 200 h 616"/>
                <a:gd name="T62" fmla="*/ 97 w 338"/>
                <a:gd name="T63" fmla="*/ 164 h 616"/>
                <a:gd name="T64" fmla="*/ 142 w 338"/>
                <a:gd name="T65" fmla="*/ 152 h 616"/>
                <a:gd name="T66" fmla="*/ 171 w 338"/>
                <a:gd name="T67" fmla="*/ 138 h 616"/>
                <a:gd name="T68" fmla="*/ 228 w 338"/>
                <a:gd name="T69" fmla="*/ 83 h 616"/>
                <a:gd name="T70" fmla="*/ 231 w 338"/>
                <a:gd name="T71" fmla="*/ 48 h 616"/>
                <a:gd name="T72" fmla="*/ 264 w 338"/>
                <a:gd name="T73" fmla="*/ 26 h 616"/>
                <a:gd name="T74" fmla="*/ 315 w 338"/>
                <a:gd name="T75" fmla="*/ 2 h 616"/>
                <a:gd name="T76" fmla="*/ 325 w 338"/>
                <a:gd name="T77" fmla="*/ 27 h 616"/>
                <a:gd name="T78" fmla="*/ 313 w 338"/>
                <a:gd name="T79" fmla="*/ 49 h 616"/>
                <a:gd name="T80" fmla="*/ 309 w 338"/>
                <a:gd name="T81" fmla="*/ 83 h 616"/>
                <a:gd name="T82" fmla="*/ 300 w 338"/>
                <a:gd name="T83" fmla="*/ 166 h 616"/>
                <a:gd name="T84" fmla="*/ 280 w 338"/>
                <a:gd name="T85" fmla="*/ 198 h 616"/>
                <a:gd name="T86" fmla="*/ 278 w 338"/>
                <a:gd name="T87" fmla="*/ 214 h 616"/>
                <a:gd name="T88" fmla="*/ 279 w 338"/>
                <a:gd name="T89" fmla="*/ 231 h 616"/>
                <a:gd name="T90" fmla="*/ 286 w 338"/>
                <a:gd name="T91" fmla="*/ 285 h 616"/>
                <a:gd name="T92" fmla="*/ 297 w 338"/>
                <a:gd name="T93" fmla="*/ 330 h 616"/>
                <a:gd name="T94" fmla="*/ 284 w 338"/>
                <a:gd name="T95" fmla="*/ 380 h 616"/>
                <a:gd name="T96" fmla="*/ 293 w 338"/>
                <a:gd name="T97" fmla="*/ 407 h 616"/>
                <a:gd name="T98" fmla="*/ 300 w 338"/>
                <a:gd name="T99" fmla="*/ 424 h 616"/>
                <a:gd name="T100" fmla="*/ 320 w 338"/>
                <a:gd name="T101" fmla="*/ 453 h 616"/>
                <a:gd name="T102" fmla="*/ 334 w 338"/>
                <a:gd name="T103" fmla="*/ 48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8" h="616">
                  <a:moveTo>
                    <a:pt x="334" y="489"/>
                  </a:moveTo>
                  <a:cubicBezTo>
                    <a:pt x="334" y="489"/>
                    <a:pt x="333" y="490"/>
                    <a:pt x="333" y="490"/>
                  </a:cubicBezTo>
                  <a:cubicBezTo>
                    <a:pt x="330" y="498"/>
                    <a:pt x="329" y="496"/>
                    <a:pt x="324" y="499"/>
                  </a:cubicBezTo>
                  <a:cubicBezTo>
                    <a:pt x="318" y="502"/>
                    <a:pt x="315" y="512"/>
                    <a:pt x="312" y="506"/>
                  </a:cubicBezTo>
                  <a:cubicBezTo>
                    <a:pt x="308" y="500"/>
                    <a:pt x="303" y="492"/>
                    <a:pt x="302" y="496"/>
                  </a:cubicBezTo>
                  <a:cubicBezTo>
                    <a:pt x="301" y="499"/>
                    <a:pt x="300" y="503"/>
                    <a:pt x="296" y="502"/>
                  </a:cubicBezTo>
                  <a:cubicBezTo>
                    <a:pt x="291" y="502"/>
                    <a:pt x="279" y="493"/>
                    <a:pt x="278" y="497"/>
                  </a:cubicBezTo>
                  <a:cubicBezTo>
                    <a:pt x="277" y="501"/>
                    <a:pt x="274" y="505"/>
                    <a:pt x="272" y="502"/>
                  </a:cubicBezTo>
                  <a:cubicBezTo>
                    <a:pt x="270" y="500"/>
                    <a:pt x="263" y="495"/>
                    <a:pt x="260" y="498"/>
                  </a:cubicBezTo>
                  <a:cubicBezTo>
                    <a:pt x="257" y="500"/>
                    <a:pt x="258" y="503"/>
                    <a:pt x="254" y="501"/>
                  </a:cubicBezTo>
                  <a:cubicBezTo>
                    <a:pt x="250" y="499"/>
                    <a:pt x="248" y="494"/>
                    <a:pt x="246" y="496"/>
                  </a:cubicBezTo>
                  <a:cubicBezTo>
                    <a:pt x="244" y="498"/>
                    <a:pt x="232" y="505"/>
                    <a:pt x="239" y="506"/>
                  </a:cubicBezTo>
                  <a:cubicBezTo>
                    <a:pt x="247" y="507"/>
                    <a:pt x="258" y="506"/>
                    <a:pt x="259" y="511"/>
                  </a:cubicBezTo>
                  <a:cubicBezTo>
                    <a:pt x="259" y="516"/>
                    <a:pt x="258" y="523"/>
                    <a:pt x="262" y="524"/>
                  </a:cubicBezTo>
                  <a:cubicBezTo>
                    <a:pt x="266" y="524"/>
                    <a:pt x="273" y="522"/>
                    <a:pt x="275" y="525"/>
                  </a:cubicBezTo>
                  <a:cubicBezTo>
                    <a:pt x="277" y="528"/>
                    <a:pt x="285" y="527"/>
                    <a:pt x="284" y="532"/>
                  </a:cubicBezTo>
                  <a:cubicBezTo>
                    <a:pt x="282" y="537"/>
                    <a:pt x="284" y="542"/>
                    <a:pt x="280" y="543"/>
                  </a:cubicBezTo>
                  <a:cubicBezTo>
                    <a:pt x="275" y="544"/>
                    <a:pt x="272" y="539"/>
                    <a:pt x="270" y="543"/>
                  </a:cubicBezTo>
                  <a:cubicBezTo>
                    <a:pt x="267" y="547"/>
                    <a:pt x="265" y="553"/>
                    <a:pt x="262" y="551"/>
                  </a:cubicBezTo>
                  <a:cubicBezTo>
                    <a:pt x="260" y="549"/>
                    <a:pt x="256" y="547"/>
                    <a:pt x="252" y="551"/>
                  </a:cubicBezTo>
                  <a:cubicBezTo>
                    <a:pt x="248" y="555"/>
                    <a:pt x="245" y="547"/>
                    <a:pt x="245" y="558"/>
                  </a:cubicBezTo>
                  <a:cubicBezTo>
                    <a:pt x="246" y="569"/>
                    <a:pt x="241" y="568"/>
                    <a:pt x="245" y="572"/>
                  </a:cubicBezTo>
                  <a:cubicBezTo>
                    <a:pt x="249" y="577"/>
                    <a:pt x="251" y="580"/>
                    <a:pt x="254" y="586"/>
                  </a:cubicBezTo>
                  <a:cubicBezTo>
                    <a:pt x="256" y="592"/>
                    <a:pt x="252" y="594"/>
                    <a:pt x="251" y="599"/>
                  </a:cubicBezTo>
                  <a:cubicBezTo>
                    <a:pt x="251" y="601"/>
                    <a:pt x="251" y="604"/>
                    <a:pt x="251" y="606"/>
                  </a:cubicBezTo>
                  <a:cubicBezTo>
                    <a:pt x="250" y="609"/>
                    <a:pt x="249" y="610"/>
                    <a:pt x="246" y="610"/>
                  </a:cubicBezTo>
                  <a:cubicBezTo>
                    <a:pt x="241" y="610"/>
                    <a:pt x="238" y="607"/>
                    <a:pt x="236" y="610"/>
                  </a:cubicBezTo>
                  <a:cubicBezTo>
                    <a:pt x="235" y="614"/>
                    <a:pt x="226" y="616"/>
                    <a:pt x="223" y="612"/>
                  </a:cubicBezTo>
                  <a:cubicBezTo>
                    <a:pt x="221" y="608"/>
                    <a:pt x="224" y="599"/>
                    <a:pt x="216" y="598"/>
                  </a:cubicBezTo>
                  <a:cubicBezTo>
                    <a:pt x="208" y="597"/>
                    <a:pt x="202" y="596"/>
                    <a:pt x="199" y="594"/>
                  </a:cubicBezTo>
                  <a:cubicBezTo>
                    <a:pt x="196" y="592"/>
                    <a:pt x="189" y="589"/>
                    <a:pt x="185" y="587"/>
                  </a:cubicBezTo>
                  <a:cubicBezTo>
                    <a:pt x="184" y="587"/>
                    <a:pt x="183" y="586"/>
                    <a:pt x="181" y="584"/>
                  </a:cubicBezTo>
                  <a:cubicBezTo>
                    <a:pt x="178" y="581"/>
                    <a:pt x="175" y="578"/>
                    <a:pt x="172" y="578"/>
                  </a:cubicBezTo>
                  <a:cubicBezTo>
                    <a:pt x="167" y="578"/>
                    <a:pt x="159" y="579"/>
                    <a:pt x="156" y="580"/>
                  </a:cubicBezTo>
                  <a:cubicBezTo>
                    <a:pt x="153" y="582"/>
                    <a:pt x="149" y="581"/>
                    <a:pt x="147" y="584"/>
                  </a:cubicBezTo>
                  <a:cubicBezTo>
                    <a:pt x="144" y="587"/>
                    <a:pt x="141" y="589"/>
                    <a:pt x="137" y="585"/>
                  </a:cubicBezTo>
                  <a:cubicBezTo>
                    <a:pt x="132" y="581"/>
                    <a:pt x="128" y="579"/>
                    <a:pt x="126" y="577"/>
                  </a:cubicBezTo>
                  <a:cubicBezTo>
                    <a:pt x="124" y="574"/>
                    <a:pt x="124" y="568"/>
                    <a:pt x="121" y="569"/>
                  </a:cubicBezTo>
                  <a:cubicBezTo>
                    <a:pt x="117" y="570"/>
                    <a:pt x="108" y="574"/>
                    <a:pt x="107" y="568"/>
                  </a:cubicBezTo>
                  <a:cubicBezTo>
                    <a:pt x="105" y="563"/>
                    <a:pt x="105" y="556"/>
                    <a:pt x="102" y="558"/>
                  </a:cubicBezTo>
                  <a:cubicBezTo>
                    <a:pt x="99" y="560"/>
                    <a:pt x="86" y="566"/>
                    <a:pt x="86" y="564"/>
                  </a:cubicBezTo>
                  <a:cubicBezTo>
                    <a:pt x="86" y="562"/>
                    <a:pt x="85" y="561"/>
                    <a:pt x="83" y="561"/>
                  </a:cubicBezTo>
                  <a:cubicBezTo>
                    <a:pt x="82" y="561"/>
                    <a:pt x="77" y="561"/>
                    <a:pt x="80" y="557"/>
                  </a:cubicBezTo>
                  <a:cubicBezTo>
                    <a:pt x="83" y="554"/>
                    <a:pt x="87" y="545"/>
                    <a:pt x="79" y="544"/>
                  </a:cubicBezTo>
                  <a:cubicBezTo>
                    <a:pt x="71" y="543"/>
                    <a:pt x="62" y="544"/>
                    <a:pt x="56" y="547"/>
                  </a:cubicBezTo>
                  <a:cubicBezTo>
                    <a:pt x="50" y="551"/>
                    <a:pt x="44" y="548"/>
                    <a:pt x="41" y="551"/>
                  </a:cubicBezTo>
                  <a:cubicBezTo>
                    <a:pt x="37" y="554"/>
                    <a:pt x="33" y="556"/>
                    <a:pt x="30" y="554"/>
                  </a:cubicBezTo>
                  <a:cubicBezTo>
                    <a:pt x="28" y="551"/>
                    <a:pt x="28" y="554"/>
                    <a:pt x="23" y="549"/>
                  </a:cubicBezTo>
                  <a:cubicBezTo>
                    <a:pt x="19" y="544"/>
                    <a:pt x="21" y="543"/>
                    <a:pt x="17" y="543"/>
                  </a:cubicBezTo>
                  <a:cubicBezTo>
                    <a:pt x="13" y="543"/>
                    <a:pt x="10" y="540"/>
                    <a:pt x="5" y="539"/>
                  </a:cubicBezTo>
                  <a:cubicBezTo>
                    <a:pt x="2" y="537"/>
                    <a:pt x="1" y="537"/>
                    <a:pt x="0" y="534"/>
                  </a:cubicBezTo>
                  <a:cubicBezTo>
                    <a:pt x="0" y="533"/>
                    <a:pt x="0" y="532"/>
                    <a:pt x="0" y="531"/>
                  </a:cubicBezTo>
                  <a:cubicBezTo>
                    <a:pt x="1" y="525"/>
                    <a:pt x="10" y="527"/>
                    <a:pt x="8" y="523"/>
                  </a:cubicBezTo>
                  <a:cubicBezTo>
                    <a:pt x="6" y="519"/>
                    <a:pt x="9" y="518"/>
                    <a:pt x="7" y="514"/>
                  </a:cubicBezTo>
                  <a:cubicBezTo>
                    <a:pt x="5" y="511"/>
                    <a:pt x="13" y="505"/>
                    <a:pt x="11" y="500"/>
                  </a:cubicBezTo>
                  <a:cubicBezTo>
                    <a:pt x="9" y="495"/>
                    <a:pt x="8" y="479"/>
                    <a:pt x="13" y="476"/>
                  </a:cubicBezTo>
                  <a:cubicBezTo>
                    <a:pt x="19" y="473"/>
                    <a:pt x="24" y="471"/>
                    <a:pt x="26" y="475"/>
                  </a:cubicBezTo>
                  <a:cubicBezTo>
                    <a:pt x="28" y="480"/>
                    <a:pt x="34" y="474"/>
                    <a:pt x="38" y="477"/>
                  </a:cubicBezTo>
                  <a:cubicBezTo>
                    <a:pt x="42" y="481"/>
                    <a:pt x="53" y="479"/>
                    <a:pt x="49" y="470"/>
                  </a:cubicBezTo>
                  <a:cubicBezTo>
                    <a:pt x="44" y="462"/>
                    <a:pt x="44" y="463"/>
                    <a:pt x="44" y="458"/>
                  </a:cubicBezTo>
                  <a:cubicBezTo>
                    <a:pt x="45" y="453"/>
                    <a:pt x="42" y="449"/>
                    <a:pt x="43" y="441"/>
                  </a:cubicBezTo>
                  <a:cubicBezTo>
                    <a:pt x="45" y="434"/>
                    <a:pt x="49" y="439"/>
                    <a:pt x="46" y="431"/>
                  </a:cubicBezTo>
                  <a:cubicBezTo>
                    <a:pt x="44" y="424"/>
                    <a:pt x="43" y="422"/>
                    <a:pt x="40" y="417"/>
                  </a:cubicBezTo>
                  <a:cubicBezTo>
                    <a:pt x="36" y="413"/>
                    <a:pt x="33" y="409"/>
                    <a:pt x="35" y="407"/>
                  </a:cubicBezTo>
                  <a:cubicBezTo>
                    <a:pt x="36" y="405"/>
                    <a:pt x="42" y="400"/>
                    <a:pt x="43" y="393"/>
                  </a:cubicBezTo>
                  <a:cubicBezTo>
                    <a:pt x="43" y="387"/>
                    <a:pt x="45" y="388"/>
                    <a:pt x="48" y="382"/>
                  </a:cubicBezTo>
                  <a:cubicBezTo>
                    <a:pt x="51" y="375"/>
                    <a:pt x="51" y="366"/>
                    <a:pt x="56" y="365"/>
                  </a:cubicBezTo>
                  <a:cubicBezTo>
                    <a:pt x="62" y="365"/>
                    <a:pt x="70" y="358"/>
                    <a:pt x="74" y="363"/>
                  </a:cubicBezTo>
                  <a:cubicBezTo>
                    <a:pt x="79" y="369"/>
                    <a:pt x="75" y="381"/>
                    <a:pt x="86" y="378"/>
                  </a:cubicBezTo>
                  <a:cubicBezTo>
                    <a:pt x="96" y="376"/>
                    <a:pt x="95" y="371"/>
                    <a:pt x="99" y="375"/>
                  </a:cubicBezTo>
                  <a:cubicBezTo>
                    <a:pt x="102" y="378"/>
                    <a:pt x="102" y="378"/>
                    <a:pt x="107" y="375"/>
                  </a:cubicBezTo>
                  <a:cubicBezTo>
                    <a:pt x="113" y="371"/>
                    <a:pt x="113" y="375"/>
                    <a:pt x="120" y="373"/>
                  </a:cubicBezTo>
                  <a:cubicBezTo>
                    <a:pt x="126" y="372"/>
                    <a:pt x="129" y="375"/>
                    <a:pt x="127" y="369"/>
                  </a:cubicBezTo>
                  <a:cubicBezTo>
                    <a:pt x="125" y="362"/>
                    <a:pt x="127" y="361"/>
                    <a:pt x="124" y="358"/>
                  </a:cubicBezTo>
                  <a:cubicBezTo>
                    <a:pt x="122" y="356"/>
                    <a:pt x="113" y="345"/>
                    <a:pt x="119" y="346"/>
                  </a:cubicBezTo>
                  <a:cubicBezTo>
                    <a:pt x="126" y="347"/>
                    <a:pt x="134" y="350"/>
                    <a:pt x="139" y="347"/>
                  </a:cubicBezTo>
                  <a:cubicBezTo>
                    <a:pt x="145" y="345"/>
                    <a:pt x="146" y="342"/>
                    <a:pt x="152" y="342"/>
                  </a:cubicBezTo>
                  <a:cubicBezTo>
                    <a:pt x="158" y="343"/>
                    <a:pt x="175" y="346"/>
                    <a:pt x="174" y="335"/>
                  </a:cubicBezTo>
                  <a:cubicBezTo>
                    <a:pt x="174" y="323"/>
                    <a:pt x="167" y="313"/>
                    <a:pt x="167" y="308"/>
                  </a:cubicBezTo>
                  <a:cubicBezTo>
                    <a:pt x="168" y="303"/>
                    <a:pt x="169" y="299"/>
                    <a:pt x="174" y="292"/>
                  </a:cubicBezTo>
                  <a:cubicBezTo>
                    <a:pt x="179" y="284"/>
                    <a:pt x="176" y="279"/>
                    <a:pt x="177" y="273"/>
                  </a:cubicBezTo>
                  <a:cubicBezTo>
                    <a:pt x="179" y="267"/>
                    <a:pt x="176" y="260"/>
                    <a:pt x="171" y="259"/>
                  </a:cubicBezTo>
                  <a:cubicBezTo>
                    <a:pt x="166" y="258"/>
                    <a:pt x="161" y="258"/>
                    <a:pt x="158" y="255"/>
                  </a:cubicBezTo>
                  <a:cubicBezTo>
                    <a:pt x="155" y="252"/>
                    <a:pt x="156" y="249"/>
                    <a:pt x="150" y="250"/>
                  </a:cubicBezTo>
                  <a:cubicBezTo>
                    <a:pt x="144" y="250"/>
                    <a:pt x="145" y="253"/>
                    <a:pt x="140" y="249"/>
                  </a:cubicBezTo>
                  <a:cubicBezTo>
                    <a:pt x="136" y="245"/>
                    <a:pt x="139" y="240"/>
                    <a:pt x="129" y="237"/>
                  </a:cubicBezTo>
                  <a:cubicBezTo>
                    <a:pt x="119" y="235"/>
                    <a:pt x="114" y="230"/>
                    <a:pt x="110" y="230"/>
                  </a:cubicBezTo>
                  <a:cubicBezTo>
                    <a:pt x="106" y="230"/>
                    <a:pt x="104" y="232"/>
                    <a:pt x="100" y="229"/>
                  </a:cubicBezTo>
                  <a:cubicBezTo>
                    <a:pt x="96" y="226"/>
                    <a:pt x="95" y="225"/>
                    <a:pt x="92" y="224"/>
                  </a:cubicBezTo>
                  <a:cubicBezTo>
                    <a:pt x="90" y="224"/>
                    <a:pt x="86" y="222"/>
                    <a:pt x="87" y="219"/>
                  </a:cubicBezTo>
                  <a:cubicBezTo>
                    <a:pt x="88" y="217"/>
                    <a:pt x="82" y="211"/>
                    <a:pt x="86" y="209"/>
                  </a:cubicBezTo>
                  <a:cubicBezTo>
                    <a:pt x="87" y="208"/>
                    <a:pt x="88" y="208"/>
                    <a:pt x="88" y="208"/>
                  </a:cubicBezTo>
                  <a:cubicBezTo>
                    <a:pt x="92" y="206"/>
                    <a:pt x="96" y="206"/>
                    <a:pt x="93" y="200"/>
                  </a:cubicBezTo>
                  <a:cubicBezTo>
                    <a:pt x="89" y="194"/>
                    <a:pt x="85" y="192"/>
                    <a:pt x="87" y="185"/>
                  </a:cubicBezTo>
                  <a:cubicBezTo>
                    <a:pt x="90" y="178"/>
                    <a:pt x="94" y="178"/>
                    <a:pt x="93" y="173"/>
                  </a:cubicBezTo>
                  <a:cubicBezTo>
                    <a:pt x="92" y="168"/>
                    <a:pt x="92" y="169"/>
                    <a:pt x="97" y="164"/>
                  </a:cubicBezTo>
                  <a:cubicBezTo>
                    <a:pt x="102" y="160"/>
                    <a:pt x="105" y="156"/>
                    <a:pt x="105" y="156"/>
                  </a:cubicBezTo>
                  <a:cubicBezTo>
                    <a:pt x="110" y="160"/>
                    <a:pt x="122" y="158"/>
                    <a:pt x="128" y="157"/>
                  </a:cubicBezTo>
                  <a:cubicBezTo>
                    <a:pt x="136" y="157"/>
                    <a:pt x="136" y="152"/>
                    <a:pt x="142" y="152"/>
                  </a:cubicBezTo>
                  <a:cubicBezTo>
                    <a:pt x="148" y="153"/>
                    <a:pt x="145" y="155"/>
                    <a:pt x="146" y="160"/>
                  </a:cubicBezTo>
                  <a:cubicBezTo>
                    <a:pt x="147" y="166"/>
                    <a:pt x="151" y="166"/>
                    <a:pt x="159" y="162"/>
                  </a:cubicBezTo>
                  <a:cubicBezTo>
                    <a:pt x="167" y="159"/>
                    <a:pt x="171" y="143"/>
                    <a:pt x="171" y="138"/>
                  </a:cubicBezTo>
                  <a:cubicBezTo>
                    <a:pt x="171" y="132"/>
                    <a:pt x="192" y="119"/>
                    <a:pt x="197" y="113"/>
                  </a:cubicBezTo>
                  <a:cubicBezTo>
                    <a:pt x="201" y="107"/>
                    <a:pt x="212" y="97"/>
                    <a:pt x="214" y="88"/>
                  </a:cubicBezTo>
                  <a:cubicBezTo>
                    <a:pt x="217" y="78"/>
                    <a:pt x="225" y="83"/>
                    <a:pt x="228" y="83"/>
                  </a:cubicBezTo>
                  <a:cubicBezTo>
                    <a:pt x="232" y="83"/>
                    <a:pt x="233" y="82"/>
                    <a:pt x="234" y="79"/>
                  </a:cubicBezTo>
                  <a:cubicBezTo>
                    <a:pt x="236" y="76"/>
                    <a:pt x="233" y="72"/>
                    <a:pt x="230" y="69"/>
                  </a:cubicBezTo>
                  <a:cubicBezTo>
                    <a:pt x="226" y="66"/>
                    <a:pt x="229" y="56"/>
                    <a:pt x="231" y="48"/>
                  </a:cubicBezTo>
                  <a:cubicBezTo>
                    <a:pt x="233" y="41"/>
                    <a:pt x="233" y="46"/>
                    <a:pt x="238" y="45"/>
                  </a:cubicBezTo>
                  <a:cubicBezTo>
                    <a:pt x="243" y="43"/>
                    <a:pt x="251" y="32"/>
                    <a:pt x="254" y="27"/>
                  </a:cubicBezTo>
                  <a:cubicBezTo>
                    <a:pt x="257" y="23"/>
                    <a:pt x="259" y="26"/>
                    <a:pt x="264" y="26"/>
                  </a:cubicBezTo>
                  <a:cubicBezTo>
                    <a:pt x="269" y="27"/>
                    <a:pt x="269" y="23"/>
                    <a:pt x="273" y="21"/>
                  </a:cubicBezTo>
                  <a:cubicBezTo>
                    <a:pt x="276" y="18"/>
                    <a:pt x="279" y="28"/>
                    <a:pt x="281" y="29"/>
                  </a:cubicBezTo>
                  <a:cubicBezTo>
                    <a:pt x="283" y="30"/>
                    <a:pt x="311" y="5"/>
                    <a:pt x="315" y="2"/>
                  </a:cubicBezTo>
                  <a:cubicBezTo>
                    <a:pt x="318" y="0"/>
                    <a:pt x="320" y="2"/>
                    <a:pt x="322" y="6"/>
                  </a:cubicBezTo>
                  <a:cubicBezTo>
                    <a:pt x="322" y="6"/>
                    <a:pt x="316" y="13"/>
                    <a:pt x="319" y="17"/>
                  </a:cubicBezTo>
                  <a:cubicBezTo>
                    <a:pt x="323" y="20"/>
                    <a:pt x="327" y="23"/>
                    <a:pt x="325" y="27"/>
                  </a:cubicBezTo>
                  <a:cubicBezTo>
                    <a:pt x="324" y="30"/>
                    <a:pt x="322" y="32"/>
                    <a:pt x="322" y="36"/>
                  </a:cubicBezTo>
                  <a:cubicBezTo>
                    <a:pt x="322" y="40"/>
                    <a:pt x="323" y="39"/>
                    <a:pt x="321" y="41"/>
                  </a:cubicBezTo>
                  <a:cubicBezTo>
                    <a:pt x="319" y="43"/>
                    <a:pt x="314" y="42"/>
                    <a:pt x="313" y="49"/>
                  </a:cubicBezTo>
                  <a:cubicBezTo>
                    <a:pt x="311" y="55"/>
                    <a:pt x="315" y="64"/>
                    <a:pt x="313" y="67"/>
                  </a:cubicBezTo>
                  <a:cubicBezTo>
                    <a:pt x="310" y="70"/>
                    <a:pt x="309" y="72"/>
                    <a:pt x="309" y="75"/>
                  </a:cubicBezTo>
                  <a:cubicBezTo>
                    <a:pt x="308" y="77"/>
                    <a:pt x="315" y="78"/>
                    <a:pt x="309" y="83"/>
                  </a:cubicBezTo>
                  <a:cubicBezTo>
                    <a:pt x="303" y="89"/>
                    <a:pt x="285" y="105"/>
                    <a:pt x="288" y="114"/>
                  </a:cubicBezTo>
                  <a:cubicBezTo>
                    <a:pt x="290" y="124"/>
                    <a:pt x="302" y="140"/>
                    <a:pt x="302" y="150"/>
                  </a:cubicBezTo>
                  <a:cubicBezTo>
                    <a:pt x="301" y="160"/>
                    <a:pt x="304" y="161"/>
                    <a:pt x="300" y="166"/>
                  </a:cubicBezTo>
                  <a:cubicBezTo>
                    <a:pt x="295" y="170"/>
                    <a:pt x="288" y="170"/>
                    <a:pt x="292" y="173"/>
                  </a:cubicBezTo>
                  <a:cubicBezTo>
                    <a:pt x="297" y="176"/>
                    <a:pt x="298" y="178"/>
                    <a:pt x="296" y="181"/>
                  </a:cubicBezTo>
                  <a:cubicBezTo>
                    <a:pt x="293" y="185"/>
                    <a:pt x="279" y="195"/>
                    <a:pt x="280" y="198"/>
                  </a:cubicBezTo>
                  <a:cubicBezTo>
                    <a:pt x="282" y="201"/>
                    <a:pt x="286" y="201"/>
                    <a:pt x="282" y="204"/>
                  </a:cubicBezTo>
                  <a:cubicBezTo>
                    <a:pt x="279" y="206"/>
                    <a:pt x="275" y="208"/>
                    <a:pt x="277" y="209"/>
                  </a:cubicBezTo>
                  <a:cubicBezTo>
                    <a:pt x="279" y="211"/>
                    <a:pt x="280" y="213"/>
                    <a:pt x="278" y="214"/>
                  </a:cubicBezTo>
                  <a:cubicBezTo>
                    <a:pt x="277" y="216"/>
                    <a:pt x="277" y="219"/>
                    <a:pt x="279" y="220"/>
                  </a:cubicBezTo>
                  <a:cubicBezTo>
                    <a:pt x="280" y="220"/>
                    <a:pt x="284" y="224"/>
                    <a:pt x="282" y="226"/>
                  </a:cubicBezTo>
                  <a:cubicBezTo>
                    <a:pt x="280" y="227"/>
                    <a:pt x="276" y="227"/>
                    <a:pt x="279" y="231"/>
                  </a:cubicBezTo>
                  <a:cubicBezTo>
                    <a:pt x="283" y="235"/>
                    <a:pt x="287" y="234"/>
                    <a:pt x="285" y="240"/>
                  </a:cubicBezTo>
                  <a:cubicBezTo>
                    <a:pt x="283" y="246"/>
                    <a:pt x="278" y="252"/>
                    <a:pt x="280" y="256"/>
                  </a:cubicBezTo>
                  <a:cubicBezTo>
                    <a:pt x="281" y="259"/>
                    <a:pt x="282" y="279"/>
                    <a:pt x="286" y="285"/>
                  </a:cubicBezTo>
                  <a:cubicBezTo>
                    <a:pt x="290" y="291"/>
                    <a:pt x="299" y="292"/>
                    <a:pt x="298" y="302"/>
                  </a:cubicBezTo>
                  <a:cubicBezTo>
                    <a:pt x="296" y="312"/>
                    <a:pt x="297" y="313"/>
                    <a:pt x="298" y="319"/>
                  </a:cubicBezTo>
                  <a:cubicBezTo>
                    <a:pt x="298" y="325"/>
                    <a:pt x="301" y="324"/>
                    <a:pt x="297" y="330"/>
                  </a:cubicBezTo>
                  <a:cubicBezTo>
                    <a:pt x="293" y="336"/>
                    <a:pt x="289" y="337"/>
                    <a:pt x="289" y="344"/>
                  </a:cubicBezTo>
                  <a:cubicBezTo>
                    <a:pt x="289" y="351"/>
                    <a:pt x="295" y="351"/>
                    <a:pt x="290" y="361"/>
                  </a:cubicBezTo>
                  <a:cubicBezTo>
                    <a:pt x="284" y="370"/>
                    <a:pt x="279" y="373"/>
                    <a:pt x="284" y="380"/>
                  </a:cubicBezTo>
                  <a:cubicBezTo>
                    <a:pt x="289" y="385"/>
                    <a:pt x="294" y="387"/>
                    <a:pt x="295" y="392"/>
                  </a:cubicBezTo>
                  <a:cubicBezTo>
                    <a:pt x="295" y="393"/>
                    <a:pt x="295" y="394"/>
                    <a:pt x="294" y="396"/>
                  </a:cubicBezTo>
                  <a:cubicBezTo>
                    <a:pt x="292" y="403"/>
                    <a:pt x="291" y="405"/>
                    <a:pt x="293" y="407"/>
                  </a:cubicBezTo>
                  <a:cubicBezTo>
                    <a:pt x="295" y="410"/>
                    <a:pt x="298" y="412"/>
                    <a:pt x="295" y="414"/>
                  </a:cubicBezTo>
                  <a:cubicBezTo>
                    <a:pt x="293" y="416"/>
                    <a:pt x="287" y="417"/>
                    <a:pt x="292" y="419"/>
                  </a:cubicBezTo>
                  <a:cubicBezTo>
                    <a:pt x="296" y="421"/>
                    <a:pt x="296" y="418"/>
                    <a:pt x="300" y="424"/>
                  </a:cubicBezTo>
                  <a:cubicBezTo>
                    <a:pt x="304" y="430"/>
                    <a:pt x="309" y="434"/>
                    <a:pt x="307" y="439"/>
                  </a:cubicBezTo>
                  <a:cubicBezTo>
                    <a:pt x="306" y="443"/>
                    <a:pt x="303" y="448"/>
                    <a:pt x="307" y="449"/>
                  </a:cubicBezTo>
                  <a:cubicBezTo>
                    <a:pt x="312" y="450"/>
                    <a:pt x="318" y="449"/>
                    <a:pt x="320" y="453"/>
                  </a:cubicBezTo>
                  <a:cubicBezTo>
                    <a:pt x="321" y="458"/>
                    <a:pt x="313" y="457"/>
                    <a:pt x="323" y="459"/>
                  </a:cubicBezTo>
                  <a:cubicBezTo>
                    <a:pt x="332" y="461"/>
                    <a:pt x="338" y="463"/>
                    <a:pt x="335" y="470"/>
                  </a:cubicBezTo>
                  <a:cubicBezTo>
                    <a:pt x="332" y="477"/>
                    <a:pt x="333" y="477"/>
                    <a:pt x="334" y="480"/>
                  </a:cubicBezTo>
                  <a:cubicBezTo>
                    <a:pt x="335" y="484"/>
                    <a:pt x="338" y="479"/>
                    <a:pt x="334" y="48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3">
              <a:extLst>
                <a:ext uri="{FF2B5EF4-FFF2-40B4-BE49-F238E27FC236}">
                  <a16:creationId xmlns:a16="http://schemas.microsoft.com/office/drawing/2014/main" id="{55FC9D2B-3893-46B9-BC2C-05CEA307796E}"/>
                </a:ext>
              </a:extLst>
            </p:cNvPr>
            <p:cNvSpPr>
              <a:spLocks/>
            </p:cNvSpPr>
            <p:nvPr/>
          </p:nvSpPr>
          <p:spPr bwMode="auto">
            <a:xfrm>
              <a:off x="3100" y="2569"/>
              <a:ext cx="1669" cy="1511"/>
            </a:xfrm>
            <a:custGeom>
              <a:avLst/>
              <a:gdLst>
                <a:gd name="T0" fmla="*/ 698 w 706"/>
                <a:gd name="T1" fmla="*/ 203 h 639"/>
                <a:gd name="T2" fmla="*/ 640 w 706"/>
                <a:gd name="T3" fmla="*/ 289 h 639"/>
                <a:gd name="T4" fmla="*/ 585 w 706"/>
                <a:gd name="T5" fmla="*/ 309 h 639"/>
                <a:gd name="T6" fmla="*/ 537 w 706"/>
                <a:gd name="T7" fmla="*/ 290 h 639"/>
                <a:gd name="T8" fmla="*/ 507 w 706"/>
                <a:gd name="T9" fmla="*/ 354 h 639"/>
                <a:gd name="T10" fmla="*/ 530 w 706"/>
                <a:gd name="T11" fmla="*/ 412 h 639"/>
                <a:gd name="T12" fmla="*/ 573 w 706"/>
                <a:gd name="T13" fmla="*/ 443 h 639"/>
                <a:gd name="T14" fmla="*/ 552 w 706"/>
                <a:gd name="T15" fmla="*/ 431 h 639"/>
                <a:gd name="T16" fmla="*/ 521 w 706"/>
                <a:gd name="T17" fmla="*/ 453 h 639"/>
                <a:gd name="T18" fmla="*/ 546 w 706"/>
                <a:gd name="T19" fmla="*/ 472 h 639"/>
                <a:gd name="T20" fmla="*/ 559 w 706"/>
                <a:gd name="T21" fmla="*/ 495 h 639"/>
                <a:gd name="T22" fmla="*/ 525 w 706"/>
                <a:gd name="T23" fmla="*/ 506 h 639"/>
                <a:gd name="T24" fmla="*/ 499 w 706"/>
                <a:gd name="T25" fmla="*/ 487 h 639"/>
                <a:gd name="T26" fmla="*/ 475 w 706"/>
                <a:gd name="T27" fmla="*/ 491 h 639"/>
                <a:gd name="T28" fmla="*/ 421 w 706"/>
                <a:gd name="T29" fmla="*/ 473 h 639"/>
                <a:gd name="T30" fmla="*/ 436 w 706"/>
                <a:gd name="T31" fmla="*/ 441 h 639"/>
                <a:gd name="T32" fmla="*/ 402 w 706"/>
                <a:gd name="T33" fmla="*/ 464 h 639"/>
                <a:gd name="T34" fmla="*/ 370 w 706"/>
                <a:gd name="T35" fmla="*/ 478 h 639"/>
                <a:gd name="T36" fmla="*/ 376 w 706"/>
                <a:gd name="T37" fmla="*/ 498 h 639"/>
                <a:gd name="T38" fmla="*/ 357 w 706"/>
                <a:gd name="T39" fmla="*/ 523 h 639"/>
                <a:gd name="T40" fmla="*/ 334 w 706"/>
                <a:gd name="T41" fmla="*/ 539 h 639"/>
                <a:gd name="T42" fmla="*/ 341 w 706"/>
                <a:gd name="T43" fmla="*/ 573 h 639"/>
                <a:gd name="T44" fmla="*/ 322 w 706"/>
                <a:gd name="T45" fmla="*/ 622 h 639"/>
                <a:gd name="T46" fmla="*/ 296 w 706"/>
                <a:gd name="T47" fmla="*/ 621 h 639"/>
                <a:gd name="T48" fmla="*/ 264 w 706"/>
                <a:gd name="T49" fmla="*/ 622 h 639"/>
                <a:gd name="T50" fmla="*/ 246 w 706"/>
                <a:gd name="T51" fmla="*/ 608 h 639"/>
                <a:gd name="T52" fmla="*/ 233 w 706"/>
                <a:gd name="T53" fmla="*/ 582 h 639"/>
                <a:gd name="T54" fmla="*/ 224 w 706"/>
                <a:gd name="T55" fmla="*/ 549 h 639"/>
                <a:gd name="T56" fmla="*/ 170 w 706"/>
                <a:gd name="T57" fmla="*/ 499 h 639"/>
                <a:gd name="T58" fmla="*/ 158 w 706"/>
                <a:gd name="T59" fmla="*/ 459 h 639"/>
                <a:gd name="T60" fmla="*/ 134 w 706"/>
                <a:gd name="T61" fmla="*/ 439 h 639"/>
                <a:gd name="T62" fmla="*/ 107 w 706"/>
                <a:gd name="T63" fmla="*/ 473 h 639"/>
                <a:gd name="T64" fmla="*/ 80 w 706"/>
                <a:gd name="T65" fmla="*/ 398 h 639"/>
                <a:gd name="T66" fmla="*/ 78 w 706"/>
                <a:gd name="T67" fmla="*/ 371 h 639"/>
                <a:gd name="T68" fmla="*/ 80 w 706"/>
                <a:gd name="T69" fmla="*/ 221 h 639"/>
                <a:gd name="T70" fmla="*/ 44 w 706"/>
                <a:gd name="T71" fmla="*/ 181 h 639"/>
                <a:gd name="T72" fmla="*/ 40 w 706"/>
                <a:gd name="T73" fmla="*/ 143 h 639"/>
                <a:gd name="T74" fmla="*/ 13 w 706"/>
                <a:gd name="T75" fmla="*/ 119 h 639"/>
                <a:gd name="T76" fmla="*/ 4 w 706"/>
                <a:gd name="T77" fmla="*/ 98 h 639"/>
                <a:gd name="T78" fmla="*/ 15 w 706"/>
                <a:gd name="T79" fmla="*/ 82 h 639"/>
                <a:gd name="T80" fmla="*/ 37 w 706"/>
                <a:gd name="T81" fmla="*/ 72 h 639"/>
                <a:gd name="T82" fmla="*/ 68 w 706"/>
                <a:gd name="T83" fmla="*/ 71 h 639"/>
                <a:gd name="T84" fmla="*/ 110 w 706"/>
                <a:gd name="T85" fmla="*/ 80 h 639"/>
                <a:gd name="T86" fmla="*/ 142 w 706"/>
                <a:gd name="T87" fmla="*/ 73 h 639"/>
                <a:gd name="T88" fmla="*/ 176 w 706"/>
                <a:gd name="T89" fmla="*/ 113 h 639"/>
                <a:gd name="T90" fmla="*/ 213 w 706"/>
                <a:gd name="T91" fmla="*/ 130 h 639"/>
                <a:gd name="T92" fmla="*/ 220 w 706"/>
                <a:gd name="T93" fmla="*/ 99 h 639"/>
                <a:gd name="T94" fmla="*/ 250 w 706"/>
                <a:gd name="T95" fmla="*/ 83 h 639"/>
                <a:gd name="T96" fmla="*/ 305 w 706"/>
                <a:gd name="T97" fmla="*/ 89 h 639"/>
                <a:gd name="T98" fmla="*/ 302 w 706"/>
                <a:gd name="T99" fmla="*/ 36 h 639"/>
                <a:gd name="T100" fmla="*/ 333 w 706"/>
                <a:gd name="T101" fmla="*/ 8 h 639"/>
                <a:gd name="T102" fmla="*/ 369 w 706"/>
                <a:gd name="T103" fmla="*/ 51 h 639"/>
                <a:gd name="T104" fmla="*/ 413 w 706"/>
                <a:gd name="T105" fmla="*/ 81 h 639"/>
                <a:gd name="T106" fmla="*/ 437 w 706"/>
                <a:gd name="T107" fmla="*/ 97 h 639"/>
                <a:gd name="T108" fmla="*/ 453 w 706"/>
                <a:gd name="T109" fmla="*/ 128 h 639"/>
                <a:gd name="T110" fmla="*/ 503 w 706"/>
                <a:gd name="T111" fmla="*/ 128 h 639"/>
                <a:gd name="T112" fmla="*/ 530 w 706"/>
                <a:gd name="T113" fmla="*/ 116 h 639"/>
                <a:gd name="T114" fmla="*/ 555 w 706"/>
                <a:gd name="T115" fmla="*/ 131 h 639"/>
                <a:gd name="T116" fmla="*/ 604 w 706"/>
                <a:gd name="T117" fmla="*/ 121 h 639"/>
                <a:gd name="T118" fmla="*/ 611 w 706"/>
                <a:gd name="T119" fmla="*/ 141 h 639"/>
                <a:gd name="T120" fmla="*/ 646 w 706"/>
                <a:gd name="T121" fmla="*/ 146 h 639"/>
                <a:gd name="T122" fmla="*/ 672 w 706"/>
                <a:gd name="T123" fmla="*/ 161 h 639"/>
                <a:gd name="T124" fmla="*/ 706 w 706"/>
                <a:gd name="T125" fmla="*/ 161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639">
                  <a:moveTo>
                    <a:pt x="698" y="171"/>
                  </a:moveTo>
                  <a:cubicBezTo>
                    <a:pt x="694" y="176"/>
                    <a:pt x="701" y="183"/>
                    <a:pt x="703" y="189"/>
                  </a:cubicBezTo>
                  <a:cubicBezTo>
                    <a:pt x="705" y="194"/>
                    <a:pt x="702" y="196"/>
                    <a:pt x="698" y="203"/>
                  </a:cubicBezTo>
                  <a:cubicBezTo>
                    <a:pt x="693" y="209"/>
                    <a:pt x="691" y="229"/>
                    <a:pt x="686" y="246"/>
                  </a:cubicBezTo>
                  <a:cubicBezTo>
                    <a:pt x="680" y="262"/>
                    <a:pt x="655" y="263"/>
                    <a:pt x="647" y="264"/>
                  </a:cubicBezTo>
                  <a:cubicBezTo>
                    <a:pt x="639" y="264"/>
                    <a:pt x="642" y="281"/>
                    <a:pt x="640" y="289"/>
                  </a:cubicBezTo>
                  <a:cubicBezTo>
                    <a:pt x="639" y="296"/>
                    <a:pt x="634" y="298"/>
                    <a:pt x="627" y="314"/>
                  </a:cubicBezTo>
                  <a:cubicBezTo>
                    <a:pt x="620" y="329"/>
                    <a:pt x="608" y="326"/>
                    <a:pt x="598" y="325"/>
                  </a:cubicBezTo>
                  <a:cubicBezTo>
                    <a:pt x="588" y="323"/>
                    <a:pt x="587" y="315"/>
                    <a:pt x="585" y="309"/>
                  </a:cubicBezTo>
                  <a:cubicBezTo>
                    <a:pt x="582" y="303"/>
                    <a:pt x="566" y="310"/>
                    <a:pt x="561" y="314"/>
                  </a:cubicBezTo>
                  <a:cubicBezTo>
                    <a:pt x="556" y="318"/>
                    <a:pt x="552" y="305"/>
                    <a:pt x="549" y="298"/>
                  </a:cubicBezTo>
                  <a:cubicBezTo>
                    <a:pt x="547" y="291"/>
                    <a:pt x="543" y="294"/>
                    <a:pt x="537" y="290"/>
                  </a:cubicBezTo>
                  <a:cubicBezTo>
                    <a:pt x="532" y="287"/>
                    <a:pt x="525" y="300"/>
                    <a:pt x="521" y="303"/>
                  </a:cubicBezTo>
                  <a:cubicBezTo>
                    <a:pt x="516" y="307"/>
                    <a:pt x="527" y="330"/>
                    <a:pt x="531" y="341"/>
                  </a:cubicBezTo>
                  <a:cubicBezTo>
                    <a:pt x="535" y="351"/>
                    <a:pt x="514" y="353"/>
                    <a:pt x="507" y="354"/>
                  </a:cubicBezTo>
                  <a:cubicBezTo>
                    <a:pt x="501" y="355"/>
                    <a:pt x="511" y="379"/>
                    <a:pt x="513" y="386"/>
                  </a:cubicBezTo>
                  <a:cubicBezTo>
                    <a:pt x="514" y="394"/>
                    <a:pt x="521" y="390"/>
                    <a:pt x="527" y="393"/>
                  </a:cubicBezTo>
                  <a:cubicBezTo>
                    <a:pt x="534" y="395"/>
                    <a:pt x="528" y="406"/>
                    <a:pt x="530" y="412"/>
                  </a:cubicBezTo>
                  <a:cubicBezTo>
                    <a:pt x="533" y="418"/>
                    <a:pt x="537" y="415"/>
                    <a:pt x="544" y="416"/>
                  </a:cubicBezTo>
                  <a:cubicBezTo>
                    <a:pt x="552" y="417"/>
                    <a:pt x="569" y="434"/>
                    <a:pt x="572" y="439"/>
                  </a:cubicBezTo>
                  <a:cubicBezTo>
                    <a:pt x="574" y="441"/>
                    <a:pt x="574" y="443"/>
                    <a:pt x="573" y="443"/>
                  </a:cubicBezTo>
                  <a:cubicBezTo>
                    <a:pt x="573" y="444"/>
                    <a:pt x="573" y="444"/>
                    <a:pt x="573" y="444"/>
                  </a:cubicBezTo>
                  <a:cubicBezTo>
                    <a:pt x="572" y="445"/>
                    <a:pt x="570" y="446"/>
                    <a:pt x="568" y="447"/>
                  </a:cubicBezTo>
                  <a:cubicBezTo>
                    <a:pt x="565" y="449"/>
                    <a:pt x="558" y="442"/>
                    <a:pt x="552" y="431"/>
                  </a:cubicBezTo>
                  <a:cubicBezTo>
                    <a:pt x="545" y="420"/>
                    <a:pt x="542" y="431"/>
                    <a:pt x="539" y="437"/>
                  </a:cubicBezTo>
                  <a:cubicBezTo>
                    <a:pt x="535" y="442"/>
                    <a:pt x="532" y="437"/>
                    <a:pt x="525" y="438"/>
                  </a:cubicBezTo>
                  <a:cubicBezTo>
                    <a:pt x="517" y="438"/>
                    <a:pt x="518" y="446"/>
                    <a:pt x="521" y="453"/>
                  </a:cubicBezTo>
                  <a:cubicBezTo>
                    <a:pt x="524" y="459"/>
                    <a:pt x="530" y="457"/>
                    <a:pt x="535" y="460"/>
                  </a:cubicBezTo>
                  <a:cubicBezTo>
                    <a:pt x="539" y="463"/>
                    <a:pt x="537" y="468"/>
                    <a:pt x="541" y="474"/>
                  </a:cubicBezTo>
                  <a:cubicBezTo>
                    <a:pt x="545" y="481"/>
                    <a:pt x="543" y="475"/>
                    <a:pt x="546" y="472"/>
                  </a:cubicBezTo>
                  <a:cubicBezTo>
                    <a:pt x="550" y="469"/>
                    <a:pt x="550" y="474"/>
                    <a:pt x="551" y="477"/>
                  </a:cubicBezTo>
                  <a:cubicBezTo>
                    <a:pt x="552" y="480"/>
                    <a:pt x="560" y="478"/>
                    <a:pt x="565" y="484"/>
                  </a:cubicBezTo>
                  <a:cubicBezTo>
                    <a:pt x="570" y="490"/>
                    <a:pt x="562" y="493"/>
                    <a:pt x="559" y="495"/>
                  </a:cubicBezTo>
                  <a:cubicBezTo>
                    <a:pt x="556" y="496"/>
                    <a:pt x="554" y="499"/>
                    <a:pt x="552" y="503"/>
                  </a:cubicBezTo>
                  <a:cubicBezTo>
                    <a:pt x="550" y="507"/>
                    <a:pt x="546" y="504"/>
                    <a:pt x="544" y="508"/>
                  </a:cubicBezTo>
                  <a:cubicBezTo>
                    <a:pt x="541" y="511"/>
                    <a:pt x="535" y="508"/>
                    <a:pt x="525" y="506"/>
                  </a:cubicBezTo>
                  <a:cubicBezTo>
                    <a:pt x="516" y="503"/>
                    <a:pt x="513" y="501"/>
                    <a:pt x="504" y="505"/>
                  </a:cubicBezTo>
                  <a:cubicBezTo>
                    <a:pt x="503" y="505"/>
                    <a:pt x="502" y="506"/>
                    <a:pt x="502" y="506"/>
                  </a:cubicBezTo>
                  <a:cubicBezTo>
                    <a:pt x="495" y="506"/>
                    <a:pt x="497" y="491"/>
                    <a:pt x="499" y="487"/>
                  </a:cubicBezTo>
                  <a:cubicBezTo>
                    <a:pt x="500" y="483"/>
                    <a:pt x="495" y="485"/>
                    <a:pt x="493" y="485"/>
                  </a:cubicBezTo>
                  <a:cubicBezTo>
                    <a:pt x="491" y="485"/>
                    <a:pt x="484" y="481"/>
                    <a:pt x="481" y="479"/>
                  </a:cubicBezTo>
                  <a:cubicBezTo>
                    <a:pt x="478" y="477"/>
                    <a:pt x="476" y="485"/>
                    <a:pt x="475" y="491"/>
                  </a:cubicBezTo>
                  <a:cubicBezTo>
                    <a:pt x="474" y="497"/>
                    <a:pt x="466" y="494"/>
                    <a:pt x="462" y="494"/>
                  </a:cubicBezTo>
                  <a:cubicBezTo>
                    <a:pt x="458" y="494"/>
                    <a:pt x="454" y="497"/>
                    <a:pt x="447" y="499"/>
                  </a:cubicBezTo>
                  <a:cubicBezTo>
                    <a:pt x="440" y="502"/>
                    <a:pt x="423" y="477"/>
                    <a:pt x="421" y="473"/>
                  </a:cubicBezTo>
                  <a:cubicBezTo>
                    <a:pt x="419" y="469"/>
                    <a:pt x="419" y="468"/>
                    <a:pt x="425" y="461"/>
                  </a:cubicBezTo>
                  <a:cubicBezTo>
                    <a:pt x="432" y="454"/>
                    <a:pt x="424" y="456"/>
                    <a:pt x="426" y="451"/>
                  </a:cubicBezTo>
                  <a:cubicBezTo>
                    <a:pt x="427" y="445"/>
                    <a:pt x="430" y="445"/>
                    <a:pt x="436" y="441"/>
                  </a:cubicBezTo>
                  <a:cubicBezTo>
                    <a:pt x="443" y="438"/>
                    <a:pt x="431" y="438"/>
                    <a:pt x="422" y="438"/>
                  </a:cubicBezTo>
                  <a:cubicBezTo>
                    <a:pt x="414" y="438"/>
                    <a:pt x="409" y="449"/>
                    <a:pt x="406" y="454"/>
                  </a:cubicBezTo>
                  <a:cubicBezTo>
                    <a:pt x="404" y="459"/>
                    <a:pt x="405" y="460"/>
                    <a:pt x="402" y="464"/>
                  </a:cubicBezTo>
                  <a:cubicBezTo>
                    <a:pt x="399" y="469"/>
                    <a:pt x="392" y="463"/>
                    <a:pt x="390" y="462"/>
                  </a:cubicBezTo>
                  <a:cubicBezTo>
                    <a:pt x="388" y="460"/>
                    <a:pt x="386" y="464"/>
                    <a:pt x="384" y="467"/>
                  </a:cubicBezTo>
                  <a:cubicBezTo>
                    <a:pt x="383" y="471"/>
                    <a:pt x="372" y="474"/>
                    <a:pt x="370" y="478"/>
                  </a:cubicBezTo>
                  <a:cubicBezTo>
                    <a:pt x="369" y="481"/>
                    <a:pt x="371" y="483"/>
                    <a:pt x="378" y="484"/>
                  </a:cubicBezTo>
                  <a:cubicBezTo>
                    <a:pt x="385" y="484"/>
                    <a:pt x="378" y="488"/>
                    <a:pt x="377" y="488"/>
                  </a:cubicBezTo>
                  <a:cubicBezTo>
                    <a:pt x="376" y="489"/>
                    <a:pt x="376" y="495"/>
                    <a:pt x="376" y="498"/>
                  </a:cubicBezTo>
                  <a:cubicBezTo>
                    <a:pt x="377" y="501"/>
                    <a:pt x="372" y="504"/>
                    <a:pt x="369" y="508"/>
                  </a:cubicBezTo>
                  <a:cubicBezTo>
                    <a:pt x="365" y="511"/>
                    <a:pt x="366" y="511"/>
                    <a:pt x="366" y="516"/>
                  </a:cubicBezTo>
                  <a:cubicBezTo>
                    <a:pt x="366" y="521"/>
                    <a:pt x="361" y="518"/>
                    <a:pt x="357" y="523"/>
                  </a:cubicBezTo>
                  <a:cubicBezTo>
                    <a:pt x="353" y="529"/>
                    <a:pt x="352" y="525"/>
                    <a:pt x="348" y="525"/>
                  </a:cubicBezTo>
                  <a:cubicBezTo>
                    <a:pt x="344" y="526"/>
                    <a:pt x="345" y="526"/>
                    <a:pt x="344" y="530"/>
                  </a:cubicBezTo>
                  <a:cubicBezTo>
                    <a:pt x="343" y="534"/>
                    <a:pt x="335" y="536"/>
                    <a:pt x="334" y="539"/>
                  </a:cubicBezTo>
                  <a:cubicBezTo>
                    <a:pt x="333" y="542"/>
                    <a:pt x="333" y="546"/>
                    <a:pt x="336" y="550"/>
                  </a:cubicBezTo>
                  <a:cubicBezTo>
                    <a:pt x="339" y="554"/>
                    <a:pt x="334" y="556"/>
                    <a:pt x="334" y="563"/>
                  </a:cubicBezTo>
                  <a:cubicBezTo>
                    <a:pt x="333" y="570"/>
                    <a:pt x="336" y="570"/>
                    <a:pt x="341" y="573"/>
                  </a:cubicBezTo>
                  <a:cubicBezTo>
                    <a:pt x="346" y="576"/>
                    <a:pt x="342" y="586"/>
                    <a:pt x="341" y="593"/>
                  </a:cubicBezTo>
                  <a:cubicBezTo>
                    <a:pt x="341" y="600"/>
                    <a:pt x="337" y="604"/>
                    <a:pt x="333" y="609"/>
                  </a:cubicBezTo>
                  <a:cubicBezTo>
                    <a:pt x="329" y="613"/>
                    <a:pt x="326" y="617"/>
                    <a:pt x="322" y="622"/>
                  </a:cubicBezTo>
                  <a:cubicBezTo>
                    <a:pt x="317" y="627"/>
                    <a:pt x="314" y="615"/>
                    <a:pt x="313" y="611"/>
                  </a:cubicBezTo>
                  <a:cubicBezTo>
                    <a:pt x="312" y="607"/>
                    <a:pt x="308" y="612"/>
                    <a:pt x="305" y="617"/>
                  </a:cubicBezTo>
                  <a:cubicBezTo>
                    <a:pt x="302" y="622"/>
                    <a:pt x="302" y="621"/>
                    <a:pt x="296" y="621"/>
                  </a:cubicBezTo>
                  <a:cubicBezTo>
                    <a:pt x="289" y="622"/>
                    <a:pt x="284" y="628"/>
                    <a:pt x="281" y="634"/>
                  </a:cubicBezTo>
                  <a:cubicBezTo>
                    <a:pt x="278" y="639"/>
                    <a:pt x="275" y="634"/>
                    <a:pt x="267" y="635"/>
                  </a:cubicBezTo>
                  <a:cubicBezTo>
                    <a:pt x="260" y="636"/>
                    <a:pt x="265" y="628"/>
                    <a:pt x="264" y="622"/>
                  </a:cubicBezTo>
                  <a:cubicBezTo>
                    <a:pt x="263" y="617"/>
                    <a:pt x="261" y="618"/>
                    <a:pt x="259" y="619"/>
                  </a:cubicBezTo>
                  <a:cubicBezTo>
                    <a:pt x="256" y="621"/>
                    <a:pt x="251" y="621"/>
                    <a:pt x="246" y="622"/>
                  </a:cubicBezTo>
                  <a:cubicBezTo>
                    <a:pt x="242" y="624"/>
                    <a:pt x="244" y="613"/>
                    <a:pt x="246" y="608"/>
                  </a:cubicBezTo>
                  <a:cubicBezTo>
                    <a:pt x="247" y="604"/>
                    <a:pt x="242" y="605"/>
                    <a:pt x="238" y="603"/>
                  </a:cubicBezTo>
                  <a:cubicBezTo>
                    <a:pt x="235" y="602"/>
                    <a:pt x="238" y="584"/>
                    <a:pt x="240" y="581"/>
                  </a:cubicBezTo>
                  <a:cubicBezTo>
                    <a:pt x="241" y="578"/>
                    <a:pt x="236" y="581"/>
                    <a:pt x="233" y="582"/>
                  </a:cubicBezTo>
                  <a:cubicBezTo>
                    <a:pt x="230" y="583"/>
                    <a:pt x="232" y="577"/>
                    <a:pt x="233" y="572"/>
                  </a:cubicBezTo>
                  <a:cubicBezTo>
                    <a:pt x="235" y="566"/>
                    <a:pt x="228" y="567"/>
                    <a:pt x="223" y="564"/>
                  </a:cubicBezTo>
                  <a:cubicBezTo>
                    <a:pt x="217" y="562"/>
                    <a:pt x="223" y="555"/>
                    <a:pt x="224" y="549"/>
                  </a:cubicBezTo>
                  <a:cubicBezTo>
                    <a:pt x="224" y="543"/>
                    <a:pt x="213" y="539"/>
                    <a:pt x="208" y="536"/>
                  </a:cubicBezTo>
                  <a:cubicBezTo>
                    <a:pt x="203" y="533"/>
                    <a:pt x="198" y="510"/>
                    <a:pt x="193" y="500"/>
                  </a:cubicBezTo>
                  <a:cubicBezTo>
                    <a:pt x="189" y="490"/>
                    <a:pt x="177" y="496"/>
                    <a:pt x="170" y="499"/>
                  </a:cubicBezTo>
                  <a:cubicBezTo>
                    <a:pt x="163" y="503"/>
                    <a:pt x="157" y="486"/>
                    <a:pt x="157" y="482"/>
                  </a:cubicBezTo>
                  <a:cubicBezTo>
                    <a:pt x="156" y="478"/>
                    <a:pt x="149" y="472"/>
                    <a:pt x="146" y="465"/>
                  </a:cubicBezTo>
                  <a:cubicBezTo>
                    <a:pt x="142" y="457"/>
                    <a:pt x="153" y="457"/>
                    <a:pt x="158" y="459"/>
                  </a:cubicBezTo>
                  <a:cubicBezTo>
                    <a:pt x="163" y="462"/>
                    <a:pt x="159" y="455"/>
                    <a:pt x="156" y="452"/>
                  </a:cubicBezTo>
                  <a:cubicBezTo>
                    <a:pt x="153" y="448"/>
                    <a:pt x="153" y="445"/>
                    <a:pt x="151" y="438"/>
                  </a:cubicBezTo>
                  <a:cubicBezTo>
                    <a:pt x="149" y="431"/>
                    <a:pt x="138" y="437"/>
                    <a:pt x="134" y="439"/>
                  </a:cubicBezTo>
                  <a:cubicBezTo>
                    <a:pt x="131" y="441"/>
                    <a:pt x="129" y="448"/>
                    <a:pt x="128" y="457"/>
                  </a:cubicBezTo>
                  <a:cubicBezTo>
                    <a:pt x="128" y="465"/>
                    <a:pt x="121" y="465"/>
                    <a:pt x="114" y="465"/>
                  </a:cubicBezTo>
                  <a:cubicBezTo>
                    <a:pt x="108" y="464"/>
                    <a:pt x="110" y="468"/>
                    <a:pt x="107" y="473"/>
                  </a:cubicBezTo>
                  <a:cubicBezTo>
                    <a:pt x="105" y="478"/>
                    <a:pt x="92" y="460"/>
                    <a:pt x="87" y="453"/>
                  </a:cubicBezTo>
                  <a:cubicBezTo>
                    <a:pt x="82" y="446"/>
                    <a:pt x="79" y="443"/>
                    <a:pt x="81" y="433"/>
                  </a:cubicBezTo>
                  <a:cubicBezTo>
                    <a:pt x="83" y="423"/>
                    <a:pt x="82" y="410"/>
                    <a:pt x="80" y="398"/>
                  </a:cubicBezTo>
                  <a:cubicBezTo>
                    <a:pt x="79" y="394"/>
                    <a:pt x="79" y="391"/>
                    <a:pt x="79" y="389"/>
                  </a:cubicBezTo>
                  <a:cubicBezTo>
                    <a:pt x="79" y="385"/>
                    <a:pt x="81" y="384"/>
                    <a:pt x="83" y="381"/>
                  </a:cubicBezTo>
                  <a:cubicBezTo>
                    <a:pt x="86" y="376"/>
                    <a:pt x="81" y="373"/>
                    <a:pt x="78" y="371"/>
                  </a:cubicBezTo>
                  <a:cubicBezTo>
                    <a:pt x="75" y="369"/>
                    <a:pt x="80" y="323"/>
                    <a:pt x="80" y="302"/>
                  </a:cubicBezTo>
                  <a:cubicBezTo>
                    <a:pt x="80" y="281"/>
                    <a:pt x="69" y="247"/>
                    <a:pt x="65" y="239"/>
                  </a:cubicBezTo>
                  <a:cubicBezTo>
                    <a:pt x="60" y="231"/>
                    <a:pt x="73" y="226"/>
                    <a:pt x="80" y="221"/>
                  </a:cubicBezTo>
                  <a:cubicBezTo>
                    <a:pt x="88" y="215"/>
                    <a:pt x="75" y="208"/>
                    <a:pt x="73" y="205"/>
                  </a:cubicBezTo>
                  <a:cubicBezTo>
                    <a:pt x="71" y="202"/>
                    <a:pt x="64" y="190"/>
                    <a:pt x="59" y="184"/>
                  </a:cubicBezTo>
                  <a:cubicBezTo>
                    <a:pt x="55" y="178"/>
                    <a:pt x="54" y="182"/>
                    <a:pt x="44" y="181"/>
                  </a:cubicBezTo>
                  <a:cubicBezTo>
                    <a:pt x="34" y="180"/>
                    <a:pt x="34" y="175"/>
                    <a:pt x="33" y="171"/>
                  </a:cubicBezTo>
                  <a:cubicBezTo>
                    <a:pt x="32" y="167"/>
                    <a:pt x="41" y="164"/>
                    <a:pt x="42" y="158"/>
                  </a:cubicBezTo>
                  <a:cubicBezTo>
                    <a:pt x="42" y="152"/>
                    <a:pt x="40" y="145"/>
                    <a:pt x="40" y="143"/>
                  </a:cubicBezTo>
                  <a:cubicBezTo>
                    <a:pt x="41" y="141"/>
                    <a:pt x="33" y="136"/>
                    <a:pt x="30" y="135"/>
                  </a:cubicBezTo>
                  <a:cubicBezTo>
                    <a:pt x="27" y="133"/>
                    <a:pt x="24" y="127"/>
                    <a:pt x="22" y="121"/>
                  </a:cubicBezTo>
                  <a:cubicBezTo>
                    <a:pt x="20" y="114"/>
                    <a:pt x="17" y="119"/>
                    <a:pt x="13" y="119"/>
                  </a:cubicBezTo>
                  <a:cubicBezTo>
                    <a:pt x="8" y="118"/>
                    <a:pt x="10" y="114"/>
                    <a:pt x="5" y="108"/>
                  </a:cubicBezTo>
                  <a:cubicBezTo>
                    <a:pt x="3" y="106"/>
                    <a:pt x="3" y="105"/>
                    <a:pt x="2" y="104"/>
                  </a:cubicBezTo>
                  <a:cubicBezTo>
                    <a:pt x="1" y="101"/>
                    <a:pt x="3" y="100"/>
                    <a:pt x="4" y="98"/>
                  </a:cubicBezTo>
                  <a:cubicBezTo>
                    <a:pt x="4" y="94"/>
                    <a:pt x="3" y="91"/>
                    <a:pt x="1" y="86"/>
                  </a:cubicBezTo>
                  <a:cubicBezTo>
                    <a:pt x="0" y="80"/>
                    <a:pt x="4" y="77"/>
                    <a:pt x="6" y="73"/>
                  </a:cubicBezTo>
                  <a:cubicBezTo>
                    <a:pt x="9" y="69"/>
                    <a:pt x="12" y="79"/>
                    <a:pt x="15" y="82"/>
                  </a:cubicBezTo>
                  <a:cubicBezTo>
                    <a:pt x="18" y="84"/>
                    <a:pt x="18" y="80"/>
                    <a:pt x="18" y="73"/>
                  </a:cubicBezTo>
                  <a:cubicBezTo>
                    <a:pt x="17" y="66"/>
                    <a:pt x="20" y="69"/>
                    <a:pt x="26" y="68"/>
                  </a:cubicBezTo>
                  <a:cubicBezTo>
                    <a:pt x="33" y="66"/>
                    <a:pt x="31" y="68"/>
                    <a:pt x="37" y="72"/>
                  </a:cubicBezTo>
                  <a:cubicBezTo>
                    <a:pt x="43" y="75"/>
                    <a:pt x="41" y="72"/>
                    <a:pt x="44" y="69"/>
                  </a:cubicBezTo>
                  <a:cubicBezTo>
                    <a:pt x="47" y="66"/>
                    <a:pt x="55" y="68"/>
                    <a:pt x="61" y="68"/>
                  </a:cubicBezTo>
                  <a:cubicBezTo>
                    <a:pt x="68" y="68"/>
                    <a:pt x="65" y="68"/>
                    <a:pt x="68" y="71"/>
                  </a:cubicBezTo>
                  <a:cubicBezTo>
                    <a:pt x="71" y="74"/>
                    <a:pt x="73" y="70"/>
                    <a:pt x="82" y="68"/>
                  </a:cubicBezTo>
                  <a:cubicBezTo>
                    <a:pt x="91" y="67"/>
                    <a:pt x="94" y="75"/>
                    <a:pt x="97" y="79"/>
                  </a:cubicBezTo>
                  <a:cubicBezTo>
                    <a:pt x="99" y="82"/>
                    <a:pt x="105" y="82"/>
                    <a:pt x="110" y="80"/>
                  </a:cubicBezTo>
                  <a:cubicBezTo>
                    <a:pt x="115" y="78"/>
                    <a:pt x="117" y="88"/>
                    <a:pt x="122" y="86"/>
                  </a:cubicBezTo>
                  <a:cubicBezTo>
                    <a:pt x="127" y="84"/>
                    <a:pt x="126" y="84"/>
                    <a:pt x="129" y="80"/>
                  </a:cubicBezTo>
                  <a:cubicBezTo>
                    <a:pt x="132" y="75"/>
                    <a:pt x="135" y="76"/>
                    <a:pt x="142" y="73"/>
                  </a:cubicBezTo>
                  <a:cubicBezTo>
                    <a:pt x="149" y="70"/>
                    <a:pt x="149" y="77"/>
                    <a:pt x="149" y="84"/>
                  </a:cubicBezTo>
                  <a:cubicBezTo>
                    <a:pt x="149" y="91"/>
                    <a:pt x="157" y="94"/>
                    <a:pt x="161" y="101"/>
                  </a:cubicBezTo>
                  <a:cubicBezTo>
                    <a:pt x="165" y="108"/>
                    <a:pt x="166" y="109"/>
                    <a:pt x="176" y="113"/>
                  </a:cubicBezTo>
                  <a:cubicBezTo>
                    <a:pt x="186" y="118"/>
                    <a:pt x="179" y="121"/>
                    <a:pt x="184" y="127"/>
                  </a:cubicBezTo>
                  <a:cubicBezTo>
                    <a:pt x="190" y="134"/>
                    <a:pt x="192" y="129"/>
                    <a:pt x="197" y="127"/>
                  </a:cubicBezTo>
                  <a:cubicBezTo>
                    <a:pt x="202" y="124"/>
                    <a:pt x="206" y="126"/>
                    <a:pt x="213" y="130"/>
                  </a:cubicBezTo>
                  <a:cubicBezTo>
                    <a:pt x="220" y="133"/>
                    <a:pt x="221" y="117"/>
                    <a:pt x="222" y="114"/>
                  </a:cubicBezTo>
                  <a:cubicBezTo>
                    <a:pt x="222" y="111"/>
                    <a:pt x="222" y="108"/>
                    <a:pt x="220" y="107"/>
                  </a:cubicBezTo>
                  <a:cubicBezTo>
                    <a:pt x="218" y="105"/>
                    <a:pt x="218" y="100"/>
                    <a:pt x="220" y="99"/>
                  </a:cubicBezTo>
                  <a:cubicBezTo>
                    <a:pt x="222" y="98"/>
                    <a:pt x="228" y="91"/>
                    <a:pt x="231" y="84"/>
                  </a:cubicBezTo>
                  <a:cubicBezTo>
                    <a:pt x="234" y="77"/>
                    <a:pt x="236" y="82"/>
                    <a:pt x="240" y="80"/>
                  </a:cubicBezTo>
                  <a:cubicBezTo>
                    <a:pt x="244" y="77"/>
                    <a:pt x="247" y="79"/>
                    <a:pt x="250" y="83"/>
                  </a:cubicBezTo>
                  <a:cubicBezTo>
                    <a:pt x="254" y="86"/>
                    <a:pt x="259" y="91"/>
                    <a:pt x="270" y="98"/>
                  </a:cubicBezTo>
                  <a:cubicBezTo>
                    <a:pt x="282" y="104"/>
                    <a:pt x="280" y="93"/>
                    <a:pt x="283" y="88"/>
                  </a:cubicBezTo>
                  <a:cubicBezTo>
                    <a:pt x="287" y="83"/>
                    <a:pt x="298" y="89"/>
                    <a:pt x="305" y="89"/>
                  </a:cubicBezTo>
                  <a:cubicBezTo>
                    <a:pt x="312" y="89"/>
                    <a:pt x="315" y="76"/>
                    <a:pt x="317" y="67"/>
                  </a:cubicBezTo>
                  <a:cubicBezTo>
                    <a:pt x="318" y="62"/>
                    <a:pt x="315" y="56"/>
                    <a:pt x="311" y="50"/>
                  </a:cubicBezTo>
                  <a:cubicBezTo>
                    <a:pt x="308" y="44"/>
                    <a:pt x="305" y="40"/>
                    <a:pt x="302" y="36"/>
                  </a:cubicBezTo>
                  <a:cubicBezTo>
                    <a:pt x="296" y="28"/>
                    <a:pt x="302" y="29"/>
                    <a:pt x="306" y="24"/>
                  </a:cubicBezTo>
                  <a:cubicBezTo>
                    <a:pt x="309" y="19"/>
                    <a:pt x="313" y="22"/>
                    <a:pt x="321" y="19"/>
                  </a:cubicBezTo>
                  <a:cubicBezTo>
                    <a:pt x="328" y="17"/>
                    <a:pt x="327" y="16"/>
                    <a:pt x="333" y="8"/>
                  </a:cubicBezTo>
                  <a:cubicBezTo>
                    <a:pt x="339" y="0"/>
                    <a:pt x="343" y="7"/>
                    <a:pt x="352" y="12"/>
                  </a:cubicBezTo>
                  <a:cubicBezTo>
                    <a:pt x="360" y="16"/>
                    <a:pt x="357" y="27"/>
                    <a:pt x="358" y="36"/>
                  </a:cubicBezTo>
                  <a:cubicBezTo>
                    <a:pt x="359" y="45"/>
                    <a:pt x="365" y="47"/>
                    <a:pt x="369" y="51"/>
                  </a:cubicBezTo>
                  <a:cubicBezTo>
                    <a:pt x="374" y="55"/>
                    <a:pt x="382" y="65"/>
                    <a:pt x="387" y="72"/>
                  </a:cubicBezTo>
                  <a:cubicBezTo>
                    <a:pt x="393" y="79"/>
                    <a:pt x="401" y="80"/>
                    <a:pt x="404" y="79"/>
                  </a:cubicBezTo>
                  <a:cubicBezTo>
                    <a:pt x="407" y="77"/>
                    <a:pt x="408" y="80"/>
                    <a:pt x="413" y="81"/>
                  </a:cubicBezTo>
                  <a:cubicBezTo>
                    <a:pt x="417" y="82"/>
                    <a:pt x="420" y="79"/>
                    <a:pt x="423" y="75"/>
                  </a:cubicBezTo>
                  <a:cubicBezTo>
                    <a:pt x="426" y="70"/>
                    <a:pt x="430" y="81"/>
                    <a:pt x="431" y="86"/>
                  </a:cubicBezTo>
                  <a:cubicBezTo>
                    <a:pt x="432" y="91"/>
                    <a:pt x="434" y="93"/>
                    <a:pt x="437" y="97"/>
                  </a:cubicBezTo>
                  <a:cubicBezTo>
                    <a:pt x="440" y="101"/>
                    <a:pt x="439" y="103"/>
                    <a:pt x="438" y="107"/>
                  </a:cubicBezTo>
                  <a:cubicBezTo>
                    <a:pt x="438" y="111"/>
                    <a:pt x="439" y="114"/>
                    <a:pt x="444" y="118"/>
                  </a:cubicBezTo>
                  <a:cubicBezTo>
                    <a:pt x="449" y="123"/>
                    <a:pt x="450" y="121"/>
                    <a:pt x="453" y="128"/>
                  </a:cubicBezTo>
                  <a:cubicBezTo>
                    <a:pt x="455" y="134"/>
                    <a:pt x="465" y="131"/>
                    <a:pt x="471" y="132"/>
                  </a:cubicBezTo>
                  <a:cubicBezTo>
                    <a:pt x="478" y="133"/>
                    <a:pt x="481" y="137"/>
                    <a:pt x="486" y="137"/>
                  </a:cubicBezTo>
                  <a:cubicBezTo>
                    <a:pt x="491" y="137"/>
                    <a:pt x="498" y="130"/>
                    <a:pt x="503" y="128"/>
                  </a:cubicBezTo>
                  <a:cubicBezTo>
                    <a:pt x="508" y="125"/>
                    <a:pt x="505" y="121"/>
                    <a:pt x="506" y="113"/>
                  </a:cubicBezTo>
                  <a:cubicBezTo>
                    <a:pt x="507" y="108"/>
                    <a:pt x="519" y="110"/>
                    <a:pt x="525" y="111"/>
                  </a:cubicBezTo>
                  <a:cubicBezTo>
                    <a:pt x="526" y="114"/>
                    <a:pt x="527" y="114"/>
                    <a:pt x="530" y="116"/>
                  </a:cubicBezTo>
                  <a:cubicBezTo>
                    <a:pt x="535" y="117"/>
                    <a:pt x="538" y="120"/>
                    <a:pt x="542" y="120"/>
                  </a:cubicBezTo>
                  <a:cubicBezTo>
                    <a:pt x="546" y="120"/>
                    <a:pt x="544" y="121"/>
                    <a:pt x="548" y="126"/>
                  </a:cubicBezTo>
                  <a:cubicBezTo>
                    <a:pt x="553" y="131"/>
                    <a:pt x="553" y="128"/>
                    <a:pt x="555" y="131"/>
                  </a:cubicBezTo>
                  <a:cubicBezTo>
                    <a:pt x="558" y="133"/>
                    <a:pt x="562" y="131"/>
                    <a:pt x="566" y="128"/>
                  </a:cubicBezTo>
                  <a:cubicBezTo>
                    <a:pt x="569" y="125"/>
                    <a:pt x="575" y="128"/>
                    <a:pt x="581" y="124"/>
                  </a:cubicBezTo>
                  <a:cubicBezTo>
                    <a:pt x="587" y="121"/>
                    <a:pt x="596" y="120"/>
                    <a:pt x="604" y="121"/>
                  </a:cubicBezTo>
                  <a:cubicBezTo>
                    <a:pt x="612" y="122"/>
                    <a:pt x="608" y="131"/>
                    <a:pt x="605" y="134"/>
                  </a:cubicBezTo>
                  <a:cubicBezTo>
                    <a:pt x="602" y="138"/>
                    <a:pt x="607" y="138"/>
                    <a:pt x="608" y="138"/>
                  </a:cubicBezTo>
                  <a:cubicBezTo>
                    <a:pt x="610" y="138"/>
                    <a:pt x="611" y="139"/>
                    <a:pt x="611" y="141"/>
                  </a:cubicBezTo>
                  <a:cubicBezTo>
                    <a:pt x="611" y="143"/>
                    <a:pt x="624" y="137"/>
                    <a:pt x="627" y="135"/>
                  </a:cubicBezTo>
                  <a:cubicBezTo>
                    <a:pt x="630" y="133"/>
                    <a:pt x="630" y="140"/>
                    <a:pt x="632" y="145"/>
                  </a:cubicBezTo>
                  <a:cubicBezTo>
                    <a:pt x="633" y="151"/>
                    <a:pt x="642" y="147"/>
                    <a:pt x="646" y="146"/>
                  </a:cubicBezTo>
                  <a:cubicBezTo>
                    <a:pt x="649" y="145"/>
                    <a:pt x="649" y="151"/>
                    <a:pt x="651" y="154"/>
                  </a:cubicBezTo>
                  <a:cubicBezTo>
                    <a:pt x="653" y="156"/>
                    <a:pt x="657" y="158"/>
                    <a:pt x="662" y="162"/>
                  </a:cubicBezTo>
                  <a:cubicBezTo>
                    <a:pt x="666" y="166"/>
                    <a:pt x="669" y="164"/>
                    <a:pt x="672" y="161"/>
                  </a:cubicBezTo>
                  <a:cubicBezTo>
                    <a:pt x="674" y="158"/>
                    <a:pt x="678" y="159"/>
                    <a:pt x="681" y="157"/>
                  </a:cubicBezTo>
                  <a:cubicBezTo>
                    <a:pt x="684" y="156"/>
                    <a:pt x="692" y="155"/>
                    <a:pt x="697" y="155"/>
                  </a:cubicBezTo>
                  <a:cubicBezTo>
                    <a:pt x="700" y="155"/>
                    <a:pt x="703" y="158"/>
                    <a:pt x="706" y="161"/>
                  </a:cubicBezTo>
                  <a:cubicBezTo>
                    <a:pt x="706" y="161"/>
                    <a:pt x="706" y="161"/>
                    <a:pt x="706" y="161"/>
                  </a:cubicBezTo>
                  <a:cubicBezTo>
                    <a:pt x="706" y="161"/>
                    <a:pt x="701" y="167"/>
                    <a:pt x="698" y="171"/>
                  </a:cubicBezTo>
                  <a:close/>
                </a:path>
              </a:pathLst>
            </a:custGeom>
            <a:solidFill>
              <a:schemeClr val="tx1"/>
            </a:solid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4">
              <a:extLst>
                <a:ext uri="{FF2B5EF4-FFF2-40B4-BE49-F238E27FC236}">
                  <a16:creationId xmlns:a16="http://schemas.microsoft.com/office/drawing/2014/main" id="{310C8322-697F-4961-B040-D431A41BB5D0}"/>
                </a:ext>
              </a:extLst>
            </p:cNvPr>
            <p:cNvSpPr>
              <a:spLocks/>
            </p:cNvSpPr>
            <p:nvPr/>
          </p:nvSpPr>
          <p:spPr bwMode="auto">
            <a:xfrm>
              <a:off x="4010" y="3484"/>
              <a:ext cx="960" cy="852"/>
            </a:xfrm>
            <a:custGeom>
              <a:avLst/>
              <a:gdLst>
                <a:gd name="T0" fmla="*/ 392 w 406"/>
                <a:gd name="T1" fmla="*/ 220 h 360"/>
                <a:gd name="T2" fmla="*/ 392 w 406"/>
                <a:gd name="T3" fmla="*/ 260 h 360"/>
                <a:gd name="T4" fmla="*/ 376 w 406"/>
                <a:gd name="T5" fmla="*/ 269 h 360"/>
                <a:gd name="T6" fmla="*/ 359 w 406"/>
                <a:gd name="T7" fmla="*/ 273 h 360"/>
                <a:gd name="T8" fmla="*/ 337 w 406"/>
                <a:gd name="T9" fmla="*/ 286 h 360"/>
                <a:gd name="T10" fmla="*/ 314 w 406"/>
                <a:gd name="T11" fmla="*/ 304 h 360"/>
                <a:gd name="T12" fmla="*/ 289 w 406"/>
                <a:gd name="T13" fmla="*/ 313 h 360"/>
                <a:gd name="T14" fmla="*/ 261 w 406"/>
                <a:gd name="T15" fmla="*/ 297 h 360"/>
                <a:gd name="T16" fmla="*/ 234 w 406"/>
                <a:gd name="T17" fmla="*/ 310 h 360"/>
                <a:gd name="T18" fmla="*/ 197 w 406"/>
                <a:gd name="T19" fmla="*/ 318 h 360"/>
                <a:gd name="T20" fmla="*/ 176 w 406"/>
                <a:gd name="T21" fmla="*/ 339 h 360"/>
                <a:gd name="T22" fmla="*/ 138 w 406"/>
                <a:gd name="T23" fmla="*/ 341 h 360"/>
                <a:gd name="T24" fmla="*/ 106 w 406"/>
                <a:gd name="T25" fmla="*/ 348 h 360"/>
                <a:gd name="T26" fmla="*/ 63 w 406"/>
                <a:gd name="T27" fmla="*/ 360 h 360"/>
                <a:gd name="T28" fmla="*/ 74 w 406"/>
                <a:gd name="T29" fmla="*/ 334 h 360"/>
                <a:gd name="T30" fmla="*/ 78 w 406"/>
                <a:gd name="T31" fmla="*/ 309 h 360"/>
                <a:gd name="T32" fmla="*/ 52 w 406"/>
                <a:gd name="T33" fmla="*/ 263 h 360"/>
                <a:gd name="T34" fmla="*/ 57 w 406"/>
                <a:gd name="T35" fmla="*/ 229 h 360"/>
                <a:gd name="T36" fmla="*/ 32 w 406"/>
                <a:gd name="T37" fmla="*/ 204 h 360"/>
                <a:gd name="T38" fmla="*/ 3 w 406"/>
                <a:gd name="T39" fmla="*/ 194 h 360"/>
                <a:gd name="T40" fmla="*/ 15 w 406"/>
                <a:gd name="T41" fmla="*/ 154 h 360"/>
                <a:gd name="T42" fmla="*/ 52 w 406"/>
                <a:gd name="T43" fmla="*/ 142 h 360"/>
                <a:gd name="T44" fmla="*/ 87 w 406"/>
                <a:gd name="T45" fmla="*/ 152 h 360"/>
                <a:gd name="T46" fmla="*/ 111 w 406"/>
                <a:gd name="T47" fmla="*/ 135 h 360"/>
                <a:gd name="T48" fmla="*/ 119 w 406"/>
                <a:gd name="T49" fmla="*/ 118 h 360"/>
                <a:gd name="T50" fmla="*/ 167 w 406"/>
                <a:gd name="T51" fmla="*/ 116 h 360"/>
                <a:gd name="T52" fmla="*/ 166 w 406"/>
                <a:gd name="T53" fmla="*/ 90 h 360"/>
                <a:gd name="T54" fmla="*/ 150 w 406"/>
                <a:gd name="T55" fmla="*/ 73 h 360"/>
                <a:gd name="T56" fmla="*/ 154 w 406"/>
                <a:gd name="T57" fmla="*/ 50 h 360"/>
                <a:gd name="T58" fmla="*/ 188 w 406"/>
                <a:gd name="T59" fmla="*/ 57 h 360"/>
                <a:gd name="T60" fmla="*/ 207 w 406"/>
                <a:gd name="T61" fmla="*/ 62 h 360"/>
                <a:gd name="T62" fmla="*/ 211 w 406"/>
                <a:gd name="T63" fmla="*/ 39 h 360"/>
                <a:gd name="T64" fmla="*/ 245 w 406"/>
                <a:gd name="T65" fmla="*/ 35 h 360"/>
                <a:gd name="T66" fmla="*/ 258 w 406"/>
                <a:gd name="T67" fmla="*/ 4 h 360"/>
                <a:gd name="T68" fmla="*/ 280 w 406"/>
                <a:gd name="T69" fmla="*/ 12 h 360"/>
                <a:gd name="T70" fmla="*/ 308 w 406"/>
                <a:gd name="T71" fmla="*/ 13 h 360"/>
                <a:gd name="T72" fmla="*/ 331 w 406"/>
                <a:gd name="T73" fmla="*/ 39 h 360"/>
                <a:gd name="T74" fmla="*/ 335 w 406"/>
                <a:gd name="T75" fmla="*/ 64 h 360"/>
                <a:gd name="T76" fmla="*/ 364 w 406"/>
                <a:gd name="T77" fmla="*/ 78 h 360"/>
                <a:gd name="T78" fmla="*/ 382 w 406"/>
                <a:gd name="T79" fmla="*/ 52 h 360"/>
                <a:gd name="T80" fmla="*/ 388 w 406"/>
                <a:gd name="T81" fmla="*/ 72 h 360"/>
                <a:gd name="T82" fmla="*/ 388 w 406"/>
                <a:gd name="T83" fmla="*/ 100 h 360"/>
                <a:gd name="T84" fmla="*/ 363 w 406"/>
                <a:gd name="T85" fmla="*/ 140 h 360"/>
                <a:gd name="T86" fmla="*/ 370 w 406"/>
                <a:gd name="T87" fmla="*/ 159 h 360"/>
                <a:gd name="T88" fmla="*/ 405 w 406"/>
                <a:gd name="T89" fmla="*/ 170 h 360"/>
                <a:gd name="T90" fmla="*/ 392 w 406"/>
                <a:gd name="T91" fmla="*/ 1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360">
                  <a:moveTo>
                    <a:pt x="392" y="195"/>
                  </a:moveTo>
                  <a:cubicBezTo>
                    <a:pt x="396" y="196"/>
                    <a:pt x="401" y="198"/>
                    <a:pt x="397" y="204"/>
                  </a:cubicBezTo>
                  <a:cubicBezTo>
                    <a:pt x="392" y="211"/>
                    <a:pt x="388" y="217"/>
                    <a:pt x="392" y="220"/>
                  </a:cubicBezTo>
                  <a:cubicBezTo>
                    <a:pt x="396" y="223"/>
                    <a:pt x="404" y="237"/>
                    <a:pt x="402" y="242"/>
                  </a:cubicBezTo>
                  <a:cubicBezTo>
                    <a:pt x="402" y="242"/>
                    <a:pt x="402" y="243"/>
                    <a:pt x="402" y="243"/>
                  </a:cubicBezTo>
                  <a:cubicBezTo>
                    <a:pt x="402" y="243"/>
                    <a:pt x="396" y="255"/>
                    <a:pt x="392" y="260"/>
                  </a:cubicBezTo>
                  <a:cubicBezTo>
                    <a:pt x="389" y="265"/>
                    <a:pt x="382" y="259"/>
                    <a:pt x="377" y="258"/>
                  </a:cubicBezTo>
                  <a:cubicBezTo>
                    <a:pt x="373" y="257"/>
                    <a:pt x="371" y="260"/>
                    <a:pt x="368" y="265"/>
                  </a:cubicBezTo>
                  <a:cubicBezTo>
                    <a:pt x="364" y="270"/>
                    <a:pt x="370" y="269"/>
                    <a:pt x="376" y="269"/>
                  </a:cubicBezTo>
                  <a:cubicBezTo>
                    <a:pt x="382" y="270"/>
                    <a:pt x="376" y="275"/>
                    <a:pt x="374" y="280"/>
                  </a:cubicBezTo>
                  <a:cubicBezTo>
                    <a:pt x="372" y="285"/>
                    <a:pt x="367" y="279"/>
                    <a:pt x="364" y="280"/>
                  </a:cubicBezTo>
                  <a:cubicBezTo>
                    <a:pt x="362" y="281"/>
                    <a:pt x="362" y="277"/>
                    <a:pt x="359" y="273"/>
                  </a:cubicBezTo>
                  <a:cubicBezTo>
                    <a:pt x="356" y="269"/>
                    <a:pt x="351" y="281"/>
                    <a:pt x="349" y="283"/>
                  </a:cubicBezTo>
                  <a:cubicBezTo>
                    <a:pt x="348" y="285"/>
                    <a:pt x="348" y="289"/>
                    <a:pt x="349" y="294"/>
                  </a:cubicBezTo>
                  <a:cubicBezTo>
                    <a:pt x="350" y="299"/>
                    <a:pt x="340" y="290"/>
                    <a:pt x="337" y="286"/>
                  </a:cubicBezTo>
                  <a:cubicBezTo>
                    <a:pt x="333" y="281"/>
                    <a:pt x="334" y="283"/>
                    <a:pt x="330" y="281"/>
                  </a:cubicBezTo>
                  <a:cubicBezTo>
                    <a:pt x="326" y="279"/>
                    <a:pt x="326" y="284"/>
                    <a:pt x="320" y="289"/>
                  </a:cubicBezTo>
                  <a:cubicBezTo>
                    <a:pt x="315" y="293"/>
                    <a:pt x="316" y="297"/>
                    <a:pt x="314" y="304"/>
                  </a:cubicBezTo>
                  <a:cubicBezTo>
                    <a:pt x="312" y="311"/>
                    <a:pt x="313" y="307"/>
                    <a:pt x="305" y="307"/>
                  </a:cubicBezTo>
                  <a:cubicBezTo>
                    <a:pt x="297" y="307"/>
                    <a:pt x="299" y="309"/>
                    <a:pt x="298" y="312"/>
                  </a:cubicBezTo>
                  <a:cubicBezTo>
                    <a:pt x="297" y="316"/>
                    <a:pt x="293" y="315"/>
                    <a:pt x="289" y="313"/>
                  </a:cubicBezTo>
                  <a:cubicBezTo>
                    <a:pt x="284" y="311"/>
                    <a:pt x="282" y="307"/>
                    <a:pt x="279" y="301"/>
                  </a:cubicBezTo>
                  <a:cubicBezTo>
                    <a:pt x="276" y="296"/>
                    <a:pt x="277" y="302"/>
                    <a:pt x="273" y="305"/>
                  </a:cubicBezTo>
                  <a:cubicBezTo>
                    <a:pt x="268" y="307"/>
                    <a:pt x="264" y="300"/>
                    <a:pt x="261" y="297"/>
                  </a:cubicBezTo>
                  <a:cubicBezTo>
                    <a:pt x="258" y="295"/>
                    <a:pt x="255" y="290"/>
                    <a:pt x="253" y="286"/>
                  </a:cubicBezTo>
                  <a:cubicBezTo>
                    <a:pt x="251" y="281"/>
                    <a:pt x="244" y="292"/>
                    <a:pt x="239" y="295"/>
                  </a:cubicBezTo>
                  <a:cubicBezTo>
                    <a:pt x="233" y="298"/>
                    <a:pt x="236" y="303"/>
                    <a:pt x="234" y="310"/>
                  </a:cubicBezTo>
                  <a:cubicBezTo>
                    <a:pt x="232" y="316"/>
                    <a:pt x="220" y="314"/>
                    <a:pt x="217" y="314"/>
                  </a:cubicBezTo>
                  <a:cubicBezTo>
                    <a:pt x="214" y="314"/>
                    <a:pt x="212" y="316"/>
                    <a:pt x="206" y="319"/>
                  </a:cubicBezTo>
                  <a:cubicBezTo>
                    <a:pt x="200" y="323"/>
                    <a:pt x="200" y="319"/>
                    <a:pt x="197" y="318"/>
                  </a:cubicBezTo>
                  <a:cubicBezTo>
                    <a:pt x="193" y="317"/>
                    <a:pt x="193" y="320"/>
                    <a:pt x="191" y="323"/>
                  </a:cubicBezTo>
                  <a:cubicBezTo>
                    <a:pt x="189" y="325"/>
                    <a:pt x="179" y="328"/>
                    <a:pt x="175" y="330"/>
                  </a:cubicBezTo>
                  <a:cubicBezTo>
                    <a:pt x="171" y="331"/>
                    <a:pt x="174" y="331"/>
                    <a:pt x="176" y="339"/>
                  </a:cubicBezTo>
                  <a:cubicBezTo>
                    <a:pt x="178" y="346"/>
                    <a:pt x="172" y="345"/>
                    <a:pt x="165" y="349"/>
                  </a:cubicBezTo>
                  <a:cubicBezTo>
                    <a:pt x="157" y="352"/>
                    <a:pt x="151" y="347"/>
                    <a:pt x="148" y="343"/>
                  </a:cubicBezTo>
                  <a:cubicBezTo>
                    <a:pt x="146" y="339"/>
                    <a:pt x="142" y="342"/>
                    <a:pt x="138" y="341"/>
                  </a:cubicBezTo>
                  <a:cubicBezTo>
                    <a:pt x="133" y="341"/>
                    <a:pt x="134" y="339"/>
                    <a:pt x="131" y="333"/>
                  </a:cubicBezTo>
                  <a:cubicBezTo>
                    <a:pt x="127" y="328"/>
                    <a:pt x="124" y="331"/>
                    <a:pt x="116" y="333"/>
                  </a:cubicBezTo>
                  <a:cubicBezTo>
                    <a:pt x="108" y="334"/>
                    <a:pt x="110" y="338"/>
                    <a:pt x="106" y="348"/>
                  </a:cubicBezTo>
                  <a:cubicBezTo>
                    <a:pt x="103" y="358"/>
                    <a:pt x="69" y="359"/>
                    <a:pt x="65" y="360"/>
                  </a:cubicBezTo>
                  <a:cubicBezTo>
                    <a:pt x="64" y="360"/>
                    <a:pt x="63" y="360"/>
                    <a:pt x="63" y="360"/>
                  </a:cubicBezTo>
                  <a:cubicBezTo>
                    <a:pt x="63" y="360"/>
                    <a:pt x="63" y="360"/>
                    <a:pt x="63" y="360"/>
                  </a:cubicBezTo>
                  <a:cubicBezTo>
                    <a:pt x="63" y="360"/>
                    <a:pt x="62" y="360"/>
                    <a:pt x="62" y="360"/>
                  </a:cubicBezTo>
                  <a:cubicBezTo>
                    <a:pt x="61" y="358"/>
                    <a:pt x="61" y="355"/>
                    <a:pt x="61" y="349"/>
                  </a:cubicBezTo>
                  <a:cubicBezTo>
                    <a:pt x="60" y="341"/>
                    <a:pt x="69" y="340"/>
                    <a:pt x="74" y="334"/>
                  </a:cubicBezTo>
                  <a:cubicBezTo>
                    <a:pt x="79" y="328"/>
                    <a:pt x="71" y="330"/>
                    <a:pt x="73" y="320"/>
                  </a:cubicBezTo>
                  <a:cubicBezTo>
                    <a:pt x="75" y="311"/>
                    <a:pt x="77" y="316"/>
                    <a:pt x="84" y="315"/>
                  </a:cubicBezTo>
                  <a:cubicBezTo>
                    <a:pt x="91" y="314"/>
                    <a:pt x="81" y="310"/>
                    <a:pt x="78" y="309"/>
                  </a:cubicBezTo>
                  <a:cubicBezTo>
                    <a:pt x="75" y="308"/>
                    <a:pt x="68" y="304"/>
                    <a:pt x="61" y="302"/>
                  </a:cubicBezTo>
                  <a:cubicBezTo>
                    <a:pt x="53" y="299"/>
                    <a:pt x="53" y="294"/>
                    <a:pt x="47" y="287"/>
                  </a:cubicBezTo>
                  <a:cubicBezTo>
                    <a:pt x="40" y="279"/>
                    <a:pt x="49" y="266"/>
                    <a:pt x="52" y="263"/>
                  </a:cubicBezTo>
                  <a:cubicBezTo>
                    <a:pt x="55" y="260"/>
                    <a:pt x="54" y="258"/>
                    <a:pt x="55" y="252"/>
                  </a:cubicBezTo>
                  <a:cubicBezTo>
                    <a:pt x="57" y="246"/>
                    <a:pt x="56" y="239"/>
                    <a:pt x="59" y="236"/>
                  </a:cubicBezTo>
                  <a:cubicBezTo>
                    <a:pt x="61" y="233"/>
                    <a:pt x="59" y="233"/>
                    <a:pt x="57" y="229"/>
                  </a:cubicBezTo>
                  <a:cubicBezTo>
                    <a:pt x="54" y="226"/>
                    <a:pt x="52" y="212"/>
                    <a:pt x="50" y="206"/>
                  </a:cubicBezTo>
                  <a:cubicBezTo>
                    <a:pt x="49" y="201"/>
                    <a:pt x="46" y="205"/>
                    <a:pt x="40" y="207"/>
                  </a:cubicBezTo>
                  <a:cubicBezTo>
                    <a:pt x="34" y="208"/>
                    <a:pt x="35" y="205"/>
                    <a:pt x="32" y="204"/>
                  </a:cubicBezTo>
                  <a:cubicBezTo>
                    <a:pt x="30" y="202"/>
                    <a:pt x="28" y="210"/>
                    <a:pt x="21" y="212"/>
                  </a:cubicBezTo>
                  <a:cubicBezTo>
                    <a:pt x="14" y="214"/>
                    <a:pt x="8" y="202"/>
                    <a:pt x="10" y="199"/>
                  </a:cubicBezTo>
                  <a:cubicBezTo>
                    <a:pt x="11" y="196"/>
                    <a:pt x="6" y="196"/>
                    <a:pt x="3" y="194"/>
                  </a:cubicBezTo>
                  <a:cubicBezTo>
                    <a:pt x="0" y="192"/>
                    <a:pt x="3" y="187"/>
                    <a:pt x="3" y="186"/>
                  </a:cubicBezTo>
                  <a:cubicBezTo>
                    <a:pt x="3" y="185"/>
                    <a:pt x="6" y="170"/>
                    <a:pt x="5" y="166"/>
                  </a:cubicBezTo>
                  <a:cubicBezTo>
                    <a:pt x="4" y="161"/>
                    <a:pt x="14" y="158"/>
                    <a:pt x="15" y="154"/>
                  </a:cubicBezTo>
                  <a:cubicBezTo>
                    <a:pt x="17" y="150"/>
                    <a:pt x="24" y="148"/>
                    <a:pt x="27" y="145"/>
                  </a:cubicBezTo>
                  <a:cubicBezTo>
                    <a:pt x="30" y="143"/>
                    <a:pt x="39" y="152"/>
                    <a:pt x="45" y="152"/>
                  </a:cubicBezTo>
                  <a:cubicBezTo>
                    <a:pt x="50" y="152"/>
                    <a:pt x="48" y="144"/>
                    <a:pt x="52" y="142"/>
                  </a:cubicBezTo>
                  <a:cubicBezTo>
                    <a:pt x="56" y="139"/>
                    <a:pt x="56" y="147"/>
                    <a:pt x="60" y="150"/>
                  </a:cubicBezTo>
                  <a:cubicBezTo>
                    <a:pt x="64" y="153"/>
                    <a:pt x="67" y="152"/>
                    <a:pt x="70" y="149"/>
                  </a:cubicBezTo>
                  <a:cubicBezTo>
                    <a:pt x="74" y="147"/>
                    <a:pt x="80" y="152"/>
                    <a:pt x="87" y="152"/>
                  </a:cubicBezTo>
                  <a:cubicBezTo>
                    <a:pt x="94" y="153"/>
                    <a:pt x="94" y="149"/>
                    <a:pt x="97" y="145"/>
                  </a:cubicBezTo>
                  <a:cubicBezTo>
                    <a:pt x="99" y="140"/>
                    <a:pt x="102" y="144"/>
                    <a:pt x="108" y="145"/>
                  </a:cubicBezTo>
                  <a:cubicBezTo>
                    <a:pt x="113" y="145"/>
                    <a:pt x="110" y="139"/>
                    <a:pt x="111" y="135"/>
                  </a:cubicBezTo>
                  <a:cubicBezTo>
                    <a:pt x="112" y="132"/>
                    <a:pt x="112" y="133"/>
                    <a:pt x="118" y="130"/>
                  </a:cubicBezTo>
                  <a:cubicBezTo>
                    <a:pt x="122" y="128"/>
                    <a:pt x="118" y="122"/>
                    <a:pt x="117" y="119"/>
                  </a:cubicBezTo>
                  <a:cubicBezTo>
                    <a:pt x="117" y="119"/>
                    <a:pt x="118" y="118"/>
                    <a:pt x="119" y="118"/>
                  </a:cubicBezTo>
                  <a:cubicBezTo>
                    <a:pt x="128" y="114"/>
                    <a:pt x="131" y="116"/>
                    <a:pt x="140" y="119"/>
                  </a:cubicBezTo>
                  <a:cubicBezTo>
                    <a:pt x="150" y="121"/>
                    <a:pt x="156" y="124"/>
                    <a:pt x="159" y="121"/>
                  </a:cubicBezTo>
                  <a:cubicBezTo>
                    <a:pt x="161" y="117"/>
                    <a:pt x="165" y="120"/>
                    <a:pt x="167" y="116"/>
                  </a:cubicBezTo>
                  <a:cubicBezTo>
                    <a:pt x="169" y="112"/>
                    <a:pt x="171" y="109"/>
                    <a:pt x="174" y="108"/>
                  </a:cubicBezTo>
                  <a:cubicBezTo>
                    <a:pt x="177" y="106"/>
                    <a:pt x="185" y="103"/>
                    <a:pt x="180" y="97"/>
                  </a:cubicBezTo>
                  <a:cubicBezTo>
                    <a:pt x="175" y="91"/>
                    <a:pt x="167" y="93"/>
                    <a:pt x="166" y="90"/>
                  </a:cubicBezTo>
                  <a:cubicBezTo>
                    <a:pt x="165" y="87"/>
                    <a:pt x="165" y="82"/>
                    <a:pt x="161" y="85"/>
                  </a:cubicBezTo>
                  <a:cubicBezTo>
                    <a:pt x="158" y="88"/>
                    <a:pt x="160" y="94"/>
                    <a:pt x="156" y="87"/>
                  </a:cubicBezTo>
                  <a:cubicBezTo>
                    <a:pt x="152" y="81"/>
                    <a:pt x="154" y="76"/>
                    <a:pt x="150" y="73"/>
                  </a:cubicBezTo>
                  <a:cubicBezTo>
                    <a:pt x="145" y="70"/>
                    <a:pt x="139" y="72"/>
                    <a:pt x="136" y="66"/>
                  </a:cubicBezTo>
                  <a:cubicBezTo>
                    <a:pt x="133" y="59"/>
                    <a:pt x="132" y="51"/>
                    <a:pt x="140" y="51"/>
                  </a:cubicBezTo>
                  <a:cubicBezTo>
                    <a:pt x="147" y="50"/>
                    <a:pt x="150" y="55"/>
                    <a:pt x="154" y="50"/>
                  </a:cubicBezTo>
                  <a:cubicBezTo>
                    <a:pt x="157" y="44"/>
                    <a:pt x="160" y="33"/>
                    <a:pt x="167" y="44"/>
                  </a:cubicBezTo>
                  <a:cubicBezTo>
                    <a:pt x="173" y="55"/>
                    <a:pt x="180" y="62"/>
                    <a:pt x="183" y="60"/>
                  </a:cubicBezTo>
                  <a:cubicBezTo>
                    <a:pt x="185" y="59"/>
                    <a:pt x="187" y="58"/>
                    <a:pt x="188" y="57"/>
                  </a:cubicBezTo>
                  <a:cubicBezTo>
                    <a:pt x="195" y="59"/>
                    <a:pt x="195" y="44"/>
                    <a:pt x="199" y="38"/>
                  </a:cubicBezTo>
                  <a:cubicBezTo>
                    <a:pt x="203" y="32"/>
                    <a:pt x="202" y="49"/>
                    <a:pt x="199" y="56"/>
                  </a:cubicBezTo>
                  <a:cubicBezTo>
                    <a:pt x="197" y="63"/>
                    <a:pt x="203" y="59"/>
                    <a:pt x="207" y="62"/>
                  </a:cubicBezTo>
                  <a:cubicBezTo>
                    <a:pt x="210" y="65"/>
                    <a:pt x="210" y="58"/>
                    <a:pt x="210" y="56"/>
                  </a:cubicBezTo>
                  <a:cubicBezTo>
                    <a:pt x="210" y="54"/>
                    <a:pt x="210" y="50"/>
                    <a:pt x="214" y="47"/>
                  </a:cubicBezTo>
                  <a:cubicBezTo>
                    <a:pt x="217" y="44"/>
                    <a:pt x="213" y="43"/>
                    <a:pt x="211" y="39"/>
                  </a:cubicBezTo>
                  <a:cubicBezTo>
                    <a:pt x="208" y="35"/>
                    <a:pt x="214" y="36"/>
                    <a:pt x="218" y="36"/>
                  </a:cubicBezTo>
                  <a:cubicBezTo>
                    <a:pt x="223" y="36"/>
                    <a:pt x="229" y="34"/>
                    <a:pt x="234" y="31"/>
                  </a:cubicBezTo>
                  <a:cubicBezTo>
                    <a:pt x="239" y="29"/>
                    <a:pt x="241" y="34"/>
                    <a:pt x="245" y="35"/>
                  </a:cubicBezTo>
                  <a:cubicBezTo>
                    <a:pt x="250" y="37"/>
                    <a:pt x="257" y="29"/>
                    <a:pt x="260" y="23"/>
                  </a:cubicBezTo>
                  <a:cubicBezTo>
                    <a:pt x="263" y="16"/>
                    <a:pt x="260" y="17"/>
                    <a:pt x="256" y="16"/>
                  </a:cubicBezTo>
                  <a:cubicBezTo>
                    <a:pt x="253" y="14"/>
                    <a:pt x="256" y="7"/>
                    <a:pt x="258" y="4"/>
                  </a:cubicBezTo>
                  <a:cubicBezTo>
                    <a:pt x="260" y="0"/>
                    <a:pt x="269" y="5"/>
                    <a:pt x="272" y="7"/>
                  </a:cubicBezTo>
                  <a:cubicBezTo>
                    <a:pt x="275" y="8"/>
                    <a:pt x="274" y="7"/>
                    <a:pt x="279" y="5"/>
                  </a:cubicBezTo>
                  <a:cubicBezTo>
                    <a:pt x="284" y="4"/>
                    <a:pt x="282" y="9"/>
                    <a:pt x="280" y="12"/>
                  </a:cubicBezTo>
                  <a:cubicBezTo>
                    <a:pt x="279" y="15"/>
                    <a:pt x="283" y="18"/>
                    <a:pt x="285" y="19"/>
                  </a:cubicBezTo>
                  <a:cubicBezTo>
                    <a:pt x="288" y="20"/>
                    <a:pt x="289" y="18"/>
                    <a:pt x="294" y="15"/>
                  </a:cubicBezTo>
                  <a:cubicBezTo>
                    <a:pt x="299" y="11"/>
                    <a:pt x="303" y="13"/>
                    <a:pt x="308" y="13"/>
                  </a:cubicBezTo>
                  <a:cubicBezTo>
                    <a:pt x="312" y="12"/>
                    <a:pt x="312" y="21"/>
                    <a:pt x="317" y="25"/>
                  </a:cubicBezTo>
                  <a:cubicBezTo>
                    <a:pt x="322" y="28"/>
                    <a:pt x="322" y="28"/>
                    <a:pt x="326" y="27"/>
                  </a:cubicBezTo>
                  <a:cubicBezTo>
                    <a:pt x="330" y="26"/>
                    <a:pt x="330" y="36"/>
                    <a:pt x="331" y="39"/>
                  </a:cubicBezTo>
                  <a:cubicBezTo>
                    <a:pt x="333" y="42"/>
                    <a:pt x="331" y="44"/>
                    <a:pt x="330" y="47"/>
                  </a:cubicBezTo>
                  <a:cubicBezTo>
                    <a:pt x="330" y="50"/>
                    <a:pt x="333" y="52"/>
                    <a:pt x="336" y="53"/>
                  </a:cubicBezTo>
                  <a:cubicBezTo>
                    <a:pt x="340" y="54"/>
                    <a:pt x="336" y="58"/>
                    <a:pt x="335" y="64"/>
                  </a:cubicBezTo>
                  <a:cubicBezTo>
                    <a:pt x="335" y="69"/>
                    <a:pt x="343" y="60"/>
                    <a:pt x="347" y="58"/>
                  </a:cubicBezTo>
                  <a:cubicBezTo>
                    <a:pt x="350" y="56"/>
                    <a:pt x="346" y="68"/>
                    <a:pt x="345" y="74"/>
                  </a:cubicBezTo>
                  <a:cubicBezTo>
                    <a:pt x="344" y="79"/>
                    <a:pt x="356" y="77"/>
                    <a:pt x="364" y="78"/>
                  </a:cubicBezTo>
                  <a:cubicBezTo>
                    <a:pt x="372" y="79"/>
                    <a:pt x="368" y="76"/>
                    <a:pt x="372" y="65"/>
                  </a:cubicBezTo>
                  <a:cubicBezTo>
                    <a:pt x="375" y="58"/>
                    <a:pt x="379" y="54"/>
                    <a:pt x="382" y="52"/>
                  </a:cubicBezTo>
                  <a:cubicBezTo>
                    <a:pt x="382" y="52"/>
                    <a:pt x="382" y="52"/>
                    <a:pt x="382" y="52"/>
                  </a:cubicBezTo>
                  <a:cubicBezTo>
                    <a:pt x="383" y="54"/>
                    <a:pt x="383" y="55"/>
                    <a:pt x="383" y="57"/>
                  </a:cubicBezTo>
                  <a:cubicBezTo>
                    <a:pt x="383" y="61"/>
                    <a:pt x="379" y="65"/>
                    <a:pt x="383" y="67"/>
                  </a:cubicBezTo>
                  <a:cubicBezTo>
                    <a:pt x="387" y="68"/>
                    <a:pt x="391" y="66"/>
                    <a:pt x="388" y="72"/>
                  </a:cubicBezTo>
                  <a:cubicBezTo>
                    <a:pt x="386" y="77"/>
                    <a:pt x="381" y="83"/>
                    <a:pt x="385" y="85"/>
                  </a:cubicBezTo>
                  <a:cubicBezTo>
                    <a:pt x="389" y="87"/>
                    <a:pt x="391" y="84"/>
                    <a:pt x="389" y="89"/>
                  </a:cubicBezTo>
                  <a:cubicBezTo>
                    <a:pt x="388" y="94"/>
                    <a:pt x="383" y="95"/>
                    <a:pt x="388" y="100"/>
                  </a:cubicBezTo>
                  <a:cubicBezTo>
                    <a:pt x="392" y="106"/>
                    <a:pt x="401" y="106"/>
                    <a:pt x="397" y="115"/>
                  </a:cubicBezTo>
                  <a:cubicBezTo>
                    <a:pt x="393" y="124"/>
                    <a:pt x="397" y="126"/>
                    <a:pt x="388" y="130"/>
                  </a:cubicBezTo>
                  <a:cubicBezTo>
                    <a:pt x="379" y="135"/>
                    <a:pt x="365" y="132"/>
                    <a:pt x="363" y="140"/>
                  </a:cubicBezTo>
                  <a:cubicBezTo>
                    <a:pt x="361" y="148"/>
                    <a:pt x="356" y="154"/>
                    <a:pt x="358" y="160"/>
                  </a:cubicBezTo>
                  <a:cubicBezTo>
                    <a:pt x="359" y="166"/>
                    <a:pt x="357" y="173"/>
                    <a:pt x="362" y="168"/>
                  </a:cubicBezTo>
                  <a:cubicBezTo>
                    <a:pt x="367" y="162"/>
                    <a:pt x="366" y="159"/>
                    <a:pt x="370" y="159"/>
                  </a:cubicBezTo>
                  <a:cubicBezTo>
                    <a:pt x="375" y="159"/>
                    <a:pt x="387" y="161"/>
                    <a:pt x="389" y="158"/>
                  </a:cubicBezTo>
                  <a:cubicBezTo>
                    <a:pt x="391" y="155"/>
                    <a:pt x="398" y="156"/>
                    <a:pt x="398" y="157"/>
                  </a:cubicBezTo>
                  <a:cubicBezTo>
                    <a:pt x="398" y="159"/>
                    <a:pt x="406" y="164"/>
                    <a:pt x="405" y="170"/>
                  </a:cubicBezTo>
                  <a:cubicBezTo>
                    <a:pt x="404" y="175"/>
                    <a:pt x="401" y="175"/>
                    <a:pt x="400" y="178"/>
                  </a:cubicBezTo>
                  <a:cubicBezTo>
                    <a:pt x="399" y="181"/>
                    <a:pt x="397" y="185"/>
                    <a:pt x="395" y="185"/>
                  </a:cubicBezTo>
                  <a:cubicBezTo>
                    <a:pt x="392" y="185"/>
                    <a:pt x="388" y="194"/>
                    <a:pt x="392" y="19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5">
              <a:extLst>
                <a:ext uri="{FF2B5EF4-FFF2-40B4-BE49-F238E27FC236}">
                  <a16:creationId xmlns:a16="http://schemas.microsoft.com/office/drawing/2014/main" id="{2904F9DF-1073-4B3C-9E80-90FA062439DB}"/>
                </a:ext>
              </a:extLst>
            </p:cNvPr>
            <p:cNvSpPr>
              <a:spLocks/>
            </p:cNvSpPr>
            <p:nvPr/>
          </p:nvSpPr>
          <p:spPr bwMode="auto">
            <a:xfrm>
              <a:off x="5698" y="2406"/>
              <a:ext cx="781" cy="925"/>
            </a:xfrm>
            <a:custGeom>
              <a:avLst/>
              <a:gdLst>
                <a:gd name="T0" fmla="*/ 325 w 330"/>
                <a:gd name="T1" fmla="*/ 272 h 391"/>
                <a:gd name="T2" fmla="*/ 311 w 330"/>
                <a:gd name="T3" fmla="*/ 284 h 391"/>
                <a:gd name="T4" fmla="*/ 320 w 330"/>
                <a:gd name="T5" fmla="*/ 301 h 391"/>
                <a:gd name="T6" fmla="*/ 290 w 330"/>
                <a:gd name="T7" fmla="*/ 312 h 391"/>
                <a:gd name="T8" fmla="*/ 287 w 330"/>
                <a:gd name="T9" fmla="*/ 345 h 391"/>
                <a:gd name="T10" fmla="*/ 258 w 330"/>
                <a:gd name="T11" fmla="*/ 385 h 391"/>
                <a:gd name="T12" fmla="*/ 223 w 330"/>
                <a:gd name="T13" fmla="*/ 376 h 391"/>
                <a:gd name="T14" fmla="*/ 188 w 330"/>
                <a:gd name="T15" fmla="*/ 359 h 391"/>
                <a:gd name="T16" fmla="*/ 179 w 330"/>
                <a:gd name="T17" fmla="*/ 368 h 391"/>
                <a:gd name="T18" fmla="*/ 152 w 330"/>
                <a:gd name="T19" fmla="*/ 382 h 391"/>
                <a:gd name="T20" fmla="*/ 157 w 330"/>
                <a:gd name="T21" fmla="*/ 353 h 391"/>
                <a:gd name="T22" fmla="*/ 131 w 330"/>
                <a:gd name="T23" fmla="*/ 353 h 391"/>
                <a:gd name="T24" fmla="*/ 103 w 330"/>
                <a:gd name="T25" fmla="*/ 342 h 391"/>
                <a:gd name="T26" fmla="*/ 93 w 330"/>
                <a:gd name="T27" fmla="*/ 316 h 391"/>
                <a:gd name="T28" fmla="*/ 85 w 330"/>
                <a:gd name="T29" fmla="*/ 303 h 391"/>
                <a:gd name="T30" fmla="*/ 96 w 330"/>
                <a:gd name="T31" fmla="*/ 287 h 391"/>
                <a:gd name="T32" fmla="*/ 86 w 330"/>
                <a:gd name="T33" fmla="*/ 272 h 391"/>
                <a:gd name="T34" fmla="*/ 64 w 330"/>
                <a:gd name="T35" fmla="*/ 272 h 391"/>
                <a:gd name="T36" fmla="*/ 51 w 330"/>
                <a:gd name="T37" fmla="*/ 260 h 391"/>
                <a:gd name="T38" fmla="*/ 79 w 330"/>
                <a:gd name="T39" fmla="*/ 225 h 391"/>
                <a:gd name="T40" fmla="*/ 79 w 330"/>
                <a:gd name="T41" fmla="*/ 188 h 391"/>
                <a:gd name="T42" fmla="*/ 64 w 330"/>
                <a:gd name="T43" fmla="*/ 177 h 391"/>
                <a:gd name="T44" fmla="*/ 32 w 330"/>
                <a:gd name="T45" fmla="*/ 152 h 391"/>
                <a:gd name="T46" fmla="*/ 1 w 330"/>
                <a:gd name="T47" fmla="*/ 131 h 391"/>
                <a:gd name="T48" fmla="*/ 30 w 330"/>
                <a:gd name="T49" fmla="*/ 127 h 391"/>
                <a:gd name="T50" fmla="*/ 35 w 330"/>
                <a:gd name="T51" fmla="*/ 99 h 391"/>
                <a:gd name="T52" fmla="*/ 49 w 330"/>
                <a:gd name="T53" fmla="*/ 82 h 391"/>
                <a:gd name="T54" fmla="*/ 48 w 330"/>
                <a:gd name="T55" fmla="*/ 56 h 391"/>
                <a:gd name="T56" fmla="*/ 69 w 330"/>
                <a:gd name="T57" fmla="*/ 60 h 391"/>
                <a:gd name="T58" fmla="*/ 90 w 330"/>
                <a:gd name="T59" fmla="*/ 70 h 391"/>
                <a:gd name="T60" fmla="*/ 118 w 330"/>
                <a:gd name="T61" fmla="*/ 54 h 391"/>
                <a:gd name="T62" fmla="*/ 108 w 330"/>
                <a:gd name="T63" fmla="*/ 31 h 391"/>
                <a:gd name="T64" fmla="*/ 86 w 330"/>
                <a:gd name="T65" fmla="*/ 19 h 391"/>
                <a:gd name="T66" fmla="*/ 96 w 330"/>
                <a:gd name="T67" fmla="*/ 1 h 391"/>
                <a:gd name="T68" fmla="*/ 108 w 330"/>
                <a:gd name="T69" fmla="*/ 7 h 391"/>
                <a:gd name="T70" fmla="*/ 135 w 330"/>
                <a:gd name="T71" fmla="*/ 25 h 391"/>
                <a:gd name="T72" fmla="*/ 177 w 330"/>
                <a:gd name="T73" fmla="*/ 45 h 391"/>
                <a:gd name="T74" fmla="*/ 209 w 330"/>
                <a:gd name="T75" fmla="*/ 66 h 391"/>
                <a:gd name="T76" fmla="*/ 206 w 330"/>
                <a:gd name="T77" fmla="*/ 98 h 391"/>
                <a:gd name="T78" fmla="*/ 236 w 330"/>
                <a:gd name="T79" fmla="*/ 129 h 391"/>
                <a:gd name="T80" fmla="*/ 266 w 330"/>
                <a:gd name="T81" fmla="*/ 104 h 391"/>
                <a:gd name="T82" fmla="*/ 279 w 330"/>
                <a:gd name="T83" fmla="*/ 134 h 391"/>
                <a:gd name="T84" fmla="*/ 264 w 330"/>
                <a:gd name="T85" fmla="*/ 136 h 391"/>
                <a:gd name="T86" fmla="*/ 252 w 330"/>
                <a:gd name="T87" fmla="*/ 150 h 391"/>
                <a:gd name="T88" fmla="*/ 244 w 330"/>
                <a:gd name="T89" fmla="*/ 181 h 391"/>
                <a:gd name="T90" fmla="*/ 263 w 330"/>
                <a:gd name="T91" fmla="*/ 212 h 391"/>
                <a:gd name="T92" fmla="*/ 268 w 330"/>
                <a:gd name="T93" fmla="*/ 224 h 391"/>
                <a:gd name="T94" fmla="*/ 282 w 330"/>
                <a:gd name="T95" fmla="*/ 244 h 391"/>
                <a:gd name="T96" fmla="*/ 320 w 330"/>
                <a:gd name="T97" fmla="*/ 242 h 391"/>
                <a:gd name="T98" fmla="*/ 327 w 330"/>
                <a:gd name="T99" fmla="*/ 249 h 391"/>
                <a:gd name="T100" fmla="*/ 329 w 330"/>
                <a:gd name="T101" fmla="*/ 25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0" h="391">
                  <a:moveTo>
                    <a:pt x="329" y="259"/>
                  </a:moveTo>
                  <a:cubicBezTo>
                    <a:pt x="328" y="265"/>
                    <a:pt x="325" y="269"/>
                    <a:pt x="325" y="272"/>
                  </a:cubicBezTo>
                  <a:cubicBezTo>
                    <a:pt x="325" y="275"/>
                    <a:pt x="323" y="282"/>
                    <a:pt x="319" y="281"/>
                  </a:cubicBezTo>
                  <a:cubicBezTo>
                    <a:pt x="315" y="280"/>
                    <a:pt x="314" y="279"/>
                    <a:pt x="311" y="284"/>
                  </a:cubicBezTo>
                  <a:cubicBezTo>
                    <a:pt x="309" y="289"/>
                    <a:pt x="306" y="291"/>
                    <a:pt x="313" y="293"/>
                  </a:cubicBezTo>
                  <a:cubicBezTo>
                    <a:pt x="319" y="295"/>
                    <a:pt x="321" y="295"/>
                    <a:pt x="320" y="301"/>
                  </a:cubicBezTo>
                  <a:cubicBezTo>
                    <a:pt x="320" y="306"/>
                    <a:pt x="315" y="309"/>
                    <a:pt x="308" y="309"/>
                  </a:cubicBezTo>
                  <a:cubicBezTo>
                    <a:pt x="301" y="309"/>
                    <a:pt x="292" y="305"/>
                    <a:pt x="290" y="312"/>
                  </a:cubicBezTo>
                  <a:cubicBezTo>
                    <a:pt x="287" y="319"/>
                    <a:pt x="296" y="313"/>
                    <a:pt x="295" y="324"/>
                  </a:cubicBezTo>
                  <a:cubicBezTo>
                    <a:pt x="294" y="336"/>
                    <a:pt x="292" y="339"/>
                    <a:pt x="287" y="345"/>
                  </a:cubicBezTo>
                  <a:cubicBezTo>
                    <a:pt x="282" y="351"/>
                    <a:pt x="286" y="355"/>
                    <a:pt x="281" y="361"/>
                  </a:cubicBezTo>
                  <a:cubicBezTo>
                    <a:pt x="277" y="367"/>
                    <a:pt x="263" y="380"/>
                    <a:pt x="258" y="385"/>
                  </a:cubicBezTo>
                  <a:cubicBezTo>
                    <a:pt x="258" y="385"/>
                    <a:pt x="251" y="376"/>
                    <a:pt x="245" y="371"/>
                  </a:cubicBezTo>
                  <a:cubicBezTo>
                    <a:pt x="239" y="367"/>
                    <a:pt x="234" y="374"/>
                    <a:pt x="223" y="376"/>
                  </a:cubicBezTo>
                  <a:cubicBezTo>
                    <a:pt x="212" y="378"/>
                    <a:pt x="211" y="371"/>
                    <a:pt x="202" y="372"/>
                  </a:cubicBezTo>
                  <a:cubicBezTo>
                    <a:pt x="194" y="373"/>
                    <a:pt x="189" y="362"/>
                    <a:pt x="188" y="359"/>
                  </a:cubicBezTo>
                  <a:cubicBezTo>
                    <a:pt x="187" y="355"/>
                    <a:pt x="185" y="356"/>
                    <a:pt x="180" y="354"/>
                  </a:cubicBezTo>
                  <a:cubicBezTo>
                    <a:pt x="176" y="353"/>
                    <a:pt x="177" y="364"/>
                    <a:pt x="179" y="368"/>
                  </a:cubicBezTo>
                  <a:cubicBezTo>
                    <a:pt x="181" y="373"/>
                    <a:pt x="173" y="379"/>
                    <a:pt x="165" y="385"/>
                  </a:cubicBezTo>
                  <a:cubicBezTo>
                    <a:pt x="157" y="391"/>
                    <a:pt x="157" y="386"/>
                    <a:pt x="152" y="382"/>
                  </a:cubicBezTo>
                  <a:cubicBezTo>
                    <a:pt x="148" y="378"/>
                    <a:pt x="161" y="366"/>
                    <a:pt x="164" y="361"/>
                  </a:cubicBezTo>
                  <a:cubicBezTo>
                    <a:pt x="166" y="355"/>
                    <a:pt x="163" y="354"/>
                    <a:pt x="157" y="353"/>
                  </a:cubicBezTo>
                  <a:cubicBezTo>
                    <a:pt x="151" y="352"/>
                    <a:pt x="156" y="348"/>
                    <a:pt x="145" y="341"/>
                  </a:cubicBezTo>
                  <a:cubicBezTo>
                    <a:pt x="135" y="334"/>
                    <a:pt x="130" y="347"/>
                    <a:pt x="131" y="353"/>
                  </a:cubicBezTo>
                  <a:cubicBezTo>
                    <a:pt x="131" y="359"/>
                    <a:pt x="113" y="364"/>
                    <a:pt x="112" y="364"/>
                  </a:cubicBezTo>
                  <a:cubicBezTo>
                    <a:pt x="111" y="358"/>
                    <a:pt x="104" y="347"/>
                    <a:pt x="103" y="342"/>
                  </a:cubicBezTo>
                  <a:cubicBezTo>
                    <a:pt x="103" y="335"/>
                    <a:pt x="102" y="337"/>
                    <a:pt x="95" y="336"/>
                  </a:cubicBezTo>
                  <a:cubicBezTo>
                    <a:pt x="89" y="335"/>
                    <a:pt x="92" y="322"/>
                    <a:pt x="93" y="316"/>
                  </a:cubicBezTo>
                  <a:cubicBezTo>
                    <a:pt x="93" y="311"/>
                    <a:pt x="90" y="313"/>
                    <a:pt x="84" y="309"/>
                  </a:cubicBezTo>
                  <a:cubicBezTo>
                    <a:pt x="77" y="305"/>
                    <a:pt x="84" y="305"/>
                    <a:pt x="85" y="303"/>
                  </a:cubicBezTo>
                  <a:cubicBezTo>
                    <a:pt x="87" y="301"/>
                    <a:pt x="85" y="301"/>
                    <a:pt x="87" y="293"/>
                  </a:cubicBezTo>
                  <a:cubicBezTo>
                    <a:pt x="88" y="286"/>
                    <a:pt x="91" y="291"/>
                    <a:pt x="96" y="287"/>
                  </a:cubicBezTo>
                  <a:cubicBezTo>
                    <a:pt x="102" y="284"/>
                    <a:pt x="95" y="283"/>
                    <a:pt x="91" y="281"/>
                  </a:cubicBezTo>
                  <a:cubicBezTo>
                    <a:pt x="87" y="279"/>
                    <a:pt x="88" y="275"/>
                    <a:pt x="86" y="272"/>
                  </a:cubicBezTo>
                  <a:cubicBezTo>
                    <a:pt x="85" y="269"/>
                    <a:pt x="74" y="274"/>
                    <a:pt x="73" y="271"/>
                  </a:cubicBezTo>
                  <a:cubicBezTo>
                    <a:pt x="72" y="267"/>
                    <a:pt x="69" y="272"/>
                    <a:pt x="64" y="272"/>
                  </a:cubicBezTo>
                  <a:cubicBezTo>
                    <a:pt x="59" y="272"/>
                    <a:pt x="67" y="269"/>
                    <a:pt x="58" y="264"/>
                  </a:cubicBezTo>
                  <a:cubicBezTo>
                    <a:pt x="53" y="260"/>
                    <a:pt x="52" y="260"/>
                    <a:pt x="51" y="260"/>
                  </a:cubicBezTo>
                  <a:cubicBezTo>
                    <a:pt x="49" y="237"/>
                    <a:pt x="59" y="234"/>
                    <a:pt x="64" y="229"/>
                  </a:cubicBezTo>
                  <a:cubicBezTo>
                    <a:pt x="68" y="224"/>
                    <a:pt x="72" y="225"/>
                    <a:pt x="79" y="225"/>
                  </a:cubicBezTo>
                  <a:cubicBezTo>
                    <a:pt x="86" y="226"/>
                    <a:pt x="84" y="220"/>
                    <a:pt x="83" y="212"/>
                  </a:cubicBezTo>
                  <a:cubicBezTo>
                    <a:pt x="82" y="205"/>
                    <a:pt x="81" y="191"/>
                    <a:pt x="79" y="188"/>
                  </a:cubicBezTo>
                  <a:cubicBezTo>
                    <a:pt x="77" y="185"/>
                    <a:pt x="79" y="178"/>
                    <a:pt x="76" y="172"/>
                  </a:cubicBezTo>
                  <a:cubicBezTo>
                    <a:pt x="73" y="165"/>
                    <a:pt x="67" y="171"/>
                    <a:pt x="64" y="177"/>
                  </a:cubicBezTo>
                  <a:cubicBezTo>
                    <a:pt x="61" y="182"/>
                    <a:pt x="49" y="168"/>
                    <a:pt x="42" y="168"/>
                  </a:cubicBezTo>
                  <a:cubicBezTo>
                    <a:pt x="35" y="168"/>
                    <a:pt x="35" y="160"/>
                    <a:pt x="32" y="152"/>
                  </a:cubicBezTo>
                  <a:cubicBezTo>
                    <a:pt x="29" y="144"/>
                    <a:pt x="19" y="144"/>
                    <a:pt x="13" y="143"/>
                  </a:cubicBezTo>
                  <a:cubicBezTo>
                    <a:pt x="6" y="142"/>
                    <a:pt x="1" y="139"/>
                    <a:pt x="1" y="131"/>
                  </a:cubicBezTo>
                  <a:cubicBezTo>
                    <a:pt x="0" y="123"/>
                    <a:pt x="10" y="127"/>
                    <a:pt x="15" y="129"/>
                  </a:cubicBezTo>
                  <a:cubicBezTo>
                    <a:pt x="19" y="130"/>
                    <a:pt x="24" y="128"/>
                    <a:pt x="30" y="127"/>
                  </a:cubicBezTo>
                  <a:cubicBezTo>
                    <a:pt x="35" y="126"/>
                    <a:pt x="34" y="123"/>
                    <a:pt x="34" y="120"/>
                  </a:cubicBezTo>
                  <a:cubicBezTo>
                    <a:pt x="33" y="117"/>
                    <a:pt x="31" y="105"/>
                    <a:pt x="35" y="99"/>
                  </a:cubicBezTo>
                  <a:cubicBezTo>
                    <a:pt x="38" y="92"/>
                    <a:pt x="39" y="93"/>
                    <a:pt x="45" y="94"/>
                  </a:cubicBezTo>
                  <a:cubicBezTo>
                    <a:pt x="51" y="95"/>
                    <a:pt x="50" y="85"/>
                    <a:pt x="49" y="82"/>
                  </a:cubicBezTo>
                  <a:cubicBezTo>
                    <a:pt x="47" y="78"/>
                    <a:pt x="48" y="69"/>
                    <a:pt x="46" y="64"/>
                  </a:cubicBezTo>
                  <a:cubicBezTo>
                    <a:pt x="43" y="59"/>
                    <a:pt x="47" y="59"/>
                    <a:pt x="48" y="56"/>
                  </a:cubicBezTo>
                  <a:cubicBezTo>
                    <a:pt x="49" y="53"/>
                    <a:pt x="55" y="54"/>
                    <a:pt x="62" y="54"/>
                  </a:cubicBezTo>
                  <a:cubicBezTo>
                    <a:pt x="69" y="53"/>
                    <a:pt x="65" y="56"/>
                    <a:pt x="69" y="60"/>
                  </a:cubicBezTo>
                  <a:cubicBezTo>
                    <a:pt x="72" y="64"/>
                    <a:pt x="79" y="71"/>
                    <a:pt x="84" y="75"/>
                  </a:cubicBezTo>
                  <a:cubicBezTo>
                    <a:pt x="89" y="80"/>
                    <a:pt x="89" y="74"/>
                    <a:pt x="90" y="70"/>
                  </a:cubicBezTo>
                  <a:cubicBezTo>
                    <a:pt x="91" y="67"/>
                    <a:pt x="103" y="63"/>
                    <a:pt x="105" y="59"/>
                  </a:cubicBezTo>
                  <a:cubicBezTo>
                    <a:pt x="108" y="56"/>
                    <a:pt x="110" y="58"/>
                    <a:pt x="118" y="54"/>
                  </a:cubicBezTo>
                  <a:cubicBezTo>
                    <a:pt x="125" y="51"/>
                    <a:pt x="114" y="41"/>
                    <a:pt x="110" y="41"/>
                  </a:cubicBezTo>
                  <a:cubicBezTo>
                    <a:pt x="107" y="40"/>
                    <a:pt x="108" y="35"/>
                    <a:pt x="108" y="31"/>
                  </a:cubicBezTo>
                  <a:cubicBezTo>
                    <a:pt x="107" y="27"/>
                    <a:pt x="97" y="26"/>
                    <a:pt x="92" y="28"/>
                  </a:cubicBezTo>
                  <a:cubicBezTo>
                    <a:pt x="87" y="30"/>
                    <a:pt x="87" y="22"/>
                    <a:pt x="86" y="19"/>
                  </a:cubicBezTo>
                  <a:cubicBezTo>
                    <a:pt x="85" y="17"/>
                    <a:pt x="87" y="11"/>
                    <a:pt x="87" y="11"/>
                  </a:cubicBezTo>
                  <a:cubicBezTo>
                    <a:pt x="91" y="13"/>
                    <a:pt x="97" y="6"/>
                    <a:pt x="96" y="1"/>
                  </a:cubicBezTo>
                  <a:cubicBezTo>
                    <a:pt x="96" y="1"/>
                    <a:pt x="96" y="0"/>
                    <a:pt x="96" y="0"/>
                  </a:cubicBezTo>
                  <a:cubicBezTo>
                    <a:pt x="99" y="2"/>
                    <a:pt x="106" y="4"/>
                    <a:pt x="108" y="7"/>
                  </a:cubicBezTo>
                  <a:cubicBezTo>
                    <a:pt x="111" y="12"/>
                    <a:pt x="112" y="17"/>
                    <a:pt x="119" y="17"/>
                  </a:cubicBezTo>
                  <a:cubicBezTo>
                    <a:pt x="126" y="17"/>
                    <a:pt x="134" y="19"/>
                    <a:pt x="135" y="25"/>
                  </a:cubicBezTo>
                  <a:cubicBezTo>
                    <a:pt x="136" y="30"/>
                    <a:pt x="141" y="37"/>
                    <a:pt x="148" y="36"/>
                  </a:cubicBezTo>
                  <a:cubicBezTo>
                    <a:pt x="155" y="34"/>
                    <a:pt x="176" y="39"/>
                    <a:pt x="177" y="45"/>
                  </a:cubicBezTo>
                  <a:cubicBezTo>
                    <a:pt x="178" y="50"/>
                    <a:pt x="182" y="59"/>
                    <a:pt x="190" y="58"/>
                  </a:cubicBezTo>
                  <a:cubicBezTo>
                    <a:pt x="198" y="57"/>
                    <a:pt x="207" y="54"/>
                    <a:pt x="209" y="66"/>
                  </a:cubicBezTo>
                  <a:cubicBezTo>
                    <a:pt x="212" y="77"/>
                    <a:pt x="212" y="87"/>
                    <a:pt x="209" y="88"/>
                  </a:cubicBezTo>
                  <a:cubicBezTo>
                    <a:pt x="206" y="90"/>
                    <a:pt x="202" y="95"/>
                    <a:pt x="206" y="98"/>
                  </a:cubicBezTo>
                  <a:cubicBezTo>
                    <a:pt x="210" y="100"/>
                    <a:pt x="218" y="100"/>
                    <a:pt x="220" y="107"/>
                  </a:cubicBezTo>
                  <a:cubicBezTo>
                    <a:pt x="221" y="113"/>
                    <a:pt x="228" y="130"/>
                    <a:pt x="236" y="129"/>
                  </a:cubicBezTo>
                  <a:cubicBezTo>
                    <a:pt x="244" y="127"/>
                    <a:pt x="254" y="128"/>
                    <a:pt x="257" y="120"/>
                  </a:cubicBezTo>
                  <a:cubicBezTo>
                    <a:pt x="261" y="112"/>
                    <a:pt x="259" y="101"/>
                    <a:pt x="266" y="104"/>
                  </a:cubicBezTo>
                  <a:cubicBezTo>
                    <a:pt x="273" y="107"/>
                    <a:pt x="275" y="109"/>
                    <a:pt x="278" y="115"/>
                  </a:cubicBezTo>
                  <a:cubicBezTo>
                    <a:pt x="281" y="120"/>
                    <a:pt x="276" y="131"/>
                    <a:pt x="279" y="134"/>
                  </a:cubicBezTo>
                  <a:cubicBezTo>
                    <a:pt x="282" y="137"/>
                    <a:pt x="283" y="150"/>
                    <a:pt x="278" y="146"/>
                  </a:cubicBezTo>
                  <a:cubicBezTo>
                    <a:pt x="274" y="142"/>
                    <a:pt x="268" y="131"/>
                    <a:pt x="264" y="136"/>
                  </a:cubicBezTo>
                  <a:cubicBezTo>
                    <a:pt x="261" y="141"/>
                    <a:pt x="262" y="143"/>
                    <a:pt x="257" y="141"/>
                  </a:cubicBezTo>
                  <a:cubicBezTo>
                    <a:pt x="251" y="140"/>
                    <a:pt x="246" y="145"/>
                    <a:pt x="252" y="150"/>
                  </a:cubicBezTo>
                  <a:cubicBezTo>
                    <a:pt x="258" y="154"/>
                    <a:pt x="261" y="153"/>
                    <a:pt x="256" y="163"/>
                  </a:cubicBezTo>
                  <a:cubicBezTo>
                    <a:pt x="251" y="173"/>
                    <a:pt x="253" y="176"/>
                    <a:pt x="244" y="181"/>
                  </a:cubicBezTo>
                  <a:cubicBezTo>
                    <a:pt x="234" y="186"/>
                    <a:pt x="242" y="196"/>
                    <a:pt x="247" y="200"/>
                  </a:cubicBezTo>
                  <a:cubicBezTo>
                    <a:pt x="253" y="204"/>
                    <a:pt x="257" y="215"/>
                    <a:pt x="263" y="212"/>
                  </a:cubicBezTo>
                  <a:cubicBezTo>
                    <a:pt x="268" y="209"/>
                    <a:pt x="276" y="207"/>
                    <a:pt x="276" y="214"/>
                  </a:cubicBezTo>
                  <a:cubicBezTo>
                    <a:pt x="276" y="221"/>
                    <a:pt x="278" y="225"/>
                    <a:pt x="268" y="224"/>
                  </a:cubicBezTo>
                  <a:cubicBezTo>
                    <a:pt x="259" y="223"/>
                    <a:pt x="259" y="221"/>
                    <a:pt x="263" y="230"/>
                  </a:cubicBezTo>
                  <a:cubicBezTo>
                    <a:pt x="266" y="238"/>
                    <a:pt x="276" y="248"/>
                    <a:pt x="282" y="244"/>
                  </a:cubicBezTo>
                  <a:cubicBezTo>
                    <a:pt x="288" y="239"/>
                    <a:pt x="286" y="245"/>
                    <a:pt x="293" y="239"/>
                  </a:cubicBezTo>
                  <a:cubicBezTo>
                    <a:pt x="300" y="233"/>
                    <a:pt x="311" y="234"/>
                    <a:pt x="320" y="242"/>
                  </a:cubicBezTo>
                  <a:cubicBezTo>
                    <a:pt x="323" y="245"/>
                    <a:pt x="326" y="247"/>
                    <a:pt x="327" y="249"/>
                  </a:cubicBezTo>
                  <a:cubicBezTo>
                    <a:pt x="327" y="249"/>
                    <a:pt x="327" y="249"/>
                    <a:pt x="327" y="249"/>
                  </a:cubicBezTo>
                  <a:cubicBezTo>
                    <a:pt x="327" y="249"/>
                    <a:pt x="327" y="249"/>
                    <a:pt x="327" y="249"/>
                  </a:cubicBezTo>
                  <a:cubicBezTo>
                    <a:pt x="330" y="252"/>
                    <a:pt x="330" y="254"/>
                    <a:pt x="329" y="25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6">
              <a:extLst>
                <a:ext uri="{FF2B5EF4-FFF2-40B4-BE49-F238E27FC236}">
                  <a16:creationId xmlns:a16="http://schemas.microsoft.com/office/drawing/2014/main" id="{7E1DDC46-2B0B-4DD9-B19E-0C1239A75BD0}"/>
                </a:ext>
              </a:extLst>
            </p:cNvPr>
            <p:cNvSpPr>
              <a:spLocks/>
            </p:cNvSpPr>
            <p:nvPr/>
          </p:nvSpPr>
          <p:spPr bwMode="auto">
            <a:xfrm>
              <a:off x="6689" y="2872"/>
              <a:ext cx="147" cy="156"/>
            </a:xfrm>
            <a:custGeom>
              <a:avLst/>
              <a:gdLst>
                <a:gd name="T0" fmla="*/ 60 w 62"/>
                <a:gd name="T1" fmla="*/ 44 h 66"/>
                <a:gd name="T2" fmla="*/ 54 w 62"/>
                <a:gd name="T3" fmla="*/ 51 h 66"/>
                <a:gd name="T4" fmla="*/ 50 w 62"/>
                <a:gd name="T5" fmla="*/ 52 h 66"/>
                <a:gd name="T6" fmla="*/ 45 w 62"/>
                <a:gd name="T7" fmla="*/ 52 h 66"/>
                <a:gd name="T8" fmla="*/ 43 w 62"/>
                <a:gd name="T9" fmla="*/ 54 h 66"/>
                <a:gd name="T10" fmla="*/ 39 w 62"/>
                <a:gd name="T11" fmla="*/ 57 h 66"/>
                <a:gd name="T12" fmla="*/ 38 w 62"/>
                <a:gd name="T13" fmla="*/ 58 h 66"/>
                <a:gd name="T14" fmla="*/ 36 w 62"/>
                <a:gd name="T15" fmla="*/ 59 h 66"/>
                <a:gd name="T16" fmla="*/ 31 w 62"/>
                <a:gd name="T17" fmla="*/ 63 h 66"/>
                <a:gd name="T18" fmla="*/ 29 w 62"/>
                <a:gd name="T19" fmla="*/ 64 h 66"/>
                <a:gd name="T20" fmla="*/ 26 w 62"/>
                <a:gd name="T21" fmla="*/ 66 h 66"/>
                <a:gd name="T22" fmla="*/ 21 w 62"/>
                <a:gd name="T23" fmla="*/ 65 h 66"/>
                <a:gd name="T24" fmla="*/ 20 w 62"/>
                <a:gd name="T25" fmla="*/ 65 h 66"/>
                <a:gd name="T26" fmla="*/ 3 w 62"/>
                <a:gd name="T27" fmla="*/ 53 h 66"/>
                <a:gd name="T28" fmla="*/ 2 w 62"/>
                <a:gd name="T29" fmla="*/ 36 h 66"/>
                <a:gd name="T30" fmla="*/ 3 w 62"/>
                <a:gd name="T31" fmla="*/ 29 h 66"/>
                <a:gd name="T32" fmla="*/ 12 w 62"/>
                <a:gd name="T33" fmla="*/ 22 h 66"/>
                <a:gd name="T34" fmla="*/ 15 w 62"/>
                <a:gd name="T35" fmla="*/ 8 h 66"/>
                <a:gd name="T36" fmla="*/ 18 w 62"/>
                <a:gd name="T37" fmla="*/ 0 h 66"/>
                <a:gd name="T38" fmla="*/ 20 w 62"/>
                <a:gd name="T39" fmla="*/ 1 h 66"/>
                <a:gd name="T40" fmla="*/ 22 w 62"/>
                <a:gd name="T41" fmla="*/ 5 h 66"/>
                <a:gd name="T42" fmla="*/ 26 w 62"/>
                <a:gd name="T43" fmla="*/ 9 h 66"/>
                <a:gd name="T44" fmla="*/ 37 w 62"/>
                <a:gd name="T45" fmla="*/ 10 h 66"/>
                <a:gd name="T46" fmla="*/ 47 w 62"/>
                <a:gd name="T47" fmla="*/ 19 h 66"/>
                <a:gd name="T48" fmla="*/ 52 w 62"/>
                <a:gd name="T49" fmla="*/ 28 h 66"/>
                <a:gd name="T50" fmla="*/ 59 w 62"/>
                <a:gd name="T51" fmla="*/ 37 h 66"/>
                <a:gd name="T52" fmla="*/ 60 w 62"/>
                <a:gd name="T53" fmla="*/ 4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66">
                  <a:moveTo>
                    <a:pt x="60" y="44"/>
                  </a:moveTo>
                  <a:cubicBezTo>
                    <a:pt x="58" y="47"/>
                    <a:pt x="57" y="49"/>
                    <a:pt x="54" y="51"/>
                  </a:cubicBezTo>
                  <a:cubicBezTo>
                    <a:pt x="53" y="52"/>
                    <a:pt x="51" y="52"/>
                    <a:pt x="50" y="52"/>
                  </a:cubicBezTo>
                  <a:cubicBezTo>
                    <a:pt x="48" y="52"/>
                    <a:pt x="47" y="52"/>
                    <a:pt x="45" y="52"/>
                  </a:cubicBezTo>
                  <a:cubicBezTo>
                    <a:pt x="44" y="52"/>
                    <a:pt x="43" y="53"/>
                    <a:pt x="43" y="54"/>
                  </a:cubicBezTo>
                  <a:cubicBezTo>
                    <a:pt x="42" y="55"/>
                    <a:pt x="40" y="55"/>
                    <a:pt x="39" y="57"/>
                  </a:cubicBezTo>
                  <a:cubicBezTo>
                    <a:pt x="39" y="57"/>
                    <a:pt x="39" y="58"/>
                    <a:pt x="38" y="58"/>
                  </a:cubicBezTo>
                  <a:cubicBezTo>
                    <a:pt x="37" y="59"/>
                    <a:pt x="36" y="59"/>
                    <a:pt x="36" y="59"/>
                  </a:cubicBezTo>
                  <a:cubicBezTo>
                    <a:pt x="34" y="61"/>
                    <a:pt x="33" y="62"/>
                    <a:pt x="31" y="63"/>
                  </a:cubicBezTo>
                  <a:cubicBezTo>
                    <a:pt x="30" y="64"/>
                    <a:pt x="29" y="64"/>
                    <a:pt x="29" y="64"/>
                  </a:cubicBezTo>
                  <a:cubicBezTo>
                    <a:pt x="28" y="65"/>
                    <a:pt x="27" y="65"/>
                    <a:pt x="26" y="66"/>
                  </a:cubicBezTo>
                  <a:cubicBezTo>
                    <a:pt x="25" y="66"/>
                    <a:pt x="23" y="65"/>
                    <a:pt x="21" y="65"/>
                  </a:cubicBezTo>
                  <a:cubicBezTo>
                    <a:pt x="21" y="65"/>
                    <a:pt x="21" y="65"/>
                    <a:pt x="20" y="65"/>
                  </a:cubicBezTo>
                  <a:cubicBezTo>
                    <a:pt x="18" y="51"/>
                    <a:pt x="6" y="54"/>
                    <a:pt x="3" y="53"/>
                  </a:cubicBezTo>
                  <a:cubicBezTo>
                    <a:pt x="0" y="52"/>
                    <a:pt x="1" y="43"/>
                    <a:pt x="2" y="36"/>
                  </a:cubicBezTo>
                  <a:cubicBezTo>
                    <a:pt x="2" y="33"/>
                    <a:pt x="3" y="31"/>
                    <a:pt x="3" y="29"/>
                  </a:cubicBezTo>
                  <a:cubicBezTo>
                    <a:pt x="2" y="21"/>
                    <a:pt x="6" y="23"/>
                    <a:pt x="12" y="22"/>
                  </a:cubicBezTo>
                  <a:cubicBezTo>
                    <a:pt x="17" y="22"/>
                    <a:pt x="15" y="14"/>
                    <a:pt x="15" y="8"/>
                  </a:cubicBezTo>
                  <a:cubicBezTo>
                    <a:pt x="14" y="3"/>
                    <a:pt x="18" y="0"/>
                    <a:pt x="18" y="0"/>
                  </a:cubicBezTo>
                  <a:cubicBezTo>
                    <a:pt x="19" y="0"/>
                    <a:pt x="19" y="0"/>
                    <a:pt x="20" y="1"/>
                  </a:cubicBezTo>
                  <a:cubicBezTo>
                    <a:pt x="21" y="2"/>
                    <a:pt x="21" y="4"/>
                    <a:pt x="22" y="5"/>
                  </a:cubicBezTo>
                  <a:cubicBezTo>
                    <a:pt x="24" y="6"/>
                    <a:pt x="25" y="8"/>
                    <a:pt x="26" y="9"/>
                  </a:cubicBezTo>
                  <a:cubicBezTo>
                    <a:pt x="30" y="11"/>
                    <a:pt x="33" y="9"/>
                    <a:pt x="37" y="10"/>
                  </a:cubicBezTo>
                  <a:cubicBezTo>
                    <a:pt x="42" y="10"/>
                    <a:pt x="44" y="15"/>
                    <a:pt x="47" y="19"/>
                  </a:cubicBezTo>
                  <a:cubicBezTo>
                    <a:pt x="48" y="22"/>
                    <a:pt x="50" y="25"/>
                    <a:pt x="52" y="28"/>
                  </a:cubicBezTo>
                  <a:cubicBezTo>
                    <a:pt x="54" y="31"/>
                    <a:pt x="57" y="34"/>
                    <a:pt x="59" y="37"/>
                  </a:cubicBezTo>
                  <a:cubicBezTo>
                    <a:pt x="60" y="39"/>
                    <a:pt x="62" y="42"/>
                    <a:pt x="60" y="4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7">
              <a:extLst>
                <a:ext uri="{FF2B5EF4-FFF2-40B4-BE49-F238E27FC236}">
                  <a16:creationId xmlns:a16="http://schemas.microsoft.com/office/drawing/2014/main" id="{C056E222-143D-4911-8D7B-D94A74E89589}"/>
                </a:ext>
              </a:extLst>
            </p:cNvPr>
            <p:cNvSpPr>
              <a:spLocks/>
            </p:cNvSpPr>
            <p:nvPr/>
          </p:nvSpPr>
          <p:spPr bwMode="auto">
            <a:xfrm>
              <a:off x="5866" y="1384"/>
              <a:ext cx="166" cy="317"/>
            </a:xfrm>
            <a:custGeom>
              <a:avLst/>
              <a:gdLst>
                <a:gd name="T0" fmla="*/ 70 w 70"/>
                <a:gd name="T1" fmla="*/ 71 h 134"/>
                <a:gd name="T2" fmla="*/ 67 w 70"/>
                <a:gd name="T3" fmla="*/ 73 h 134"/>
                <a:gd name="T4" fmla="*/ 62 w 70"/>
                <a:gd name="T5" fmla="*/ 81 h 134"/>
                <a:gd name="T6" fmla="*/ 62 w 70"/>
                <a:gd name="T7" fmla="*/ 90 h 134"/>
                <a:gd name="T8" fmla="*/ 59 w 70"/>
                <a:gd name="T9" fmla="*/ 100 h 134"/>
                <a:gd name="T10" fmla="*/ 55 w 70"/>
                <a:gd name="T11" fmla="*/ 109 h 134"/>
                <a:gd name="T12" fmla="*/ 55 w 70"/>
                <a:gd name="T13" fmla="*/ 119 h 134"/>
                <a:gd name="T14" fmla="*/ 56 w 70"/>
                <a:gd name="T15" fmla="*/ 125 h 134"/>
                <a:gd name="T16" fmla="*/ 30 w 70"/>
                <a:gd name="T17" fmla="*/ 118 h 134"/>
                <a:gd name="T18" fmla="*/ 15 w 70"/>
                <a:gd name="T19" fmla="*/ 105 h 134"/>
                <a:gd name="T20" fmla="*/ 14 w 70"/>
                <a:gd name="T21" fmla="*/ 90 h 134"/>
                <a:gd name="T22" fmla="*/ 10 w 70"/>
                <a:gd name="T23" fmla="*/ 85 h 134"/>
                <a:gd name="T24" fmla="*/ 1 w 70"/>
                <a:gd name="T25" fmla="*/ 55 h 134"/>
                <a:gd name="T26" fmla="*/ 1 w 70"/>
                <a:gd name="T27" fmla="*/ 51 h 134"/>
                <a:gd name="T28" fmla="*/ 1 w 70"/>
                <a:gd name="T29" fmla="*/ 51 h 134"/>
                <a:gd name="T30" fmla="*/ 6 w 70"/>
                <a:gd name="T31" fmla="*/ 45 h 134"/>
                <a:gd name="T32" fmla="*/ 7 w 70"/>
                <a:gd name="T33" fmla="*/ 44 h 134"/>
                <a:gd name="T34" fmla="*/ 21 w 70"/>
                <a:gd name="T35" fmla="*/ 46 h 134"/>
                <a:gd name="T36" fmla="*/ 23 w 70"/>
                <a:gd name="T37" fmla="*/ 26 h 134"/>
                <a:gd name="T38" fmla="*/ 23 w 70"/>
                <a:gd name="T39" fmla="*/ 9 h 134"/>
                <a:gd name="T40" fmla="*/ 26 w 70"/>
                <a:gd name="T41" fmla="*/ 2 h 134"/>
                <a:gd name="T42" fmla="*/ 27 w 70"/>
                <a:gd name="T43" fmla="*/ 2 h 134"/>
                <a:gd name="T44" fmla="*/ 44 w 70"/>
                <a:gd name="T45" fmla="*/ 5 h 134"/>
                <a:gd name="T46" fmla="*/ 49 w 70"/>
                <a:gd name="T47" fmla="*/ 11 h 134"/>
                <a:gd name="T48" fmla="*/ 41 w 70"/>
                <a:gd name="T49" fmla="*/ 15 h 134"/>
                <a:gd name="T50" fmla="*/ 39 w 70"/>
                <a:gd name="T51" fmla="*/ 25 h 134"/>
                <a:gd name="T52" fmla="*/ 44 w 70"/>
                <a:gd name="T53" fmla="*/ 37 h 134"/>
                <a:gd name="T54" fmla="*/ 47 w 70"/>
                <a:gd name="T55" fmla="*/ 49 h 134"/>
                <a:gd name="T56" fmla="*/ 54 w 70"/>
                <a:gd name="T57" fmla="*/ 55 h 134"/>
                <a:gd name="T58" fmla="*/ 62 w 70"/>
                <a:gd name="T59" fmla="*/ 49 h 134"/>
                <a:gd name="T60" fmla="*/ 65 w 70"/>
                <a:gd name="T61" fmla="*/ 57 h 134"/>
                <a:gd name="T62" fmla="*/ 67 w 70"/>
                <a:gd name="T63" fmla="*/ 64 h 134"/>
                <a:gd name="T64" fmla="*/ 70 w 70"/>
                <a:gd name="T65" fmla="*/ 7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134">
                  <a:moveTo>
                    <a:pt x="70" y="71"/>
                  </a:moveTo>
                  <a:cubicBezTo>
                    <a:pt x="69" y="72"/>
                    <a:pt x="68" y="72"/>
                    <a:pt x="67" y="73"/>
                  </a:cubicBezTo>
                  <a:cubicBezTo>
                    <a:pt x="64" y="75"/>
                    <a:pt x="62" y="78"/>
                    <a:pt x="62" y="81"/>
                  </a:cubicBezTo>
                  <a:cubicBezTo>
                    <a:pt x="61" y="84"/>
                    <a:pt x="62" y="87"/>
                    <a:pt x="62" y="90"/>
                  </a:cubicBezTo>
                  <a:cubicBezTo>
                    <a:pt x="62" y="94"/>
                    <a:pt x="61" y="97"/>
                    <a:pt x="59" y="100"/>
                  </a:cubicBezTo>
                  <a:cubicBezTo>
                    <a:pt x="58" y="103"/>
                    <a:pt x="56" y="106"/>
                    <a:pt x="55" y="109"/>
                  </a:cubicBezTo>
                  <a:cubicBezTo>
                    <a:pt x="54" y="112"/>
                    <a:pt x="54" y="116"/>
                    <a:pt x="55" y="119"/>
                  </a:cubicBezTo>
                  <a:cubicBezTo>
                    <a:pt x="55" y="121"/>
                    <a:pt x="56" y="123"/>
                    <a:pt x="56" y="125"/>
                  </a:cubicBezTo>
                  <a:cubicBezTo>
                    <a:pt x="47" y="134"/>
                    <a:pt x="35" y="122"/>
                    <a:pt x="30" y="118"/>
                  </a:cubicBezTo>
                  <a:cubicBezTo>
                    <a:pt x="25" y="113"/>
                    <a:pt x="19" y="108"/>
                    <a:pt x="15" y="105"/>
                  </a:cubicBezTo>
                  <a:cubicBezTo>
                    <a:pt x="11" y="101"/>
                    <a:pt x="12" y="95"/>
                    <a:pt x="14" y="90"/>
                  </a:cubicBezTo>
                  <a:cubicBezTo>
                    <a:pt x="16" y="86"/>
                    <a:pt x="13" y="86"/>
                    <a:pt x="10" y="85"/>
                  </a:cubicBezTo>
                  <a:cubicBezTo>
                    <a:pt x="7" y="85"/>
                    <a:pt x="4" y="65"/>
                    <a:pt x="1" y="55"/>
                  </a:cubicBezTo>
                  <a:cubicBezTo>
                    <a:pt x="1" y="53"/>
                    <a:pt x="1" y="52"/>
                    <a:pt x="1" y="51"/>
                  </a:cubicBezTo>
                  <a:cubicBezTo>
                    <a:pt x="1" y="51"/>
                    <a:pt x="1" y="51"/>
                    <a:pt x="1" y="51"/>
                  </a:cubicBezTo>
                  <a:cubicBezTo>
                    <a:pt x="0" y="46"/>
                    <a:pt x="3" y="48"/>
                    <a:pt x="6" y="45"/>
                  </a:cubicBezTo>
                  <a:cubicBezTo>
                    <a:pt x="6" y="45"/>
                    <a:pt x="6" y="44"/>
                    <a:pt x="7" y="44"/>
                  </a:cubicBezTo>
                  <a:cubicBezTo>
                    <a:pt x="7" y="44"/>
                    <a:pt x="20" y="56"/>
                    <a:pt x="21" y="46"/>
                  </a:cubicBezTo>
                  <a:cubicBezTo>
                    <a:pt x="22" y="36"/>
                    <a:pt x="21" y="32"/>
                    <a:pt x="23" y="26"/>
                  </a:cubicBezTo>
                  <a:cubicBezTo>
                    <a:pt x="25" y="22"/>
                    <a:pt x="27" y="14"/>
                    <a:pt x="23" y="9"/>
                  </a:cubicBezTo>
                  <a:cubicBezTo>
                    <a:pt x="25" y="8"/>
                    <a:pt x="25" y="5"/>
                    <a:pt x="26" y="2"/>
                  </a:cubicBezTo>
                  <a:cubicBezTo>
                    <a:pt x="26" y="2"/>
                    <a:pt x="26" y="2"/>
                    <a:pt x="27" y="2"/>
                  </a:cubicBezTo>
                  <a:cubicBezTo>
                    <a:pt x="30" y="0"/>
                    <a:pt x="40" y="5"/>
                    <a:pt x="44" y="5"/>
                  </a:cubicBezTo>
                  <a:cubicBezTo>
                    <a:pt x="48" y="6"/>
                    <a:pt x="46" y="6"/>
                    <a:pt x="49" y="11"/>
                  </a:cubicBezTo>
                  <a:cubicBezTo>
                    <a:pt x="51" y="16"/>
                    <a:pt x="46" y="14"/>
                    <a:pt x="41" y="15"/>
                  </a:cubicBezTo>
                  <a:cubicBezTo>
                    <a:pt x="36" y="16"/>
                    <a:pt x="40" y="22"/>
                    <a:pt x="39" y="25"/>
                  </a:cubicBezTo>
                  <a:cubicBezTo>
                    <a:pt x="38" y="29"/>
                    <a:pt x="40" y="33"/>
                    <a:pt x="44" y="37"/>
                  </a:cubicBezTo>
                  <a:cubicBezTo>
                    <a:pt x="48" y="41"/>
                    <a:pt x="47" y="43"/>
                    <a:pt x="47" y="49"/>
                  </a:cubicBezTo>
                  <a:cubicBezTo>
                    <a:pt x="47" y="54"/>
                    <a:pt x="51" y="53"/>
                    <a:pt x="54" y="55"/>
                  </a:cubicBezTo>
                  <a:cubicBezTo>
                    <a:pt x="57" y="58"/>
                    <a:pt x="58" y="53"/>
                    <a:pt x="62" y="49"/>
                  </a:cubicBezTo>
                  <a:cubicBezTo>
                    <a:pt x="66" y="46"/>
                    <a:pt x="66" y="53"/>
                    <a:pt x="65" y="57"/>
                  </a:cubicBezTo>
                  <a:cubicBezTo>
                    <a:pt x="64" y="62"/>
                    <a:pt x="64" y="62"/>
                    <a:pt x="67" y="64"/>
                  </a:cubicBezTo>
                  <a:cubicBezTo>
                    <a:pt x="70" y="66"/>
                    <a:pt x="70" y="71"/>
                    <a:pt x="70" y="7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8">
              <a:extLst>
                <a:ext uri="{FF2B5EF4-FFF2-40B4-BE49-F238E27FC236}">
                  <a16:creationId xmlns:a16="http://schemas.microsoft.com/office/drawing/2014/main" id="{57D88868-3A42-4DEE-BD4D-4FDC69FA0164}"/>
                </a:ext>
              </a:extLst>
            </p:cNvPr>
            <p:cNvSpPr>
              <a:spLocks/>
            </p:cNvSpPr>
            <p:nvPr/>
          </p:nvSpPr>
          <p:spPr bwMode="auto">
            <a:xfrm>
              <a:off x="6379" y="141"/>
              <a:ext cx="1336" cy="943"/>
            </a:xfrm>
            <a:custGeom>
              <a:avLst/>
              <a:gdLst>
                <a:gd name="T0" fmla="*/ 563 w 565"/>
                <a:gd name="T1" fmla="*/ 150 h 399"/>
                <a:gd name="T2" fmla="*/ 563 w 565"/>
                <a:gd name="T3" fmla="*/ 172 h 399"/>
                <a:gd name="T4" fmla="*/ 545 w 565"/>
                <a:gd name="T5" fmla="*/ 186 h 399"/>
                <a:gd name="T6" fmla="*/ 535 w 565"/>
                <a:gd name="T7" fmla="*/ 201 h 399"/>
                <a:gd name="T8" fmla="*/ 533 w 565"/>
                <a:gd name="T9" fmla="*/ 214 h 399"/>
                <a:gd name="T10" fmla="*/ 515 w 565"/>
                <a:gd name="T11" fmla="*/ 203 h 399"/>
                <a:gd name="T12" fmla="*/ 496 w 565"/>
                <a:gd name="T13" fmla="*/ 185 h 399"/>
                <a:gd name="T14" fmla="*/ 491 w 565"/>
                <a:gd name="T15" fmla="*/ 206 h 399"/>
                <a:gd name="T16" fmla="*/ 488 w 565"/>
                <a:gd name="T17" fmla="*/ 231 h 399"/>
                <a:gd name="T18" fmla="*/ 469 w 565"/>
                <a:gd name="T19" fmla="*/ 241 h 399"/>
                <a:gd name="T20" fmla="*/ 450 w 565"/>
                <a:gd name="T21" fmla="*/ 275 h 399"/>
                <a:gd name="T22" fmla="*/ 413 w 565"/>
                <a:gd name="T23" fmla="*/ 286 h 399"/>
                <a:gd name="T24" fmla="*/ 418 w 565"/>
                <a:gd name="T25" fmla="*/ 303 h 399"/>
                <a:gd name="T26" fmla="*/ 426 w 565"/>
                <a:gd name="T27" fmla="*/ 311 h 399"/>
                <a:gd name="T28" fmla="*/ 423 w 565"/>
                <a:gd name="T29" fmla="*/ 328 h 399"/>
                <a:gd name="T30" fmla="*/ 411 w 565"/>
                <a:gd name="T31" fmla="*/ 325 h 399"/>
                <a:gd name="T32" fmla="*/ 403 w 565"/>
                <a:gd name="T33" fmla="*/ 331 h 399"/>
                <a:gd name="T34" fmla="*/ 391 w 565"/>
                <a:gd name="T35" fmla="*/ 335 h 399"/>
                <a:gd name="T36" fmla="*/ 379 w 565"/>
                <a:gd name="T37" fmla="*/ 337 h 399"/>
                <a:gd name="T38" fmla="*/ 362 w 565"/>
                <a:gd name="T39" fmla="*/ 332 h 399"/>
                <a:gd name="T40" fmla="*/ 342 w 565"/>
                <a:gd name="T41" fmla="*/ 320 h 399"/>
                <a:gd name="T42" fmla="*/ 332 w 565"/>
                <a:gd name="T43" fmla="*/ 346 h 399"/>
                <a:gd name="T44" fmla="*/ 318 w 565"/>
                <a:gd name="T45" fmla="*/ 367 h 399"/>
                <a:gd name="T46" fmla="*/ 310 w 565"/>
                <a:gd name="T47" fmla="*/ 383 h 399"/>
                <a:gd name="T48" fmla="*/ 299 w 565"/>
                <a:gd name="T49" fmla="*/ 399 h 399"/>
                <a:gd name="T50" fmla="*/ 292 w 565"/>
                <a:gd name="T51" fmla="*/ 374 h 399"/>
                <a:gd name="T52" fmla="*/ 259 w 565"/>
                <a:gd name="T53" fmla="*/ 337 h 399"/>
                <a:gd name="T54" fmla="*/ 236 w 565"/>
                <a:gd name="T55" fmla="*/ 280 h 399"/>
                <a:gd name="T56" fmla="*/ 209 w 565"/>
                <a:gd name="T57" fmla="*/ 233 h 399"/>
                <a:gd name="T58" fmla="*/ 164 w 565"/>
                <a:gd name="T59" fmla="*/ 229 h 399"/>
                <a:gd name="T60" fmla="*/ 132 w 565"/>
                <a:gd name="T61" fmla="*/ 224 h 399"/>
                <a:gd name="T62" fmla="*/ 110 w 565"/>
                <a:gd name="T63" fmla="*/ 174 h 399"/>
                <a:gd name="T64" fmla="*/ 79 w 565"/>
                <a:gd name="T65" fmla="*/ 158 h 399"/>
                <a:gd name="T66" fmla="*/ 49 w 565"/>
                <a:gd name="T67" fmla="*/ 168 h 399"/>
                <a:gd name="T68" fmla="*/ 32 w 565"/>
                <a:gd name="T69" fmla="*/ 111 h 399"/>
                <a:gd name="T70" fmla="*/ 27 w 565"/>
                <a:gd name="T71" fmla="*/ 91 h 399"/>
                <a:gd name="T72" fmla="*/ 17 w 565"/>
                <a:gd name="T73" fmla="*/ 57 h 399"/>
                <a:gd name="T74" fmla="*/ 67 w 565"/>
                <a:gd name="T75" fmla="*/ 46 h 399"/>
                <a:gd name="T76" fmla="*/ 92 w 565"/>
                <a:gd name="T77" fmla="*/ 18 h 399"/>
                <a:gd name="T78" fmla="*/ 122 w 565"/>
                <a:gd name="T79" fmla="*/ 26 h 399"/>
                <a:gd name="T80" fmla="*/ 163 w 565"/>
                <a:gd name="T81" fmla="*/ 65 h 399"/>
                <a:gd name="T82" fmla="*/ 201 w 565"/>
                <a:gd name="T83" fmla="*/ 55 h 399"/>
                <a:gd name="T84" fmla="*/ 223 w 565"/>
                <a:gd name="T85" fmla="*/ 58 h 399"/>
                <a:gd name="T86" fmla="*/ 242 w 565"/>
                <a:gd name="T87" fmla="*/ 70 h 399"/>
                <a:gd name="T88" fmla="*/ 285 w 565"/>
                <a:gd name="T89" fmla="*/ 62 h 399"/>
                <a:gd name="T90" fmla="*/ 303 w 565"/>
                <a:gd name="T91" fmla="*/ 86 h 399"/>
                <a:gd name="T92" fmla="*/ 329 w 565"/>
                <a:gd name="T93" fmla="*/ 96 h 399"/>
                <a:gd name="T94" fmla="*/ 345 w 565"/>
                <a:gd name="T95" fmla="*/ 120 h 399"/>
                <a:gd name="T96" fmla="*/ 368 w 565"/>
                <a:gd name="T97" fmla="*/ 129 h 399"/>
                <a:gd name="T98" fmla="*/ 373 w 565"/>
                <a:gd name="T99" fmla="*/ 86 h 399"/>
                <a:gd name="T100" fmla="*/ 403 w 565"/>
                <a:gd name="T101" fmla="*/ 134 h 399"/>
                <a:gd name="T102" fmla="*/ 427 w 565"/>
                <a:gd name="T103" fmla="*/ 157 h 399"/>
                <a:gd name="T104" fmla="*/ 472 w 565"/>
                <a:gd name="T105" fmla="*/ 119 h 399"/>
                <a:gd name="T106" fmla="*/ 492 w 565"/>
                <a:gd name="T107" fmla="*/ 116 h 399"/>
                <a:gd name="T108" fmla="*/ 526 w 565"/>
                <a:gd name="T109" fmla="*/ 131 h 399"/>
                <a:gd name="T110" fmla="*/ 560 w 565"/>
                <a:gd name="T111" fmla="*/ 13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65" h="399">
                  <a:moveTo>
                    <a:pt x="565" y="139"/>
                  </a:moveTo>
                  <a:cubicBezTo>
                    <a:pt x="564" y="141"/>
                    <a:pt x="564" y="143"/>
                    <a:pt x="564" y="145"/>
                  </a:cubicBezTo>
                  <a:cubicBezTo>
                    <a:pt x="564" y="146"/>
                    <a:pt x="564" y="148"/>
                    <a:pt x="563" y="150"/>
                  </a:cubicBezTo>
                  <a:cubicBezTo>
                    <a:pt x="563" y="153"/>
                    <a:pt x="563" y="155"/>
                    <a:pt x="563" y="158"/>
                  </a:cubicBezTo>
                  <a:cubicBezTo>
                    <a:pt x="563" y="161"/>
                    <a:pt x="563" y="163"/>
                    <a:pt x="563" y="165"/>
                  </a:cubicBezTo>
                  <a:cubicBezTo>
                    <a:pt x="563" y="167"/>
                    <a:pt x="563" y="170"/>
                    <a:pt x="563" y="172"/>
                  </a:cubicBezTo>
                  <a:cubicBezTo>
                    <a:pt x="562" y="175"/>
                    <a:pt x="561" y="177"/>
                    <a:pt x="559" y="179"/>
                  </a:cubicBezTo>
                  <a:cubicBezTo>
                    <a:pt x="557" y="181"/>
                    <a:pt x="555" y="183"/>
                    <a:pt x="552" y="184"/>
                  </a:cubicBezTo>
                  <a:cubicBezTo>
                    <a:pt x="550" y="185"/>
                    <a:pt x="547" y="185"/>
                    <a:pt x="545" y="186"/>
                  </a:cubicBezTo>
                  <a:cubicBezTo>
                    <a:pt x="543" y="188"/>
                    <a:pt x="540" y="188"/>
                    <a:pt x="538" y="190"/>
                  </a:cubicBezTo>
                  <a:cubicBezTo>
                    <a:pt x="536" y="191"/>
                    <a:pt x="536" y="193"/>
                    <a:pt x="535" y="195"/>
                  </a:cubicBezTo>
                  <a:cubicBezTo>
                    <a:pt x="534" y="197"/>
                    <a:pt x="534" y="199"/>
                    <a:pt x="535" y="201"/>
                  </a:cubicBezTo>
                  <a:cubicBezTo>
                    <a:pt x="536" y="203"/>
                    <a:pt x="536" y="205"/>
                    <a:pt x="537" y="207"/>
                  </a:cubicBezTo>
                  <a:cubicBezTo>
                    <a:pt x="537" y="210"/>
                    <a:pt x="539" y="213"/>
                    <a:pt x="538" y="215"/>
                  </a:cubicBezTo>
                  <a:cubicBezTo>
                    <a:pt x="537" y="218"/>
                    <a:pt x="534" y="215"/>
                    <a:pt x="533" y="214"/>
                  </a:cubicBezTo>
                  <a:cubicBezTo>
                    <a:pt x="531" y="213"/>
                    <a:pt x="529" y="212"/>
                    <a:pt x="527" y="210"/>
                  </a:cubicBezTo>
                  <a:cubicBezTo>
                    <a:pt x="525" y="209"/>
                    <a:pt x="522" y="207"/>
                    <a:pt x="520" y="205"/>
                  </a:cubicBezTo>
                  <a:cubicBezTo>
                    <a:pt x="518" y="205"/>
                    <a:pt x="517" y="204"/>
                    <a:pt x="515" y="203"/>
                  </a:cubicBezTo>
                  <a:cubicBezTo>
                    <a:pt x="514" y="200"/>
                    <a:pt x="513" y="198"/>
                    <a:pt x="511" y="195"/>
                  </a:cubicBezTo>
                  <a:cubicBezTo>
                    <a:pt x="510" y="194"/>
                    <a:pt x="510" y="191"/>
                    <a:pt x="509" y="190"/>
                  </a:cubicBezTo>
                  <a:cubicBezTo>
                    <a:pt x="506" y="185"/>
                    <a:pt x="501" y="186"/>
                    <a:pt x="496" y="185"/>
                  </a:cubicBezTo>
                  <a:cubicBezTo>
                    <a:pt x="494" y="185"/>
                    <a:pt x="490" y="185"/>
                    <a:pt x="490" y="188"/>
                  </a:cubicBezTo>
                  <a:cubicBezTo>
                    <a:pt x="489" y="191"/>
                    <a:pt x="489" y="194"/>
                    <a:pt x="489" y="197"/>
                  </a:cubicBezTo>
                  <a:cubicBezTo>
                    <a:pt x="490" y="200"/>
                    <a:pt x="490" y="203"/>
                    <a:pt x="491" y="206"/>
                  </a:cubicBezTo>
                  <a:cubicBezTo>
                    <a:pt x="491" y="209"/>
                    <a:pt x="491" y="212"/>
                    <a:pt x="492" y="215"/>
                  </a:cubicBezTo>
                  <a:cubicBezTo>
                    <a:pt x="492" y="218"/>
                    <a:pt x="493" y="220"/>
                    <a:pt x="492" y="222"/>
                  </a:cubicBezTo>
                  <a:cubicBezTo>
                    <a:pt x="491" y="225"/>
                    <a:pt x="489" y="228"/>
                    <a:pt x="488" y="231"/>
                  </a:cubicBezTo>
                  <a:cubicBezTo>
                    <a:pt x="487" y="232"/>
                    <a:pt x="487" y="236"/>
                    <a:pt x="485" y="236"/>
                  </a:cubicBezTo>
                  <a:cubicBezTo>
                    <a:pt x="483" y="236"/>
                    <a:pt x="481" y="235"/>
                    <a:pt x="479" y="234"/>
                  </a:cubicBezTo>
                  <a:cubicBezTo>
                    <a:pt x="475" y="234"/>
                    <a:pt x="470" y="238"/>
                    <a:pt x="469" y="241"/>
                  </a:cubicBezTo>
                  <a:cubicBezTo>
                    <a:pt x="467" y="244"/>
                    <a:pt x="466" y="247"/>
                    <a:pt x="465" y="250"/>
                  </a:cubicBezTo>
                  <a:cubicBezTo>
                    <a:pt x="464" y="254"/>
                    <a:pt x="464" y="257"/>
                    <a:pt x="463" y="261"/>
                  </a:cubicBezTo>
                  <a:cubicBezTo>
                    <a:pt x="461" y="267"/>
                    <a:pt x="455" y="271"/>
                    <a:pt x="450" y="275"/>
                  </a:cubicBezTo>
                  <a:cubicBezTo>
                    <a:pt x="445" y="279"/>
                    <a:pt x="438" y="280"/>
                    <a:pt x="432" y="281"/>
                  </a:cubicBezTo>
                  <a:cubicBezTo>
                    <a:pt x="427" y="281"/>
                    <a:pt x="422" y="281"/>
                    <a:pt x="417" y="283"/>
                  </a:cubicBezTo>
                  <a:cubicBezTo>
                    <a:pt x="415" y="284"/>
                    <a:pt x="414" y="285"/>
                    <a:pt x="413" y="286"/>
                  </a:cubicBezTo>
                  <a:cubicBezTo>
                    <a:pt x="412" y="288"/>
                    <a:pt x="412" y="290"/>
                    <a:pt x="412" y="292"/>
                  </a:cubicBezTo>
                  <a:cubicBezTo>
                    <a:pt x="412" y="294"/>
                    <a:pt x="412" y="296"/>
                    <a:pt x="413" y="298"/>
                  </a:cubicBezTo>
                  <a:cubicBezTo>
                    <a:pt x="414" y="300"/>
                    <a:pt x="416" y="301"/>
                    <a:pt x="418" y="303"/>
                  </a:cubicBezTo>
                  <a:cubicBezTo>
                    <a:pt x="419" y="304"/>
                    <a:pt x="420" y="305"/>
                    <a:pt x="421" y="306"/>
                  </a:cubicBezTo>
                  <a:cubicBezTo>
                    <a:pt x="422" y="307"/>
                    <a:pt x="423" y="308"/>
                    <a:pt x="424" y="309"/>
                  </a:cubicBezTo>
                  <a:cubicBezTo>
                    <a:pt x="425" y="310"/>
                    <a:pt x="426" y="310"/>
                    <a:pt x="426" y="311"/>
                  </a:cubicBezTo>
                  <a:cubicBezTo>
                    <a:pt x="427" y="313"/>
                    <a:pt x="426" y="315"/>
                    <a:pt x="426" y="317"/>
                  </a:cubicBezTo>
                  <a:cubicBezTo>
                    <a:pt x="426" y="319"/>
                    <a:pt x="426" y="321"/>
                    <a:pt x="426" y="322"/>
                  </a:cubicBezTo>
                  <a:cubicBezTo>
                    <a:pt x="426" y="325"/>
                    <a:pt x="425" y="328"/>
                    <a:pt x="423" y="328"/>
                  </a:cubicBezTo>
                  <a:cubicBezTo>
                    <a:pt x="421" y="329"/>
                    <a:pt x="420" y="329"/>
                    <a:pt x="419" y="328"/>
                  </a:cubicBezTo>
                  <a:cubicBezTo>
                    <a:pt x="418" y="328"/>
                    <a:pt x="418" y="326"/>
                    <a:pt x="417" y="326"/>
                  </a:cubicBezTo>
                  <a:cubicBezTo>
                    <a:pt x="415" y="324"/>
                    <a:pt x="413" y="323"/>
                    <a:pt x="411" y="325"/>
                  </a:cubicBezTo>
                  <a:cubicBezTo>
                    <a:pt x="410" y="325"/>
                    <a:pt x="409" y="326"/>
                    <a:pt x="408" y="327"/>
                  </a:cubicBezTo>
                  <a:cubicBezTo>
                    <a:pt x="407" y="328"/>
                    <a:pt x="407" y="329"/>
                    <a:pt x="406" y="329"/>
                  </a:cubicBezTo>
                  <a:cubicBezTo>
                    <a:pt x="405" y="330"/>
                    <a:pt x="404" y="331"/>
                    <a:pt x="403" y="331"/>
                  </a:cubicBezTo>
                  <a:cubicBezTo>
                    <a:pt x="402" y="332"/>
                    <a:pt x="401" y="333"/>
                    <a:pt x="400" y="333"/>
                  </a:cubicBezTo>
                  <a:cubicBezTo>
                    <a:pt x="399" y="333"/>
                    <a:pt x="397" y="333"/>
                    <a:pt x="395" y="333"/>
                  </a:cubicBezTo>
                  <a:cubicBezTo>
                    <a:pt x="394" y="333"/>
                    <a:pt x="392" y="334"/>
                    <a:pt x="391" y="335"/>
                  </a:cubicBezTo>
                  <a:cubicBezTo>
                    <a:pt x="390" y="335"/>
                    <a:pt x="389" y="336"/>
                    <a:pt x="388" y="336"/>
                  </a:cubicBezTo>
                  <a:cubicBezTo>
                    <a:pt x="387" y="337"/>
                    <a:pt x="386" y="337"/>
                    <a:pt x="384" y="337"/>
                  </a:cubicBezTo>
                  <a:cubicBezTo>
                    <a:pt x="383" y="337"/>
                    <a:pt x="381" y="337"/>
                    <a:pt x="379" y="337"/>
                  </a:cubicBezTo>
                  <a:cubicBezTo>
                    <a:pt x="377" y="337"/>
                    <a:pt x="376" y="337"/>
                    <a:pt x="374" y="337"/>
                  </a:cubicBezTo>
                  <a:cubicBezTo>
                    <a:pt x="373" y="336"/>
                    <a:pt x="372" y="335"/>
                    <a:pt x="371" y="335"/>
                  </a:cubicBezTo>
                  <a:cubicBezTo>
                    <a:pt x="368" y="334"/>
                    <a:pt x="365" y="334"/>
                    <a:pt x="362" y="332"/>
                  </a:cubicBezTo>
                  <a:cubicBezTo>
                    <a:pt x="360" y="331"/>
                    <a:pt x="358" y="329"/>
                    <a:pt x="357" y="327"/>
                  </a:cubicBezTo>
                  <a:cubicBezTo>
                    <a:pt x="354" y="323"/>
                    <a:pt x="352" y="319"/>
                    <a:pt x="347" y="319"/>
                  </a:cubicBezTo>
                  <a:cubicBezTo>
                    <a:pt x="345" y="318"/>
                    <a:pt x="343" y="319"/>
                    <a:pt x="342" y="320"/>
                  </a:cubicBezTo>
                  <a:cubicBezTo>
                    <a:pt x="341" y="322"/>
                    <a:pt x="340" y="324"/>
                    <a:pt x="339" y="326"/>
                  </a:cubicBezTo>
                  <a:cubicBezTo>
                    <a:pt x="338" y="330"/>
                    <a:pt x="334" y="331"/>
                    <a:pt x="332" y="334"/>
                  </a:cubicBezTo>
                  <a:cubicBezTo>
                    <a:pt x="329" y="338"/>
                    <a:pt x="331" y="342"/>
                    <a:pt x="332" y="346"/>
                  </a:cubicBezTo>
                  <a:cubicBezTo>
                    <a:pt x="333" y="349"/>
                    <a:pt x="334" y="356"/>
                    <a:pt x="330" y="359"/>
                  </a:cubicBezTo>
                  <a:cubicBezTo>
                    <a:pt x="328" y="360"/>
                    <a:pt x="325" y="359"/>
                    <a:pt x="323" y="361"/>
                  </a:cubicBezTo>
                  <a:cubicBezTo>
                    <a:pt x="321" y="362"/>
                    <a:pt x="319" y="365"/>
                    <a:pt x="318" y="367"/>
                  </a:cubicBezTo>
                  <a:cubicBezTo>
                    <a:pt x="318" y="369"/>
                    <a:pt x="317" y="372"/>
                    <a:pt x="317" y="374"/>
                  </a:cubicBezTo>
                  <a:cubicBezTo>
                    <a:pt x="316" y="376"/>
                    <a:pt x="316" y="378"/>
                    <a:pt x="315" y="380"/>
                  </a:cubicBezTo>
                  <a:cubicBezTo>
                    <a:pt x="314" y="381"/>
                    <a:pt x="312" y="382"/>
                    <a:pt x="310" y="383"/>
                  </a:cubicBezTo>
                  <a:cubicBezTo>
                    <a:pt x="308" y="384"/>
                    <a:pt x="308" y="385"/>
                    <a:pt x="308" y="387"/>
                  </a:cubicBezTo>
                  <a:cubicBezTo>
                    <a:pt x="308" y="390"/>
                    <a:pt x="307" y="394"/>
                    <a:pt x="305" y="397"/>
                  </a:cubicBezTo>
                  <a:cubicBezTo>
                    <a:pt x="303" y="398"/>
                    <a:pt x="301" y="399"/>
                    <a:pt x="299" y="399"/>
                  </a:cubicBezTo>
                  <a:cubicBezTo>
                    <a:pt x="297" y="399"/>
                    <a:pt x="295" y="398"/>
                    <a:pt x="293" y="399"/>
                  </a:cubicBezTo>
                  <a:cubicBezTo>
                    <a:pt x="293" y="399"/>
                    <a:pt x="293" y="399"/>
                    <a:pt x="292" y="399"/>
                  </a:cubicBezTo>
                  <a:cubicBezTo>
                    <a:pt x="291" y="392"/>
                    <a:pt x="291" y="381"/>
                    <a:pt x="292" y="374"/>
                  </a:cubicBezTo>
                  <a:cubicBezTo>
                    <a:pt x="292" y="366"/>
                    <a:pt x="285" y="365"/>
                    <a:pt x="280" y="361"/>
                  </a:cubicBezTo>
                  <a:cubicBezTo>
                    <a:pt x="275" y="357"/>
                    <a:pt x="268" y="343"/>
                    <a:pt x="268" y="340"/>
                  </a:cubicBezTo>
                  <a:cubicBezTo>
                    <a:pt x="267" y="336"/>
                    <a:pt x="264" y="336"/>
                    <a:pt x="259" y="337"/>
                  </a:cubicBezTo>
                  <a:cubicBezTo>
                    <a:pt x="254" y="338"/>
                    <a:pt x="254" y="318"/>
                    <a:pt x="255" y="313"/>
                  </a:cubicBezTo>
                  <a:cubicBezTo>
                    <a:pt x="257" y="307"/>
                    <a:pt x="253" y="303"/>
                    <a:pt x="250" y="298"/>
                  </a:cubicBezTo>
                  <a:cubicBezTo>
                    <a:pt x="248" y="292"/>
                    <a:pt x="239" y="287"/>
                    <a:pt x="236" y="280"/>
                  </a:cubicBezTo>
                  <a:cubicBezTo>
                    <a:pt x="233" y="273"/>
                    <a:pt x="228" y="269"/>
                    <a:pt x="220" y="260"/>
                  </a:cubicBezTo>
                  <a:cubicBezTo>
                    <a:pt x="212" y="252"/>
                    <a:pt x="216" y="250"/>
                    <a:pt x="214" y="250"/>
                  </a:cubicBezTo>
                  <a:cubicBezTo>
                    <a:pt x="212" y="249"/>
                    <a:pt x="212" y="244"/>
                    <a:pt x="209" y="233"/>
                  </a:cubicBezTo>
                  <a:cubicBezTo>
                    <a:pt x="207" y="221"/>
                    <a:pt x="202" y="245"/>
                    <a:pt x="197" y="256"/>
                  </a:cubicBezTo>
                  <a:cubicBezTo>
                    <a:pt x="191" y="267"/>
                    <a:pt x="187" y="245"/>
                    <a:pt x="184" y="237"/>
                  </a:cubicBezTo>
                  <a:cubicBezTo>
                    <a:pt x="181" y="229"/>
                    <a:pt x="170" y="229"/>
                    <a:pt x="164" y="229"/>
                  </a:cubicBezTo>
                  <a:cubicBezTo>
                    <a:pt x="157" y="228"/>
                    <a:pt x="157" y="225"/>
                    <a:pt x="152" y="219"/>
                  </a:cubicBezTo>
                  <a:cubicBezTo>
                    <a:pt x="147" y="214"/>
                    <a:pt x="138" y="227"/>
                    <a:pt x="138" y="227"/>
                  </a:cubicBezTo>
                  <a:cubicBezTo>
                    <a:pt x="136" y="226"/>
                    <a:pt x="134" y="225"/>
                    <a:pt x="132" y="224"/>
                  </a:cubicBezTo>
                  <a:cubicBezTo>
                    <a:pt x="129" y="223"/>
                    <a:pt x="124" y="218"/>
                    <a:pt x="125" y="213"/>
                  </a:cubicBezTo>
                  <a:cubicBezTo>
                    <a:pt x="127" y="208"/>
                    <a:pt x="121" y="196"/>
                    <a:pt x="119" y="193"/>
                  </a:cubicBezTo>
                  <a:cubicBezTo>
                    <a:pt x="116" y="190"/>
                    <a:pt x="110" y="181"/>
                    <a:pt x="110" y="174"/>
                  </a:cubicBezTo>
                  <a:cubicBezTo>
                    <a:pt x="110" y="167"/>
                    <a:pt x="99" y="166"/>
                    <a:pt x="95" y="164"/>
                  </a:cubicBezTo>
                  <a:cubicBezTo>
                    <a:pt x="92" y="161"/>
                    <a:pt x="91" y="155"/>
                    <a:pt x="92" y="147"/>
                  </a:cubicBezTo>
                  <a:cubicBezTo>
                    <a:pt x="93" y="139"/>
                    <a:pt x="83" y="152"/>
                    <a:pt x="79" y="158"/>
                  </a:cubicBezTo>
                  <a:cubicBezTo>
                    <a:pt x="75" y="164"/>
                    <a:pt x="71" y="164"/>
                    <a:pt x="63" y="167"/>
                  </a:cubicBezTo>
                  <a:cubicBezTo>
                    <a:pt x="54" y="169"/>
                    <a:pt x="56" y="167"/>
                    <a:pt x="53" y="174"/>
                  </a:cubicBezTo>
                  <a:cubicBezTo>
                    <a:pt x="49" y="181"/>
                    <a:pt x="51" y="171"/>
                    <a:pt x="49" y="168"/>
                  </a:cubicBezTo>
                  <a:cubicBezTo>
                    <a:pt x="47" y="165"/>
                    <a:pt x="46" y="161"/>
                    <a:pt x="49" y="158"/>
                  </a:cubicBezTo>
                  <a:cubicBezTo>
                    <a:pt x="52" y="155"/>
                    <a:pt x="41" y="147"/>
                    <a:pt x="37" y="144"/>
                  </a:cubicBezTo>
                  <a:cubicBezTo>
                    <a:pt x="32" y="140"/>
                    <a:pt x="32" y="117"/>
                    <a:pt x="32" y="111"/>
                  </a:cubicBezTo>
                  <a:cubicBezTo>
                    <a:pt x="31" y="105"/>
                    <a:pt x="34" y="106"/>
                    <a:pt x="38" y="103"/>
                  </a:cubicBezTo>
                  <a:cubicBezTo>
                    <a:pt x="42" y="100"/>
                    <a:pt x="40" y="97"/>
                    <a:pt x="37" y="91"/>
                  </a:cubicBezTo>
                  <a:cubicBezTo>
                    <a:pt x="34" y="86"/>
                    <a:pt x="30" y="89"/>
                    <a:pt x="27" y="91"/>
                  </a:cubicBezTo>
                  <a:cubicBezTo>
                    <a:pt x="24" y="94"/>
                    <a:pt x="12" y="76"/>
                    <a:pt x="9" y="72"/>
                  </a:cubicBezTo>
                  <a:cubicBezTo>
                    <a:pt x="7" y="69"/>
                    <a:pt x="0" y="67"/>
                    <a:pt x="0" y="62"/>
                  </a:cubicBezTo>
                  <a:cubicBezTo>
                    <a:pt x="0" y="58"/>
                    <a:pt x="11" y="57"/>
                    <a:pt x="17" y="57"/>
                  </a:cubicBezTo>
                  <a:cubicBezTo>
                    <a:pt x="23" y="58"/>
                    <a:pt x="31" y="50"/>
                    <a:pt x="39" y="46"/>
                  </a:cubicBezTo>
                  <a:cubicBezTo>
                    <a:pt x="47" y="42"/>
                    <a:pt x="46" y="45"/>
                    <a:pt x="51" y="49"/>
                  </a:cubicBezTo>
                  <a:cubicBezTo>
                    <a:pt x="56" y="54"/>
                    <a:pt x="59" y="53"/>
                    <a:pt x="67" y="46"/>
                  </a:cubicBezTo>
                  <a:cubicBezTo>
                    <a:pt x="75" y="39"/>
                    <a:pt x="76" y="29"/>
                    <a:pt x="77" y="21"/>
                  </a:cubicBezTo>
                  <a:cubicBezTo>
                    <a:pt x="77" y="19"/>
                    <a:pt x="77" y="17"/>
                    <a:pt x="76" y="16"/>
                  </a:cubicBezTo>
                  <a:cubicBezTo>
                    <a:pt x="77" y="16"/>
                    <a:pt x="83" y="20"/>
                    <a:pt x="92" y="18"/>
                  </a:cubicBezTo>
                  <a:cubicBezTo>
                    <a:pt x="101" y="16"/>
                    <a:pt x="102" y="17"/>
                    <a:pt x="104" y="14"/>
                  </a:cubicBezTo>
                  <a:cubicBezTo>
                    <a:pt x="106" y="11"/>
                    <a:pt x="113" y="0"/>
                    <a:pt x="115" y="9"/>
                  </a:cubicBezTo>
                  <a:cubicBezTo>
                    <a:pt x="117" y="18"/>
                    <a:pt x="121" y="23"/>
                    <a:pt x="122" y="26"/>
                  </a:cubicBezTo>
                  <a:cubicBezTo>
                    <a:pt x="122" y="30"/>
                    <a:pt x="125" y="44"/>
                    <a:pt x="128" y="47"/>
                  </a:cubicBezTo>
                  <a:cubicBezTo>
                    <a:pt x="131" y="49"/>
                    <a:pt x="137" y="52"/>
                    <a:pt x="139" y="54"/>
                  </a:cubicBezTo>
                  <a:cubicBezTo>
                    <a:pt x="141" y="56"/>
                    <a:pt x="157" y="71"/>
                    <a:pt x="163" y="65"/>
                  </a:cubicBezTo>
                  <a:cubicBezTo>
                    <a:pt x="168" y="60"/>
                    <a:pt x="179" y="55"/>
                    <a:pt x="181" y="56"/>
                  </a:cubicBezTo>
                  <a:cubicBezTo>
                    <a:pt x="182" y="57"/>
                    <a:pt x="188" y="65"/>
                    <a:pt x="193" y="60"/>
                  </a:cubicBezTo>
                  <a:cubicBezTo>
                    <a:pt x="199" y="56"/>
                    <a:pt x="198" y="54"/>
                    <a:pt x="201" y="55"/>
                  </a:cubicBezTo>
                  <a:cubicBezTo>
                    <a:pt x="204" y="57"/>
                    <a:pt x="204" y="60"/>
                    <a:pt x="208" y="54"/>
                  </a:cubicBezTo>
                  <a:cubicBezTo>
                    <a:pt x="213" y="49"/>
                    <a:pt x="223" y="40"/>
                    <a:pt x="223" y="47"/>
                  </a:cubicBezTo>
                  <a:cubicBezTo>
                    <a:pt x="223" y="53"/>
                    <a:pt x="221" y="56"/>
                    <a:pt x="223" y="58"/>
                  </a:cubicBezTo>
                  <a:cubicBezTo>
                    <a:pt x="225" y="59"/>
                    <a:pt x="228" y="59"/>
                    <a:pt x="228" y="61"/>
                  </a:cubicBezTo>
                  <a:cubicBezTo>
                    <a:pt x="228" y="63"/>
                    <a:pt x="228" y="68"/>
                    <a:pt x="231" y="67"/>
                  </a:cubicBezTo>
                  <a:cubicBezTo>
                    <a:pt x="234" y="66"/>
                    <a:pt x="237" y="71"/>
                    <a:pt x="242" y="70"/>
                  </a:cubicBezTo>
                  <a:cubicBezTo>
                    <a:pt x="248" y="69"/>
                    <a:pt x="251" y="71"/>
                    <a:pt x="256" y="66"/>
                  </a:cubicBezTo>
                  <a:cubicBezTo>
                    <a:pt x="261" y="62"/>
                    <a:pt x="270" y="49"/>
                    <a:pt x="272" y="53"/>
                  </a:cubicBezTo>
                  <a:cubicBezTo>
                    <a:pt x="274" y="57"/>
                    <a:pt x="281" y="64"/>
                    <a:pt x="285" y="62"/>
                  </a:cubicBezTo>
                  <a:cubicBezTo>
                    <a:pt x="289" y="61"/>
                    <a:pt x="291" y="59"/>
                    <a:pt x="295" y="63"/>
                  </a:cubicBezTo>
                  <a:cubicBezTo>
                    <a:pt x="298" y="67"/>
                    <a:pt x="309" y="77"/>
                    <a:pt x="306" y="79"/>
                  </a:cubicBezTo>
                  <a:cubicBezTo>
                    <a:pt x="304" y="82"/>
                    <a:pt x="301" y="83"/>
                    <a:pt x="303" y="86"/>
                  </a:cubicBezTo>
                  <a:cubicBezTo>
                    <a:pt x="305" y="88"/>
                    <a:pt x="306" y="87"/>
                    <a:pt x="307" y="91"/>
                  </a:cubicBezTo>
                  <a:cubicBezTo>
                    <a:pt x="307" y="96"/>
                    <a:pt x="308" y="107"/>
                    <a:pt x="313" y="102"/>
                  </a:cubicBezTo>
                  <a:cubicBezTo>
                    <a:pt x="319" y="97"/>
                    <a:pt x="323" y="92"/>
                    <a:pt x="329" y="96"/>
                  </a:cubicBezTo>
                  <a:cubicBezTo>
                    <a:pt x="335" y="99"/>
                    <a:pt x="334" y="97"/>
                    <a:pt x="336" y="104"/>
                  </a:cubicBezTo>
                  <a:cubicBezTo>
                    <a:pt x="337" y="110"/>
                    <a:pt x="339" y="114"/>
                    <a:pt x="341" y="116"/>
                  </a:cubicBezTo>
                  <a:cubicBezTo>
                    <a:pt x="344" y="117"/>
                    <a:pt x="345" y="118"/>
                    <a:pt x="345" y="120"/>
                  </a:cubicBezTo>
                  <a:cubicBezTo>
                    <a:pt x="345" y="122"/>
                    <a:pt x="345" y="125"/>
                    <a:pt x="348" y="126"/>
                  </a:cubicBezTo>
                  <a:cubicBezTo>
                    <a:pt x="351" y="127"/>
                    <a:pt x="351" y="127"/>
                    <a:pt x="354" y="129"/>
                  </a:cubicBezTo>
                  <a:cubicBezTo>
                    <a:pt x="357" y="131"/>
                    <a:pt x="363" y="134"/>
                    <a:pt x="368" y="129"/>
                  </a:cubicBezTo>
                  <a:cubicBezTo>
                    <a:pt x="373" y="124"/>
                    <a:pt x="377" y="123"/>
                    <a:pt x="374" y="117"/>
                  </a:cubicBezTo>
                  <a:cubicBezTo>
                    <a:pt x="371" y="112"/>
                    <a:pt x="372" y="108"/>
                    <a:pt x="370" y="104"/>
                  </a:cubicBezTo>
                  <a:cubicBezTo>
                    <a:pt x="368" y="101"/>
                    <a:pt x="369" y="86"/>
                    <a:pt x="373" y="86"/>
                  </a:cubicBezTo>
                  <a:cubicBezTo>
                    <a:pt x="377" y="86"/>
                    <a:pt x="388" y="87"/>
                    <a:pt x="386" y="95"/>
                  </a:cubicBezTo>
                  <a:cubicBezTo>
                    <a:pt x="384" y="102"/>
                    <a:pt x="382" y="104"/>
                    <a:pt x="387" y="113"/>
                  </a:cubicBezTo>
                  <a:cubicBezTo>
                    <a:pt x="391" y="123"/>
                    <a:pt x="400" y="133"/>
                    <a:pt x="403" y="134"/>
                  </a:cubicBezTo>
                  <a:cubicBezTo>
                    <a:pt x="406" y="135"/>
                    <a:pt x="417" y="132"/>
                    <a:pt x="417" y="139"/>
                  </a:cubicBezTo>
                  <a:cubicBezTo>
                    <a:pt x="417" y="146"/>
                    <a:pt x="416" y="149"/>
                    <a:pt x="418" y="150"/>
                  </a:cubicBezTo>
                  <a:cubicBezTo>
                    <a:pt x="421" y="152"/>
                    <a:pt x="421" y="157"/>
                    <a:pt x="427" y="157"/>
                  </a:cubicBezTo>
                  <a:cubicBezTo>
                    <a:pt x="432" y="156"/>
                    <a:pt x="448" y="149"/>
                    <a:pt x="446" y="146"/>
                  </a:cubicBezTo>
                  <a:cubicBezTo>
                    <a:pt x="443" y="142"/>
                    <a:pt x="439" y="137"/>
                    <a:pt x="445" y="133"/>
                  </a:cubicBezTo>
                  <a:cubicBezTo>
                    <a:pt x="451" y="129"/>
                    <a:pt x="472" y="124"/>
                    <a:pt x="472" y="119"/>
                  </a:cubicBezTo>
                  <a:cubicBezTo>
                    <a:pt x="472" y="115"/>
                    <a:pt x="475" y="110"/>
                    <a:pt x="478" y="112"/>
                  </a:cubicBezTo>
                  <a:cubicBezTo>
                    <a:pt x="481" y="113"/>
                    <a:pt x="480" y="125"/>
                    <a:pt x="484" y="123"/>
                  </a:cubicBezTo>
                  <a:cubicBezTo>
                    <a:pt x="487" y="122"/>
                    <a:pt x="490" y="122"/>
                    <a:pt x="492" y="116"/>
                  </a:cubicBezTo>
                  <a:cubicBezTo>
                    <a:pt x="493" y="110"/>
                    <a:pt x="496" y="93"/>
                    <a:pt x="498" y="103"/>
                  </a:cubicBezTo>
                  <a:cubicBezTo>
                    <a:pt x="500" y="113"/>
                    <a:pt x="499" y="126"/>
                    <a:pt x="506" y="127"/>
                  </a:cubicBezTo>
                  <a:cubicBezTo>
                    <a:pt x="512" y="127"/>
                    <a:pt x="518" y="125"/>
                    <a:pt x="526" y="131"/>
                  </a:cubicBezTo>
                  <a:cubicBezTo>
                    <a:pt x="534" y="138"/>
                    <a:pt x="537" y="146"/>
                    <a:pt x="541" y="142"/>
                  </a:cubicBezTo>
                  <a:cubicBezTo>
                    <a:pt x="544" y="138"/>
                    <a:pt x="549" y="130"/>
                    <a:pt x="557" y="129"/>
                  </a:cubicBezTo>
                  <a:cubicBezTo>
                    <a:pt x="558" y="130"/>
                    <a:pt x="559" y="130"/>
                    <a:pt x="560" y="131"/>
                  </a:cubicBezTo>
                  <a:cubicBezTo>
                    <a:pt x="562" y="132"/>
                    <a:pt x="563" y="132"/>
                    <a:pt x="564" y="134"/>
                  </a:cubicBezTo>
                  <a:cubicBezTo>
                    <a:pt x="565" y="136"/>
                    <a:pt x="565" y="137"/>
                    <a:pt x="565" y="13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9">
              <a:extLst>
                <a:ext uri="{FF2B5EF4-FFF2-40B4-BE49-F238E27FC236}">
                  <a16:creationId xmlns:a16="http://schemas.microsoft.com/office/drawing/2014/main" id="{6FC67E66-8E25-432A-A897-83AB70B8DCC8}"/>
                </a:ext>
              </a:extLst>
            </p:cNvPr>
            <p:cNvSpPr>
              <a:spLocks/>
            </p:cNvSpPr>
            <p:nvPr/>
          </p:nvSpPr>
          <p:spPr bwMode="auto">
            <a:xfrm>
              <a:off x="6112" y="-1151"/>
              <a:ext cx="1830" cy="1663"/>
            </a:xfrm>
            <a:custGeom>
              <a:avLst/>
              <a:gdLst>
                <a:gd name="T0" fmla="*/ 756 w 774"/>
                <a:gd name="T1" fmla="*/ 356 h 703"/>
                <a:gd name="T2" fmla="*/ 756 w 774"/>
                <a:gd name="T3" fmla="*/ 404 h 703"/>
                <a:gd name="T4" fmla="*/ 749 w 774"/>
                <a:gd name="T5" fmla="*/ 479 h 703"/>
                <a:gd name="T6" fmla="*/ 733 w 774"/>
                <a:gd name="T7" fmla="*/ 534 h 703"/>
                <a:gd name="T8" fmla="*/ 671 w 774"/>
                <a:gd name="T9" fmla="*/ 532 h 703"/>
                <a:gd name="T10" fmla="*/ 658 w 774"/>
                <a:gd name="T11" fmla="*/ 564 h 703"/>
                <a:gd name="T12" fmla="*/ 641 w 774"/>
                <a:gd name="T13" fmla="*/ 593 h 703"/>
                <a:gd name="T14" fmla="*/ 664 w 774"/>
                <a:gd name="T15" fmla="*/ 645 h 703"/>
                <a:gd name="T16" fmla="*/ 654 w 774"/>
                <a:gd name="T17" fmla="*/ 688 h 703"/>
                <a:gd name="T18" fmla="*/ 597 w 774"/>
                <a:gd name="T19" fmla="*/ 669 h 703"/>
                <a:gd name="T20" fmla="*/ 540 w 774"/>
                <a:gd name="T21" fmla="*/ 703 h 703"/>
                <a:gd name="T22" fmla="*/ 499 w 774"/>
                <a:gd name="T23" fmla="*/ 641 h 703"/>
                <a:gd name="T24" fmla="*/ 467 w 774"/>
                <a:gd name="T25" fmla="*/ 675 h 703"/>
                <a:gd name="T26" fmla="*/ 442 w 774"/>
                <a:gd name="T27" fmla="*/ 642 h 703"/>
                <a:gd name="T28" fmla="*/ 408 w 774"/>
                <a:gd name="T29" fmla="*/ 609 h 703"/>
                <a:gd name="T30" fmla="*/ 344 w 774"/>
                <a:gd name="T31" fmla="*/ 613 h 703"/>
                <a:gd name="T32" fmla="*/ 314 w 774"/>
                <a:gd name="T33" fmla="*/ 601 h 703"/>
                <a:gd name="T34" fmla="*/ 241 w 774"/>
                <a:gd name="T35" fmla="*/ 593 h 703"/>
                <a:gd name="T36" fmla="*/ 189 w 774"/>
                <a:gd name="T37" fmla="*/ 562 h 703"/>
                <a:gd name="T38" fmla="*/ 187 w 774"/>
                <a:gd name="T39" fmla="*/ 537 h 703"/>
                <a:gd name="T40" fmla="*/ 162 w 774"/>
                <a:gd name="T41" fmla="*/ 505 h 703"/>
                <a:gd name="T42" fmla="*/ 189 w 774"/>
                <a:gd name="T43" fmla="*/ 416 h 703"/>
                <a:gd name="T44" fmla="*/ 229 w 774"/>
                <a:gd name="T45" fmla="*/ 386 h 703"/>
                <a:gd name="T46" fmla="*/ 255 w 774"/>
                <a:gd name="T47" fmla="*/ 307 h 703"/>
                <a:gd name="T48" fmla="*/ 250 w 774"/>
                <a:gd name="T49" fmla="*/ 239 h 703"/>
                <a:gd name="T50" fmla="*/ 257 w 774"/>
                <a:gd name="T51" fmla="*/ 161 h 703"/>
                <a:gd name="T52" fmla="*/ 187 w 774"/>
                <a:gd name="T53" fmla="*/ 165 h 703"/>
                <a:gd name="T54" fmla="*/ 89 w 774"/>
                <a:gd name="T55" fmla="*/ 128 h 703"/>
                <a:gd name="T56" fmla="*/ 46 w 774"/>
                <a:gd name="T57" fmla="*/ 110 h 703"/>
                <a:gd name="T58" fmla="*/ 28 w 774"/>
                <a:gd name="T59" fmla="*/ 54 h 703"/>
                <a:gd name="T60" fmla="*/ 98 w 774"/>
                <a:gd name="T61" fmla="*/ 5 h 703"/>
                <a:gd name="T62" fmla="*/ 164 w 774"/>
                <a:gd name="T63" fmla="*/ 18 h 703"/>
                <a:gd name="T64" fmla="*/ 221 w 774"/>
                <a:gd name="T65" fmla="*/ 35 h 703"/>
                <a:gd name="T66" fmla="*/ 245 w 774"/>
                <a:gd name="T67" fmla="*/ 52 h 703"/>
                <a:gd name="T68" fmla="*/ 263 w 774"/>
                <a:gd name="T69" fmla="*/ 74 h 703"/>
                <a:gd name="T70" fmla="*/ 278 w 774"/>
                <a:gd name="T71" fmla="*/ 101 h 703"/>
                <a:gd name="T72" fmla="*/ 299 w 774"/>
                <a:gd name="T73" fmla="*/ 131 h 703"/>
                <a:gd name="T74" fmla="*/ 305 w 774"/>
                <a:gd name="T75" fmla="*/ 150 h 703"/>
                <a:gd name="T76" fmla="*/ 335 w 774"/>
                <a:gd name="T77" fmla="*/ 189 h 703"/>
                <a:gd name="T78" fmla="*/ 348 w 774"/>
                <a:gd name="T79" fmla="*/ 211 h 703"/>
                <a:gd name="T80" fmla="*/ 367 w 774"/>
                <a:gd name="T81" fmla="*/ 248 h 703"/>
                <a:gd name="T82" fmla="*/ 396 w 774"/>
                <a:gd name="T83" fmla="*/ 265 h 703"/>
                <a:gd name="T84" fmla="*/ 424 w 774"/>
                <a:gd name="T85" fmla="*/ 251 h 703"/>
                <a:gd name="T86" fmla="*/ 455 w 774"/>
                <a:gd name="T87" fmla="*/ 259 h 703"/>
                <a:gd name="T88" fmla="*/ 486 w 774"/>
                <a:gd name="T89" fmla="*/ 270 h 703"/>
                <a:gd name="T90" fmla="*/ 514 w 774"/>
                <a:gd name="T91" fmla="*/ 285 h 703"/>
                <a:gd name="T92" fmla="*/ 535 w 774"/>
                <a:gd name="T93" fmla="*/ 282 h 703"/>
                <a:gd name="T94" fmla="*/ 545 w 774"/>
                <a:gd name="T95" fmla="*/ 311 h 703"/>
                <a:gd name="T96" fmla="*/ 557 w 774"/>
                <a:gd name="T97" fmla="*/ 338 h 703"/>
                <a:gd name="T98" fmla="*/ 578 w 774"/>
                <a:gd name="T99" fmla="*/ 364 h 703"/>
                <a:gd name="T100" fmla="*/ 600 w 774"/>
                <a:gd name="T101" fmla="*/ 355 h 703"/>
                <a:gd name="T102" fmla="*/ 622 w 774"/>
                <a:gd name="T103" fmla="*/ 353 h 703"/>
                <a:gd name="T104" fmla="*/ 645 w 774"/>
                <a:gd name="T105" fmla="*/ 342 h 703"/>
                <a:gd name="T106" fmla="*/ 663 w 774"/>
                <a:gd name="T107" fmla="*/ 325 h 703"/>
                <a:gd name="T108" fmla="*/ 693 w 774"/>
                <a:gd name="T109" fmla="*/ 303 h 703"/>
                <a:gd name="T110" fmla="*/ 721 w 774"/>
                <a:gd name="T111" fmla="*/ 282 h 703"/>
                <a:gd name="T112" fmla="*/ 761 w 774"/>
                <a:gd name="T113" fmla="*/ 266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4" h="703">
                  <a:moveTo>
                    <a:pt x="773" y="318"/>
                  </a:moveTo>
                  <a:cubicBezTo>
                    <a:pt x="772" y="322"/>
                    <a:pt x="772" y="327"/>
                    <a:pt x="770" y="332"/>
                  </a:cubicBezTo>
                  <a:cubicBezTo>
                    <a:pt x="768" y="337"/>
                    <a:pt x="763" y="338"/>
                    <a:pt x="759" y="341"/>
                  </a:cubicBezTo>
                  <a:cubicBezTo>
                    <a:pt x="755" y="345"/>
                    <a:pt x="754" y="350"/>
                    <a:pt x="752" y="355"/>
                  </a:cubicBezTo>
                  <a:cubicBezTo>
                    <a:pt x="753" y="355"/>
                    <a:pt x="755" y="355"/>
                    <a:pt x="756" y="356"/>
                  </a:cubicBezTo>
                  <a:cubicBezTo>
                    <a:pt x="758" y="359"/>
                    <a:pt x="757" y="363"/>
                    <a:pt x="756" y="366"/>
                  </a:cubicBezTo>
                  <a:cubicBezTo>
                    <a:pt x="755" y="370"/>
                    <a:pt x="754" y="374"/>
                    <a:pt x="754" y="377"/>
                  </a:cubicBezTo>
                  <a:cubicBezTo>
                    <a:pt x="754" y="380"/>
                    <a:pt x="754" y="382"/>
                    <a:pt x="755" y="384"/>
                  </a:cubicBezTo>
                  <a:cubicBezTo>
                    <a:pt x="756" y="388"/>
                    <a:pt x="757" y="391"/>
                    <a:pt x="758" y="394"/>
                  </a:cubicBezTo>
                  <a:cubicBezTo>
                    <a:pt x="758" y="398"/>
                    <a:pt x="757" y="401"/>
                    <a:pt x="756" y="404"/>
                  </a:cubicBezTo>
                  <a:cubicBezTo>
                    <a:pt x="755" y="408"/>
                    <a:pt x="755" y="411"/>
                    <a:pt x="756" y="415"/>
                  </a:cubicBezTo>
                  <a:cubicBezTo>
                    <a:pt x="756" y="418"/>
                    <a:pt x="758" y="422"/>
                    <a:pt x="760" y="425"/>
                  </a:cubicBezTo>
                  <a:cubicBezTo>
                    <a:pt x="762" y="432"/>
                    <a:pt x="762" y="440"/>
                    <a:pt x="759" y="447"/>
                  </a:cubicBezTo>
                  <a:cubicBezTo>
                    <a:pt x="756" y="454"/>
                    <a:pt x="749" y="460"/>
                    <a:pt x="748" y="468"/>
                  </a:cubicBezTo>
                  <a:cubicBezTo>
                    <a:pt x="747" y="471"/>
                    <a:pt x="748" y="475"/>
                    <a:pt x="749" y="479"/>
                  </a:cubicBezTo>
                  <a:cubicBezTo>
                    <a:pt x="749" y="483"/>
                    <a:pt x="748" y="487"/>
                    <a:pt x="746" y="491"/>
                  </a:cubicBezTo>
                  <a:cubicBezTo>
                    <a:pt x="744" y="495"/>
                    <a:pt x="741" y="498"/>
                    <a:pt x="739" y="503"/>
                  </a:cubicBezTo>
                  <a:cubicBezTo>
                    <a:pt x="737" y="507"/>
                    <a:pt x="737" y="510"/>
                    <a:pt x="738" y="514"/>
                  </a:cubicBezTo>
                  <a:cubicBezTo>
                    <a:pt x="739" y="518"/>
                    <a:pt x="740" y="522"/>
                    <a:pt x="740" y="526"/>
                  </a:cubicBezTo>
                  <a:cubicBezTo>
                    <a:pt x="739" y="529"/>
                    <a:pt x="736" y="532"/>
                    <a:pt x="733" y="534"/>
                  </a:cubicBezTo>
                  <a:cubicBezTo>
                    <a:pt x="725" y="538"/>
                    <a:pt x="714" y="537"/>
                    <a:pt x="705" y="537"/>
                  </a:cubicBezTo>
                  <a:cubicBezTo>
                    <a:pt x="699" y="536"/>
                    <a:pt x="694" y="536"/>
                    <a:pt x="688" y="536"/>
                  </a:cubicBezTo>
                  <a:cubicBezTo>
                    <a:pt x="687" y="536"/>
                    <a:pt x="685" y="536"/>
                    <a:pt x="683" y="536"/>
                  </a:cubicBezTo>
                  <a:cubicBezTo>
                    <a:pt x="681" y="535"/>
                    <a:pt x="679" y="535"/>
                    <a:pt x="677" y="534"/>
                  </a:cubicBezTo>
                  <a:cubicBezTo>
                    <a:pt x="675" y="533"/>
                    <a:pt x="674" y="531"/>
                    <a:pt x="671" y="532"/>
                  </a:cubicBezTo>
                  <a:cubicBezTo>
                    <a:pt x="669" y="533"/>
                    <a:pt x="668" y="535"/>
                    <a:pt x="667" y="537"/>
                  </a:cubicBezTo>
                  <a:cubicBezTo>
                    <a:pt x="666" y="538"/>
                    <a:pt x="666" y="540"/>
                    <a:pt x="666" y="541"/>
                  </a:cubicBezTo>
                  <a:cubicBezTo>
                    <a:pt x="665" y="545"/>
                    <a:pt x="665" y="549"/>
                    <a:pt x="663" y="553"/>
                  </a:cubicBezTo>
                  <a:cubicBezTo>
                    <a:pt x="662" y="555"/>
                    <a:pt x="661" y="557"/>
                    <a:pt x="660" y="559"/>
                  </a:cubicBezTo>
                  <a:cubicBezTo>
                    <a:pt x="660" y="561"/>
                    <a:pt x="659" y="563"/>
                    <a:pt x="658" y="564"/>
                  </a:cubicBezTo>
                  <a:cubicBezTo>
                    <a:pt x="655" y="568"/>
                    <a:pt x="650" y="569"/>
                    <a:pt x="646" y="570"/>
                  </a:cubicBezTo>
                  <a:cubicBezTo>
                    <a:pt x="643" y="571"/>
                    <a:pt x="639" y="571"/>
                    <a:pt x="637" y="573"/>
                  </a:cubicBezTo>
                  <a:cubicBezTo>
                    <a:pt x="634" y="575"/>
                    <a:pt x="633" y="580"/>
                    <a:pt x="634" y="583"/>
                  </a:cubicBezTo>
                  <a:cubicBezTo>
                    <a:pt x="634" y="585"/>
                    <a:pt x="636" y="587"/>
                    <a:pt x="637" y="588"/>
                  </a:cubicBezTo>
                  <a:cubicBezTo>
                    <a:pt x="638" y="590"/>
                    <a:pt x="640" y="592"/>
                    <a:pt x="641" y="593"/>
                  </a:cubicBezTo>
                  <a:cubicBezTo>
                    <a:pt x="643" y="595"/>
                    <a:pt x="645" y="597"/>
                    <a:pt x="647" y="598"/>
                  </a:cubicBezTo>
                  <a:cubicBezTo>
                    <a:pt x="651" y="600"/>
                    <a:pt x="653" y="605"/>
                    <a:pt x="655" y="609"/>
                  </a:cubicBezTo>
                  <a:cubicBezTo>
                    <a:pt x="657" y="613"/>
                    <a:pt x="659" y="617"/>
                    <a:pt x="661" y="621"/>
                  </a:cubicBezTo>
                  <a:cubicBezTo>
                    <a:pt x="662" y="624"/>
                    <a:pt x="664" y="627"/>
                    <a:pt x="664" y="631"/>
                  </a:cubicBezTo>
                  <a:cubicBezTo>
                    <a:pt x="665" y="635"/>
                    <a:pt x="665" y="640"/>
                    <a:pt x="664" y="645"/>
                  </a:cubicBezTo>
                  <a:cubicBezTo>
                    <a:pt x="664" y="647"/>
                    <a:pt x="664" y="649"/>
                    <a:pt x="664" y="651"/>
                  </a:cubicBezTo>
                  <a:cubicBezTo>
                    <a:pt x="663" y="653"/>
                    <a:pt x="663" y="655"/>
                    <a:pt x="663" y="656"/>
                  </a:cubicBezTo>
                  <a:cubicBezTo>
                    <a:pt x="663" y="661"/>
                    <a:pt x="664" y="665"/>
                    <a:pt x="665" y="669"/>
                  </a:cubicBezTo>
                  <a:cubicBezTo>
                    <a:pt x="666" y="671"/>
                    <a:pt x="668" y="673"/>
                    <a:pt x="670" y="675"/>
                  </a:cubicBezTo>
                  <a:cubicBezTo>
                    <a:pt x="662" y="676"/>
                    <a:pt x="657" y="684"/>
                    <a:pt x="654" y="688"/>
                  </a:cubicBezTo>
                  <a:cubicBezTo>
                    <a:pt x="650" y="692"/>
                    <a:pt x="647" y="684"/>
                    <a:pt x="639" y="677"/>
                  </a:cubicBezTo>
                  <a:cubicBezTo>
                    <a:pt x="631" y="671"/>
                    <a:pt x="625" y="673"/>
                    <a:pt x="619" y="673"/>
                  </a:cubicBezTo>
                  <a:cubicBezTo>
                    <a:pt x="612" y="672"/>
                    <a:pt x="613" y="659"/>
                    <a:pt x="611" y="649"/>
                  </a:cubicBezTo>
                  <a:cubicBezTo>
                    <a:pt x="609" y="639"/>
                    <a:pt x="606" y="656"/>
                    <a:pt x="605" y="662"/>
                  </a:cubicBezTo>
                  <a:cubicBezTo>
                    <a:pt x="603" y="668"/>
                    <a:pt x="600" y="668"/>
                    <a:pt x="597" y="669"/>
                  </a:cubicBezTo>
                  <a:cubicBezTo>
                    <a:pt x="593" y="671"/>
                    <a:pt x="594" y="659"/>
                    <a:pt x="591" y="658"/>
                  </a:cubicBezTo>
                  <a:cubicBezTo>
                    <a:pt x="588" y="656"/>
                    <a:pt x="585" y="661"/>
                    <a:pt x="585" y="665"/>
                  </a:cubicBezTo>
                  <a:cubicBezTo>
                    <a:pt x="585" y="670"/>
                    <a:pt x="564" y="675"/>
                    <a:pt x="558" y="679"/>
                  </a:cubicBezTo>
                  <a:cubicBezTo>
                    <a:pt x="552" y="683"/>
                    <a:pt x="556" y="688"/>
                    <a:pt x="559" y="692"/>
                  </a:cubicBezTo>
                  <a:cubicBezTo>
                    <a:pt x="561" y="695"/>
                    <a:pt x="545" y="702"/>
                    <a:pt x="540" y="703"/>
                  </a:cubicBezTo>
                  <a:cubicBezTo>
                    <a:pt x="534" y="703"/>
                    <a:pt x="534" y="698"/>
                    <a:pt x="531" y="696"/>
                  </a:cubicBezTo>
                  <a:cubicBezTo>
                    <a:pt x="529" y="695"/>
                    <a:pt x="530" y="692"/>
                    <a:pt x="530" y="685"/>
                  </a:cubicBezTo>
                  <a:cubicBezTo>
                    <a:pt x="530" y="678"/>
                    <a:pt x="519" y="681"/>
                    <a:pt x="516" y="680"/>
                  </a:cubicBezTo>
                  <a:cubicBezTo>
                    <a:pt x="513" y="679"/>
                    <a:pt x="504" y="669"/>
                    <a:pt x="500" y="659"/>
                  </a:cubicBezTo>
                  <a:cubicBezTo>
                    <a:pt x="495" y="650"/>
                    <a:pt x="497" y="648"/>
                    <a:pt x="499" y="641"/>
                  </a:cubicBezTo>
                  <a:cubicBezTo>
                    <a:pt x="501" y="633"/>
                    <a:pt x="490" y="632"/>
                    <a:pt x="486" y="632"/>
                  </a:cubicBezTo>
                  <a:cubicBezTo>
                    <a:pt x="482" y="632"/>
                    <a:pt x="481" y="647"/>
                    <a:pt x="483" y="650"/>
                  </a:cubicBezTo>
                  <a:cubicBezTo>
                    <a:pt x="485" y="654"/>
                    <a:pt x="484" y="658"/>
                    <a:pt x="487" y="663"/>
                  </a:cubicBezTo>
                  <a:cubicBezTo>
                    <a:pt x="490" y="669"/>
                    <a:pt x="486" y="670"/>
                    <a:pt x="481" y="675"/>
                  </a:cubicBezTo>
                  <a:cubicBezTo>
                    <a:pt x="476" y="680"/>
                    <a:pt x="470" y="677"/>
                    <a:pt x="467" y="675"/>
                  </a:cubicBezTo>
                  <a:cubicBezTo>
                    <a:pt x="464" y="673"/>
                    <a:pt x="464" y="673"/>
                    <a:pt x="461" y="672"/>
                  </a:cubicBezTo>
                  <a:cubicBezTo>
                    <a:pt x="458" y="671"/>
                    <a:pt x="458" y="668"/>
                    <a:pt x="458" y="666"/>
                  </a:cubicBezTo>
                  <a:cubicBezTo>
                    <a:pt x="458" y="664"/>
                    <a:pt x="457" y="663"/>
                    <a:pt x="454" y="662"/>
                  </a:cubicBezTo>
                  <a:cubicBezTo>
                    <a:pt x="452" y="660"/>
                    <a:pt x="450" y="656"/>
                    <a:pt x="449" y="650"/>
                  </a:cubicBezTo>
                  <a:cubicBezTo>
                    <a:pt x="447" y="643"/>
                    <a:pt x="448" y="645"/>
                    <a:pt x="442" y="642"/>
                  </a:cubicBezTo>
                  <a:cubicBezTo>
                    <a:pt x="436" y="638"/>
                    <a:pt x="432" y="643"/>
                    <a:pt x="426" y="648"/>
                  </a:cubicBezTo>
                  <a:cubicBezTo>
                    <a:pt x="421" y="653"/>
                    <a:pt x="420" y="642"/>
                    <a:pt x="420" y="637"/>
                  </a:cubicBezTo>
                  <a:cubicBezTo>
                    <a:pt x="419" y="633"/>
                    <a:pt x="418" y="634"/>
                    <a:pt x="416" y="632"/>
                  </a:cubicBezTo>
                  <a:cubicBezTo>
                    <a:pt x="414" y="629"/>
                    <a:pt x="417" y="628"/>
                    <a:pt x="419" y="625"/>
                  </a:cubicBezTo>
                  <a:cubicBezTo>
                    <a:pt x="422" y="623"/>
                    <a:pt x="411" y="613"/>
                    <a:pt x="408" y="609"/>
                  </a:cubicBezTo>
                  <a:cubicBezTo>
                    <a:pt x="404" y="605"/>
                    <a:pt x="402" y="607"/>
                    <a:pt x="398" y="608"/>
                  </a:cubicBezTo>
                  <a:cubicBezTo>
                    <a:pt x="394" y="610"/>
                    <a:pt x="387" y="603"/>
                    <a:pt x="385" y="599"/>
                  </a:cubicBezTo>
                  <a:cubicBezTo>
                    <a:pt x="383" y="595"/>
                    <a:pt x="374" y="608"/>
                    <a:pt x="369" y="612"/>
                  </a:cubicBezTo>
                  <a:cubicBezTo>
                    <a:pt x="364" y="617"/>
                    <a:pt x="361" y="615"/>
                    <a:pt x="355" y="616"/>
                  </a:cubicBezTo>
                  <a:cubicBezTo>
                    <a:pt x="350" y="617"/>
                    <a:pt x="347" y="612"/>
                    <a:pt x="344" y="613"/>
                  </a:cubicBezTo>
                  <a:cubicBezTo>
                    <a:pt x="341" y="614"/>
                    <a:pt x="341" y="609"/>
                    <a:pt x="341" y="607"/>
                  </a:cubicBezTo>
                  <a:cubicBezTo>
                    <a:pt x="341" y="605"/>
                    <a:pt x="338" y="605"/>
                    <a:pt x="336" y="604"/>
                  </a:cubicBezTo>
                  <a:cubicBezTo>
                    <a:pt x="334" y="602"/>
                    <a:pt x="336" y="599"/>
                    <a:pt x="336" y="593"/>
                  </a:cubicBezTo>
                  <a:cubicBezTo>
                    <a:pt x="336" y="586"/>
                    <a:pt x="326" y="595"/>
                    <a:pt x="321" y="600"/>
                  </a:cubicBezTo>
                  <a:cubicBezTo>
                    <a:pt x="317" y="606"/>
                    <a:pt x="317" y="603"/>
                    <a:pt x="314" y="601"/>
                  </a:cubicBezTo>
                  <a:cubicBezTo>
                    <a:pt x="311" y="600"/>
                    <a:pt x="312" y="602"/>
                    <a:pt x="306" y="606"/>
                  </a:cubicBezTo>
                  <a:cubicBezTo>
                    <a:pt x="301" y="611"/>
                    <a:pt x="295" y="603"/>
                    <a:pt x="294" y="602"/>
                  </a:cubicBezTo>
                  <a:cubicBezTo>
                    <a:pt x="292" y="601"/>
                    <a:pt x="281" y="606"/>
                    <a:pt x="276" y="611"/>
                  </a:cubicBezTo>
                  <a:cubicBezTo>
                    <a:pt x="270" y="617"/>
                    <a:pt x="254" y="602"/>
                    <a:pt x="252" y="600"/>
                  </a:cubicBezTo>
                  <a:cubicBezTo>
                    <a:pt x="250" y="598"/>
                    <a:pt x="244" y="595"/>
                    <a:pt x="241" y="593"/>
                  </a:cubicBezTo>
                  <a:cubicBezTo>
                    <a:pt x="238" y="590"/>
                    <a:pt x="235" y="576"/>
                    <a:pt x="235" y="572"/>
                  </a:cubicBezTo>
                  <a:cubicBezTo>
                    <a:pt x="234" y="569"/>
                    <a:pt x="230" y="564"/>
                    <a:pt x="228" y="555"/>
                  </a:cubicBezTo>
                  <a:cubicBezTo>
                    <a:pt x="226" y="546"/>
                    <a:pt x="219" y="557"/>
                    <a:pt x="217" y="560"/>
                  </a:cubicBezTo>
                  <a:cubicBezTo>
                    <a:pt x="215" y="563"/>
                    <a:pt x="214" y="562"/>
                    <a:pt x="205" y="564"/>
                  </a:cubicBezTo>
                  <a:cubicBezTo>
                    <a:pt x="196" y="566"/>
                    <a:pt x="190" y="562"/>
                    <a:pt x="189" y="562"/>
                  </a:cubicBezTo>
                  <a:cubicBezTo>
                    <a:pt x="189" y="562"/>
                    <a:pt x="189" y="562"/>
                    <a:pt x="189" y="562"/>
                  </a:cubicBezTo>
                  <a:cubicBezTo>
                    <a:pt x="188" y="559"/>
                    <a:pt x="184" y="559"/>
                    <a:pt x="181" y="558"/>
                  </a:cubicBezTo>
                  <a:cubicBezTo>
                    <a:pt x="177" y="557"/>
                    <a:pt x="174" y="547"/>
                    <a:pt x="173" y="542"/>
                  </a:cubicBezTo>
                  <a:cubicBezTo>
                    <a:pt x="172" y="537"/>
                    <a:pt x="176" y="534"/>
                    <a:pt x="179" y="533"/>
                  </a:cubicBezTo>
                  <a:cubicBezTo>
                    <a:pt x="182" y="532"/>
                    <a:pt x="183" y="536"/>
                    <a:pt x="187" y="537"/>
                  </a:cubicBezTo>
                  <a:cubicBezTo>
                    <a:pt x="191" y="538"/>
                    <a:pt x="203" y="525"/>
                    <a:pt x="203" y="517"/>
                  </a:cubicBezTo>
                  <a:cubicBezTo>
                    <a:pt x="203" y="509"/>
                    <a:pt x="197" y="513"/>
                    <a:pt x="194" y="518"/>
                  </a:cubicBezTo>
                  <a:cubicBezTo>
                    <a:pt x="191" y="522"/>
                    <a:pt x="190" y="518"/>
                    <a:pt x="187" y="513"/>
                  </a:cubicBezTo>
                  <a:cubicBezTo>
                    <a:pt x="184" y="509"/>
                    <a:pt x="181" y="515"/>
                    <a:pt x="177" y="521"/>
                  </a:cubicBezTo>
                  <a:cubicBezTo>
                    <a:pt x="174" y="527"/>
                    <a:pt x="165" y="510"/>
                    <a:pt x="162" y="505"/>
                  </a:cubicBezTo>
                  <a:cubicBezTo>
                    <a:pt x="159" y="501"/>
                    <a:pt x="159" y="504"/>
                    <a:pt x="151" y="503"/>
                  </a:cubicBezTo>
                  <a:cubicBezTo>
                    <a:pt x="142" y="502"/>
                    <a:pt x="141" y="492"/>
                    <a:pt x="138" y="482"/>
                  </a:cubicBezTo>
                  <a:cubicBezTo>
                    <a:pt x="136" y="473"/>
                    <a:pt x="144" y="463"/>
                    <a:pt x="147" y="460"/>
                  </a:cubicBezTo>
                  <a:cubicBezTo>
                    <a:pt x="151" y="458"/>
                    <a:pt x="166" y="445"/>
                    <a:pt x="170" y="436"/>
                  </a:cubicBezTo>
                  <a:cubicBezTo>
                    <a:pt x="173" y="427"/>
                    <a:pt x="187" y="417"/>
                    <a:pt x="189" y="416"/>
                  </a:cubicBezTo>
                  <a:cubicBezTo>
                    <a:pt x="190" y="415"/>
                    <a:pt x="205" y="387"/>
                    <a:pt x="210" y="382"/>
                  </a:cubicBezTo>
                  <a:cubicBezTo>
                    <a:pt x="214" y="377"/>
                    <a:pt x="216" y="380"/>
                    <a:pt x="216" y="382"/>
                  </a:cubicBezTo>
                  <a:cubicBezTo>
                    <a:pt x="216" y="384"/>
                    <a:pt x="217" y="390"/>
                    <a:pt x="217" y="390"/>
                  </a:cubicBezTo>
                  <a:cubicBezTo>
                    <a:pt x="218" y="395"/>
                    <a:pt x="224" y="402"/>
                    <a:pt x="229" y="406"/>
                  </a:cubicBezTo>
                  <a:cubicBezTo>
                    <a:pt x="234" y="410"/>
                    <a:pt x="233" y="391"/>
                    <a:pt x="229" y="386"/>
                  </a:cubicBezTo>
                  <a:cubicBezTo>
                    <a:pt x="225" y="381"/>
                    <a:pt x="228" y="373"/>
                    <a:pt x="229" y="365"/>
                  </a:cubicBezTo>
                  <a:cubicBezTo>
                    <a:pt x="229" y="358"/>
                    <a:pt x="234" y="339"/>
                    <a:pt x="234" y="335"/>
                  </a:cubicBezTo>
                  <a:cubicBezTo>
                    <a:pt x="234" y="330"/>
                    <a:pt x="235" y="325"/>
                    <a:pt x="240" y="322"/>
                  </a:cubicBezTo>
                  <a:cubicBezTo>
                    <a:pt x="245" y="319"/>
                    <a:pt x="245" y="321"/>
                    <a:pt x="248" y="323"/>
                  </a:cubicBezTo>
                  <a:cubicBezTo>
                    <a:pt x="251" y="326"/>
                    <a:pt x="254" y="315"/>
                    <a:pt x="255" y="307"/>
                  </a:cubicBezTo>
                  <a:cubicBezTo>
                    <a:pt x="257" y="299"/>
                    <a:pt x="248" y="289"/>
                    <a:pt x="247" y="288"/>
                  </a:cubicBezTo>
                  <a:cubicBezTo>
                    <a:pt x="246" y="287"/>
                    <a:pt x="246" y="275"/>
                    <a:pt x="245" y="273"/>
                  </a:cubicBezTo>
                  <a:cubicBezTo>
                    <a:pt x="245" y="271"/>
                    <a:pt x="243" y="263"/>
                    <a:pt x="245" y="262"/>
                  </a:cubicBezTo>
                  <a:cubicBezTo>
                    <a:pt x="247" y="261"/>
                    <a:pt x="245" y="255"/>
                    <a:pt x="245" y="252"/>
                  </a:cubicBezTo>
                  <a:cubicBezTo>
                    <a:pt x="244" y="250"/>
                    <a:pt x="249" y="243"/>
                    <a:pt x="250" y="239"/>
                  </a:cubicBezTo>
                  <a:cubicBezTo>
                    <a:pt x="251" y="235"/>
                    <a:pt x="253" y="229"/>
                    <a:pt x="252" y="224"/>
                  </a:cubicBezTo>
                  <a:cubicBezTo>
                    <a:pt x="252" y="220"/>
                    <a:pt x="254" y="218"/>
                    <a:pt x="257" y="214"/>
                  </a:cubicBezTo>
                  <a:cubicBezTo>
                    <a:pt x="260" y="210"/>
                    <a:pt x="260" y="202"/>
                    <a:pt x="258" y="196"/>
                  </a:cubicBezTo>
                  <a:cubicBezTo>
                    <a:pt x="256" y="191"/>
                    <a:pt x="265" y="183"/>
                    <a:pt x="268" y="177"/>
                  </a:cubicBezTo>
                  <a:cubicBezTo>
                    <a:pt x="271" y="172"/>
                    <a:pt x="264" y="164"/>
                    <a:pt x="257" y="161"/>
                  </a:cubicBezTo>
                  <a:cubicBezTo>
                    <a:pt x="249" y="158"/>
                    <a:pt x="237" y="141"/>
                    <a:pt x="234" y="137"/>
                  </a:cubicBezTo>
                  <a:cubicBezTo>
                    <a:pt x="232" y="134"/>
                    <a:pt x="223" y="133"/>
                    <a:pt x="218" y="133"/>
                  </a:cubicBezTo>
                  <a:cubicBezTo>
                    <a:pt x="212" y="133"/>
                    <a:pt x="213" y="147"/>
                    <a:pt x="210" y="150"/>
                  </a:cubicBezTo>
                  <a:cubicBezTo>
                    <a:pt x="207" y="154"/>
                    <a:pt x="202" y="157"/>
                    <a:pt x="197" y="158"/>
                  </a:cubicBezTo>
                  <a:cubicBezTo>
                    <a:pt x="192" y="159"/>
                    <a:pt x="189" y="161"/>
                    <a:pt x="187" y="165"/>
                  </a:cubicBezTo>
                  <a:cubicBezTo>
                    <a:pt x="185" y="170"/>
                    <a:pt x="177" y="164"/>
                    <a:pt x="170" y="164"/>
                  </a:cubicBezTo>
                  <a:cubicBezTo>
                    <a:pt x="163" y="164"/>
                    <a:pt x="142" y="178"/>
                    <a:pt x="142" y="178"/>
                  </a:cubicBezTo>
                  <a:cubicBezTo>
                    <a:pt x="142" y="178"/>
                    <a:pt x="118" y="178"/>
                    <a:pt x="115" y="178"/>
                  </a:cubicBezTo>
                  <a:cubicBezTo>
                    <a:pt x="113" y="178"/>
                    <a:pt x="104" y="159"/>
                    <a:pt x="103" y="157"/>
                  </a:cubicBezTo>
                  <a:cubicBezTo>
                    <a:pt x="102" y="155"/>
                    <a:pt x="92" y="132"/>
                    <a:pt x="89" y="128"/>
                  </a:cubicBezTo>
                  <a:cubicBezTo>
                    <a:pt x="85" y="124"/>
                    <a:pt x="86" y="118"/>
                    <a:pt x="91" y="116"/>
                  </a:cubicBezTo>
                  <a:cubicBezTo>
                    <a:pt x="95" y="114"/>
                    <a:pt x="82" y="108"/>
                    <a:pt x="75" y="108"/>
                  </a:cubicBezTo>
                  <a:cubicBezTo>
                    <a:pt x="68" y="107"/>
                    <a:pt x="61" y="96"/>
                    <a:pt x="60" y="92"/>
                  </a:cubicBezTo>
                  <a:cubicBezTo>
                    <a:pt x="59" y="89"/>
                    <a:pt x="52" y="95"/>
                    <a:pt x="51" y="99"/>
                  </a:cubicBezTo>
                  <a:cubicBezTo>
                    <a:pt x="49" y="104"/>
                    <a:pt x="49" y="105"/>
                    <a:pt x="46" y="110"/>
                  </a:cubicBezTo>
                  <a:cubicBezTo>
                    <a:pt x="42" y="115"/>
                    <a:pt x="39" y="114"/>
                    <a:pt x="35" y="109"/>
                  </a:cubicBezTo>
                  <a:cubicBezTo>
                    <a:pt x="31" y="104"/>
                    <a:pt x="15" y="97"/>
                    <a:pt x="7" y="97"/>
                  </a:cubicBezTo>
                  <a:cubicBezTo>
                    <a:pt x="0" y="97"/>
                    <a:pt x="9" y="87"/>
                    <a:pt x="15" y="82"/>
                  </a:cubicBezTo>
                  <a:cubicBezTo>
                    <a:pt x="20" y="77"/>
                    <a:pt x="19" y="74"/>
                    <a:pt x="20" y="68"/>
                  </a:cubicBezTo>
                  <a:cubicBezTo>
                    <a:pt x="21" y="61"/>
                    <a:pt x="25" y="56"/>
                    <a:pt x="28" y="54"/>
                  </a:cubicBezTo>
                  <a:cubicBezTo>
                    <a:pt x="30" y="53"/>
                    <a:pt x="11" y="33"/>
                    <a:pt x="11" y="33"/>
                  </a:cubicBezTo>
                  <a:cubicBezTo>
                    <a:pt x="26" y="24"/>
                    <a:pt x="45" y="12"/>
                    <a:pt x="49" y="13"/>
                  </a:cubicBezTo>
                  <a:cubicBezTo>
                    <a:pt x="53" y="15"/>
                    <a:pt x="57" y="21"/>
                    <a:pt x="65" y="17"/>
                  </a:cubicBezTo>
                  <a:cubicBezTo>
                    <a:pt x="74" y="13"/>
                    <a:pt x="84" y="16"/>
                    <a:pt x="90" y="11"/>
                  </a:cubicBezTo>
                  <a:cubicBezTo>
                    <a:pt x="96" y="6"/>
                    <a:pt x="94" y="3"/>
                    <a:pt x="98" y="5"/>
                  </a:cubicBezTo>
                  <a:cubicBezTo>
                    <a:pt x="103" y="6"/>
                    <a:pt x="106" y="5"/>
                    <a:pt x="109" y="4"/>
                  </a:cubicBezTo>
                  <a:cubicBezTo>
                    <a:pt x="112" y="3"/>
                    <a:pt x="127" y="0"/>
                    <a:pt x="129" y="5"/>
                  </a:cubicBezTo>
                  <a:cubicBezTo>
                    <a:pt x="132" y="9"/>
                    <a:pt x="133" y="15"/>
                    <a:pt x="137" y="13"/>
                  </a:cubicBezTo>
                  <a:cubicBezTo>
                    <a:pt x="142" y="10"/>
                    <a:pt x="148" y="7"/>
                    <a:pt x="151" y="10"/>
                  </a:cubicBezTo>
                  <a:cubicBezTo>
                    <a:pt x="153" y="14"/>
                    <a:pt x="161" y="19"/>
                    <a:pt x="164" y="18"/>
                  </a:cubicBezTo>
                  <a:cubicBezTo>
                    <a:pt x="168" y="17"/>
                    <a:pt x="173" y="15"/>
                    <a:pt x="175" y="19"/>
                  </a:cubicBezTo>
                  <a:cubicBezTo>
                    <a:pt x="176" y="22"/>
                    <a:pt x="183" y="28"/>
                    <a:pt x="183" y="22"/>
                  </a:cubicBezTo>
                  <a:cubicBezTo>
                    <a:pt x="183" y="15"/>
                    <a:pt x="187" y="8"/>
                    <a:pt x="194" y="11"/>
                  </a:cubicBezTo>
                  <a:cubicBezTo>
                    <a:pt x="201" y="14"/>
                    <a:pt x="207" y="15"/>
                    <a:pt x="211" y="17"/>
                  </a:cubicBezTo>
                  <a:cubicBezTo>
                    <a:pt x="215" y="20"/>
                    <a:pt x="216" y="40"/>
                    <a:pt x="221" y="35"/>
                  </a:cubicBezTo>
                  <a:cubicBezTo>
                    <a:pt x="226" y="29"/>
                    <a:pt x="228" y="27"/>
                    <a:pt x="230" y="30"/>
                  </a:cubicBezTo>
                  <a:cubicBezTo>
                    <a:pt x="231" y="33"/>
                    <a:pt x="228" y="40"/>
                    <a:pt x="235" y="37"/>
                  </a:cubicBezTo>
                  <a:cubicBezTo>
                    <a:pt x="242" y="35"/>
                    <a:pt x="246" y="32"/>
                    <a:pt x="244" y="39"/>
                  </a:cubicBezTo>
                  <a:cubicBezTo>
                    <a:pt x="243" y="42"/>
                    <a:pt x="241" y="45"/>
                    <a:pt x="241" y="48"/>
                  </a:cubicBezTo>
                  <a:cubicBezTo>
                    <a:pt x="241" y="51"/>
                    <a:pt x="243" y="52"/>
                    <a:pt x="245" y="52"/>
                  </a:cubicBezTo>
                  <a:cubicBezTo>
                    <a:pt x="246" y="52"/>
                    <a:pt x="249" y="52"/>
                    <a:pt x="250" y="53"/>
                  </a:cubicBezTo>
                  <a:cubicBezTo>
                    <a:pt x="251" y="54"/>
                    <a:pt x="250" y="55"/>
                    <a:pt x="250" y="56"/>
                  </a:cubicBezTo>
                  <a:cubicBezTo>
                    <a:pt x="252" y="59"/>
                    <a:pt x="255" y="59"/>
                    <a:pt x="258" y="61"/>
                  </a:cubicBezTo>
                  <a:cubicBezTo>
                    <a:pt x="260" y="62"/>
                    <a:pt x="261" y="64"/>
                    <a:pt x="262" y="66"/>
                  </a:cubicBezTo>
                  <a:cubicBezTo>
                    <a:pt x="264" y="68"/>
                    <a:pt x="264" y="71"/>
                    <a:pt x="263" y="74"/>
                  </a:cubicBezTo>
                  <a:cubicBezTo>
                    <a:pt x="263" y="75"/>
                    <a:pt x="262" y="76"/>
                    <a:pt x="263" y="78"/>
                  </a:cubicBezTo>
                  <a:cubicBezTo>
                    <a:pt x="264" y="79"/>
                    <a:pt x="265" y="79"/>
                    <a:pt x="266" y="79"/>
                  </a:cubicBezTo>
                  <a:cubicBezTo>
                    <a:pt x="269" y="80"/>
                    <a:pt x="273" y="79"/>
                    <a:pt x="274" y="83"/>
                  </a:cubicBezTo>
                  <a:cubicBezTo>
                    <a:pt x="276" y="85"/>
                    <a:pt x="274" y="89"/>
                    <a:pt x="273" y="92"/>
                  </a:cubicBezTo>
                  <a:cubicBezTo>
                    <a:pt x="273" y="95"/>
                    <a:pt x="275" y="99"/>
                    <a:pt x="278" y="101"/>
                  </a:cubicBezTo>
                  <a:cubicBezTo>
                    <a:pt x="281" y="105"/>
                    <a:pt x="286" y="106"/>
                    <a:pt x="290" y="109"/>
                  </a:cubicBezTo>
                  <a:cubicBezTo>
                    <a:pt x="292" y="109"/>
                    <a:pt x="293" y="110"/>
                    <a:pt x="293" y="112"/>
                  </a:cubicBezTo>
                  <a:cubicBezTo>
                    <a:pt x="293" y="113"/>
                    <a:pt x="293" y="114"/>
                    <a:pt x="292" y="115"/>
                  </a:cubicBezTo>
                  <a:cubicBezTo>
                    <a:pt x="292" y="118"/>
                    <a:pt x="291" y="122"/>
                    <a:pt x="292" y="124"/>
                  </a:cubicBezTo>
                  <a:cubicBezTo>
                    <a:pt x="294" y="127"/>
                    <a:pt x="297" y="128"/>
                    <a:pt x="299" y="131"/>
                  </a:cubicBezTo>
                  <a:cubicBezTo>
                    <a:pt x="300" y="132"/>
                    <a:pt x="299" y="133"/>
                    <a:pt x="299" y="135"/>
                  </a:cubicBezTo>
                  <a:cubicBezTo>
                    <a:pt x="299" y="137"/>
                    <a:pt x="300" y="137"/>
                    <a:pt x="302" y="138"/>
                  </a:cubicBezTo>
                  <a:cubicBezTo>
                    <a:pt x="303" y="138"/>
                    <a:pt x="305" y="139"/>
                    <a:pt x="305" y="140"/>
                  </a:cubicBezTo>
                  <a:cubicBezTo>
                    <a:pt x="305" y="142"/>
                    <a:pt x="305" y="143"/>
                    <a:pt x="305" y="145"/>
                  </a:cubicBezTo>
                  <a:cubicBezTo>
                    <a:pt x="306" y="147"/>
                    <a:pt x="306" y="148"/>
                    <a:pt x="305" y="150"/>
                  </a:cubicBezTo>
                  <a:cubicBezTo>
                    <a:pt x="305" y="151"/>
                    <a:pt x="304" y="152"/>
                    <a:pt x="305" y="154"/>
                  </a:cubicBezTo>
                  <a:cubicBezTo>
                    <a:pt x="306" y="158"/>
                    <a:pt x="310" y="160"/>
                    <a:pt x="314" y="162"/>
                  </a:cubicBezTo>
                  <a:cubicBezTo>
                    <a:pt x="318" y="165"/>
                    <a:pt x="323" y="168"/>
                    <a:pt x="325" y="172"/>
                  </a:cubicBezTo>
                  <a:cubicBezTo>
                    <a:pt x="327" y="176"/>
                    <a:pt x="329" y="179"/>
                    <a:pt x="331" y="182"/>
                  </a:cubicBezTo>
                  <a:cubicBezTo>
                    <a:pt x="332" y="184"/>
                    <a:pt x="335" y="186"/>
                    <a:pt x="335" y="189"/>
                  </a:cubicBezTo>
                  <a:cubicBezTo>
                    <a:pt x="336" y="190"/>
                    <a:pt x="336" y="192"/>
                    <a:pt x="336" y="193"/>
                  </a:cubicBezTo>
                  <a:cubicBezTo>
                    <a:pt x="337" y="195"/>
                    <a:pt x="338" y="197"/>
                    <a:pt x="338" y="198"/>
                  </a:cubicBezTo>
                  <a:cubicBezTo>
                    <a:pt x="339" y="200"/>
                    <a:pt x="340" y="202"/>
                    <a:pt x="342" y="203"/>
                  </a:cubicBezTo>
                  <a:cubicBezTo>
                    <a:pt x="343" y="205"/>
                    <a:pt x="345" y="206"/>
                    <a:pt x="346" y="207"/>
                  </a:cubicBezTo>
                  <a:cubicBezTo>
                    <a:pt x="347" y="208"/>
                    <a:pt x="347" y="210"/>
                    <a:pt x="348" y="211"/>
                  </a:cubicBezTo>
                  <a:cubicBezTo>
                    <a:pt x="349" y="212"/>
                    <a:pt x="351" y="213"/>
                    <a:pt x="352" y="214"/>
                  </a:cubicBezTo>
                  <a:cubicBezTo>
                    <a:pt x="355" y="216"/>
                    <a:pt x="355" y="218"/>
                    <a:pt x="355" y="222"/>
                  </a:cubicBezTo>
                  <a:cubicBezTo>
                    <a:pt x="355" y="225"/>
                    <a:pt x="354" y="229"/>
                    <a:pt x="355" y="233"/>
                  </a:cubicBezTo>
                  <a:cubicBezTo>
                    <a:pt x="355" y="236"/>
                    <a:pt x="356" y="239"/>
                    <a:pt x="359" y="242"/>
                  </a:cubicBezTo>
                  <a:cubicBezTo>
                    <a:pt x="361" y="244"/>
                    <a:pt x="364" y="246"/>
                    <a:pt x="367" y="248"/>
                  </a:cubicBezTo>
                  <a:cubicBezTo>
                    <a:pt x="369" y="250"/>
                    <a:pt x="371" y="253"/>
                    <a:pt x="372" y="256"/>
                  </a:cubicBezTo>
                  <a:cubicBezTo>
                    <a:pt x="374" y="259"/>
                    <a:pt x="376" y="260"/>
                    <a:pt x="380" y="261"/>
                  </a:cubicBezTo>
                  <a:cubicBezTo>
                    <a:pt x="382" y="261"/>
                    <a:pt x="383" y="261"/>
                    <a:pt x="385" y="262"/>
                  </a:cubicBezTo>
                  <a:cubicBezTo>
                    <a:pt x="386" y="263"/>
                    <a:pt x="387" y="265"/>
                    <a:pt x="389" y="266"/>
                  </a:cubicBezTo>
                  <a:cubicBezTo>
                    <a:pt x="391" y="268"/>
                    <a:pt x="393" y="265"/>
                    <a:pt x="396" y="265"/>
                  </a:cubicBezTo>
                  <a:cubicBezTo>
                    <a:pt x="398" y="265"/>
                    <a:pt x="399" y="266"/>
                    <a:pt x="400" y="266"/>
                  </a:cubicBezTo>
                  <a:cubicBezTo>
                    <a:pt x="401" y="267"/>
                    <a:pt x="403" y="267"/>
                    <a:pt x="404" y="265"/>
                  </a:cubicBezTo>
                  <a:cubicBezTo>
                    <a:pt x="408" y="263"/>
                    <a:pt x="409" y="258"/>
                    <a:pt x="413" y="255"/>
                  </a:cubicBezTo>
                  <a:cubicBezTo>
                    <a:pt x="415" y="254"/>
                    <a:pt x="417" y="253"/>
                    <a:pt x="419" y="253"/>
                  </a:cubicBezTo>
                  <a:cubicBezTo>
                    <a:pt x="421" y="252"/>
                    <a:pt x="423" y="251"/>
                    <a:pt x="424" y="251"/>
                  </a:cubicBezTo>
                  <a:cubicBezTo>
                    <a:pt x="428" y="251"/>
                    <a:pt x="430" y="255"/>
                    <a:pt x="433" y="257"/>
                  </a:cubicBezTo>
                  <a:cubicBezTo>
                    <a:pt x="434" y="258"/>
                    <a:pt x="436" y="259"/>
                    <a:pt x="438" y="259"/>
                  </a:cubicBezTo>
                  <a:cubicBezTo>
                    <a:pt x="439" y="258"/>
                    <a:pt x="440" y="258"/>
                    <a:pt x="442" y="258"/>
                  </a:cubicBezTo>
                  <a:cubicBezTo>
                    <a:pt x="445" y="258"/>
                    <a:pt x="447" y="263"/>
                    <a:pt x="450" y="263"/>
                  </a:cubicBezTo>
                  <a:cubicBezTo>
                    <a:pt x="452" y="262"/>
                    <a:pt x="454" y="260"/>
                    <a:pt x="455" y="259"/>
                  </a:cubicBezTo>
                  <a:cubicBezTo>
                    <a:pt x="457" y="257"/>
                    <a:pt x="459" y="256"/>
                    <a:pt x="461" y="254"/>
                  </a:cubicBezTo>
                  <a:cubicBezTo>
                    <a:pt x="464" y="253"/>
                    <a:pt x="468" y="252"/>
                    <a:pt x="471" y="255"/>
                  </a:cubicBezTo>
                  <a:cubicBezTo>
                    <a:pt x="474" y="258"/>
                    <a:pt x="475" y="264"/>
                    <a:pt x="479" y="266"/>
                  </a:cubicBezTo>
                  <a:cubicBezTo>
                    <a:pt x="480" y="267"/>
                    <a:pt x="482" y="267"/>
                    <a:pt x="483" y="268"/>
                  </a:cubicBezTo>
                  <a:cubicBezTo>
                    <a:pt x="485" y="268"/>
                    <a:pt x="485" y="269"/>
                    <a:pt x="486" y="270"/>
                  </a:cubicBezTo>
                  <a:cubicBezTo>
                    <a:pt x="487" y="272"/>
                    <a:pt x="488" y="273"/>
                    <a:pt x="489" y="274"/>
                  </a:cubicBezTo>
                  <a:cubicBezTo>
                    <a:pt x="492" y="276"/>
                    <a:pt x="494" y="276"/>
                    <a:pt x="497" y="276"/>
                  </a:cubicBezTo>
                  <a:cubicBezTo>
                    <a:pt x="499" y="277"/>
                    <a:pt x="502" y="278"/>
                    <a:pt x="504" y="280"/>
                  </a:cubicBezTo>
                  <a:cubicBezTo>
                    <a:pt x="505" y="282"/>
                    <a:pt x="506" y="284"/>
                    <a:pt x="509" y="285"/>
                  </a:cubicBezTo>
                  <a:cubicBezTo>
                    <a:pt x="510" y="286"/>
                    <a:pt x="512" y="286"/>
                    <a:pt x="514" y="285"/>
                  </a:cubicBezTo>
                  <a:cubicBezTo>
                    <a:pt x="516" y="285"/>
                    <a:pt x="519" y="284"/>
                    <a:pt x="521" y="284"/>
                  </a:cubicBezTo>
                  <a:cubicBezTo>
                    <a:pt x="521" y="283"/>
                    <a:pt x="521" y="283"/>
                    <a:pt x="521" y="284"/>
                  </a:cubicBezTo>
                  <a:cubicBezTo>
                    <a:pt x="522" y="283"/>
                    <a:pt x="522" y="283"/>
                    <a:pt x="523" y="283"/>
                  </a:cubicBezTo>
                  <a:cubicBezTo>
                    <a:pt x="526" y="282"/>
                    <a:pt x="528" y="283"/>
                    <a:pt x="530" y="283"/>
                  </a:cubicBezTo>
                  <a:cubicBezTo>
                    <a:pt x="531" y="283"/>
                    <a:pt x="533" y="282"/>
                    <a:pt x="535" y="282"/>
                  </a:cubicBezTo>
                  <a:cubicBezTo>
                    <a:pt x="535" y="282"/>
                    <a:pt x="536" y="281"/>
                    <a:pt x="537" y="282"/>
                  </a:cubicBezTo>
                  <a:cubicBezTo>
                    <a:pt x="538" y="282"/>
                    <a:pt x="538" y="283"/>
                    <a:pt x="538" y="284"/>
                  </a:cubicBezTo>
                  <a:cubicBezTo>
                    <a:pt x="538" y="286"/>
                    <a:pt x="538" y="289"/>
                    <a:pt x="538" y="292"/>
                  </a:cubicBezTo>
                  <a:cubicBezTo>
                    <a:pt x="538" y="295"/>
                    <a:pt x="537" y="298"/>
                    <a:pt x="538" y="301"/>
                  </a:cubicBezTo>
                  <a:cubicBezTo>
                    <a:pt x="539" y="305"/>
                    <a:pt x="541" y="309"/>
                    <a:pt x="545" y="311"/>
                  </a:cubicBezTo>
                  <a:cubicBezTo>
                    <a:pt x="547" y="311"/>
                    <a:pt x="549" y="311"/>
                    <a:pt x="551" y="312"/>
                  </a:cubicBezTo>
                  <a:cubicBezTo>
                    <a:pt x="553" y="314"/>
                    <a:pt x="555" y="315"/>
                    <a:pt x="556" y="317"/>
                  </a:cubicBezTo>
                  <a:cubicBezTo>
                    <a:pt x="559" y="320"/>
                    <a:pt x="559" y="325"/>
                    <a:pt x="556" y="328"/>
                  </a:cubicBezTo>
                  <a:cubicBezTo>
                    <a:pt x="555" y="329"/>
                    <a:pt x="553" y="331"/>
                    <a:pt x="553" y="332"/>
                  </a:cubicBezTo>
                  <a:cubicBezTo>
                    <a:pt x="553" y="335"/>
                    <a:pt x="555" y="336"/>
                    <a:pt x="557" y="338"/>
                  </a:cubicBezTo>
                  <a:cubicBezTo>
                    <a:pt x="559" y="340"/>
                    <a:pt x="561" y="343"/>
                    <a:pt x="563" y="346"/>
                  </a:cubicBezTo>
                  <a:cubicBezTo>
                    <a:pt x="565" y="348"/>
                    <a:pt x="567" y="350"/>
                    <a:pt x="568" y="351"/>
                  </a:cubicBezTo>
                  <a:cubicBezTo>
                    <a:pt x="570" y="353"/>
                    <a:pt x="572" y="356"/>
                    <a:pt x="574" y="358"/>
                  </a:cubicBezTo>
                  <a:cubicBezTo>
                    <a:pt x="574" y="360"/>
                    <a:pt x="575" y="361"/>
                    <a:pt x="576" y="362"/>
                  </a:cubicBezTo>
                  <a:cubicBezTo>
                    <a:pt x="576" y="363"/>
                    <a:pt x="577" y="363"/>
                    <a:pt x="578" y="364"/>
                  </a:cubicBezTo>
                  <a:cubicBezTo>
                    <a:pt x="581" y="364"/>
                    <a:pt x="584" y="364"/>
                    <a:pt x="587" y="364"/>
                  </a:cubicBezTo>
                  <a:cubicBezTo>
                    <a:pt x="588" y="363"/>
                    <a:pt x="589" y="363"/>
                    <a:pt x="591" y="363"/>
                  </a:cubicBezTo>
                  <a:cubicBezTo>
                    <a:pt x="594" y="362"/>
                    <a:pt x="596" y="358"/>
                    <a:pt x="598" y="356"/>
                  </a:cubicBezTo>
                  <a:cubicBezTo>
                    <a:pt x="598" y="356"/>
                    <a:pt x="598" y="356"/>
                    <a:pt x="598" y="356"/>
                  </a:cubicBezTo>
                  <a:cubicBezTo>
                    <a:pt x="599" y="356"/>
                    <a:pt x="599" y="355"/>
                    <a:pt x="600" y="355"/>
                  </a:cubicBezTo>
                  <a:cubicBezTo>
                    <a:pt x="600" y="354"/>
                    <a:pt x="601" y="353"/>
                    <a:pt x="603" y="353"/>
                  </a:cubicBezTo>
                  <a:cubicBezTo>
                    <a:pt x="604" y="353"/>
                    <a:pt x="605" y="354"/>
                    <a:pt x="605" y="355"/>
                  </a:cubicBezTo>
                  <a:cubicBezTo>
                    <a:pt x="606" y="356"/>
                    <a:pt x="607" y="356"/>
                    <a:pt x="608" y="356"/>
                  </a:cubicBezTo>
                  <a:cubicBezTo>
                    <a:pt x="610" y="357"/>
                    <a:pt x="612" y="358"/>
                    <a:pt x="615" y="357"/>
                  </a:cubicBezTo>
                  <a:cubicBezTo>
                    <a:pt x="617" y="356"/>
                    <a:pt x="619" y="354"/>
                    <a:pt x="622" y="353"/>
                  </a:cubicBezTo>
                  <a:cubicBezTo>
                    <a:pt x="623" y="353"/>
                    <a:pt x="624" y="353"/>
                    <a:pt x="625" y="353"/>
                  </a:cubicBezTo>
                  <a:cubicBezTo>
                    <a:pt x="627" y="353"/>
                    <a:pt x="628" y="352"/>
                    <a:pt x="630" y="351"/>
                  </a:cubicBezTo>
                  <a:cubicBezTo>
                    <a:pt x="632" y="349"/>
                    <a:pt x="635" y="347"/>
                    <a:pt x="638" y="345"/>
                  </a:cubicBezTo>
                  <a:cubicBezTo>
                    <a:pt x="639" y="345"/>
                    <a:pt x="640" y="344"/>
                    <a:pt x="641" y="344"/>
                  </a:cubicBezTo>
                  <a:cubicBezTo>
                    <a:pt x="643" y="343"/>
                    <a:pt x="643" y="342"/>
                    <a:pt x="645" y="342"/>
                  </a:cubicBezTo>
                  <a:cubicBezTo>
                    <a:pt x="647" y="342"/>
                    <a:pt x="649" y="342"/>
                    <a:pt x="651" y="342"/>
                  </a:cubicBezTo>
                  <a:cubicBezTo>
                    <a:pt x="653" y="342"/>
                    <a:pt x="654" y="342"/>
                    <a:pt x="655" y="341"/>
                  </a:cubicBezTo>
                  <a:cubicBezTo>
                    <a:pt x="656" y="341"/>
                    <a:pt x="657" y="340"/>
                    <a:pt x="658" y="339"/>
                  </a:cubicBezTo>
                  <a:cubicBezTo>
                    <a:pt x="660" y="337"/>
                    <a:pt x="660" y="334"/>
                    <a:pt x="661" y="332"/>
                  </a:cubicBezTo>
                  <a:cubicBezTo>
                    <a:pt x="661" y="330"/>
                    <a:pt x="662" y="328"/>
                    <a:pt x="663" y="325"/>
                  </a:cubicBezTo>
                  <a:cubicBezTo>
                    <a:pt x="664" y="323"/>
                    <a:pt x="667" y="323"/>
                    <a:pt x="669" y="322"/>
                  </a:cubicBezTo>
                  <a:cubicBezTo>
                    <a:pt x="672" y="320"/>
                    <a:pt x="673" y="318"/>
                    <a:pt x="675" y="315"/>
                  </a:cubicBezTo>
                  <a:cubicBezTo>
                    <a:pt x="677" y="313"/>
                    <a:pt x="679" y="311"/>
                    <a:pt x="681" y="309"/>
                  </a:cubicBezTo>
                  <a:cubicBezTo>
                    <a:pt x="683" y="307"/>
                    <a:pt x="684" y="305"/>
                    <a:pt x="686" y="304"/>
                  </a:cubicBezTo>
                  <a:cubicBezTo>
                    <a:pt x="688" y="302"/>
                    <a:pt x="691" y="303"/>
                    <a:pt x="693" y="303"/>
                  </a:cubicBezTo>
                  <a:cubicBezTo>
                    <a:pt x="695" y="304"/>
                    <a:pt x="696" y="304"/>
                    <a:pt x="698" y="304"/>
                  </a:cubicBezTo>
                  <a:cubicBezTo>
                    <a:pt x="699" y="304"/>
                    <a:pt x="701" y="304"/>
                    <a:pt x="702" y="304"/>
                  </a:cubicBezTo>
                  <a:cubicBezTo>
                    <a:pt x="705" y="302"/>
                    <a:pt x="705" y="300"/>
                    <a:pt x="706" y="297"/>
                  </a:cubicBezTo>
                  <a:cubicBezTo>
                    <a:pt x="707" y="295"/>
                    <a:pt x="708" y="292"/>
                    <a:pt x="710" y="290"/>
                  </a:cubicBezTo>
                  <a:cubicBezTo>
                    <a:pt x="714" y="288"/>
                    <a:pt x="719" y="286"/>
                    <a:pt x="721" y="282"/>
                  </a:cubicBezTo>
                  <a:cubicBezTo>
                    <a:pt x="723" y="278"/>
                    <a:pt x="727" y="275"/>
                    <a:pt x="730" y="272"/>
                  </a:cubicBezTo>
                  <a:cubicBezTo>
                    <a:pt x="732" y="270"/>
                    <a:pt x="734" y="268"/>
                    <a:pt x="737" y="267"/>
                  </a:cubicBezTo>
                  <a:cubicBezTo>
                    <a:pt x="739" y="266"/>
                    <a:pt x="742" y="265"/>
                    <a:pt x="744" y="264"/>
                  </a:cubicBezTo>
                  <a:cubicBezTo>
                    <a:pt x="747" y="262"/>
                    <a:pt x="749" y="261"/>
                    <a:pt x="752" y="261"/>
                  </a:cubicBezTo>
                  <a:cubicBezTo>
                    <a:pt x="756" y="260"/>
                    <a:pt x="759" y="262"/>
                    <a:pt x="761" y="266"/>
                  </a:cubicBezTo>
                  <a:cubicBezTo>
                    <a:pt x="764" y="271"/>
                    <a:pt x="762" y="278"/>
                    <a:pt x="760" y="283"/>
                  </a:cubicBezTo>
                  <a:cubicBezTo>
                    <a:pt x="759" y="287"/>
                    <a:pt x="758" y="292"/>
                    <a:pt x="760" y="296"/>
                  </a:cubicBezTo>
                  <a:cubicBezTo>
                    <a:pt x="762" y="300"/>
                    <a:pt x="767" y="302"/>
                    <a:pt x="770" y="305"/>
                  </a:cubicBezTo>
                  <a:cubicBezTo>
                    <a:pt x="774" y="309"/>
                    <a:pt x="774" y="313"/>
                    <a:pt x="773" y="31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0">
              <a:extLst>
                <a:ext uri="{FF2B5EF4-FFF2-40B4-BE49-F238E27FC236}">
                  <a16:creationId xmlns:a16="http://schemas.microsoft.com/office/drawing/2014/main" id="{51BBD17D-87FB-4078-A341-148962A9F996}"/>
                </a:ext>
              </a:extLst>
            </p:cNvPr>
            <p:cNvSpPr>
              <a:spLocks/>
            </p:cNvSpPr>
            <p:nvPr/>
          </p:nvSpPr>
          <p:spPr bwMode="auto">
            <a:xfrm>
              <a:off x="4876" y="5121"/>
              <a:ext cx="411" cy="345"/>
            </a:xfrm>
            <a:custGeom>
              <a:avLst/>
              <a:gdLst>
                <a:gd name="T0" fmla="*/ 5 w 174"/>
                <a:gd name="T1" fmla="*/ 106 h 146"/>
                <a:gd name="T2" fmla="*/ 2 w 174"/>
                <a:gd name="T3" fmla="*/ 83 h 146"/>
                <a:gd name="T4" fmla="*/ 6 w 174"/>
                <a:gd name="T5" fmla="*/ 59 h 146"/>
                <a:gd name="T6" fmla="*/ 28 w 174"/>
                <a:gd name="T7" fmla="*/ 49 h 146"/>
                <a:gd name="T8" fmla="*/ 37 w 174"/>
                <a:gd name="T9" fmla="*/ 34 h 146"/>
                <a:gd name="T10" fmla="*/ 45 w 174"/>
                <a:gd name="T11" fmla="*/ 20 h 146"/>
                <a:gd name="T12" fmla="*/ 61 w 174"/>
                <a:gd name="T13" fmla="*/ 23 h 146"/>
                <a:gd name="T14" fmla="*/ 66 w 174"/>
                <a:gd name="T15" fmla="*/ 24 h 146"/>
                <a:gd name="T16" fmla="*/ 68 w 174"/>
                <a:gd name="T17" fmla="*/ 17 h 146"/>
                <a:gd name="T18" fmla="*/ 71 w 174"/>
                <a:gd name="T19" fmla="*/ 8 h 146"/>
                <a:gd name="T20" fmla="*/ 75 w 174"/>
                <a:gd name="T21" fmla="*/ 9 h 146"/>
                <a:gd name="T22" fmla="*/ 79 w 174"/>
                <a:gd name="T23" fmla="*/ 11 h 146"/>
                <a:gd name="T24" fmla="*/ 82 w 174"/>
                <a:gd name="T25" fmla="*/ 13 h 146"/>
                <a:gd name="T26" fmla="*/ 85 w 174"/>
                <a:gd name="T27" fmla="*/ 10 h 146"/>
                <a:gd name="T28" fmla="*/ 89 w 174"/>
                <a:gd name="T29" fmla="*/ 10 h 146"/>
                <a:gd name="T30" fmla="*/ 93 w 174"/>
                <a:gd name="T31" fmla="*/ 14 h 146"/>
                <a:gd name="T32" fmla="*/ 100 w 174"/>
                <a:gd name="T33" fmla="*/ 12 h 146"/>
                <a:gd name="T34" fmla="*/ 103 w 174"/>
                <a:gd name="T35" fmla="*/ 7 h 146"/>
                <a:gd name="T36" fmla="*/ 108 w 174"/>
                <a:gd name="T37" fmla="*/ 5 h 146"/>
                <a:gd name="T38" fmla="*/ 122 w 174"/>
                <a:gd name="T39" fmla="*/ 3 h 146"/>
                <a:gd name="T40" fmla="*/ 127 w 174"/>
                <a:gd name="T41" fmla="*/ 1 h 146"/>
                <a:gd name="T42" fmla="*/ 136 w 174"/>
                <a:gd name="T43" fmla="*/ 1 h 146"/>
                <a:gd name="T44" fmla="*/ 173 w 174"/>
                <a:gd name="T45" fmla="*/ 24 h 146"/>
                <a:gd name="T46" fmla="*/ 171 w 174"/>
                <a:gd name="T47" fmla="*/ 33 h 146"/>
                <a:gd name="T48" fmla="*/ 165 w 174"/>
                <a:gd name="T49" fmla="*/ 36 h 146"/>
                <a:gd name="T50" fmla="*/ 162 w 174"/>
                <a:gd name="T51" fmla="*/ 35 h 146"/>
                <a:gd name="T52" fmla="*/ 163 w 174"/>
                <a:gd name="T53" fmla="*/ 37 h 146"/>
                <a:gd name="T54" fmla="*/ 161 w 174"/>
                <a:gd name="T55" fmla="*/ 43 h 146"/>
                <a:gd name="T56" fmla="*/ 160 w 174"/>
                <a:gd name="T57" fmla="*/ 46 h 146"/>
                <a:gd name="T58" fmla="*/ 158 w 174"/>
                <a:gd name="T59" fmla="*/ 46 h 146"/>
                <a:gd name="T60" fmla="*/ 155 w 174"/>
                <a:gd name="T61" fmla="*/ 52 h 146"/>
                <a:gd name="T62" fmla="*/ 153 w 174"/>
                <a:gd name="T63" fmla="*/ 55 h 146"/>
                <a:gd name="T64" fmla="*/ 149 w 174"/>
                <a:gd name="T65" fmla="*/ 55 h 146"/>
                <a:gd name="T66" fmla="*/ 147 w 174"/>
                <a:gd name="T67" fmla="*/ 63 h 146"/>
                <a:gd name="T68" fmla="*/ 147 w 174"/>
                <a:gd name="T69" fmla="*/ 70 h 146"/>
                <a:gd name="T70" fmla="*/ 144 w 174"/>
                <a:gd name="T71" fmla="*/ 80 h 146"/>
                <a:gd name="T72" fmla="*/ 143 w 174"/>
                <a:gd name="T73" fmla="*/ 91 h 146"/>
                <a:gd name="T74" fmla="*/ 143 w 174"/>
                <a:gd name="T75" fmla="*/ 97 h 146"/>
                <a:gd name="T76" fmla="*/ 138 w 174"/>
                <a:gd name="T77" fmla="*/ 98 h 146"/>
                <a:gd name="T78" fmla="*/ 139 w 174"/>
                <a:gd name="T79" fmla="*/ 105 h 146"/>
                <a:gd name="T80" fmla="*/ 137 w 174"/>
                <a:gd name="T81" fmla="*/ 107 h 146"/>
                <a:gd name="T82" fmla="*/ 137 w 174"/>
                <a:gd name="T83" fmla="*/ 107 h 146"/>
                <a:gd name="T84" fmla="*/ 128 w 174"/>
                <a:gd name="T85" fmla="*/ 109 h 146"/>
                <a:gd name="T86" fmla="*/ 118 w 174"/>
                <a:gd name="T87" fmla="*/ 115 h 146"/>
                <a:gd name="T88" fmla="*/ 110 w 174"/>
                <a:gd name="T89" fmla="*/ 129 h 146"/>
                <a:gd name="T90" fmla="*/ 107 w 174"/>
                <a:gd name="T91" fmla="*/ 133 h 146"/>
                <a:gd name="T92" fmla="*/ 103 w 174"/>
                <a:gd name="T93" fmla="*/ 134 h 146"/>
                <a:gd name="T94" fmla="*/ 82 w 174"/>
                <a:gd name="T95" fmla="*/ 143 h 146"/>
                <a:gd name="T96" fmla="*/ 73 w 174"/>
                <a:gd name="T97" fmla="*/ 145 h 146"/>
                <a:gd name="T98" fmla="*/ 64 w 174"/>
                <a:gd name="T99" fmla="*/ 142 h 146"/>
                <a:gd name="T100" fmla="*/ 57 w 174"/>
                <a:gd name="T101" fmla="*/ 142 h 146"/>
                <a:gd name="T102" fmla="*/ 45 w 174"/>
                <a:gd name="T103" fmla="*/ 140 h 146"/>
                <a:gd name="T104" fmla="*/ 27 w 174"/>
                <a:gd name="T105" fmla="*/ 130 h 146"/>
                <a:gd name="T106" fmla="*/ 18 w 174"/>
                <a:gd name="T107" fmla="*/ 128 h 146"/>
                <a:gd name="T108" fmla="*/ 10 w 174"/>
                <a:gd name="T109" fmla="*/ 127 h 146"/>
                <a:gd name="T110" fmla="*/ 9 w 174"/>
                <a:gd name="T111" fmla="*/ 124 h 146"/>
                <a:gd name="T112" fmla="*/ 8 w 174"/>
                <a:gd name="T113" fmla="*/ 119 h 146"/>
                <a:gd name="T114" fmla="*/ 9 w 174"/>
                <a:gd name="T115" fmla="*/ 116 h 146"/>
                <a:gd name="T116" fmla="*/ 5 w 174"/>
                <a:gd name="T117" fmla="*/ 10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46">
                  <a:moveTo>
                    <a:pt x="5" y="106"/>
                  </a:moveTo>
                  <a:cubicBezTo>
                    <a:pt x="3" y="99"/>
                    <a:pt x="2" y="91"/>
                    <a:pt x="2" y="83"/>
                  </a:cubicBezTo>
                  <a:cubicBezTo>
                    <a:pt x="1" y="75"/>
                    <a:pt x="0" y="65"/>
                    <a:pt x="6" y="59"/>
                  </a:cubicBezTo>
                  <a:cubicBezTo>
                    <a:pt x="12" y="53"/>
                    <a:pt x="21" y="53"/>
                    <a:pt x="28" y="49"/>
                  </a:cubicBezTo>
                  <a:cubicBezTo>
                    <a:pt x="33" y="46"/>
                    <a:pt x="35" y="40"/>
                    <a:pt x="37" y="34"/>
                  </a:cubicBezTo>
                  <a:cubicBezTo>
                    <a:pt x="39" y="29"/>
                    <a:pt x="41" y="23"/>
                    <a:pt x="45" y="20"/>
                  </a:cubicBezTo>
                  <a:cubicBezTo>
                    <a:pt x="51" y="15"/>
                    <a:pt x="56" y="21"/>
                    <a:pt x="61" y="23"/>
                  </a:cubicBezTo>
                  <a:cubicBezTo>
                    <a:pt x="63" y="23"/>
                    <a:pt x="64" y="25"/>
                    <a:pt x="66" y="24"/>
                  </a:cubicBezTo>
                  <a:cubicBezTo>
                    <a:pt x="68" y="23"/>
                    <a:pt x="68" y="19"/>
                    <a:pt x="68" y="17"/>
                  </a:cubicBezTo>
                  <a:cubicBezTo>
                    <a:pt x="69" y="15"/>
                    <a:pt x="69" y="10"/>
                    <a:pt x="71" y="8"/>
                  </a:cubicBezTo>
                  <a:cubicBezTo>
                    <a:pt x="73" y="7"/>
                    <a:pt x="74" y="9"/>
                    <a:pt x="75" y="9"/>
                  </a:cubicBezTo>
                  <a:cubicBezTo>
                    <a:pt x="76" y="10"/>
                    <a:pt x="78" y="10"/>
                    <a:pt x="79" y="11"/>
                  </a:cubicBezTo>
                  <a:cubicBezTo>
                    <a:pt x="80" y="12"/>
                    <a:pt x="81" y="13"/>
                    <a:pt x="82" y="13"/>
                  </a:cubicBezTo>
                  <a:cubicBezTo>
                    <a:pt x="84" y="13"/>
                    <a:pt x="83" y="11"/>
                    <a:pt x="85" y="10"/>
                  </a:cubicBezTo>
                  <a:cubicBezTo>
                    <a:pt x="85" y="10"/>
                    <a:pt x="88" y="10"/>
                    <a:pt x="89" y="10"/>
                  </a:cubicBezTo>
                  <a:cubicBezTo>
                    <a:pt x="91" y="11"/>
                    <a:pt x="91" y="13"/>
                    <a:pt x="93" y="14"/>
                  </a:cubicBezTo>
                  <a:cubicBezTo>
                    <a:pt x="96" y="17"/>
                    <a:pt x="98" y="15"/>
                    <a:pt x="100" y="12"/>
                  </a:cubicBezTo>
                  <a:cubicBezTo>
                    <a:pt x="101" y="10"/>
                    <a:pt x="102" y="9"/>
                    <a:pt x="103" y="7"/>
                  </a:cubicBezTo>
                  <a:cubicBezTo>
                    <a:pt x="105" y="6"/>
                    <a:pt x="105" y="5"/>
                    <a:pt x="108" y="5"/>
                  </a:cubicBezTo>
                  <a:cubicBezTo>
                    <a:pt x="112" y="5"/>
                    <a:pt x="117" y="5"/>
                    <a:pt x="122" y="3"/>
                  </a:cubicBezTo>
                  <a:cubicBezTo>
                    <a:pt x="124" y="2"/>
                    <a:pt x="125" y="1"/>
                    <a:pt x="127" y="1"/>
                  </a:cubicBezTo>
                  <a:cubicBezTo>
                    <a:pt x="130" y="0"/>
                    <a:pt x="133" y="0"/>
                    <a:pt x="136" y="1"/>
                  </a:cubicBezTo>
                  <a:cubicBezTo>
                    <a:pt x="149" y="2"/>
                    <a:pt x="174" y="6"/>
                    <a:pt x="173" y="24"/>
                  </a:cubicBezTo>
                  <a:cubicBezTo>
                    <a:pt x="173" y="27"/>
                    <a:pt x="172" y="30"/>
                    <a:pt x="171" y="33"/>
                  </a:cubicBezTo>
                  <a:cubicBezTo>
                    <a:pt x="169" y="36"/>
                    <a:pt x="169" y="37"/>
                    <a:pt x="165" y="36"/>
                  </a:cubicBezTo>
                  <a:cubicBezTo>
                    <a:pt x="164" y="35"/>
                    <a:pt x="164" y="35"/>
                    <a:pt x="162" y="35"/>
                  </a:cubicBezTo>
                  <a:cubicBezTo>
                    <a:pt x="162" y="36"/>
                    <a:pt x="163" y="36"/>
                    <a:pt x="163" y="37"/>
                  </a:cubicBezTo>
                  <a:cubicBezTo>
                    <a:pt x="163" y="39"/>
                    <a:pt x="162" y="41"/>
                    <a:pt x="161" y="43"/>
                  </a:cubicBezTo>
                  <a:cubicBezTo>
                    <a:pt x="161" y="44"/>
                    <a:pt x="160" y="45"/>
                    <a:pt x="160" y="46"/>
                  </a:cubicBezTo>
                  <a:cubicBezTo>
                    <a:pt x="160" y="46"/>
                    <a:pt x="158" y="46"/>
                    <a:pt x="158" y="46"/>
                  </a:cubicBezTo>
                  <a:cubicBezTo>
                    <a:pt x="157" y="48"/>
                    <a:pt x="156" y="50"/>
                    <a:pt x="155" y="52"/>
                  </a:cubicBezTo>
                  <a:cubicBezTo>
                    <a:pt x="155" y="54"/>
                    <a:pt x="154" y="55"/>
                    <a:pt x="153" y="55"/>
                  </a:cubicBezTo>
                  <a:cubicBezTo>
                    <a:pt x="152" y="55"/>
                    <a:pt x="150" y="55"/>
                    <a:pt x="149" y="55"/>
                  </a:cubicBezTo>
                  <a:cubicBezTo>
                    <a:pt x="149" y="58"/>
                    <a:pt x="148" y="61"/>
                    <a:pt x="147" y="63"/>
                  </a:cubicBezTo>
                  <a:cubicBezTo>
                    <a:pt x="147" y="65"/>
                    <a:pt x="147" y="67"/>
                    <a:pt x="147" y="70"/>
                  </a:cubicBezTo>
                  <a:cubicBezTo>
                    <a:pt x="147" y="74"/>
                    <a:pt x="146" y="76"/>
                    <a:pt x="144" y="80"/>
                  </a:cubicBezTo>
                  <a:cubicBezTo>
                    <a:pt x="141" y="83"/>
                    <a:pt x="143" y="87"/>
                    <a:pt x="143" y="91"/>
                  </a:cubicBezTo>
                  <a:cubicBezTo>
                    <a:pt x="143" y="92"/>
                    <a:pt x="144" y="96"/>
                    <a:pt x="143" y="97"/>
                  </a:cubicBezTo>
                  <a:cubicBezTo>
                    <a:pt x="141" y="98"/>
                    <a:pt x="138" y="96"/>
                    <a:pt x="138" y="98"/>
                  </a:cubicBezTo>
                  <a:cubicBezTo>
                    <a:pt x="137" y="100"/>
                    <a:pt x="139" y="103"/>
                    <a:pt x="139" y="105"/>
                  </a:cubicBezTo>
                  <a:cubicBezTo>
                    <a:pt x="139" y="106"/>
                    <a:pt x="138" y="106"/>
                    <a:pt x="137" y="107"/>
                  </a:cubicBezTo>
                  <a:cubicBezTo>
                    <a:pt x="137" y="107"/>
                    <a:pt x="136" y="108"/>
                    <a:pt x="137" y="107"/>
                  </a:cubicBezTo>
                  <a:cubicBezTo>
                    <a:pt x="134" y="109"/>
                    <a:pt x="131" y="107"/>
                    <a:pt x="128" y="109"/>
                  </a:cubicBezTo>
                  <a:cubicBezTo>
                    <a:pt x="125" y="111"/>
                    <a:pt x="121" y="113"/>
                    <a:pt x="118" y="115"/>
                  </a:cubicBezTo>
                  <a:cubicBezTo>
                    <a:pt x="112" y="118"/>
                    <a:pt x="114" y="124"/>
                    <a:pt x="110" y="129"/>
                  </a:cubicBezTo>
                  <a:cubicBezTo>
                    <a:pt x="110" y="130"/>
                    <a:pt x="108" y="133"/>
                    <a:pt x="107" y="133"/>
                  </a:cubicBezTo>
                  <a:cubicBezTo>
                    <a:pt x="105" y="134"/>
                    <a:pt x="104" y="133"/>
                    <a:pt x="103" y="134"/>
                  </a:cubicBezTo>
                  <a:cubicBezTo>
                    <a:pt x="96" y="136"/>
                    <a:pt x="89" y="140"/>
                    <a:pt x="82" y="143"/>
                  </a:cubicBezTo>
                  <a:cubicBezTo>
                    <a:pt x="80" y="144"/>
                    <a:pt x="76" y="146"/>
                    <a:pt x="73" y="145"/>
                  </a:cubicBezTo>
                  <a:cubicBezTo>
                    <a:pt x="70" y="145"/>
                    <a:pt x="67" y="142"/>
                    <a:pt x="64" y="142"/>
                  </a:cubicBezTo>
                  <a:cubicBezTo>
                    <a:pt x="62" y="142"/>
                    <a:pt x="60" y="142"/>
                    <a:pt x="57" y="142"/>
                  </a:cubicBezTo>
                  <a:cubicBezTo>
                    <a:pt x="55" y="142"/>
                    <a:pt x="45" y="143"/>
                    <a:pt x="45" y="140"/>
                  </a:cubicBezTo>
                  <a:cubicBezTo>
                    <a:pt x="39" y="136"/>
                    <a:pt x="34" y="131"/>
                    <a:pt x="27" y="130"/>
                  </a:cubicBezTo>
                  <a:cubicBezTo>
                    <a:pt x="24" y="130"/>
                    <a:pt x="21" y="129"/>
                    <a:pt x="18" y="128"/>
                  </a:cubicBezTo>
                  <a:cubicBezTo>
                    <a:pt x="15" y="127"/>
                    <a:pt x="13" y="128"/>
                    <a:pt x="10" y="127"/>
                  </a:cubicBezTo>
                  <a:cubicBezTo>
                    <a:pt x="10" y="126"/>
                    <a:pt x="9" y="125"/>
                    <a:pt x="9" y="124"/>
                  </a:cubicBezTo>
                  <a:cubicBezTo>
                    <a:pt x="8" y="122"/>
                    <a:pt x="8" y="121"/>
                    <a:pt x="8" y="119"/>
                  </a:cubicBezTo>
                  <a:cubicBezTo>
                    <a:pt x="8" y="118"/>
                    <a:pt x="9" y="117"/>
                    <a:pt x="9" y="116"/>
                  </a:cubicBezTo>
                  <a:cubicBezTo>
                    <a:pt x="9" y="113"/>
                    <a:pt x="6" y="109"/>
                    <a:pt x="5" y="10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21">
              <a:extLst>
                <a:ext uri="{FF2B5EF4-FFF2-40B4-BE49-F238E27FC236}">
                  <a16:creationId xmlns:a16="http://schemas.microsoft.com/office/drawing/2014/main" id="{95117E29-3DB9-4690-99FA-A27BBFFA7236}"/>
                </a:ext>
              </a:extLst>
            </p:cNvPr>
            <p:cNvSpPr>
              <a:spLocks/>
            </p:cNvSpPr>
            <p:nvPr/>
          </p:nvSpPr>
          <p:spPr bwMode="auto">
            <a:xfrm>
              <a:off x="6119" y="647"/>
              <a:ext cx="951" cy="941"/>
            </a:xfrm>
            <a:custGeom>
              <a:avLst/>
              <a:gdLst>
                <a:gd name="T0" fmla="*/ 395 w 402"/>
                <a:gd name="T1" fmla="*/ 198 h 398"/>
                <a:gd name="T2" fmla="*/ 374 w 402"/>
                <a:gd name="T3" fmla="*/ 215 h 398"/>
                <a:gd name="T4" fmla="*/ 353 w 402"/>
                <a:gd name="T5" fmla="*/ 230 h 398"/>
                <a:gd name="T6" fmla="*/ 339 w 402"/>
                <a:gd name="T7" fmla="*/ 262 h 398"/>
                <a:gd name="T8" fmla="*/ 330 w 402"/>
                <a:gd name="T9" fmla="*/ 274 h 398"/>
                <a:gd name="T10" fmla="*/ 321 w 402"/>
                <a:gd name="T11" fmla="*/ 283 h 398"/>
                <a:gd name="T12" fmla="*/ 301 w 402"/>
                <a:gd name="T13" fmla="*/ 286 h 398"/>
                <a:gd name="T14" fmla="*/ 289 w 402"/>
                <a:gd name="T15" fmla="*/ 294 h 398"/>
                <a:gd name="T16" fmla="*/ 274 w 402"/>
                <a:gd name="T17" fmla="*/ 295 h 398"/>
                <a:gd name="T18" fmla="*/ 269 w 402"/>
                <a:gd name="T19" fmla="*/ 306 h 398"/>
                <a:gd name="T20" fmla="*/ 257 w 402"/>
                <a:gd name="T21" fmla="*/ 309 h 398"/>
                <a:gd name="T22" fmla="*/ 244 w 402"/>
                <a:gd name="T23" fmla="*/ 321 h 398"/>
                <a:gd name="T24" fmla="*/ 221 w 402"/>
                <a:gd name="T25" fmla="*/ 342 h 398"/>
                <a:gd name="T26" fmla="*/ 202 w 402"/>
                <a:gd name="T27" fmla="*/ 371 h 398"/>
                <a:gd name="T28" fmla="*/ 193 w 402"/>
                <a:gd name="T29" fmla="*/ 371 h 398"/>
                <a:gd name="T30" fmla="*/ 175 w 402"/>
                <a:gd name="T31" fmla="*/ 388 h 398"/>
                <a:gd name="T32" fmla="*/ 158 w 402"/>
                <a:gd name="T33" fmla="*/ 391 h 398"/>
                <a:gd name="T34" fmla="*/ 156 w 402"/>
                <a:gd name="T35" fmla="*/ 380 h 398"/>
                <a:gd name="T36" fmla="*/ 164 w 402"/>
                <a:gd name="T37" fmla="*/ 376 h 398"/>
                <a:gd name="T38" fmla="*/ 171 w 402"/>
                <a:gd name="T39" fmla="*/ 369 h 398"/>
                <a:gd name="T40" fmla="*/ 179 w 402"/>
                <a:gd name="T41" fmla="*/ 367 h 398"/>
                <a:gd name="T42" fmla="*/ 187 w 402"/>
                <a:gd name="T43" fmla="*/ 363 h 398"/>
                <a:gd name="T44" fmla="*/ 191 w 402"/>
                <a:gd name="T45" fmla="*/ 343 h 398"/>
                <a:gd name="T46" fmla="*/ 200 w 402"/>
                <a:gd name="T47" fmla="*/ 332 h 398"/>
                <a:gd name="T48" fmla="*/ 191 w 402"/>
                <a:gd name="T49" fmla="*/ 335 h 398"/>
                <a:gd name="T50" fmla="*/ 178 w 402"/>
                <a:gd name="T51" fmla="*/ 343 h 398"/>
                <a:gd name="T52" fmla="*/ 164 w 402"/>
                <a:gd name="T53" fmla="*/ 339 h 398"/>
                <a:gd name="T54" fmla="*/ 174 w 402"/>
                <a:gd name="T55" fmla="*/ 326 h 398"/>
                <a:gd name="T56" fmla="*/ 161 w 402"/>
                <a:gd name="T57" fmla="*/ 328 h 398"/>
                <a:gd name="T58" fmla="*/ 173 w 402"/>
                <a:gd name="T59" fmla="*/ 304 h 398"/>
                <a:gd name="T60" fmla="*/ 193 w 402"/>
                <a:gd name="T61" fmla="*/ 278 h 398"/>
                <a:gd name="T62" fmla="*/ 204 w 402"/>
                <a:gd name="T63" fmla="*/ 243 h 398"/>
                <a:gd name="T64" fmla="*/ 176 w 402"/>
                <a:gd name="T65" fmla="*/ 213 h 398"/>
                <a:gd name="T66" fmla="*/ 145 w 402"/>
                <a:gd name="T67" fmla="*/ 228 h 398"/>
                <a:gd name="T68" fmla="*/ 127 w 402"/>
                <a:gd name="T69" fmla="*/ 234 h 398"/>
                <a:gd name="T70" fmla="*/ 122 w 402"/>
                <a:gd name="T71" fmla="*/ 251 h 398"/>
                <a:gd name="T72" fmla="*/ 108 w 402"/>
                <a:gd name="T73" fmla="*/ 271 h 398"/>
                <a:gd name="T74" fmla="*/ 105 w 402"/>
                <a:gd name="T75" fmla="*/ 282 h 398"/>
                <a:gd name="T76" fmla="*/ 87 w 402"/>
                <a:gd name="T77" fmla="*/ 294 h 398"/>
                <a:gd name="T78" fmla="*/ 70 w 402"/>
                <a:gd name="T79" fmla="*/ 309 h 398"/>
                <a:gd name="T80" fmla="*/ 27 w 402"/>
                <a:gd name="T81" fmla="*/ 268 h 398"/>
                <a:gd name="T82" fmla="*/ 23 w 402"/>
                <a:gd name="T83" fmla="*/ 216 h 398"/>
                <a:gd name="T84" fmla="*/ 18 w 402"/>
                <a:gd name="T85" fmla="*/ 157 h 398"/>
                <a:gd name="T86" fmla="*/ 30 w 402"/>
                <a:gd name="T87" fmla="*/ 139 h 398"/>
                <a:gd name="T88" fmla="*/ 59 w 402"/>
                <a:gd name="T89" fmla="*/ 166 h 398"/>
                <a:gd name="T90" fmla="*/ 96 w 402"/>
                <a:gd name="T91" fmla="*/ 124 h 398"/>
                <a:gd name="T92" fmla="*/ 142 w 402"/>
                <a:gd name="T93" fmla="*/ 102 h 398"/>
                <a:gd name="T94" fmla="*/ 187 w 402"/>
                <a:gd name="T95" fmla="*/ 81 h 398"/>
                <a:gd name="T96" fmla="*/ 233 w 402"/>
                <a:gd name="T97" fmla="*/ 47 h 398"/>
                <a:gd name="T98" fmla="*/ 262 w 402"/>
                <a:gd name="T99" fmla="*/ 5 h 398"/>
                <a:gd name="T100" fmla="*/ 319 w 402"/>
                <a:gd name="T101" fmla="*/ 19 h 398"/>
                <a:gd name="T102" fmla="*/ 360 w 402"/>
                <a:gd name="T103" fmla="*/ 84 h 398"/>
                <a:gd name="T104" fmla="*/ 390 w 402"/>
                <a:gd name="T105" fmla="*/ 14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2" h="398">
                  <a:moveTo>
                    <a:pt x="402" y="185"/>
                  </a:moveTo>
                  <a:cubicBezTo>
                    <a:pt x="401" y="186"/>
                    <a:pt x="399" y="187"/>
                    <a:pt x="398" y="188"/>
                  </a:cubicBezTo>
                  <a:cubicBezTo>
                    <a:pt x="396" y="190"/>
                    <a:pt x="396" y="191"/>
                    <a:pt x="396" y="193"/>
                  </a:cubicBezTo>
                  <a:cubicBezTo>
                    <a:pt x="396" y="195"/>
                    <a:pt x="396" y="196"/>
                    <a:pt x="395" y="198"/>
                  </a:cubicBezTo>
                  <a:cubicBezTo>
                    <a:pt x="393" y="199"/>
                    <a:pt x="392" y="199"/>
                    <a:pt x="391" y="200"/>
                  </a:cubicBezTo>
                  <a:cubicBezTo>
                    <a:pt x="390" y="202"/>
                    <a:pt x="391" y="207"/>
                    <a:pt x="387" y="205"/>
                  </a:cubicBezTo>
                  <a:cubicBezTo>
                    <a:pt x="383" y="204"/>
                    <a:pt x="381" y="200"/>
                    <a:pt x="379" y="205"/>
                  </a:cubicBezTo>
                  <a:cubicBezTo>
                    <a:pt x="377" y="209"/>
                    <a:pt x="377" y="212"/>
                    <a:pt x="374" y="215"/>
                  </a:cubicBezTo>
                  <a:cubicBezTo>
                    <a:pt x="372" y="217"/>
                    <a:pt x="370" y="218"/>
                    <a:pt x="367" y="219"/>
                  </a:cubicBezTo>
                  <a:cubicBezTo>
                    <a:pt x="364" y="219"/>
                    <a:pt x="364" y="221"/>
                    <a:pt x="363" y="222"/>
                  </a:cubicBezTo>
                  <a:cubicBezTo>
                    <a:pt x="362" y="224"/>
                    <a:pt x="361" y="226"/>
                    <a:pt x="359" y="227"/>
                  </a:cubicBezTo>
                  <a:cubicBezTo>
                    <a:pt x="356" y="228"/>
                    <a:pt x="355" y="228"/>
                    <a:pt x="353" y="230"/>
                  </a:cubicBezTo>
                  <a:cubicBezTo>
                    <a:pt x="351" y="234"/>
                    <a:pt x="349" y="237"/>
                    <a:pt x="348" y="241"/>
                  </a:cubicBezTo>
                  <a:cubicBezTo>
                    <a:pt x="346" y="244"/>
                    <a:pt x="345" y="246"/>
                    <a:pt x="343" y="249"/>
                  </a:cubicBezTo>
                  <a:cubicBezTo>
                    <a:pt x="342" y="251"/>
                    <a:pt x="340" y="252"/>
                    <a:pt x="339" y="254"/>
                  </a:cubicBezTo>
                  <a:cubicBezTo>
                    <a:pt x="338" y="257"/>
                    <a:pt x="339" y="259"/>
                    <a:pt x="339" y="262"/>
                  </a:cubicBezTo>
                  <a:cubicBezTo>
                    <a:pt x="340" y="265"/>
                    <a:pt x="338" y="266"/>
                    <a:pt x="336" y="268"/>
                  </a:cubicBezTo>
                  <a:cubicBezTo>
                    <a:pt x="336" y="268"/>
                    <a:pt x="335" y="269"/>
                    <a:pt x="334" y="269"/>
                  </a:cubicBezTo>
                  <a:cubicBezTo>
                    <a:pt x="333" y="270"/>
                    <a:pt x="332" y="271"/>
                    <a:pt x="331" y="273"/>
                  </a:cubicBezTo>
                  <a:cubicBezTo>
                    <a:pt x="331" y="273"/>
                    <a:pt x="330" y="274"/>
                    <a:pt x="330" y="274"/>
                  </a:cubicBezTo>
                  <a:cubicBezTo>
                    <a:pt x="330" y="275"/>
                    <a:pt x="329" y="275"/>
                    <a:pt x="328" y="275"/>
                  </a:cubicBezTo>
                  <a:cubicBezTo>
                    <a:pt x="327" y="276"/>
                    <a:pt x="327" y="277"/>
                    <a:pt x="326" y="278"/>
                  </a:cubicBezTo>
                  <a:cubicBezTo>
                    <a:pt x="326" y="279"/>
                    <a:pt x="325" y="280"/>
                    <a:pt x="324" y="281"/>
                  </a:cubicBezTo>
                  <a:cubicBezTo>
                    <a:pt x="324" y="282"/>
                    <a:pt x="323" y="283"/>
                    <a:pt x="321" y="283"/>
                  </a:cubicBezTo>
                  <a:cubicBezTo>
                    <a:pt x="320" y="283"/>
                    <a:pt x="319" y="282"/>
                    <a:pt x="318" y="282"/>
                  </a:cubicBezTo>
                  <a:cubicBezTo>
                    <a:pt x="316" y="281"/>
                    <a:pt x="316" y="283"/>
                    <a:pt x="315" y="284"/>
                  </a:cubicBezTo>
                  <a:cubicBezTo>
                    <a:pt x="312" y="286"/>
                    <a:pt x="308" y="287"/>
                    <a:pt x="305" y="287"/>
                  </a:cubicBezTo>
                  <a:cubicBezTo>
                    <a:pt x="304" y="287"/>
                    <a:pt x="302" y="286"/>
                    <a:pt x="301" y="286"/>
                  </a:cubicBezTo>
                  <a:cubicBezTo>
                    <a:pt x="300" y="286"/>
                    <a:pt x="299" y="286"/>
                    <a:pt x="297" y="286"/>
                  </a:cubicBezTo>
                  <a:cubicBezTo>
                    <a:pt x="296" y="287"/>
                    <a:pt x="294" y="286"/>
                    <a:pt x="293" y="288"/>
                  </a:cubicBezTo>
                  <a:cubicBezTo>
                    <a:pt x="292" y="289"/>
                    <a:pt x="292" y="290"/>
                    <a:pt x="291" y="291"/>
                  </a:cubicBezTo>
                  <a:cubicBezTo>
                    <a:pt x="290" y="292"/>
                    <a:pt x="290" y="293"/>
                    <a:pt x="289" y="294"/>
                  </a:cubicBezTo>
                  <a:cubicBezTo>
                    <a:pt x="287" y="296"/>
                    <a:pt x="285" y="298"/>
                    <a:pt x="283" y="298"/>
                  </a:cubicBezTo>
                  <a:cubicBezTo>
                    <a:pt x="281" y="298"/>
                    <a:pt x="282" y="296"/>
                    <a:pt x="281" y="295"/>
                  </a:cubicBezTo>
                  <a:cubicBezTo>
                    <a:pt x="281" y="293"/>
                    <a:pt x="279" y="293"/>
                    <a:pt x="277" y="293"/>
                  </a:cubicBezTo>
                  <a:cubicBezTo>
                    <a:pt x="275" y="293"/>
                    <a:pt x="274" y="293"/>
                    <a:pt x="274" y="295"/>
                  </a:cubicBezTo>
                  <a:cubicBezTo>
                    <a:pt x="274" y="296"/>
                    <a:pt x="273" y="297"/>
                    <a:pt x="273" y="298"/>
                  </a:cubicBezTo>
                  <a:cubicBezTo>
                    <a:pt x="273" y="299"/>
                    <a:pt x="273" y="300"/>
                    <a:pt x="273" y="301"/>
                  </a:cubicBezTo>
                  <a:cubicBezTo>
                    <a:pt x="273" y="302"/>
                    <a:pt x="273" y="305"/>
                    <a:pt x="271" y="306"/>
                  </a:cubicBezTo>
                  <a:cubicBezTo>
                    <a:pt x="270" y="306"/>
                    <a:pt x="269" y="306"/>
                    <a:pt x="269" y="306"/>
                  </a:cubicBezTo>
                  <a:cubicBezTo>
                    <a:pt x="267" y="306"/>
                    <a:pt x="266" y="306"/>
                    <a:pt x="265" y="306"/>
                  </a:cubicBezTo>
                  <a:cubicBezTo>
                    <a:pt x="264" y="306"/>
                    <a:pt x="263" y="306"/>
                    <a:pt x="261" y="306"/>
                  </a:cubicBezTo>
                  <a:cubicBezTo>
                    <a:pt x="261" y="306"/>
                    <a:pt x="260" y="307"/>
                    <a:pt x="259" y="308"/>
                  </a:cubicBezTo>
                  <a:cubicBezTo>
                    <a:pt x="258" y="308"/>
                    <a:pt x="257" y="308"/>
                    <a:pt x="257" y="309"/>
                  </a:cubicBezTo>
                  <a:cubicBezTo>
                    <a:pt x="257" y="310"/>
                    <a:pt x="257" y="311"/>
                    <a:pt x="256" y="311"/>
                  </a:cubicBezTo>
                  <a:cubicBezTo>
                    <a:pt x="256" y="313"/>
                    <a:pt x="255" y="314"/>
                    <a:pt x="254" y="314"/>
                  </a:cubicBezTo>
                  <a:cubicBezTo>
                    <a:pt x="253" y="315"/>
                    <a:pt x="252" y="314"/>
                    <a:pt x="251" y="315"/>
                  </a:cubicBezTo>
                  <a:cubicBezTo>
                    <a:pt x="249" y="317"/>
                    <a:pt x="246" y="319"/>
                    <a:pt x="244" y="321"/>
                  </a:cubicBezTo>
                  <a:cubicBezTo>
                    <a:pt x="242" y="322"/>
                    <a:pt x="241" y="323"/>
                    <a:pt x="240" y="324"/>
                  </a:cubicBezTo>
                  <a:cubicBezTo>
                    <a:pt x="237" y="328"/>
                    <a:pt x="233" y="330"/>
                    <a:pt x="229" y="333"/>
                  </a:cubicBezTo>
                  <a:cubicBezTo>
                    <a:pt x="228" y="334"/>
                    <a:pt x="227" y="336"/>
                    <a:pt x="225" y="337"/>
                  </a:cubicBezTo>
                  <a:cubicBezTo>
                    <a:pt x="224" y="339"/>
                    <a:pt x="222" y="340"/>
                    <a:pt x="221" y="342"/>
                  </a:cubicBezTo>
                  <a:cubicBezTo>
                    <a:pt x="218" y="345"/>
                    <a:pt x="217" y="349"/>
                    <a:pt x="215" y="352"/>
                  </a:cubicBezTo>
                  <a:cubicBezTo>
                    <a:pt x="213" y="355"/>
                    <a:pt x="213" y="358"/>
                    <a:pt x="209" y="361"/>
                  </a:cubicBezTo>
                  <a:cubicBezTo>
                    <a:pt x="208" y="362"/>
                    <a:pt x="207" y="363"/>
                    <a:pt x="207" y="364"/>
                  </a:cubicBezTo>
                  <a:cubicBezTo>
                    <a:pt x="206" y="366"/>
                    <a:pt x="205" y="370"/>
                    <a:pt x="202" y="371"/>
                  </a:cubicBezTo>
                  <a:cubicBezTo>
                    <a:pt x="201" y="371"/>
                    <a:pt x="200" y="371"/>
                    <a:pt x="199" y="370"/>
                  </a:cubicBezTo>
                  <a:cubicBezTo>
                    <a:pt x="199" y="369"/>
                    <a:pt x="199" y="368"/>
                    <a:pt x="198" y="368"/>
                  </a:cubicBezTo>
                  <a:cubicBezTo>
                    <a:pt x="197" y="367"/>
                    <a:pt x="196" y="368"/>
                    <a:pt x="196" y="368"/>
                  </a:cubicBezTo>
                  <a:cubicBezTo>
                    <a:pt x="194" y="368"/>
                    <a:pt x="193" y="370"/>
                    <a:pt x="193" y="371"/>
                  </a:cubicBezTo>
                  <a:cubicBezTo>
                    <a:pt x="192" y="374"/>
                    <a:pt x="191" y="376"/>
                    <a:pt x="190" y="378"/>
                  </a:cubicBezTo>
                  <a:cubicBezTo>
                    <a:pt x="189" y="380"/>
                    <a:pt x="187" y="381"/>
                    <a:pt x="186" y="383"/>
                  </a:cubicBezTo>
                  <a:cubicBezTo>
                    <a:pt x="184" y="384"/>
                    <a:pt x="183" y="385"/>
                    <a:pt x="181" y="386"/>
                  </a:cubicBezTo>
                  <a:cubicBezTo>
                    <a:pt x="179" y="388"/>
                    <a:pt x="178" y="388"/>
                    <a:pt x="175" y="388"/>
                  </a:cubicBezTo>
                  <a:cubicBezTo>
                    <a:pt x="173" y="388"/>
                    <a:pt x="171" y="389"/>
                    <a:pt x="169" y="390"/>
                  </a:cubicBezTo>
                  <a:cubicBezTo>
                    <a:pt x="168" y="392"/>
                    <a:pt x="166" y="393"/>
                    <a:pt x="165" y="395"/>
                  </a:cubicBezTo>
                  <a:cubicBezTo>
                    <a:pt x="164" y="396"/>
                    <a:pt x="162" y="398"/>
                    <a:pt x="160" y="398"/>
                  </a:cubicBezTo>
                  <a:cubicBezTo>
                    <a:pt x="158" y="397"/>
                    <a:pt x="159" y="393"/>
                    <a:pt x="158" y="391"/>
                  </a:cubicBezTo>
                  <a:cubicBezTo>
                    <a:pt x="158" y="388"/>
                    <a:pt x="156" y="387"/>
                    <a:pt x="154" y="386"/>
                  </a:cubicBezTo>
                  <a:cubicBezTo>
                    <a:pt x="154" y="385"/>
                    <a:pt x="155" y="384"/>
                    <a:pt x="155" y="384"/>
                  </a:cubicBezTo>
                  <a:cubicBezTo>
                    <a:pt x="155" y="383"/>
                    <a:pt x="155" y="382"/>
                    <a:pt x="155" y="382"/>
                  </a:cubicBezTo>
                  <a:cubicBezTo>
                    <a:pt x="156" y="381"/>
                    <a:pt x="156" y="381"/>
                    <a:pt x="156" y="380"/>
                  </a:cubicBezTo>
                  <a:cubicBezTo>
                    <a:pt x="156" y="380"/>
                    <a:pt x="157" y="380"/>
                    <a:pt x="157" y="379"/>
                  </a:cubicBezTo>
                  <a:cubicBezTo>
                    <a:pt x="158" y="379"/>
                    <a:pt x="158" y="379"/>
                    <a:pt x="159" y="379"/>
                  </a:cubicBezTo>
                  <a:cubicBezTo>
                    <a:pt x="159" y="378"/>
                    <a:pt x="160" y="378"/>
                    <a:pt x="160" y="378"/>
                  </a:cubicBezTo>
                  <a:cubicBezTo>
                    <a:pt x="162" y="377"/>
                    <a:pt x="163" y="377"/>
                    <a:pt x="164" y="376"/>
                  </a:cubicBezTo>
                  <a:cubicBezTo>
                    <a:pt x="165" y="376"/>
                    <a:pt x="166" y="375"/>
                    <a:pt x="167" y="374"/>
                  </a:cubicBezTo>
                  <a:cubicBezTo>
                    <a:pt x="167" y="373"/>
                    <a:pt x="167" y="372"/>
                    <a:pt x="168" y="372"/>
                  </a:cubicBezTo>
                  <a:cubicBezTo>
                    <a:pt x="168" y="371"/>
                    <a:pt x="169" y="371"/>
                    <a:pt x="169" y="370"/>
                  </a:cubicBezTo>
                  <a:cubicBezTo>
                    <a:pt x="170" y="370"/>
                    <a:pt x="170" y="369"/>
                    <a:pt x="171" y="369"/>
                  </a:cubicBezTo>
                  <a:cubicBezTo>
                    <a:pt x="172" y="368"/>
                    <a:pt x="173" y="368"/>
                    <a:pt x="173" y="368"/>
                  </a:cubicBezTo>
                  <a:cubicBezTo>
                    <a:pt x="174" y="368"/>
                    <a:pt x="174" y="368"/>
                    <a:pt x="175" y="368"/>
                  </a:cubicBezTo>
                  <a:cubicBezTo>
                    <a:pt x="175" y="368"/>
                    <a:pt x="176" y="368"/>
                    <a:pt x="176" y="367"/>
                  </a:cubicBezTo>
                  <a:cubicBezTo>
                    <a:pt x="177" y="367"/>
                    <a:pt x="178" y="367"/>
                    <a:pt x="179" y="367"/>
                  </a:cubicBezTo>
                  <a:cubicBezTo>
                    <a:pt x="181" y="366"/>
                    <a:pt x="183" y="365"/>
                    <a:pt x="184" y="364"/>
                  </a:cubicBezTo>
                  <a:cubicBezTo>
                    <a:pt x="185" y="364"/>
                    <a:pt x="185" y="363"/>
                    <a:pt x="185" y="363"/>
                  </a:cubicBezTo>
                  <a:cubicBezTo>
                    <a:pt x="185" y="363"/>
                    <a:pt x="186" y="363"/>
                    <a:pt x="186" y="363"/>
                  </a:cubicBezTo>
                  <a:cubicBezTo>
                    <a:pt x="186" y="363"/>
                    <a:pt x="186" y="363"/>
                    <a:pt x="187" y="363"/>
                  </a:cubicBezTo>
                  <a:cubicBezTo>
                    <a:pt x="187" y="363"/>
                    <a:pt x="188" y="362"/>
                    <a:pt x="189" y="362"/>
                  </a:cubicBezTo>
                  <a:cubicBezTo>
                    <a:pt x="189" y="359"/>
                    <a:pt x="187" y="358"/>
                    <a:pt x="186" y="356"/>
                  </a:cubicBezTo>
                  <a:cubicBezTo>
                    <a:pt x="185" y="354"/>
                    <a:pt x="183" y="353"/>
                    <a:pt x="182" y="351"/>
                  </a:cubicBezTo>
                  <a:cubicBezTo>
                    <a:pt x="181" y="347"/>
                    <a:pt x="188" y="344"/>
                    <a:pt x="191" y="343"/>
                  </a:cubicBezTo>
                  <a:cubicBezTo>
                    <a:pt x="193" y="342"/>
                    <a:pt x="195" y="340"/>
                    <a:pt x="197" y="338"/>
                  </a:cubicBezTo>
                  <a:cubicBezTo>
                    <a:pt x="197" y="338"/>
                    <a:pt x="198" y="338"/>
                    <a:pt x="198" y="338"/>
                  </a:cubicBezTo>
                  <a:cubicBezTo>
                    <a:pt x="199" y="337"/>
                    <a:pt x="200" y="336"/>
                    <a:pt x="202" y="335"/>
                  </a:cubicBezTo>
                  <a:cubicBezTo>
                    <a:pt x="203" y="334"/>
                    <a:pt x="201" y="333"/>
                    <a:pt x="200" y="332"/>
                  </a:cubicBezTo>
                  <a:cubicBezTo>
                    <a:pt x="200" y="332"/>
                    <a:pt x="199" y="331"/>
                    <a:pt x="198" y="331"/>
                  </a:cubicBezTo>
                  <a:cubicBezTo>
                    <a:pt x="197" y="331"/>
                    <a:pt x="197" y="332"/>
                    <a:pt x="196" y="333"/>
                  </a:cubicBezTo>
                  <a:cubicBezTo>
                    <a:pt x="196" y="334"/>
                    <a:pt x="195" y="335"/>
                    <a:pt x="194" y="335"/>
                  </a:cubicBezTo>
                  <a:cubicBezTo>
                    <a:pt x="193" y="336"/>
                    <a:pt x="191" y="336"/>
                    <a:pt x="191" y="335"/>
                  </a:cubicBezTo>
                  <a:cubicBezTo>
                    <a:pt x="191" y="334"/>
                    <a:pt x="191" y="333"/>
                    <a:pt x="191" y="332"/>
                  </a:cubicBezTo>
                  <a:cubicBezTo>
                    <a:pt x="189" y="334"/>
                    <a:pt x="188" y="336"/>
                    <a:pt x="187" y="337"/>
                  </a:cubicBezTo>
                  <a:cubicBezTo>
                    <a:pt x="186" y="339"/>
                    <a:pt x="184" y="339"/>
                    <a:pt x="182" y="340"/>
                  </a:cubicBezTo>
                  <a:cubicBezTo>
                    <a:pt x="180" y="340"/>
                    <a:pt x="179" y="341"/>
                    <a:pt x="178" y="343"/>
                  </a:cubicBezTo>
                  <a:cubicBezTo>
                    <a:pt x="177" y="344"/>
                    <a:pt x="175" y="347"/>
                    <a:pt x="173" y="345"/>
                  </a:cubicBezTo>
                  <a:cubicBezTo>
                    <a:pt x="172" y="344"/>
                    <a:pt x="172" y="342"/>
                    <a:pt x="171" y="341"/>
                  </a:cubicBezTo>
                  <a:cubicBezTo>
                    <a:pt x="169" y="340"/>
                    <a:pt x="167" y="342"/>
                    <a:pt x="165" y="342"/>
                  </a:cubicBezTo>
                  <a:cubicBezTo>
                    <a:pt x="162" y="342"/>
                    <a:pt x="163" y="340"/>
                    <a:pt x="164" y="339"/>
                  </a:cubicBezTo>
                  <a:cubicBezTo>
                    <a:pt x="166" y="337"/>
                    <a:pt x="168" y="336"/>
                    <a:pt x="169" y="335"/>
                  </a:cubicBezTo>
                  <a:cubicBezTo>
                    <a:pt x="171" y="333"/>
                    <a:pt x="171" y="331"/>
                    <a:pt x="173" y="330"/>
                  </a:cubicBezTo>
                  <a:cubicBezTo>
                    <a:pt x="173" y="330"/>
                    <a:pt x="174" y="330"/>
                    <a:pt x="174" y="329"/>
                  </a:cubicBezTo>
                  <a:cubicBezTo>
                    <a:pt x="175" y="328"/>
                    <a:pt x="174" y="327"/>
                    <a:pt x="174" y="326"/>
                  </a:cubicBezTo>
                  <a:cubicBezTo>
                    <a:pt x="173" y="327"/>
                    <a:pt x="171" y="327"/>
                    <a:pt x="170" y="329"/>
                  </a:cubicBezTo>
                  <a:cubicBezTo>
                    <a:pt x="169" y="330"/>
                    <a:pt x="168" y="331"/>
                    <a:pt x="166" y="331"/>
                  </a:cubicBezTo>
                  <a:cubicBezTo>
                    <a:pt x="165" y="332"/>
                    <a:pt x="162" y="333"/>
                    <a:pt x="161" y="332"/>
                  </a:cubicBezTo>
                  <a:cubicBezTo>
                    <a:pt x="159" y="331"/>
                    <a:pt x="160" y="329"/>
                    <a:pt x="161" y="328"/>
                  </a:cubicBezTo>
                  <a:cubicBezTo>
                    <a:pt x="163" y="326"/>
                    <a:pt x="165" y="325"/>
                    <a:pt x="167" y="323"/>
                  </a:cubicBezTo>
                  <a:cubicBezTo>
                    <a:pt x="168" y="321"/>
                    <a:pt x="169" y="319"/>
                    <a:pt x="171" y="318"/>
                  </a:cubicBezTo>
                  <a:cubicBezTo>
                    <a:pt x="173" y="315"/>
                    <a:pt x="174" y="312"/>
                    <a:pt x="173" y="308"/>
                  </a:cubicBezTo>
                  <a:cubicBezTo>
                    <a:pt x="173" y="307"/>
                    <a:pt x="172" y="306"/>
                    <a:pt x="173" y="304"/>
                  </a:cubicBezTo>
                  <a:cubicBezTo>
                    <a:pt x="174" y="303"/>
                    <a:pt x="175" y="303"/>
                    <a:pt x="176" y="302"/>
                  </a:cubicBezTo>
                  <a:cubicBezTo>
                    <a:pt x="177" y="300"/>
                    <a:pt x="179" y="298"/>
                    <a:pt x="180" y="296"/>
                  </a:cubicBezTo>
                  <a:cubicBezTo>
                    <a:pt x="182" y="294"/>
                    <a:pt x="184" y="293"/>
                    <a:pt x="186" y="292"/>
                  </a:cubicBezTo>
                  <a:cubicBezTo>
                    <a:pt x="190" y="288"/>
                    <a:pt x="192" y="283"/>
                    <a:pt x="193" y="278"/>
                  </a:cubicBezTo>
                  <a:cubicBezTo>
                    <a:pt x="194" y="276"/>
                    <a:pt x="195" y="273"/>
                    <a:pt x="196" y="272"/>
                  </a:cubicBezTo>
                  <a:cubicBezTo>
                    <a:pt x="198" y="269"/>
                    <a:pt x="199" y="268"/>
                    <a:pt x="201" y="266"/>
                  </a:cubicBezTo>
                  <a:cubicBezTo>
                    <a:pt x="204" y="261"/>
                    <a:pt x="207" y="256"/>
                    <a:pt x="206" y="251"/>
                  </a:cubicBezTo>
                  <a:cubicBezTo>
                    <a:pt x="206" y="248"/>
                    <a:pt x="205" y="246"/>
                    <a:pt x="204" y="243"/>
                  </a:cubicBezTo>
                  <a:cubicBezTo>
                    <a:pt x="204" y="241"/>
                    <a:pt x="203" y="238"/>
                    <a:pt x="202" y="236"/>
                  </a:cubicBezTo>
                  <a:cubicBezTo>
                    <a:pt x="201" y="234"/>
                    <a:pt x="200" y="233"/>
                    <a:pt x="198" y="233"/>
                  </a:cubicBezTo>
                  <a:cubicBezTo>
                    <a:pt x="196" y="232"/>
                    <a:pt x="194" y="232"/>
                    <a:pt x="191" y="230"/>
                  </a:cubicBezTo>
                  <a:cubicBezTo>
                    <a:pt x="185" y="226"/>
                    <a:pt x="181" y="219"/>
                    <a:pt x="176" y="213"/>
                  </a:cubicBezTo>
                  <a:cubicBezTo>
                    <a:pt x="175" y="212"/>
                    <a:pt x="174" y="210"/>
                    <a:pt x="173" y="212"/>
                  </a:cubicBezTo>
                  <a:cubicBezTo>
                    <a:pt x="172" y="215"/>
                    <a:pt x="172" y="217"/>
                    <a:pt x="171" y="219"/>
                  </a:cubicBezTo>
                  <a:cubicBezTo>
                    <a:pt x="170" y="223"/>
                    <a:pt x="167" y="225"/>
                    <a:pt x="164" y="227"/>
                  </a:cubicBezTo>
                  <a:cubicBezTo>
                    <a:pt x="158" y="229"/>
                    <a:pt x="151" y="228"/>
                    <a:pt x="145" y="228"/>
                  </a:cubicBezTo>
                  <a:cubicBezTo>
                    <a:pt x="143" y="228"/>
                    <a:pt x="142" y="228"/>
                    <a:pt x="140" y="228"/>
                  </a:cubicBezTo>
                  <a:cubicBezTo>
                    <a:pt x="138" y="229"/>
                    <a:pt x="136" y="229"/>
                    <a:pt x="134" y="229"/>
                  </a:cubicBezTo>
                  <a:cubicBezTo>
                    <a:pt x="133" y="228"/>
                    <a:pt x="132" y="228"/>
                    <a:pt x="130" y="229"/>
                  </a:cubicBezTo>
                  <a:cubicBezTo>
                    <a:pt x="129" y="230"/>
                    <a:pt x="127" y="232"/>
                    <a:pt x="127" y="234"/>
                  </a:cubicBezTo>
                  <a:cubicBezTo>
                    <a:pt x="127" y="236"/>
                    <a:pt x="128" y="237"/>
                    <a:pt x="128" y="239"/>
                  </a:cubicBezTo>
                  <a:cubicBezTo>
                    <a:pt x="129" y="240"/>
                    <a:pt x="129" y="240"/>
                    <a:pt x="129" y="241"/>
                  </a:cubicBezTo>
                  <a:cubicBezTo>
                    <a:pt x="129" y="242"/>
                    <a:pt x="128" y="243"/>
                    <a:pt x="128" y="243"/>
                  </a:cubicBezTo>
                  <a:cubicBezTo>
                    <a:pt x="126" y="246"/>
                    <a:pt x="124" y="248"/>
                    <a:pt x="122" y="251"/>
                  </a:cubicBezTo>
                  <a:cubicBezTo>
                    <a:pt x="120" y="252"/>
                    <a:pt x="119" y="254"/>
                    <a:pt x="117" y="255"/>
                  </a:cubicBezTo>
                  <a:cubicBezTo>
                    <a:pt x="116" y="257"/>
                    <a:pt x="114" y="258"/>
                    <a:pt x="113" y="260"/>
                  </a:cubicBezTo>
                  <a:cubicBezTo>
                    <a:pt x="112" y="262"/>
                    <a:pt x="111" y="264"/>
                    <a:pt x="110" y="266"/>
                  </a:cubicBezTo>
                  <a:cubicBezTo>
                    <a:pt x="109" y="268"/>
                    <a:pt x="108" y="269"/>
                    <a:pt x="108" y="271"/>
                  </a:cubicBezTo>
                  <a:cubicBezTo>
                    <a:pt x="107" y="272"/>
                    <a:pt x="107" y="273"/>
                    <a:pt x="107" y="275"/>
                  </a:cubicBezTo>
                  <a:cubicBezTo>
                    <a:pt x="107" y="276"/>
                    <a:pt x="107" y="277"/>
                    <a:pt x="107" y="278"/>
                  </a:cubicBezTo>
                  <a:cubicBezTo>
                    <a:pt x="107" y="279"/>
                    <a:pt x="107" y="279"/>
                    <a:pt x="106" y="280"/>
                  </a:cubicBezTo>
                  <a:cubicBezTo>
                    <a:pt x="106" y="281"/>
                    <a:pt x="105" y="281"/>
                    <a:pt x="105" y="282"/>
                  </a:cubicBezTo>
                  <a:cubicBezTo>
                    <a:pt x="104" y="283"/>
                    <a:pt x="104" y="285"/>
                    <a:pt x="103" y="286"/>
                  </a:cubicBezTo>
                  <a:cubicBezTo>
                    <a:pt x="101" y="287"/>
                    <a:pt x="100" y="288"/>
                    <a:pt x="98" y="289"/>
                  </a:cubicBezTo>
                  <a:cubicBezTo>
                    <a:pt x="96" y="289"/>
                    <a:pt x="95" y="290"/>
                    <a:pt x="94" y="291"/>
                  </a:cubicBezTo>
                  <a:cubicBezTo>
                    <a:pt x="91" y="292"/>
                    <a:pt x="89" y="293"/>
                    <a:pt x="87" y="294"/>
                  </a:cubicBezTo>
                  <a:cubicBezTo>
                    <a:pt x="85" y="295"/>
                    <a:pt x="84" y="297"/>
                    <a:pt x="82" y="299"/>
                  </a:cubicBezTo>
                  <a:cubicBezTo>
                    <a:pt x="81" y="299"/>
                    <a:pt x="80" y="299"/>
                    <a:pt x="80" y="300"/>
                  </a:cubicBezTo>
                  <a:cubicBezTo>
                    <a:pt x="78" y="301"/>
                    <a:pt x="76" y="303"/>
                    <a:pt x="74" y="305"/>
                  </a:cubicBezTo>
                  <a:cubicBezTo>
                    <a:pt x="72" y="306"/>
                    <a:pt x="71" y="307"/>
                    <a:pt x="70" y="309"/>
                  </a:cubicBezTo>
                  <a:cubicBezTo>
                    <a:pt x="66" y="305"/>
                    <a:pt x="59" y="297"/>
                    <a:pt x="54" y="293"/>
                  </a:cubicBezTo>
                  <a:cubicBezTo>
                    <a:pt x="47" y="288"/>
                    <a:pt x="49" y="289"/>
                    <a:pt x="49" y="280"/>
                  </a:cubicBezTo>
                  <a:cubicBezTo>
                    <a:pt x="49" y="272"/>
                    <a:pt x="39" y="275"/>
                    <a:pt x="34" y="277"/>
                  </a:cubicBezTo>
                  <a:cubicBezTo>
                    <a:pt x="30" y="278"/>
                    <a:pt x="28" y="272"/>
                    <a:pt x="27" y="268"/>
                  </a:cubicBezTo>
                  <a:cubicBezTo>
                    <a:pt x="27" y="264"/>
                    <a:pt x="22" y="266"/>
                    <a:pt x="18" y="268"/>
                  </a:cubicBezTo>
                  <a:cubicBezTo>
                    <a:pt x="14" y="270"/>
                    <a:pt x="12" y="265"/>
                    <a:pt x="9" y="262"/>
                  </a:cubicBezTo>
                  <a:cubicBezTo>
                    <a:pt x="6" y="259"/>
                    <a:pt x="6" y="264"/>
                    <a:pt x="3" y="251"/>
                  </a:cubicBezTo>
                  <a:cubicBezTo>
                    <a:pt x="0" y="241"/>
                    <a:pt x="15" y="223"/>
                    <a:pt x="23" y="216"/>
                  </a:cubicBezTo>
                  <a:cubicBezTo>
                    <a:pt x="28" y="216"/>
                    <a:pt x="28" y="214"/>
                    <a:pt x="30" y="205"/>
                  </a:cubicBezTo>
                  <a:cubicBezTo>
                    <a:pt x="32" y="196"/>
                    <a:pt x="17" y="180"/>
                    <a:pt x="17" y="180"/>
                  </a:cubicBezTo>
                  <a:cubicBezTo>
                    <a:pt x="17" y="180"/>
                    <a:pt x="14" y="171"/>
                    <a:pt x="13" y="167"/>
                  </a:cubicBezTo>
                  <a:cubicBezTo>
                    <a:pt x="12" y="162"/>
                    <a:pt x="17" y="160"/>
                    <a:pt x="18" y="157"/>
                  </a:cubicBezTo>
                  <a:cubicBezTo>
                    <a:pt x="20" y="155"/>
                    <a:pt x="14" y="145"/>
                    <a:pt x="12" y="141"/>
                  </a:cubicBezTo>
                  <a:cubicBezTo>
                    <a:pt x="10" y="137"/>
                    <a:pt x="11" y="136"/>
                    <a:pt x="15" y="135"/>
                  </a:cubicBezTo>
                  <a:cubicBezTo>
                    <a:pt x="19" y="134"/>
                    <a:pt x="20" y="132"/>
                    <a:pt x="21" y="127"/>
                  </a:cubicBezTo>
                  <a:cubicBezTo>
                    <a:pt x="22" y="122"/>
                    <a:pt x="28" y="133"/>
                    <a:pt x="30" y="139"/>
                  </a:cubicBezTo>
                  <a:cubicBezTo>
                    <a:pt x="33" y="146"/>
                    <a:pt x="36" y="140"/>
                    <a:pt x="42" y="140"/>
                  </a:cubicBezTo>
                  <a:cubicBezTo>
                    <a:pt x="48" y="140"/>
                    <a:pt x="43" y="140"/>
                    <a:pt x="45" y="147"/>
                  </a:cubicBezTo>
                  <a:cubicBezTo>
                    <a:pt x="48" y="153"/>
                    <a:pt x="53" y="153"/>
                    <a:pt x="57" y="157"/>
                  </a:cubicBezTo>
                  <a:cubicBezTo>
                    <a:pt x="62" y="160"/>
                    <a:pt x="57" y="162"/>
                    <a:pt x="59" y="166"/>
                  </a:cubicBezTo>
                  <a:cubicBezTo>
                    <a:pt x="60" y="171"/>
                    <a:pt x="69" y="160"/>
                    <a:pt x="74" y="156"/>
                  </a:cubicBezTo>
                  <a:cubicBezTo>
                    <a:pt x="80" y="152"/>
                    <a:pt x="77" y="148"/>
                    <a:pt x="77" y="147"/>
                  </a:cubicBezTo>
                  <a:cubicBezTo>
                    <a:pt x="77" y="145"/>
                    <a:pt x="81" y="141"/>
                    <a:pt x="83" y="140"/>
                  </a:cubicBezTo>
                  <a:cubicBezTo>
                    <a:pt x="85" y="139"/>
                    <a:pt x="92" y="129"/>
                    <a:pt x="96" y="124"/>
                  </a:cubicBezTo>
                  <a:cubicBezTo>
                    <a:pt x="100" y="118"/>
                    <a:pt x="100" y="121"/>
                    <a:pt x="105" y="120"/>
                  </a:cubicBezTo>
                  <a:cubicBezTo>
                    <a:pt x="109" y="119"/>
                    <a:pt x="109" y="121"/>
                    <a:pt x="112" y="125"/>
                  </a:cubicBezTo>
                  <a:cubicBezTo>
                    <a:pt x="115" y="129"/>
                    <a:pt x="126" y="113"/>
                    <a:pt x="132" y="108"/>
                  </a:cubicBezTo>
                  <a:cubicBezTo>
                    <a:pt x="137" y="102"/>
                    <a:pt x="139" y="102"/>
                    <a:pt x="142" y="102"/>
                  </a:cubicBezTo>
                  <a:cubicBezTo>
                    <a:pt x="144" y="102"/>
                    <a:pt x="151" y="101"/>
                    <a:pt x="157" y="97"/>
                  </a:cubicBezTo>
                  <a:cubicBezTo>
                    <a:pt x="162" y="92"/>
                    <a:pt x="164" y="89"/>
                    <a:pt x="163" y="84"/>
                  </a:cubicBezTo>
                  <a:cubicBezTo>
                    <a:pt x="163" y="79"/>
                    <a:pt x="172" y="77"/>
                    <a:pt x="176" y="77"/>
                  </a:cubicBezTo>
                  <a:cubicBezTo>
                    <a:pt x="180" y="77"/>
                    <a:pt x="182" y="84"/>
                    <a:pt x="187" y="81"/>
                  </a:cubicBezTo>
                  <a:cubicBezTo>
                    <a:pt x="192" y="78"/>
                    <a:pt x="183" y="70"/>
                    <a:pt x="183" y="65"/>
                  </a:cubicBezTo>
                  <a:cubicBezTo>
                    <a:pt x="183" y="60"/>
                    <a:pt x="192" y="62"/>
                    <a:pt x="196" y="63"/>
                  </a:cubicBezTo>
                  <a:cubicBezTo>
                    <a:pt x="200" y="64"/>
                    <a:pt x="207" y="69"/>
                    <a:pt x="214" y="69"/>
                  </a:cubicBezTo>
                  <a:cubicBezTo>
                    <a:pt x="221" y="69"/>
                    <a:pt x="231" y="55"/>
                    <a:pt x="233" y="47"/>
                  </a:cubicBezTo>
                  <a:cubicBezTo>
                    <a:pt x="236" y="40"/>
                    <a:pt x="242" y="39"/>
                    <a:pt x="248" y="35"/>
                  </a:cubicBezTo>
                  <a:cubicBezTo>
                    <a:pt x="254" y="32"/>
                    <a:pt x="254" y="34"/>
                    <a:pt x="254" y="24"/>
                  </a:cubicBezTo>
                  <a:cubicBezTo>
                    <a:pt x="254" y="18"/>
                    <a:pt x="251" y="15"/>
                    <a:pt x="248" y="13"/>
                  </a:cubicBezTo>
                  <a:cubicBezTo>
                    <a:pt x="248" y="13"/>
                    <a:pt x="257" y="0"/>
                    <a:pt x="262" y="5"/>
                  </a:cubicBezTo>
                  <a:cubicBezTo>
                    <a:pt x="267" y="11"/>
                    <a:pt x="267" y="14"/>
                    <a:pt x="274" y="15"/>
                  </a:cubicBezTo>
                  <a:cubicBezTo>
                    <a:pt x="280" y="15"/>
                    <a:pt x="291" y="15"/>
                    <a:pt x="294" y="23"/>
                  </a:cubicBezTo>
                  <a:cubicBezTo>
                    <a:pt x="297" y="31"/>
                    <a:pt x="301" y="53"/>
                    <a:pt x="307" y="42"/>
                  </a:cubicBezTo>
                  <a:cubicBezTo>
                    <a:pt x="312" y="31"/>
                    <a:pt x="317" y="7"/>
                    <a:pt x="319" y="19"/>
                  </a:cubicBezTo>
                  <a:cubicBezTo>
                    <a:pt x="322" y="30"/>
                    <a:pt x="322" y="35"/>
                    <a:pt x="324" y="36"/>
                  </a:cubicBezTo>
                  <a:cubicBezTo>
                    <a:pt x="326" y="36"/>
                    <a:pt x="322" y="38"/>
                    <a:pt x="330" y="46"/>
                  </a:cubicBezTo>
                  <a:cubicBezTo>
                    <a:pt x="338" y="55"/>
                    <a:pt x="343" y="59"/>
                    <a:pt x="346" y="66"/>
                  </a:cubicBezTo>
                  <a:cubicBezTo>
                    <a:pt x="349" y="73"/>
                    <a:pt x="358" y="78"/>
                    <a:pt x="360" y="84"/>
                  </a:cubicBezTo>
                  <a:cubicBezTo>
                    <a:pt x="363" y="89"/>
                    <a:pt x="367" y="93"/>
                    <a:pt x="365" y="99"/>
                  </a:cubicBezTo>
                  <a:cubicBezTo>
                    <a:pt x="364" y="104"/>
                    <a:pt x="364" y="124"/>
                    <a:pt x="369" y="123"/>
                  </a:cubicBezTo>
                  <a:cubicBezTo>
                    <a:pt x="374" y="122"/>
                    <a:pt x="377" y="122"/>
                    <a:pt x="378" y="126"/>
                  </a:cubicBezTo>
                  <a:cubicBezTo>
                    <a:pt x="378" y="129"/>
                    <a:pt x="385" y="143"/>
                    <a:pt x="390" y="147"/>
                  </a:cubicBezTo>
                  <a:cubicBezTo>
                    <a:pt x="395" y="151"/>
                    <a:pt x="402" y="152"/>
                    <a:pt x="402" y="160"/>
                  </a:cubicBezTo>
                  <a:cubicBezTo>
                    <a:pt x="401" y="167"/>
                    <a:pt x="401" y="178"/>
                    <a:pt x="402" y="18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2">
              <a:extLst>
                <a:ext uri="{FF2B5EF4-FFF2-40B4-BE49-F238E27FC236}">
                  <a16:creationId xmlns:a16="http://schemas.microsoft.com/office/drawing/2014/main" id="{DDCB2861-3321-4066-8FE0-CBD2BF700B41}"/>
                </a:ext>
              </a:extLst>
            </p:cNvPr>
            <p:cNvSpPr>
              <a:spLocks/>
            </p:cNvSpPr>
            <p:nvPr/>
          </p:nvSpPr>
          <p:spPr bwMode="auto">
            <a:xfrm>
              <a:off x="6732" y="1387"/>
              <a:ext cx="23" cy="23"/>
            </a:xfrm>
            <a:custGeom>
              <a:avLst/>
              <a:gdLst>
                <a:gd name="T0" fmla="*/ 1 w 10"/>
                <a:gd name="T1" fmla="*/ 8 h 10"/>
                <a:gd name="T2" fmla="*/ 2 w 10"/>
                <a:gd name="T3" fmla="*/ 3 h 10"/>
                <a:gd name="T4" fmla="*/ 9 w 10"/>
                <a:gd name="T5" fmla="*/ 3 h 10"/>
                <a:gd name="T6" fmla="*/ 8 w 10"/>
                <a:gd name="T7" fmla="*/ 8 h 10"/>
                <a:gd name="T8" fmla="*/ 4 w 10"/>
                <a:gd name="T9" fmla="*/ 9 h 10"/>
                <a:gd name="T10" fmla="*/ 2 w 10"/>
                <a:gd name="T11" fmla="*/ 9 h 10"/>
                <a:gd name="T12" fmla="*/ 1 w 10"/>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8"/>
                  </a:moveTo>
                  <a:cubicBezTo>
                    <a:pt x="0" y="6"/>
                    <a:pt x="1" y="4"/>
                    <a:pt x="2" y="3"/>
                  </a:cubicBezTo>
                  <a:cubicBezTo>
                    <a:pt x="4" y="1"/>
                    <a:pt x="7" y="0"/>
                    <a:pt x="9" y="3"/>
                  </a:cubicBezTo>
                  <a:cubicBezTo>
                    <a:pt x="10" y="5"/>
                    <a:pt x="8" y="6"/>
                    <a:pt x="8" y="8"/>
                  </a:cubicBezTo>
                  <a:cubicBezTo>
                    <a:pt x="9" y="8"/>
                    <a:pt x="5" y="9"/>
                    <a:pt x="4" y="9"/>
                  </a:cubicBezTo>
                  <a:cubicBezTo>
                    <a:pt x="4" y="10"/>
                    <a:pt x="3" y="10"/>
                    <a:pt x="2" y="9"/>
                  </a:cubicBezTo>
                  <a:cubicBezTo>
                    <a:pt x="1" y="9"/>
                    <a:pt x="1" y="9"/>
                    <a:pt x="1"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3">
              <a:extLst>
                <a:ext uri="{FF2B5EF4-FFF2-40B4-BE49-F238E27FC236}">
                  <a16:creationId xmlns:a16="http://schemas.microsoft.com/office/drawing/2014/main" id="{8F865A91-D725-4A99-A911-9917710F2EF6}"/>
                </a:ext>
              </a:extLst>
            </p:cNvPr>
            <p:cNvSpPr>
              <a:spLocks/>
            </p:cNvSpPr>
            <p:nvPr/>
          </p:nvSpPr>
          <p:spPr bwMode="auto">
            <a:xfrm>
              <a:off x="6824" y="1344"/>
              <a:ext cx="21" cy="21"/>
            </a:xfrm>
            <a:custGeom>
              <a:avLst/>
              <a:gdLst>
                <a:gd name="T0" fmla="*/ 1 w 9"/>
                <a:gd name="T1" fmla="*/ 2 h 9"/>
                <a:gd name="T2" fmla="*/ 5 w 9"/>
                <a:gd name="T3" fmla="*/ 0 h 9"/>
                <a:gd name="T4" fmla="*/ 8 w 9"/>
                <a:gd name="T5" fmla="*/ 3 h 9"/>
                <a:gd name="T6" fmla="*/ 6 w 9"/>
                <a:gd name="T7" fmla="*/ 5 h 9"/>
                <a:gd name="T8" fmla="*/ 2 w 9"/>
                <a:gd name="T9" fmla="*/ 7 h 9"/>
                <a:gd name="T10" fmla="*/ 1 w 9"/>
                <a:gd name="T11" fmla="*/ 2 h 9"/>
              </a:gdLst>
              <a:ahLst/>
              <a:cxnLst>
                <a:cxn ang="0">
                  <a:pos x="T0" y="T1"/>
                </a:cxn>
                <a:cxn ang="0">
                  <a:pos x="T2" y="T3"/>
                </a:cxn>
                <a:cxn ang="0">
                  <a:pos x="T4" y="T5"/>
                </a:cxn>
                <a:cxn ang="0">
                  <a:pos x="T6" y="T7"/>
                </a:cxn>
                <a:cxn ang="0">
                  <a:pos x="T8" y="T9"/>
                </a:cxn>
                <a:cxn ang="0">
                  <a:pos x="T10" y="T11"/>
                </a:cxn>
              </a:cxnLst>
              <a:rect l="0" t="0" r="r" b="b"/>
              <a:pathLst>
                <a:path w="9" h="9">
                  <a:moveTo>
                    <a:pt x="1" y="2"/>
                  </a:moveTo>
                  <a:cubicBezTo>
                    <a:pt x="2" y="1"/>
                    <a:pt x="3" y="0"/>
                    <a:pt x="5" y="0"/>
                  </a:cubicBezTo>
                  <a:cubicBezTo>
                    <a:pt x="6" y="0"/>
                    <a:pt x="9" y="1"/>
                    <a:pt x="8" y="3"/>
                  </a:cubicBezTo>
                  <a:cubicBezTo>
                    <a:pt x="8" y="4"/>
                    <a:pt x="7" y="4"/>
                    <a:pt x="6" y="5"/>
                  </a:cubicBezTo>
                  <a:cubicBezTo>
                    <a:pt x="5" y="6"/>
                    <a:pt x="3" y="9"/>
                    <a:pt x="2" y="7"/>
                  </a:cubicBezTo>
                  <a:cubicBezTo>
                    <a:pt x="0" y="6"/>
                    <a:pt x="0" y="3"/>
                    <a:pt x="1"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4">
              <a:extLst>
                <a:ext uri="{FF2B5EF4-FFF2-40B4-BE49-F238E27FC236}">
                  <a16:creationId xmlns:a16="http://schemas.microsoft.com/office/drawing/2014/main" id="{156AAFAB-2EA7-41BC-8A08-861426706B7D}"/>
                </a:ext>
              </a:extLst>
            </p:cNvPr>
            <p:cNvSpPr>
              <a:spLocks/>
            </p:cNvSpPr>
            <p:nvPr/>
          </p:nvSpPr>
          <p:spPr bwMode="auto">
            <a:xfrm>
              <a:off x="6772" y="1462"/>
              <a:ext cx="24" cy="24"/>
            </a:xfrm>
            <a:custGeom>
              <a:avLst/>
              <a:gdLst>
                <a:gd name="T0" fmla="*/ 4 w 10"/>
                <a:gd name="T1" fmla="*/ 1 h 10"/>
                <a:gd name="T2" fmla="*/ 8 w 10"/>
                <a:gd name="T3" fmla="*/ 3 h 10"/>
                <a:gd name="T4" fmla="*/ 9 w 10"/>
                <a:gd name="T5" fmla="*/ 8 h 10"/>
                <a:gd name="T6" fmla="*/ 2 w 10"/>
                <a:gd name="T7" fmla="*/ 8 h 10"/>
                <a:gd name="T8" fmla="*/ 0 w 10"/>
                <a:gd name="T9" fmla="*/ 6 h 10"/>
                <a:gd name="T10" fmla="*/ 1 w 10"/>
                <a:gd name="T11" fmla="*/ 5 h 10"/>
                <a:gd name="T12" fmla="*/ 1 w 10"/>
                <a:gd name="T13" fmla="*/ 3 h 10"/>
                <a:gd name="T14" fmla="*/ 4 w 10"/>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4" y="1"/>
                  </a:moveTo>
                  <a:cubicBezTo>
                    <a:pt x="5" y="1"/>
                    <a:pt x="7" y="2"/>
                    <a:pt x="8" y="3"/>
                  </a:cubicBezTo>
                  <a:cubicBezTo>
                    <a:pt x="9" y="4"/>
                    <a:pt x="10" y="6"/>
                    <a:pt x="9" y="8"/>
                  </a:cubicBezTo>
                  <a:cubicBezTo>
                    <a:pt x="7" y="10"/>
                    <a:pt x="4" y="9"/>
                    <a:pt x="2" y="8"/>
                  </a:cubicBezTo>
                  <a:cubicBezTo>
                    <a:pt x="1" y="7"/>
                    <a:pt x="0" y="7"/>
                    <a:pt x="0" y="6"/>
                  </a:cubicBezTo>
                  <a:cubicBezTo>
                    <a:pt x="0" y="6"/>
                    <a:pt x="0" y="5"/>
                    <a:pt x="1" y="5"/>
                  </a:cubicBezTo>
                  <a:cubicBezTo>
                    <a:pt x="1" y="4"/>
                    <a:pt x="1" y="4"/>
                    <a:pt x="1" y="3"/>
                  </a:cubicBezTo>
                  <a:cubicBezTo>
                    <a:pt x="1" y="2"/>
                    <a:pt x="2" y="0"/>
                    <a:pt x="4"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5">
              <a:extLst>
                <a:ext uri="{FF2B5EF4-FFF2-40B4-BE49-F238E27FC236}">
                  <a16:creationId xmlns:a16="http://schemas.microsoft.com/office/drawing/2014/main" id="{0916753C-0FFC-47E0-9703-E43A1CC96749}"/>
                </a:ext>
              </a:extLst>
            </p:cNvPr>
            <p:cNvSpPr>
              <a:spLocks/>
            </p:cNvSpPr>
            <p:nvPr/>
          </p:nvSpPr>
          <p:spPr bwMode="auto">
            <a:xfrm>
              <a:off x="6713" y="1470"/>
              <a:ext cx="40" cy="18"/>
            </a:xfrm>
            <a:custGeom>
              <a:avLst/>
              <a:gdLst>
                <a:gd name="T0" fmla="*/ 4 w 17"/>
                <a:gd name="T1" fmla="*/ 8 h 8"/>
                <a:gd name="T2" fmla="*/ 1 w 17"/>
                <a:gd name="T3" fmla="*/ 7 h 8"/>
                <a:gd name="T4" fmla="*/ 7 w 17"/>
                <a:gd name="T5" fmla="*/ 2 h 8"/>
                <a:gd name="T6" fmla="*/ 9 w 17"/>
                <a:gd name="T7" fmla="*/ 2 h 8"/>
                <a:gd name="T8" fmla="*/ 10 w 17"/>
                <a:gd name="T9" fmla="*/ 1 h 8"/>
                <a:gd name="T10" fmla="*/ 14 w 17"/>
                <a:gd name="T11" fmla="*/ 1 h 8"/>
                <a:gd name="T12" fmla="*/ 16 w 17"/>
                <a:gd name="T13" fmla="*/ 2 h 8"/>
                <a:gd name="T14" fmla="*/ 12 w 17"/>
                <a:gd name="T15" fmla="*/ 5 h 8"/>
                <a:gd name="T16" fmla="*/ 6 w 17"/>
                <a:gd name="T17" fmla="*/ 7 h 8"/>
                <a:gd name="T18" fmla="*/ 4 w 1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8">
                  <a:moveTo>
                    <a:pt x="4" y="8"/>
                  </a:moveTo>
                  <a:cubicBezTo>
                    <a:pt x="2" y="8"/>
                    <a:pt x="1" y="8"/>
                    <a:pt x="1" y="7"/>
                  </a:cubicBezTo>
                  <a:cubicBezTo>
                    <a:pt x="0" y="4"/>
                    <a:pt x="5" y="3"/>
                    <a:pt x="7" y="2"/>
                  </a:cubicBezTo>
                  <a:cubicBezTo>
                    <a:pt x="8" y="2"/>
                    <a:pt x="8" y="2"/>
                    <a:pt x="9" y="2"/>
                  </a:cubicBezTo>
                  <a:cubicBezTo>
                    <a:pt x="9" y="2"/>
                    <a:pt x="10" y="1"/>
                    <a:pt x="10" y="1"/>
                  </a:cubicBezTo>
                  <a:cubicBezTo>
                    <a:pt x="11" y="0"/>
                    <a:pt x="13" y="1"/>
                    <a:pt x="14" y="1"/>
                  </a:cubicBezTo>
                  <a:cubicBezTo>
                    <a:pt x="15" y="1"/>
                    <a:pt x="16" y="1"/>
                    <a:pt x="16" y="2"/>
                  </a:cubicBezTo>
                  <a:cubicBezTo>
                    <a:pt x="17" y="4"/>
                    <a:pt x="13" y="4"/>
                    <a:pt x="12" y="5"/>
                  </a:cubicBezTo>
                  <a:cubicBezTo>
                    <a:pt x="10" y="6"/>
                    <a:pt x="8" y="6"/>
                    <a:pt x="6" y="7"/>
                  </a:cubicBezTo>
                  <a:cubicBezTo>
                    <a:pt x="5" y="8"/>
                    <a:pt x="5" y="8"/>
                    <a:pt x="4"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6">
              <a:extLst>
                <a:ext uri="{FF2B5EF4-FFF2-40B4-BE49-F238E27FC236}">
                  <a16:creationId xmlns:a16="http://schemas.microsoft.com/office/drawing/2014/main" id="{BDD0AC26-F615-4541-839D-C76A18C38027}"/>
                </a:ext>
              </a:extLst>
            </p:cNvPr>
            <p:cNvSpPr>
              <a:spLocks/>
            </p:cNvSpPr>
            <p:nvPr/>
          </p:nvSpPr>
          <p:spPr bwMode="auto">
            <a:xfrm>
              <a:off x="6656" y="1444"/>
              <a:ext cx="69" cy="30"/>
            </a:xfrm>
            <a:custGeom>
              <a:avLst/>
              <a:gdLst>
                <a:gd name="T0" fmla="*/ 10 w 29"/>
                <a:gd name="T1" fmla="*/ 8 h 13"/>
                <a:gd name="T2" fmla="*/ 7 w 29"/>
                <a:gd name="T3" fmla="*/ 12 h 13"/>
                <a:gd name="T4" fmla="*/ 3 w 29"/>
                <a:gd name="T5" fmla="*/ 13 h 13"/>
                <a:gd name="T6" fmla="*/ 4 w 29"/>
                <a:gd name="T7" fmla="*/ 7 h 13"/>
                <a:gd name="T8" fmla="*/ 8 w 29"/>
                <a:gd name="T9" fmla="*/ 2 h 13"/>
                <a:gd name="T10" fmla="*/ 12 w 29"/>
                <a:gd name="T11" fmla="*/ 0 h 13"/>
                <a:gd name="T12" fmla="*/ 17 w 29"/>
                <a:gd name="T13" fmla="*/ 0 h 13"/>
                <a:gd name="T14" fmla="*/ 21 w 29"/>
                <a:gd name="T15" fmla="*/ 3 h 13"/>
                <a:gd name="T16" fmla="*/ 28 w 29"/>
                <a:gd name="T17" fmla="*/ 4 h 13"/>
                <a:gd name="T18" fmla="*/ 27 w 29"/>
                <a:gd name="T19" fmla="*/ 8 h 13"/>
                <a:gd name="T20" fmla="*/ 18 w 29"/>
                <a:gd name="T21" fmla="*/ 10 h 13"/>
                <a:gd name="T22" fmla="*/ 10 w 29"/>
                <a:gd name="T2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3">
                  <a:moveTo>
                    <a:pt x="10" y="8"/>
                  </a:moveTo>
                  <a:cubicBezTo>
                    <a:pt x="8" y="8"/>
                    <a:pt x="8" y="10"/>
                    <a:pt x="7" y="12"/>
                  </a:cubicBezTo>
                  <a:cubicBezTo>
                    <a:pt x="7" y="13"/>
                    <a:pt x="5" y="13"/>
                    <a:pt x="3" y="13"/>
                  </a:cubicBezTo>
                  <a:cubicBezTo>
                    <a:pt x="0" y="12"/>
                    <a:pt x="2" y="9"/>
                    <a:pt x="4" y="7"/>
                  </a:cubicBezTo>
                  <a:cubicBezTo>
                    <a:pt x="5" y="6"/>
                    <a:pt x="7" y="5"/>
                    <a:pt x="8" y="2"/>
                  </a:cubicBezTo>
                  <a:cubicBezTo>
                    <a:pt x="9" y="1"/>
                    <a:pt x="10" y="0"/>
                    <a:pt x="12" y="0"/>
                  </a:cubicBezTo>
                  <a:cubicBezTo>
                    <a:pt x="13" y="0"/>
                    <a:pt x="15" y="0"/>
                    <a:pt x="17" y="0"/>
                  </a:cubicBezTo>
                  <a:cubicBezTo>
                    <a:pt x="18" y="1"/>
                    <a:pt x="20" y="2"/>
                    <a:pt x="21" y="3"/>
                  </a:cubicBezTo>
                  <a:cubicBezTo>
                    <a:pt x="23" y="3"/>
                    <a:pt x="26" y="2"/>
                    <a:pt x="28" y="4"/>
                  </a:cubicBezTo>
                  <a:cubicBezTo>
                    <a:pt x="29" y="5"/>
                    <a:pt x="28" y="7"/>
                    <a:pt x="27" y="8"/>
                  </a:cubicBezTo>
                  <a:cubicBezTo>
                    <a:pt x="25" y="10"/>
                    <a:pt x="21" y="11"/>
                    <a:pt x="18" y="10"/>
                  </a:cubicBezTo>
                  <a:cubicBezTo>
                    <a:pt x="16" y="9"/>
                    <a:pt x="13" y="7"/>
                    <a:pt x="10"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7">
              <a:extLst>
                <a:ext uri="{FF2B5EF4-FFF2-40B4-BE49-F238E27FC236}">
                  <a16:creationId xmlns:a16="http://schemas.microsoft.com/office/drawing/2014/main" id="{4E9A51BF-7587-42A5-942B-7CF6A6C3FD82}"/>
                </a:ext>
              </a:extLst>
            </p:cNvPr>
            <p:cNvSpPr>
              <a:spLocks/>
            </p:cNvSpPr>
            <p:nvPr/>
          </p:nvSpPr>
          <p:spPr bwMode="auto">
            <a:xfrm>
              <a:off x="6394" y="1266"/>
              <a:ext cx="21" cy="24"/>
            </a:xfrm>
            <a:custGeom>
              <a:avLst/>
              <a:gdLst>
                <a:gd name="T0" fmla="*/ 3 w 9"/>
                <a:gd name="T1" fmla="*/ 3 h 10"/>
                <a:gd name="T2" fmla="*/ 7 w 9"/>
                <a:gd name="T3" fmla="*/ 0 h 10"/>
                <a:gd name="T4" fmla="*/ 9 w 9"/>
                <a:gd name="T5" fmla="*/ 2 h 10"/>
                <a:gd name="T6" fmla="*/ 5 w 9"/>
                <a:gd name="T7" fmla="*/ 9 h 10"/>
                <a:gd name="T8" fmla="*/ 3 w 9"/>
                <a:gd name="T9" fmla="*/ 3 h 10"/>
              </a:gdLst>
              <a:ahLst/>
              <a:cxnLst>
                <a:cxn ang="0">
                  <a:pos x="T0" y="T1"/>
                </a:cxn>
                <a:cxn ang="0">
                  <a:pos x="T2" y="T3"/>
                </a:cxn>
                <a:cxn ang="0">
                  <a:pos x="T4" y="T5"/>
                </a:cxn>
                <a:cxn ang="0">
                  <a:pos x="T6" y="T7"/>
                </a:cxn>
                <a:cxn ang="0">
                  <a:pos x="T8" y="T9"/>
                </a:cxn>
              </a:cxnLst>
              <a:rect l="0" t="0" r="r" b="b"/>
              <a:pathLst>
                <a:path w="9" h="10">
                  <a:moveTo>
                    <a:pt x="3" y="3"/>
                  </a:moveTo>
                  <a:cubicBezTo>
                    <a:pt x="4" y="2"/>
                    <a:pt x="5" y="0"/>
                    <a:pt x="7" y="0"/>
                  </a:cubicBezTo>
                  <a:cubicBezTo>
                    <a:pt x="8" y="0"/>
                    <a:pt x="9" y="1"/>
                    <a:pt x="9" y="2"/>
                  </a:cubicBezTo>
                  <a:cubicBezTo>
                    <a:pt x="9" y="5"/>
                    <a:pt x="9" y="10"/>
                    <a:pt x="5" y="9"/>
                  </a:cubicBezTo>
                  <a:cubicBezTo>
                    <a:pt x="2" y="9"/>
                    <a:pt x="0" y="5"/>
                    <a:pt x="3"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8">
              <a:extLst>
                <a:ext uri="{FF2B5EF4-FFF2-40B4-BE49-F238E27FC236}">
                  <a16:creationId xmlns:a16="http://schemas.microsoft.com/office/drawing/2014/main" id="{B9DAB8A0-C9F2-4BAE-A38A-DA0458BE26C7}"/>
                </a:ext>
              </a:extLst>
            </p:cNvPr>
            <p:cNvSpPr>
              <a:spLocks/>
            </p:cNvSpPr>
            <p:nvPr/>
          </p:nvSpPr>
          <p:spPr bwMode="auto">
            <a:xfrm>
              <a:off x="5646" y="1730"/>
              <a:ext cx="1107" cy="721"/>
            </a:xfrm>
            <a:custGeom>
              <a:avLst/>
              <a:gdLst>
                <a:gd name="T0" fmla="*/ 459 w 468"/>
                <a:gd name="T1" fmla="*/ 51 h 305"/>
                <a:gd name="T2" fmla="*/ 453 w 468"/>
                <a:gd name="T3" fmla="*/ 71 h 305"/>
                <a:gd name="T4" fmla="*/ 447 w 468"/>
                <a:gd name="T5" fmla="*/ 60 h 305"/>
                <a:gd name="T6" fmla="*/ 441 w 468"/>
                <a:gd name="T7" fmla="*/ 64 h 305"/>
                <a:gd name="T8" fmla="*/ 433 w 468"/>
                <a:gd name="T9" fmla="*/ 63 h 305"/>
                <a:gd name="T10" fmla="*/ 428 w 468"/>
                <a:gd name="T11" fmla="*/ 64 h 305"/>
                <a:gd name="T12" fmla="*/ 420 w 468"/>
                <a:gd name="T13" fmla="*/ 72 h 305"/>
                <a:gd name="T14" fmla="*/ 405 w 468"/>
                <a:gd name="T15" fmla="*/ 83 h 305"/>
                <a:gd name="T16" fmla="*/ 393 w 468"/>
                <a:gd name="T17" fmla="*/ 92 h 305"/>
                <a:gd name="T18" fmla="*/ 378 w 468"/>
                <a:gd name="T19" fmla="*/ 100 h 305"/>
                <a:gd name="T20" fmla="*/ 373 w 468"/>
                <a:gd name="T21" fmla="*/ 109 h 305"/>
                <a:gd name="T22" fmla="*/ 359 w 468"/>
                <a:gd name="T23" fmla="*/ 121 h 305"/>
                <a:gd name="T24" fmla="*/ 364 w 468"/>
                <a:gd name="T25" fmla="*/ 130 h 305"/>
                <a:gd name="T26" fmla="*/ 358 w 468"/>
                <a:gd name="T27" fmla="*/ 145 h 305"/>
                <a:gd name="T28" fmla="*/ 344 w 468"/>
                <a:gd name="T29" fmla="*/ 135 h 305"/>
                <a:gd name="T30" fmla="*/ 332 w 468"/>
                <a:gd name="T31" fmla="*/ 140 h 305"/>
                <a:gd name="T32" fmla="*/ 339 w 468"/>
                <a:gd name="T33" fmla="*/ 153 h 305"/>
                <a:gd name="T34" fmla="*/ 329 w 468"/>
                <a:gd name="T35" fmla="*/ 167 h 305"/>
                <a:gd name="T36" fmla="*/ 322 w 468"/>
                <a:gd name="T37" fmla="*/ 179 h 305"/>
                <a:gd name="T38" fmla="*/ 315 w 468"/>
                <a:gd name="T39" fmla="*/ 187 h 305"/>
                <a:gd name="T40" fmla="*/ 306 w 468"/>
                <a:gd name="T41" fmla="*/ 207 h 305"/>
                <a:gd name="T42" fmla="*/ 296 w 468"/>
                <a:gd name="T43" fmla="*/ 231 h 305"/>
                <a:gd name="T44" fmla="*/ 265 w 468"/>
                <a:gd name="T45" fmla="*/ 240 h 305"/>
                <a:gd name="T46" fmla="*/ 247 w 468"/>
                <a:gd name="T47" fmla="*/ 271 h 305"/>
                <a:gd name="T48" fmla="*/ 225 w 468"/>
                <a:gd name="T49" fmla="*/ 278 h 305"/>
                <a:gd name="T50" fmla="*/ 186 w 468"/>
                <a:gd name="T51" fmla="*/ 289 h 305"/>
                <a:gd name="T52" fmla="*/ 128 w 468"/>
                <a:gd name="T53" fmla="*/ 264 h 305"/>
                <a:gd name="T54" fmla="*/ 118 w 468"/>
                <a:gd name="T55" fmla="*/ 287 h 305"/>
                <a:gd name="T56" fmla="*/ 98 w 468"/>
                <a:gd name="T57" fmla="*/ 292 h 305"/>
                <a:gd name="T58" fmla="*/ 35 w 468"/>
                <a:gd name="T59" fmla="*/ 274 h 305"/>
                <a:gd name="T60" fmla="*/ 16 w 468"/>
                <a:gd name="T61" fmla="*/ 250 h 305"/>
                <a:gd name="T62" fmla="*/ 44 w 468"/>
                <a:gd name="T63" fmla="*/ 222 h 305"/>
                <a:gd name="T64" fmla="*/ 60 w 468"/>
                <a:gd name="T65" fmla="*/ 208 h 305"/>
                <a:gd name="T66" fmla="*/ 68 w 468"/>
                <a:gd name="T67" fmla="*/ 192 h 305"/>
                <a:gd name="T68" fmla="*/ 39 w 468"/>
                <a:gd name="T69" fmla="*/ 184 h 305"/>
                <a:gd name="T70" fmla="*/ 37 w 468"/>
                <a:gd name="T71" fmla="*/ 142 h 305"/>
                <a:gd name="T72" fmla="*/ 63 w 468"/>
                <a:gd name="T73" fmla="*/ 95 h 305"/>
                <a:gd name="T74" fmla="*/ 73 w 468"/>
                <a:gd name="T75" fmla="*/ 75 h 305"/>
                <a:gd name="T76" fmla="*/ 109 w 468"/>
                <a:gd name="T77" fmla="*/ 40 h 305"/>
                <a:gd name="T78" fmla="*/ 147 w 468"/>
                <a:gd name="T79" fmla="*/ 27 h 305"/>
                <a:gd name="T80" fmla="*/ 175 w 468"/>
                <a:gd name="T81" fmla="*/ 0 h 305"/>
                <a:gd name="T82" fmla="*/ 186 w 468"/>
                <a:gd name="T83" fmla="*/ 18 h 305"/>
                <a:gd name="T84" fmla="*/ 196 w 468"/>
                <a:gd name="T85" fmla="*/ 34 h 305"/>
                <a:gd name="T86" fmla="*/ 206 w 468"/>
                <a:gd name="T87" fmla="*/ 10 h 305"/>
                <a:gd name="T88" fmla="*/ 241 w 468"/>
                <a:gd name="T89" fmla="*/ 15 h 305"/>
                <a:gd name="T90" fmla="*/ 246 w 468"/>
                <a:gd name="T91" fmla="*/ 37 h 305"/>
                <a:gd name="T92" fmla="*/ 239 w 468"/>
                <a:gd name="T93" fmla="*/ 55 h 305"/>
                <a:gd name="T94" fmla="*/ 265 w 468"/>
                <a:gd name="T95" fmla="*/ 74 h 305"/>
                <a:gd name="T96" fmla="*/ 293 w 468"/>
                <a:gd name="T97" fmla="*/ 74 h 305"/>
                <a:gd name="T98" fmla="*/ 301 w 468"/>
                <a:gd name="T99" fmla="*/ 49 h 305"/>
                <a:gd name="T100" fmla="*/ 316 w 468"/>
                <a:gd name="T101" fmla="*/ 38 h 305"/>
                <a:gd name="T102" fmla="*/ 320 w 468"/>
                <a:gd name="T103" fmla="*/ 24 h 305"/>
                <a:gd name="T104" fmla="*/ 331 w 468"/>
                <a:gd name="T105" fmla="*/ 14 h 305"/>
                <a:gd name="T106" fmla="*/ 352 w 468"/>
                <a:gd name="T107" fmla="*/ 5 h 305"/>
                <a:gd name="T108" fmla="*/ 376 w 468"/>
                <a:gd name="T109" fmla="*/ 18 h 305"/>
                <a:gd name="T110" fmla="*/ 393 w 468"/>
                <a:gd name="T111" fmla="*/ 23 h 305"/>
                <a:gd name="T112" fmla="*/ 412 w 468"/>
                <a:gd name="T113" fmla="*/ 29 h 305"/>
                <a:gd name="T114" fmla="*/ 430 w 468"/>
                <a:gd name="T115" fmla="*/ 17 h 305"/>
                <a:gd name="T116" fmla="*/ 453 w 468"/>
                <a:gd name="T117" fmla="*/ 25 h 305"/>
                <a:gd name="T118" fmla="*/ 466 w 468"/>
                <a:gd name="T119" fmla="*/ 3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8" h="305">
                  <a:moveTo>
                    <a:pt x="466" y="40"/>
                  </a:moveTo>
                  <a:cubicBezTo>
                    <a:pt x="465" y="42"/>
                    <a:pt x="463" y="43"/>
                    <a:pt x="461" y="45"/>
                  </a:cubicBezTo>
                  <a:cubicBezTo>
                    <a:pt x="459" y="47"/>
                    <a:pt x="459" y="49"/>
                    <a:pt x="459" y="51"/>
                  </a:cubicBezTo>
                  <a:cubicBezTo>
                    <a:pt x="458" y="54"/>
                    <a:pt x="458" y="58"/>
                    <a:pt x="458" y="61"/>
                  </a:cubicBezTo>
                  <a:cubicBezTo>
                    <a:pt x="458" y="63"/>
                    <a:pt x="459" y="68"/>
                    <a:pt x="457" y="70"/>
                  </a:cubicBezTo>
                  <a:cubicBezTo>
                    <a:pt x="456" y="71"/>
                    <a:pt x="454" y="71"/>
                    <a:pt x="453" y="71"/>
                  </a:cubicBezTo>
                  <a:cubicBezTo>
                    <a:pt x="451" y="70"/>
                    <a:pt x="449" y="70"/>
                    <a:pt x="447" y="69"/>
                  </a:cubicBezTo>
                  <a:cubicBezTo>
                    <a:pt x="445" y="69"/>
                    <a:pt x="446" y="67"/>
                    <a:pt x="446" y="65"/>
                  </a:cubicBezTo>
                  <a:cubicBezTo>
                    <a:pt x="447" y="64"/>
                    <a:pt x="447" y="62"/>
                    <a:pt x="447" y="60"/>
                  </a:cubicBezTo>
                  <a:cubicBezTo>
                    <a:pt x="447" y="59"/>
                    <a:pt x="446" y="59"/>
                    <a:pt x="446" y="59"/>
                  </a:cubicBezTo>
                  <a:cubicBezTo>
                    <a:pt x="445" y="59"/>
                    <a:pt x="444" y="59"/>
                    <a:pt x="444" y="59"/>
                  </a:cubicBezTo>
                  <a:cubicBezTo>
                    <a:pt x="442" y="60"/>
                    <a:pt x="441" y="62"/>
                    <a:pt x="441" y="64"/>
                  </a:cubicBezTo>
                  <a:cubicBezTo>
                    <a:pt x="440" y="65"/>
                    <a:pt x="440" y="67"/>
                    <a:pt x="439" y="68"/>
                  </a:cubicBezTo>
                  <a:cubicBezTo>
                    <a:pt x="437" y="69"/>
                    <a:pt x="436" y="69"/>
                    <a:pt x="435" y="68"/>
                  </a:cubicBezTo>
                  <a:cubicBezTo>
                    <a:pt x="434" y="66"/>
                    <a:pt x="433" y="65"/>
                    <a:pt x="433" y="63"/>
                  </a:cubicBezTo>
                  <a:cubicBezTo>
                    <a:pt x="433" y="62"/>
                    <a:pt x="435" y="59"/>
                    <a:pt x="432" y="59"/>
                  </a:cubicBezTo>
                  <a:cubicBezTo>
                    <a:pt x="432" y="59"/>
                    <a:pt x="431" y="60"/>
                    <a:pt x="431" y="60"/>
                  </a:cubicBezTo>
                  <a:cubicBezTo>
                    <a:pt x="430" y="61"/>
                    <a:pt x="429" y="62"/>
                    <a:pt x="428" y="64"/>
                  </a:cubicBezTo>
                  <a:cubicBezTo>
                    <a:pt x="428" y="65"/>
                    <a:pt x="428" y="65"/>
                    <a:pt x="428" y="66"/>
                  </a:cubicBezTo>
                  <a:cubicBezTo>
                    <a:pt x="428" y="67"/>
                    <a:pt x="427" y="68"/>
                    <a:pt x="426" y="69"/>
                  </a:cubicBezTo>
                  <a:cubicBezTo>
                    <a:pt x="425" y="70"/>
                    <a:pt x="422" y="71"/>
                    <a:pt x="420" y="72"/>
                  </a:cubicBezTo>
                  <a:cubicBezTo>
                    <a:pt x="418" y="74"/>
                    <a:pt x="416" y="76"/>
                    <a:pt x="414" y="78"/>
                  </a:cubicBezTo>
                  <a:cubicBezTo>
                    <a:pt x="412" y="79"/>
                    <a:pt x="410" y="79"/>
                    <a:pt x="409" y="80"/>
                  </a:cubicBezTo>
                  <a:cubicBezTo>
                    <a:pt x="407" y="81"/>
                    <a:pt x="407" y="82"/>
                    <a:pt x="405" y="83"/>
                  </a:cubicBezTo>
                  <a:cubicBezTo>
                    <a:pt x="404" y="84"/>
                    <a:pt x="403" y="85"/>
                    <a:pt x="402" y="86"/>
                  </a:cubicBezTo>
                  <a:cubicBezTo>
                    <a:pt x="401" y="87"/>
                    <a:pt x="400" y="88"/>
                    <a:pt x="398" y="89"/>
                  </a:cubicBezTo>
                  <a:cubicBezTo>
                    <a:pt x="396" y="90"/>
                    <a:pt x="395" y="91"/>
                    <a:pt x="393" y="92"/>
                  </a:cubicBezTo>
                  <a:cubicBezTo>
                    <a:pt x="392" y="92"/>
                    <a:pt x="390" y="93"/>
                    <a:pt x="388" y="94"/>
                  </a:cubicBezTo>
                  <a:cubicBezTo>
                    <a:pt x="387" y="95"/>
                    <a:pt x="386" y="96"/>
                    <a:pt x="385" y="97"/>
                  </a:cubicBezTo>
                  <a:cubicBezTo>
                    <a:pt x="384" y="100"/>
                    <a:pt x="381" y="101"/>
                    <a:pt x="378" y="100"/>
                  </a:cubicBezTo>
                  <a:cubicBezTo>
                    <a:pt x="375" y="99"/>
                    <a:pt x="372" y="98"/>
                    <a:pt x="370" y="100"/>
                  </a:cubicBezTo>
                  <a:cubicBezTo>
                    <a:pt x="369" y="101"/>
                    <a:pt x="369" y="102"/>
                    <a:pt x="370" y="104"/>
                  </a:cubicBezTo>
                  <a:cubicBezTo>
                    <a:pt x="371" y="105"/>
                    <a:pt x="372" y="107"/>
                    <a:pt x="373" y="109"/>
                  </a:cubicBezTo>
                  <a:cubicBezTo>
                    <a:pt x="374" y="112"/>
                    <a:pt x="376" y="116"/>
                    <a:pt x="373" y="119"/>
                  </a:cubicBezTo>
                  <a:cubicBezTo>
                    <a:pt x="370" y="122"/>
                    <a:pt x="368" y="114"/>
                    <a:pt x="366" y="114"/>
                  </a:cubicBezTo>
                  <a:cubicBezTo>
                    <a:pt x="362" y="113"/>
                    <a:pt x="359" y="118"/>
                    <a:pt x="359" y="121"/>
                  </a:cubicBezTo>
                  <a:cubicBezTo>
                    <a:pt x="358" y="122"/>
                    <a:pt x="358" y="124"/>
                    <a:pt x="358" y="125"/>
                  </a:cubicBezTo>
                  <a:cubicBezTo>
                    <a:pt x="358" y="126"/>
                    <a:pt x="358" y="128"/>
                    <a:pt x="359" y="128"/>
                  </a:cubicBezTo>
                  <a:cubicBezTo>
                    <a:pt x="361" y="129"/>
                    <a:pt x="362" y="128"/>
                    <a:pt x="364" y="130"/>
                  </a:cubicBezTo>
                  <a:cubicBezTo>
                    <a:pt x="365" y="131"/>
                    <a:pt x="365" y="134"/>
                    <a:pt x="365" y="135"/>
                  </a:cubicBezTo>
                  <a:cubicBezTo>
                    <a:pt x="365" y="138"/>
                    <a:pt x="365" y="140"/>
                    <a:pt x="364" y="141"/>
                  </a:cubicBezTo>
                  <a:cubicBezTo>
                    <a:pt x="362" y="143"/>
                    <a:pt x="360" y="144"/>
                    <a:pt x="358" y="145"/>
                  </a:cubicBezTo>
                  <a:cubicBezTo>
                    <a:pt x="355" y="145"/>
                    <a:pt x="352" y="144"/>
                    <a:pt x="350" y="141"/>
                  </a:cubicBezTo>
                  <a:cubicBezTo>
                    <a:pt x="349" y="140"/>
                    <a:pt x="348" y="139"/>
                    <a:pt x="347" y="138"/>
                  </a:cubicBezTo>
                  <a:cubicBezTo>
                    <a:pt x="347" y="136"/>
                    <a:pt x="346" y="135"/>
                    <a:pt x="344" y="135"/>
                  </a:cubicBezTo>
                  <a:cubicBezTo>
                    <a:pt x="343" y="134"/>
                    <a:pt x="340" y="135"/>
                    <a:pt x="339" y="136"/>
                  </a:cubicBezTo>
                  <a:cubicBezTo>
                    <a:pt x="338" y="137"/>
                    <a:pt x="337" y="139"/>
                    <a:pt x="336" y="140"/>
                  </a:cubicBezTo>
                  <a:cubicBezTo>
                    <a:pt x="335" y="141"/>
                    <a:pt x="334" y="140"/>
                    <a:pt x="332" y="140"/>
                  </a:cubicBezTo>
                  <a:cubicBezTo>
                    <a:pt x="331" y="140"/>
                    <a:pt x="329" y="141"/>
                    <a:pt x="328" y="142"/>
                  </a:cubicBezTo>
                  <a:cubicBezTo>
                    <a:pt x="326" y="146"/>
                    <a:pt x="333" y="147"/>
                    <a:pt x="334" y="148"/>
                  </a:cubicBezTo>
                  <a:cubicBezTo>
                    <a:pt x="336" y="149"/>
                    <a:pt x="337" y="151"/>
                    <a:pt x="339" y="153"/>
                  </a:cubicBezTo>
                  <a:cubicBezTo>
                    <a:pt x="340" y="154"/>
                    <a:pt x="340" y="156"/>
                    <a:pt x="340" y="157"/>
                  </a:cubicBezTo>
                  <a:cubicBezTo>
                    <a:pt x="340" y="159"/>
                    <a:pt x="339" y="160"/>
                    <a:pt x="337" y="162"/>
                  </a:cubicBezTo>
                  <a:cubicBezTo>
                    <a:pt x="335" y="164"/>
                    <a:pt x="332" y="165"/>
                    <a:pt x="329" y="167"/>
                  </a:cubicBezTo>
                  <a:cubicBezTo>
                    <a:pt x="329" y="168"/>
                    <a:pt x="328" y="169"/>
                    <a:pt x="327" y="170"/>
                  </a:cubicBezTo>
                  <a:cubicBezTo>
                    <a:pt x="326" y="171"/>
                    <a:pt x="325" y="172"/>
                    <a:pt x="324" y="173"/>
                  </a:cubicBezTo>
                  <a:cubicBezTo>
                    <a:pt x="322" y="175"/>
                    <a:pt x="322" y="177"/>
                    <a:pt x="322" y="179"/>
                  </a:cubicBezTo>
                  <a:cubicBezTo>
                    <a:pt x="322" y="180"/>
                    <a:pt x="323" y="182"/>
                    <a:pt x="322" y="183"/>
                  </a:cubicBezTo>
                  <a:cubicBezTo>
                    <a:pt x="321" y="184"/>
                    <a:pt x="319" y="185"/>
                    <a:pt x="318" y="185"/>
                  </a:cubicBezTo>
                  <a:cubicBezTo>
                    <a:pt x="317" y="185"/>
                    <a:pt x="316" y="186"/>
                    <a:pt x="315" y="187"/>
                  </a:cubicBezTo>
                  <a:cubicBezTo>
                    <a:pt x="313" y="188"/>
                    <a:pt x="310" y="189"/>
                    <a:pt x="309" y="192"/>
                  </a:cubicBezTo>
                  <a:cubicBezTo>
                    <a:pt x="308" y="194"/>
                    <a:pt x="309" y="197"/>
                    <a:pt x="309" y="200"/>
                  </a:cubicBezTo>
                  <a:cubicBezTo>
                    <a:pt x="309" y="203"/>
                    <a:pt x="308" y="205"/>
                    <a:pt x="306" y="207"/>
                  </a:cubicBezTo>
                  <a:cubicBezTo>
                    <a:pt x="304" y="209"/>
                    <a:pt x="303" y="210"/>
                    <a:pt x="302" y="212"/>
                  </a:cubicBezTo>
                  <a:cubicBezTo>
                    <a:pt x="301" y="216"/>
                    <a:pt x="300" y="221"/>
                    <a:pt x="299" y="225"/>
                  </a:cubicBezTo>
                  <a:cubicBezTo>
                    <a:pt x="299" y="228"/>
                    <a:pt x="298" y="230"/>
                    <a:pt x="296" y="231"/>
                  </a:cubicBezTo>
                  <a:cubicBezTo>
                    <a:pt x="295" y="233"/>
                    <a:pt x="293" y="233"/>
                    <a:pt x="291" y="235"/>
                  </a:cubicBezTo>
                  <a:cubicBezTo>
                    <a:pt x="291" y="235"/>
                    <a:pt x="291" y="235"/>
                    <a:pt x="291" y="235"/>
                  </a:cubicBezTo>
                  <a:cubicBezTo>
                    <a:pt x="290" y="235"/>
                    <a:pt x="271" y="237"/>
                    <a:pt x="265" y="240"/>
                  </a:cubicBezTo>
                  <a:cubicBezTo>
                    <a:pt x="260" y="242"/>
                    <a:pt x="263" y="253"/>
                    <a:pt x="262" y="261"/>
                  </a:cubicBezTo>
                  <a:cubicBezTo>
                    <a:pt x="260" y="269"/>
                    <a:pt x="259" y="267"/>
                    <a:pt x="256" y="266"/>
                  </a:cubicBezTo>
                  <a:cubicBezTo>
                    <a:pt x="253" y="265"/>
                    <a:pt x="252" y="269"/>
                    <a:pt x="247" y="271"/>
                  </a:cubicBezTo>
                  <a:cubicBezTo>
                    <a:pt x="242" y="273"/>
                    <a:pt x="242" y="281"/>
                    <a:pt x="241" y="289"/>
                  </a:cubicBezTo>
                  <a:cubicBezTo>
                    <a:pt x="239" y="296"/>
                    <a:pt x="231" y="294"/>
                    <a:pt x="227" y="292"/>
                  </a:cubicBezTo>
                  <a:cubicBezTo>
                    <a:pt x="223" y="291"/>
                    <a:pt x="225" y="284"/>
                    <a:pt x="225" y="278"/>
                  </a:cubicBezTo>
                  <a:cubicBezTo>
                    <a:pt x="225" y="273"/>
                    <a:pt x="218" y="275"/>
                    <a:pt x="211" y="273"/>
                  </a:cubicBezTo>
                  <a:cubicBezTo>
                    <a:pt x="204" y="270"/>
                    <a:pt x="201" y="277"/>
                    <a:pt x="199" y="284"/>
                  </a:cubicBezTo>
                  <a:cubicBezTo>
                    <a:pt x="197" y="291"/>
                    <a:pt x="189" y="290"/>
                    <a:pt x="186" y="289"/>
                  </a:cubicBezTo>
                  <a:cubicBezTo>
                    <a:pt x="182" y="287"/>
                    <a:pt x="164" y="277"/>
                    <a:pt x="160" y="271"/>
                  </a:cubicBezTo>
                  <a:cubicBezTo>
                    <a:pt x="157" y="265"/>
                    <a:pt x="148" y="264"/>
                    <a:pt x="143" y="262"/>
                  </a:cubicBezTo>
                  <a:cubicBezTo>
                    <a:pt x="138" y="260"/>
                    <a:pt x="139" y="264"/>
                    <a:pt x="128" y="264"/>
                  </a:cubicBezTo>
                  <a:cubicBezTo>
                    <a:pt x="117" y="264"/>
                    <a:pt x="117" y="280"/>
                    <a:pt x="118" y="286"/>
                  </a:cubicBezTo>
                  <a:cubicBezTo>
                    <a:pt x="118" y="286"/>
                    <a:pt x="118" y="286"/>
                    <a:pt x="118" y="286"/>
                  </a:cubicBezTo>
                  <a:cubicBezTo>
                    <a:pt x="118" y="286"/>
                    <a:pt x="118" y="287"/>
                    <a:pt x="118" y="287"/>
                  </a:cubicBezTo>
                  <a:cubicBezTo>
                    <a:pt x="119" y="292"/>
                    <a:pt x="113" y="299"/>
                    <a:pt x="109" y="297"/>
                  </a:cubicBezTo>
                  <a:cubicBezTo>
                    <a:pt x="109" y="297"/>
                    <a:pt x="108" y="297"/>
                    <a:pt x="108" y="296"/>
                  </a:cubicBezTo>
                  <a:cubicBezTo>
                    <a:pt x="105" y="291"/>
                    <a:pt x="102" y="293"/>
                    <a:pt x="98" y="292"/>
                  </a:cubicBezTo>
                  <a:cubicBezTo>
                    <a:pt x="95" y="291"/>
                    <a:pt x="94" y="295"/>
                    <a:pt x="89" y="296"/>
                  </a:cubicBezTo>
                  <a:cubicBezTo>
                    <a:pt x="84" y="297"/>
                    <a:pt x="81" y="297"/>
                    <a:pt x="70" y="301"/>
                  </a:cubicBezTo>
                  <a:cubicBezTo>
                    <a:pt x="59" y="305"/>
                    <a:pt x="40" y="283"/>
                    <a:pt x="35" y="274"/>
                  </a:cubicBezTo>
                  <a:cubicBezTo>
                    <a:pt x="30" y="266"/>
                    <a:pt x="25" y="271"/>
                    <a:pt x="12" y="274"/>
                  </a:cubicBezTo>
                  <a:cubicBezTo>
                    <a:pt x="0" y="276"/>
                    <a:pt x="6" y="269"/>
                    <a:pt x="8" y="265"/>
                  </a:cubicBezTo>
                  <a:cubicBezTo>
                    <a:pt x="10" y="261"/>
                    <a:pt x="13" y="258"/>
                    <a:pt x="16" y="250"/>
                  </a:cubicBezTo>
                  <a:cubicBezTo>
                    <a:pt x="20" y="241"/>
                    <a:pt x="29" y="241"/>
                    <a:pt x="32" y="240"/>
                  </a:cubicBezTo>
                  <a:cubicBezTo>
                    <a:pt x="36" y="238"/>
                    <a:pt x="36" y="236"/>
                    <a:pt x="36" y="232"/>
                  </a:cubicBezTo>
                  <a:cubicBezTo>
                    <a:pt x="36" y="229"/>
                    <a:pt x="38" y="226"/>
                    <a:pt x="44" y="222"/>
                  </a:cubicBezTo>
                  <a:cubicBezTo>
                    <a:pt x="49" y="219"/>
                    <a:pt x="47" y="220"/>
                    <a:pt x="47" y="217"/>
                  </a:cubicBezTo>
                  <a:cubicBezTo>
                    <a:pt x="47" y="213"/>
                    <a:pt x="53" y="213"/>
                    <a:pt x="56" y="213"/>
                  </a:cubicBezTo>
                  <a:cubicBezTo>
                    <a:pt x="58" y="213"/>
                    <a:pt x="60" y="211"/>
                    <a:pt x="60" y="208"/>
                  </a:cubicBezTo>
                  <a:cubicBezTo>
                    <a:pt x="61" y="204"/>
                    <a:pt x="65" y="208"/>
                    <a:pt x="69" y="199"/>
                  </a:cubicBezTo>
                  <a:cubicBezTo>
                    <a:pt x="72" y="191"/>
                    <a:pt x="71" y="200"/>
                    <a:pt x="78" y="188"/>
                  </a:cubicBezTo>
                  <a:cubicBezTo>
                    <a:pt x="85" y="176"/>
                    <a:pt x="74" y="186"/>
                    <a:pt x="68" y="192"/>
                  </a:cubicBezTo>
                  <a:cubicBezTo>
                    <a:pt x="62" y="197"/>
                    <a:pt x="47" y="203"/>
                    <a:pt x="34" y="214"/>
                  </a:cubicBezTo>
                  <a:cubicBezTo>
                    <a:pt x="21" y="225"/>
                    <a:pt x="37" y="197"/>
                    <a:pt x="39" y="190"/>
                  </a:cubicBezTo>
                  <a:cubicBezTo>
                    <a:pt x="42" y="183"/>
                    <a:pt x="39" y="184"/>
                    <a:pt x="39" y="184"/>
                  </a:cubicBezTo>
                  <a:cubicBezTo>
                    <a:pt x="39" y="183"/>
                    <a:pt x="39" y="181"/>
                    <a:pt x="39" y="178"/>
                  </a:cubicBezTo>
                  <a:cubicBezTo>
                    <a:pt x="39" y="170"/>
                    <a:pt x="35" y="171"/>
                    <a:pt x="32" y="164"/>
                  </a:cubicBezTo>
                  <a:cubicBezTo>
                    <a:pt x="30" y="156"/>
                    <a:pt x="35" y="151"/>
                    <a:pt x="37" y="142"/>
                  </a:cubicBezTo>
                  <a:cubicBezTo>
                    <a:pt x="38" y="133"/>
                    <a:pt x="50" y="125"/>
                    <a:pt x="52" y="118"/>
                  </a:cubicBezTo>
                  <a:cubicBezTo>
                    <a:pt x="53" y="111"/>
                    <a:pt x="52" y="112"/>
                    <a:pt x="55" y="102"/>
                  </a:cubicBezTo>
                  <a:cubicBezTo>
                    <a:pt x="59" y="92"/>
                    <a:pt x="60" y="97"/>
                    <a:pt x="63" y="95"/>
                  </a:cubicBezTo>
                  <a:cubicBezTo>
                    <a:pt x="67" y="93"/>
                    <a:pt x="65" y="92"/>
                    <a:pt x="64" y="88"/>
                  </a:cubicBezTo>
                  <a:cubicBezTo>
                    <a:pt x="63" y="84"/>
                    <a:pt x="66" y="83"/>
                    <a:pt x="69" y="82"/>
                  </a:cubicBezTo>
                  <a:cubicBezTo>
                    <a:pt x="72" y="81"/>
                    <a:pt x="71" y="81"/>
                    <a:pt x="73" y="75"/>
                  </a:cubicBezTo>
                  <a:cubicBezTo>
                    <a:pt x="75" y="69"/>
                    <a:pt x="84" y="67"/>
                    <a:pt x="88" y="65"/>
                  </a:cubicBezTo>
                  <a:cubicBezTo>
                    <a:pt x="92" y="63"/>
                    <a:pt x="95" y="61"/>
                    <a:pt x="98" y="54"/>
                  </a:cubicBezTo>
                  <a:cubicBezTo>
                    <a:pt x="101" y="47"/>
                    <a:pt x="105" y="46"/>
                    <a:pt x="109" y="40"/>
                  </a:cubicBezTo>
                  <a:cubicBezTo>
                    <a:pt x="114" y="35"/>
                    <a:pt x="120" y="39"/>
                    <a:pt x="125" y="41"/>
                  </a:cubicBezTo>
                  <a:cubicBezTo>
                    <a:pt x="130" y="43"/>
                    <a:pt x="133" y="37"/>
                    <a:pt x="140" y="38"/>
                  </a:cubicBezTo>
                  <a:cubicBezTo>
                    <a:pt x="148" y="38"/>
                    <a:pt x="147" y="31"/>
                    <a:pt x="147" y="27"/>
                  </a:cubicBezTo>
                  <a:cubicBezTo>
                    <a:pt x="148" y="23"/>
                    <a:pt x="151" y="21"/>
                    <a:pt x="155" y="19"/>
                  </a:cubicBezTo>
                  <a:cubicBezTo>
                    <a:pt x="158" y="17"/>
                    <a:pt x="159" y="16"/>
                    <a:pt x="163" y="11"/>
                  </a:cubicBezTo>
                  <a:cubicBezTo>
                    <a:pt x="166" y="5"/>
                    <a:pt x="175" y="0"/>
                    <a:pt x="175" y="0"/>
                  </a:cubicBezTo>
                  <a:cubicBezTo>
                    <a:pt x="177" y="1"/>
                    <a:pt x="178" y="1"/>
                    <a:pt x="179" y="3"/>
                  </a:cubicBezTo>
                  <a:cubicBezTo>
                    <a:pt x="181" y="6"/>
                    <a:pt x="180" y="9"/>
                    <a:pt x="181" y="12"/>
                  </a:cubicBezTo>
                  <a:cubicBezTo>
                    <a:pt x="181" y="14"/>
                    <a:pt x="184" y="17"/>
                    <a:pt x="186" y="18"/>
                  </a:cubicBezTo>
                  <a:cubicBezTo>
                    <a:pt x="188" y="20"/>
                    <a:pt x="190" y="19"/>
                    <a:pt x="191" y="22"/>
                  </a:cubicBezTo>
                  <a:cubicBezTo>
                    <a:pt x="193" y="25"/>
                    <a:pt x="192" y="28"/>
                    <a:pt x="191" y="31"/>
                  </a:cubicBezTo>
                  <a:cubicBezTo>
                    <a:pt x="191" y="34"/>
                    <a:pt x="194" y="37"/>
                    <a:pt x="196" y="34"/>
                  </a:cubicBezTo>
                  <a:cubicBezTo>
                    <a:pt x="197" y="32"/>
                    <a:pt x="198" y="28"/>
                    <a:pt x="198" y="26"/>
                  </a:cubicBezTo>
                  <a:cubicBezTo>
                    <a:pt x="198" y="25"/>
                    <a:pt x="198" y="23"/>
                    <a:pt x="199" y="22"/>
                  </a:cubicBezTo>
                  <a:cubicBezTo>
                    <a:pt x="200" y="18"/>
                    <a:pt x="203" y="13"/>
                    <a:pt x="206" y="10"/>
                  </a:cubicBezTo>
                  <a:cubicBezTo>
                    <a:pt x="208" y="8"/>
                    <a:pt x="211" y="7"/>
                    <a:pt x="214" y="8"/>
                  </a:cubicBezTo>
                  <a:cubicBezTo>
                    <a:pt x="217" y="10"/>
                    <a:pt x="220" y="13"/>
                    <a:pt x="224" y="14"/>
                  </a:cubicBezTo>
                  <a:cubicBezTo>
                    <a:pt x="229" y="15"/>
                    <a:pt x="235" y="13"/>
                    <a:pt x="241" y="15"/>
                  </a:cubicBezTo>
                  <a:cubicBezTo>
                    <a:pt x="242" y="16"/>
                    <a:pt x="244" y="17"/>
                    <a:pt x="245" y="18"/>
                  </a:cubicBezTo>
                  <a:cubicBezTo>
                    <a:pt x="248" y="22"/>
                    <a:pt x="241" y="26"/>
                    <a:pt x="243" y="31"/>
                  </a:cubicBezTo>
                  <a:cubicBezTo>
                    <a:pt x="243" y="34"/>
                    <a:pt x="246" y="35"/>
                    <a:pt x="246" y="37"/>
                  </a:cubicBezTo>
                  <a:cubicBezTo>
                    <a:pt x="247" y="40"/>
                    <a:pt x="247" y="42"/>
                    <a:pt x="247" y="45"/>
                  </a:cubicBezTo>
                  <a:cubicBezTo>
                    <a:pt x="246" y="47"/>
                    <a:pt x="245" y="48"/>
                    <a:pt x="243" y="50"/>
                  </a:cubicBezTo>
                  <a:cubicBezTo>
                    <a:pt x="241" y="51"/>
                    <a:pt x="239" y="53"/>
                    <a:pt x="239" y="55"/>
                  </a:cubicBezTo>
                  <a:cubicBezTo>
                    <a:pt x="239" y="57"/>
                    <a:pt x="241" y="59"/>
                    <a:pt x="242" y="60"/>
                  </a:cubicBezTo>
                  <a:cubicBezTo>
                    <a:pt x="245" y="62"/>
                    <a:pt x="248" y="64"/>
                    <a:pt x="250" y="65"/>
                  </a:cubicBezTo>
                  <a:cubicBezTo>
                    <a:pt x="255" y="68"/>
                    <a:pt x="260" y="72"/>
                    <a:pt x="265" y="74"/>
                  </a:cubicBezTo>
                  <a:cubicBezTo>
                    <a:pt x="267" y="74"/>
                    <a:pt x="269" y="75"/>
                    <a:pt x="271" y="74"/>
                  </a:cubicBezTo>
                  <a:cubicBezTo>
                    <a:pt x="274" y="74"/>
                    <a:pt x="275" y="72"/>
                    <a:pt x="278" y="72"/>
                  </a:cubicBezTo>
                  <a:cubicBezTo>
                    <a:pt x="283" y="70"/>
                    <a:pt x="288" y="75"/>
                    <a:pt x="293" y="74"/>
                  </a:cubicBezTo>
                  <a:cubicBezTo>
                    <a:pt x="298" y="74"/>
                    <a:pt x="300" y="68"/>
                    <a:pt x="301" y="64"/>
                  </a:cubicBezTo>
                  <a:cubicBezTo>
                    <a:pt x="302" y="61"/>
                    <a:pt x="302" y="59"/>
                    <a:pt x="301" y="56"/>
                  </a:cubicBezTo>
                  <a:cubicBezTo>
                    <a:pt x="300" y="53"/>
                    <a:pt x="299" y="51"/>
                    <a:pt x="301" y="49"/>
                  </a:cubicBezTo>
                  <a:cubicBezTo>
                    <a:pt x="303" y="48"/>
                    <a:pt x="305" y="48"/>
                    <a:pt x="307" y="47"/>
                  </a:cubicBezTo>
                  <a:cubicBezTo>
                    <a:pt x="309" y="45"/>
                    <a:pt x="309" y="43"/>
                    <a:pt x="310" y="41"/>
                  </a:cubicBezTo>
                  <a:cubicBezTo>
                    <a:pt x="312" y="39"/>
                    <a:pt x="314" y="39"/>
                    <a:pt x="316" y="38"/>
                  </a:cubicBezTo>
                  <a:cubicBezTo>
                    <a:pt x="320" y="38"/>
                    <a:pt x="322" y="36"/>
                    <a:pt x="321" y="32"/>
                  </a:cubicBezTo>
                  <a:cubicBezTo>
                    <a:pt x="321" y="30"/>
                    <a:pt x="321" y="29"/>
                    <a:pt x="320" y="27"/>
                  </a:cubicBezTo>
                  <a:cubicBezTo>
                    <a:pt x="320" y="26"/>
                    <a:pt x="319" y="24"/>
                    <a:pt x="320" y="24"/>
                  </a:cubicBezTo>
                  <a:cubicBezTo>
                    <a:pt x="321" y="23"/>
                    <a:pt x="322" y="23"/>
                    <a:pt x="323" y="23"/>
                  </a:cubicBezTo>
                  <a:cubicBezTo>
                    <a:pt x="325" y="23"/>
                    <a:pt x="326" y="22"/>
                    <a:pt x="327" y="21"/>
                  </a:cubicBezTo>
                  <a:cubicBezTo>
                    <a:pt x="329" y="19"/>
                    <a:pt x="329" y="16"/>
                    <a:pt x="331" y="14"/>
                  </a:cubicBezTo>
                  <a:cubicBezTo>
                    <a:pt x="333" y="12"/>
                    <a:pt x="337" y="13"/>
                    <a:pt x="339" y="13"/>
                  </a:cubicBezTo>
                  <a:cubicBezTo>
                    <a:pt x="342" y="13"/>
                    <a:pt x="343" y="10"/>
                    <a:pt x="345" y="8"/>
                  </a:cubicBezTo>
                  <a:cubicBezTo>
                    <a:pt x="346" y="5"/>
                    <a:pt x="349" y="4"/>
                    <a:pt x="352" y="5"/>
                  </a:cubicBezTo>
                  <a:cubicBezTo>
                    <a:pt x="355" y="6"/>
                    <a:pt x="358" y="8"/>
                    <a:pt x="361" y="9"/>
                  </a:cubicBezTo>
                  <a:cubicBezTo>
                    <a:pt x="364" y="10"/>
                    <a:pt x="368" y="10"/>
                    <a:pt x="371" y="11"/>
                  </a:cubicBezTo>
                  <a:cubicBezTo>
                    <a:pt x="374" y="12"/>
                    <a:pt x="375" y="15"/>
                    <a:pt x="376" y="18"/>
                  </a:cubicBezTo>
                  <a:cubicBezTo>
                    <a:pt x="377" y="21"/>
                    <a:pt x="379" y="24"/>
                    <a:pt x="382" y="22"/>
                  </a:cubicBezTo>
                  <a:cubicBezTo>
                    <a:pt x="384" y="21"/>
                    <a:pt x="388" y="18"/>
                    <a:pt x="390" y="20"/>
                  </a:cubicBezTo>
                  <a:cubicBezTo>
                    <a:pt x="391" y="20"/>
                    <a:pt x="392" y="22"/>
                    <a:pt x="393" y="23"/>
                  </a:cubicBezTo>
                  <a:cubicBezTo>
                    <a:pt x="394" y="25"/>
                    <a:pt x="394" y="26"/>
                    <a:pt x="396" y="27"/>
                  </a:cubicBezTo>
                  <a:cubicBezTo>
                    <a:pt x="398" y="30"/>
                    <a:pt x="402" y="31"/>
                    <a:pt x="405" y="31"/>
                  </a:cubicBezTo>
                  <a:cubicBezTo>
                    <a:pt x="408" y="32"/>
                    <a:pt x="410" y="30"/>
                    <a:pt x="412" y="29"/>
                  </a:cubicBezTo>
                  <a:cubicBezTo>
                    <a:pt x="415" y="28"/>
                    <a:pt x="418" y="28"/>
                    <a:pt x="420" y="27"/>
                  </a:cubicBezTo>
                  <a:cubicBezTo>
                    <a:pt x="422" y="27"/>
                    <a:pt x="423" y="25"/>
                    <a:pt x="424" y="24"/>
                  </a:cubicBezTo>
                  <a:cubicBezTo>
                    <a:pt x="426" y="22"/>
                    <a:pt x="428" y="18"/>
                    <a:pt x="430" y="17"/>
                  </a:cubicBezTo>
                  <a:cubicBezTo>
                    <a:pt x="433" y="15"/>
                    <a:pt x="436" y="18"/>
                    <a:pt x="438" y="20"/>
                  </a:cubicBezTo>
                  <a:cubicBezTo>
                    <a:pt x="440" y="22"/>
                    <a:pt x="443" y="24"/>
                    <a:pt x="446" y="25"/>
                  </a:cubicBezTo>
                  <a:cubicBezTo>
                    <a:pt x="448" y="26"/>
                    <a:pt x="450" y="26"/>
                    <a:pt x="453" y="25"/>
                  </a:cubicBezTo>
                  <a:cubicBezTo>
                    <a:pt x="455" y="24"/>
                    <a:pt x="457" y="22"/>
                    <a:pt x="460" y="22"/>
                  </a:cubicBezTo>
                  <a:cubicBezTo>
                    <a:pt x="462" y="22"/>
                    <a:pt x="466" y="22"/>
                    <a:pt x="467" y="24"/>
                  </a:cubicBezTo>
                  <a:cubicBezTo>
                    <a:pt x="468" y="26"/>
                    <a:pt x="467" y="30"/>
                    <a:pt x="466" y="32"/>
                  </a:cubicBezTo>
                  <a:cubicBezTo>
                    <a:pt x="466" y="35"/>
                    <a:pt x="467" y="37"/>
                    <a:pt x="466" y="4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9">
              <a:extLst>
                <a:ext uri="{FF2B5EF4-FFF2-40B4-BE49-F238E27FC236}">
                  <a16:creationId xmlns:a16="http://schemas.microsoft.com/office/drawing/2014/main" id="{C80F116E-B2DF-434B-8C11-76481B7C35EB}"/>
                </a:ext>
              </a:extLst>
            </p:cNvPr>
            <p:cNvSpPr>
              <a:spLocks/>
            </p:cNvSpPr>
            <p:nvPr/>
          </p:nvSpPr>
          <p:spPr bwMode="auto">
            <a:xfrm>
              <a:off x="6462" y="1635"/>
              <a:ext cx="26" cy="38"/>
            </a:xfrm>
            <a:custGeom>
              <a:avLst/>
              <a:gdLst>
                <a:gd name="T0" fmla="*/ 6 w 11"/>
                <a:gd name="T1" fmla="*/ 13 h 16"/>
                <a:gd name="T2" fmla="*/ 4 w 11"/>
                <a:gd name="T3" fmla="*/ 15 h 16"/>
                <a:gd name="T4" fmla="*/ 1 w 11"/>
                <a:gd name="T5" fmla="*/ 16 h 16"/>
                <a:gd name="T6" fmla="*/ 0 w 11"/>
                <a:gd name="T7" fmla="*/ 13 h 16"/>
                <a:gd name="T8" fmla="*/ 1 w 11"/>
                <a:gd name="T9" fmla="*/ 10 h 16"/>
                <a:gd name="T10" fmla="*/ 2 w 11"/>
                <a:gd name="T11" fmla="*/ 6 h 16"/>
                <a:gd name="T12" fmla="*/ 5 w 11"/>
                <a:gd name="T13" fmla="*/ 5 h 16"/>
                <a:gd name="T14" fmla="*/ 6 w 11"/>
                <a:gd name="T15" fmla="*/ 2 h 16"/>
                <a:gd name="T16" fmla="*/ 10 w 11"/>
                <a:gd name="T17" fmla="*/ 4 h 16"/>
                <a:gd name="T18" fmla="*/ 9 w 11"/>
                <a:gd name="T19" fmla="*/ 7 h 16"/>
                <a:gd name="T20" fmla="*/ 6 w 11"/>
                <a:gd name="T21" fmla="*/ 9 h 16"/>
                <a:gd name="T22" fmla="*/ 6 w 11"/>
                <a:gd name="T2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6" y="13"/>
                  </a:moveTo>
                  <a:cubicBezTo>
                    <a:pt x="5" y="14"/>
                    <a:pt x="5" y="14"/>
                    <a:pt x="4" y="15"/>
                  </a:cubicBezTo>
                  <a:cubicBezTo>
                    <a:pt x="3" y="15"/>
                    <a:pt x="2" y="16"/>
                    <a:pt x="1" y="16"/>
                  </a:cubicBezTo>
                  <a:cubicBezTo>
                    <a:pt x="0" y="16"/>
                    <a:pt x="0" y="14"/>
                    <a:pt x="0" y="13"/>
                  </a:cubicBezTo>
                  <a:cubicBezTo>
                    <a:pt x="0" y="12"/>
                    <a:pt x="1" y="11"/>
                    <a:pt x="1" y="10"/>
                  </a:cubicBezTo>
                  <a:cubicBezTo>
                    <a:pt x="1" y="9"/>
                    <a:pt x="1" y="7"/>
                    <a:pt x="2" y="6"/>
                  </a:cubicBezTo>
                  <a:cubicBezTo>
                    <a:pt x="3" y="5"/>
                    <a:pt x="4" y="6"/>
                    <a:pt x="5" y="5"/>
                  </a:cubicBezTo>
                  <a:cubicBezTo>
                    <a:pt x="6" y="4"/>
                    <a:pt x="6" y="3"/>
                    <a:pt x="6" y="2"/>
                  </a:cubicBezTo>
                  <a:cubicBezTo>
                    <a:pt x="8" y="0"/>
                    <a:pt x="11" y="2"/>
                    <a:pt x="10" y="4"/>
                  </a:cubicBezTo>
                  <a:cubicBezTo>
                    <a:pt x="10" y="5"/>
                    <a:pt x="9" y="6"/>
                    <a:pt x="9" y="7"/>
                  </a:cubicBezTo>
                  <a:cubicBezTo>
                    <a:pt x="8" y="8"/>
                    <a:pt x="7" y="9"/>
                    <a:pt x="6" y="9"/>
                  </a:cubicBezTo>
                  <a:cubicBezTo>
                    <a:pt x="5" y="10"/>
                    <a:pt x="6" y="12"/>
                    <a:pt x="6" y="1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30">
              <a:extLst>
                <a:ext uri="{FF2B5EF4-FFF2-40B4-BE49-F238E27FC236}">
                  <a16:creationId xmlns:a16="http://schemas.microsoft.com/office/drawing/2014/main" id="{3025B8FD-4C16-40B9-B130-FA5E4B2F1702}"/>
                </a:ext>
              </a:extLst>
            </p:cNvPr>
            <p:cNvSpPr>
              <a:spLocks/>
            </p:cNvSpPr>
            <p:nvPr/>
          </p:nvSpPr>
          <p:spPr bwMode="auto">
            <a:xfrm>
              <a:off x="6441" y="1713"/>
              <a:ext cx="24" cy="26"/>
            </a:xfrm>
            <a:custGeom>
              <a:avLst/>
              <a:gdLst>
                <a:gd name="T0" fmla="*/ 1 w 10"/>
                <a:gd name="T1" fmla="*/ 7 h 11"/>
                <a:gd name="T2" fmla="*/ 1 w 10"/>
                <a:gd name="T3" fmla="*/ 7 h 11"/>
                <a:gd name="T4" fmla="*/ 0 w 10"/>
                <a:gd name="T5" fmla="*/ 5 h 11"/>
                <a:gd name="T6" fmla="*/ 1 w 10"/>
                <a:gd name="T7" fmla="*/ 2 h 11"/>
                <a:gd name="T8" fmla="*/ 3 w 10"/>
                <a:gd name="T9" fmla="*/ 0 h 11"/>
                <a:gd name="T10" fmla="*/ 5 w 10"/>
                <a:gd name="T11" fmla="*/ 2 h 11"/>
                <a:gd name="T12" fmla="*/ 10 w 10"/>
                <a:gd name="T13" fmla="*/ 5 h 11"/>
                <a:gd name="T14" fmla="*/ 8 w 10"/>
                <a:gd name="T15" fmla="*/ 10 h 11"/>
                <a:gd name="T16" fmla="*/ 6 w 10"/>
                <a:gd name="T17" fmla="*/ 10 h 11"/>
                <a:gd name="T18" fmla="*/ 3 w 10"/>
                <a:gd name="T19" fmla="*/ 10 h 11"/>
                <a:gd name="T20" fmla="*/ 1 w 10"/>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1" y="7"/>
                  </a:moveTo>
                  <a:cubicBezTo>
                    <a:pt x="1" y="7"/>
                    <a:pt x="1" y="8"/>
                    <a:pt x="1" y="7"/>
                  </a:cubicBezTo>
                  <a:cubicBezTo>
                    <a:pt x="1" y="6"/>
                    <a:pt x="0" y="6"/>
                    <a:pt x="0" y="5"/>
                  </a:cubicBezTo>
                  <a:cubicBezTo>
                    <a:pt x="0" y="4"/>
                    <a:pt x="0" y="3"/>
                    <a:pt x="1" y="2"/>
                  </a:cubicBezTo>
                  <a:cubicBezTo>
                    <a:pt x="1" y="1"/>
                    <a:pt x="2" y="0"/>
                    <a:pt x="3" y="0"/>
                  </a:cubicBezTo>
                  <a:cubicBezTo>
                    <a:pt x="5" y="0"/>
                    <a:pt x="5" y="1"/>
                    <a:pt x="5" y="2"/>
                  </a:cubicBezTo>
                  <a:cubicBezTo>
                    <a:pt x="6" y="5"/>
                    <a:pt x="10" y="2"/>
                    <a:pt x="10" y="5"/>
                  </a:cubicBezTo>
                  <a:cubicBezTo>
                    <a:pt x="10" y="7"/>
                    <a:pt x="9" y="9"/>
                    <a:pt x="8" y="10"/>
                  </a:cubicBezTo>
                  <a:cubicBezTo>
                    <a:pt x="7" y="10"/>
                    <a:pt x="6" y="10"/>
                    <a:pt x="6" y="10"/>
                  </a:cubicBezTo>
                  <a:cubicBezTo>
                    <a:pt x="5" y="10"/>
                    <a:pt x="3" y="11"/>
                    <a:pt x="3" y="10"/>
                  </a:cubicBezTo>
                  <a:cubicBezTo>
                    <a:pt x="2" y="10"/>
                    <a:pt x="1" y="8"/>
                    <a:pt x="1" y="7"/>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31">
              <a:extLst>
                <a:ext uri="{FF2B5EF4-FFF2-40B4-BE49-F238E27FC236}">
                  <a16:creationId xmlns:a16="http://schemas.microsoft.com/office/drawing/2014/main" id="{6E3C27AB-CD34-42BF-A381-084D9782A92B}"/>
                </a:ext>
              </a:extLst>
            </p:cNvPr>
            <p:cNvSpPr>
              <a:spLocks/>
            </p:cNvSpPr>
            <p:nvPr/>
          </p:nvSpPr>
          <p:spPr bwMode="auto">
            <a:xfrm>
              <a:off x="6448" y="1680"/>
              <a:ext cx="19" cy="26"/>
            </a:xfrm>
            <a:custGeom>
              <a:avLst/>
              <a:gdLst>
                <a:gd name="T0" fmla="*/ 3 w 8"/>
                <a:gd name="T1" fmla="*/ 1 h 11"/>
                <a:gd name="T2" fmla="*/ 5 w 8"/>
                <a:gd name="T3" fmla="*/ 1 h 11"/>
                <a:gd name="T4" fmla="*/ 8 w 8"/>
                <a:gd name="T5" fmla="*/ 3 h 11"/>
                <a:gd name="T6" fmla="*/ 7 w 8"/>
                <a:gd name="T7" fmla="*/ 6 h 11"/>
                <a:gd name="T8" fmla="*/ 1 w 8"/>
                <a:gd name="T9" fmla="*/ 8 h 11"/>
                <a:gd name="T10" fmla="*/ 3 w 8"/>
                <a:gd name="T11" fmla="*/ 1 h 11"/>
              </a:gdLst>
              <a:ahLst/>
              <a:cxnLst>
                <a:cxn ang="0">
                  <a:pos x="T0" y="T1"/>
                </a:cxn>
                <a:cxn ang="0">
                  <a:pos x="T2" y="T3"/>
                </a:cxn>
                <a:cxn ang="0">
                  <a:pos x="T4" y="T5"/>
                </a:cxn>
                <a:cxn ang="0">
                  <a:pos x="T6" y="T7"/>
                </a:cxn>
                <a:cxn ang="0">
                  <a:pos x="T8" y="T9"/>
                </a:cxn>
                <a:cxn ang="0">
                  <a:pos x="T10" y="T11"/>
                </a:cxn>
              </a:cxnLst>
              <a:rect l="0" t="0" r="r" b="b"/>
              <a:pathLst>
                <a:path w="8" h="11">
                  <a:moveTo>
                    <a:pt x="3" y="1"/>
                  </a:moveTo>
                  <a:cubicBezTo>
                    <a:pt x="4" y="0"/>
                    <a:pt x="4" y="0"/>
                    <a:pt x="5" y="1"/>
                  </a:cubicBezTo>
                  <a:cubicBezTo>
                    <a:pt x="6" y="1"/>
                    <a:pt x="8" y="1"/>
                    <a:pt x="8" y="3"/>
                  </a:cubicBezTo>
                  <a:cubicBezTo>
                    <a:pt x="8" y="4"/>
                    <a:pt x="7" y="5"/>
                    <a:pt x="7" y="6"/>
                  </a:cubicBezTo>
                  <a:cubicBezTo>
                    <a:pt x="6" y="7"/>
                    <a:pt x="2" y="11"/>
                    <a:pt x="1" y="8"/>
                  </a:cubicBezTo>
                  <a:cubicBezTo>
                    <a:pt x="0" y="5"/>
                    <a:pt x="2" y="3"/>
                    <a:pt x="3"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2">
              <a:extLst>
                <a:ext uri="{FF2B5EF4-FFF2-40B4-BE49-F238E27FC236}">
                  <a16:creationId xmlns:a16="http://schemas.microsoft.com/office/drawing/2014/main" id="{BE594833-5A87-4A2A-A1FB-2EBFAAE34925}"/>
                </a:ext>
              </a:extLst>
            </p:cNvPr>
            <p:cNvSpPr>
              <a:spLocks/>
            </p:cNvSpPr>
            <p:nvPr/>
          </p:nvSpPr>
          <p:spPr bwMode="auto">
            <a:xfrm>
              <a:off x="6472" y="1701"/>
              <a:ext cx="23" cy="26"/>
            </a:xfrm>
            <a:custGeom>
              <a:avLst/>
              <a:gdLst>
                <a:gd name="T0" fmla="*/ 1 w 10"/>
                <a:gd name="T1" fmla="*/ 3 h 11"/>
                <a:gd name="T2" fmla="*/ 1 w 10"/>
                <a:gd name="T3" fmla="*/ 0 h 11"/>
                <a:gd name="T4" fmla="*/ 6 w 10"/>
                <a:gd name="T5" fmla="*/ 1 h 11"/>
                <a:gd name="T6" fmla="*/ 7 w 10"/>
                <a:gd name="T7" fmla="*/ 5 h 11"/>
                <a:gd name="T8" fmla="*/ 9 w 10"/>
                <a:gd name="T9" fmla="*/ 7 h 11"/>
                <a:gd name="T10" fmla="*/ 9 w 10"/>
                <a:gd name="T11" fmla="*/ 9 h 11"/>
                <a:gd name="T12" fmla="*/ 3 w 10"/>
                <a:gd name="T13" fmla="*/ 9 h 11"/>
                <a:gd name="T14" fmla="*/ 1 w 10"/>
                <a:gd name="T15" fmla="*/ 3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1">
                  <a:moveTo>
                    <a:pt x="1" y="3"/>
                  </a:moveTo>
                  <a:cubicBezTo>
                    <a:pt x="0" y="2"/>
                    <a:pt x="0" y="1"/>
                    <a:pt x="1" y="0"/>
                  </a:cubicBezTo>
                  <a:cubicBezTo>
                    <a:pt x="2" y="0"/>
                    <a:pt x="5" y="0"/>
                    <a:pt x="6" y="1"/>
                  </a:cubicBezTo>
                  <a:cubicBezTo>
                    <a:pt x="7" y="2"/>
                    <a:pt x="6" y="4"/>
                    <a:pt x="7" y="5"/>
                  </a:cubicBezTo>
                  <a:cubicBezTo>
                    <a:pt x="9" y="5"/>
                    <a:pt x="9" y="5"/>
                    <a:pt x="9" y="7"/>
                  </a:cubicBezTo>
                  <a:cubicBezTo>
                    <a:pt x="10" y="8"/>
                    <a:pt x="10" y="8"/>
                    <a:pt x="9" y="9"/>
                  </a:cubicBezTo>
                  <a:cubicBezTo>
                    <a:pt x="8" y="11"/>
                    <a:pt x="5" y="9"/>
                    <a:pt x="3" y="9"/>
                  </a:cubicBezTo>
                  <a:cubicBezTo>
                    <a:pt x="0" y="8"/>
                    <a:pt x="1" y="5"/>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3">
              <a:extLst>
                <a:ext uri="{FF2B5EF4-FFF2-40B4-BE49-F238E27FC236}">
                  <a16:creationId xmlns:a16="http://schemas.microsoft.com/office/drawing/2014/main" id="{9A98484A-E070-4652-848C-0098034D4211}"/>
                </a:ext>
              </a:extLst>
            </p:cNvPr>
            <p:cNvSpPr>
              <a:spLocks/>
            </p:cNvSpPr>
            <p:nvPr/>
          </p:nvSpPr>
          <p:spPr bwMode="auto">
            <a:xfrm>
              <a:off x="6734" y="1850"/>
              <a:ext cx="14" cy="36"/>
            </a:xfrm>
            <a:custGeom>
              <a:avLst/>
              <a:gdLst>
                <a:gd name="T0" fmla="*/ 1 w 6"/>
                <a:gd name="T1" fmla="*/ 3 h 15"/>
                <a:gd name="T2" fmla="*/ 3 w 6"/>
                <a:gd name="T3" fmla="*/ 1 h 15"/>
                <a:gd name="T4" fmla="*/ 5 w 6"/>
                <a:gd name="T5" fmla="*/ 2 h 15"/>
                <a:gd name="T6" fmla="*/ 5 w 6"/>
                <a:gd name="T7" fmla="*/ 5 h 15"/>
                <a:gd name="T8" fmla="*/ 6 w 6"/>
                <a:gd name="T9" fmla="*/ 8 h 15"/>
                <a:gd name="T10" fmla="*/ 6 w 6"/>
                <a:gd name="T11" fmla="*/ 11 h 15"/>
                <a:gd name="T12" fmla="*/ 0 w 6"/>
                <a:gd name="T13" fmla="*/ 10 h 15"/>
                <a:gd name="T14" fmla="*/ 0 w 6"/>
                <a:gd name="T15" fmla="*/ 7 h 15"/>
                <a:gd name="T16" fmla="*/ 1 w 6"/>
                <a:gd name="T17"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3"/>
                  </a:moveTo>
                  <a:cubicBezTo>
                    <a:pt x="1" y="3"/>
                    <a:pt x="2" y="1"/>
                    <a:pt x="3" y="1"/>
                  </a:cubicBezTo>
                  <a:cubicBezTo>
                    <a:pt x="4" y="0"/>
                    <a:pt x="5" y="1"/>
                    <a:pt x="5" y="2"/>
                  </a:cubicBezTo>
                  <a:cubicBezTo>
                    <a:pt x="6" y="3"/>
                    <a:pt x="5" y="4"/>
                    <a:pt x="5" y="5"/>
                  </a:cubicBezTo>
                  <a:cubicBezTo>
                    <a:pt x="5" y="6"/>
                    <a:pt x="6" y="7"/>
                    <a:pt x="6" y="8"/>
                  </a:cubicBezTo>
                  <a:cubicBezTo>
                    <a:pt x="6" y="9"/>
                    <a:pt x="6" y="10"/>
                    <a:pt x="6" y="11"/>
                  </a:cubicBezTo>
                  <a:cubicBezTo>
                    <a:pt x="6" y="15"/>
                    <a:pt x="1" y="11"/>
                    <a:pt x="0" y="10"/>
                  </a:cubicBezTo>
                  <a:cubicBezTo>
                    <a:pt x="1" y="9"/>
                    <a:pt x="0" y="8"/>
                    <a:pt x="0" y="7"/>
                  </a:cubicBezTo>
                  <a:cubicBezTo>
                    <a:pt x="0" y="6"/>
                    <a:pt x="0" y="5"/>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4">
              <a:extLst>
                <a:ext uri="{FF2B5EF4-FFF2-40B4-BE49-F238E27FC236}">
                  <a16:creationId xmlns:a16="http://schemas.microsoft.com/office/drawing/2014/main" id="{0E641AE6-C3AB-4A58-8FC8-CFA2D74F96DE}"/>
                </a:ext>
              </a:extLst>
            </p:cNvPr>
            <p:cNvSpPr>
              <a:spLocks/>
            </p:cNvSpPr>
            <p:nvPr/>
          </p:nvSpPr>
          <p:spPr bwMode="auto">
            <a:xfrm>
              <a:off x="6609" y="1919"/>
              <a:ext cx="26" cy="19"/>
            </a:xfrm>
            <a:custGeom>
              <a:avLst/>
              <a:gdLst>
                <a:gd name="T0" fmla="*/ 1 w 11"/>
                <a:gd name="T1" fmla="*/ 8 h 8"/>
                <a:gd name="T2" fmla="*/ 1 w 11"/>
                <a:gd name="T3" fmla="*/ 4 h 8"/>
                <a:gd name="T4" fmla="*/ 5 w 11"/>
                <a:gd name="T5" fmla="*/ 2 h 8"/>
                <a:gd name="T6" fmla="*/ 7 w 11"/>
                <a:gd name="T7" fmla="*/ 1 h 8"/>
                <a:gd name="T8" fmla="*/ 9 w 11"/>
                <a:gd name="T9" fmla="*/ 0 h 8"/>
                <a:gd name="T10" fmla="*/ 10 w 11"/>
                <a:gd name="T11" fmla="*/ 4 h 8"/>
                <a:gd name="T12" fmla="*/ 5 w 11"/>
                <a:gd name="T13" fmla="*/ 7 h 8"/>
                <a:gd name="T14" fmla="*/ 4 w 11"/>
                <a:gd name="T15" fmla="*/ 8 h 8"/>
                <a:gd name="T16" fmla="*/ 1 w 11"/>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1" y="8"/>
                  </a:moveTo>
                  <a:cubicBezTo>
                    <a:pt x="1" y="7"/>
                    <a:pt x="0" y="5"/>
                    <a:pt x="1" y="4"/>
                  </a:cubicBezTo>
                  <a:cubicBezTo>
                    <a:pt x="2" y="2"/>
                    <a:pt x="3" y="3"/>
                    <a:pt x="5" y="2"/>
                  </a:cubicBezTo>
                  <a:cubicBezTo>
                    <a:pt x="6" y="2"/>
                    <a:pt x="6" y="1"/>
                    <a:pt x="7" y="1"/>
                  </a:cubicBezTo>
                  <a:cubicBezTo>
                    <a:pt x="8" y="0"/>
                    <a:pt x="8" y="0"/>
                    <a:pt x="9" y="0"/>
                  </a:cubicBezTo>
                  <a:cubicBezTo>
                    <a:pt x="11" y="1"/>
                    <a:pt x="11" y="3"/>
                    <a:pt x="10" y="4"/>
                  </a:cubicBezTo>
                  <a:cubicBezTo>
                    <a:pt x="8" y="5"/>
                    <a:pt x="7" y="6"/>
                    <a:pt x="5" y="7"/>
                  </a:cubicBezTo>
                  <a:cubicBezTo>
                    <a:pt x="5" y="8"/>
                    <a:pt x="4" y="8"/>
                    <a:pt x="4" y="8"/>
                  </a:cubicBezTo>
                  <a:cubicBezTo>
                    <a:pt x="3" y="8"/>
                    <a:pt x="1" y="8"/>
                    <a:pt x="1"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5">
              <a:extLst>
                <a:ext uri="{FF2B5EF4-FFF2-40B4-BE49-F238E27FC236}">
                  <a16:creationId xmlns:a16="http://schemas.microsoft.com/office/drawing/2014/main" id="{093BE0C3-5A02-4992-A463-D02880DAA1D3}"/>
                </a:ext>
              </a:extLst>
            </p:cNvPr>
            <p:cNvSpPr>
              <a:spLocks/>
            </p:cNvSpPr>
            <p:nvPr/>
          </p:nvSpPr>
          <p:spPr bwMode="auto">
            <a:xfrm>
              <a:off x="6429" y="2132"/>
              <a:ext cx="21" cy="21"/>
            </a:xfrm>
            <a:custGeom>
              <a:avLst/>
              <a:gdLst>
                <a:gd name="T0" fmla="*/ 3 w 9"/>
                <a:gd name="T1" fmla="*/ 1 h 9"/>
                <a:gd name="T2" fmla="*/ 7 w 9"/>
                <a:gd name="T3" fmla="*/ 0 h 9"/>
                <a:gd name="T4" fmla="*/ 8 w 9"/>
                <a:gd name="T5" fmla="*/ 4 h 9"/>
                <a:gd name="T6" fmla="*/ 6 w 9"/>
                <a:gd name="T7" fmla="*/ 9 h 9"/>
                <a:gd name="T8" fmla="*/ 2 w 9"/>
                <a:gd name="T9" fmla="*/ 8 h 9"/>
                <a:gd name="T10" fmla="*/ 0 w 9"/>
                <a:gd name="T11" fmla="*/ 5 h 9"/>
                <a:gd name="T12" fmla="*/ 3 w 9"/>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1"/>
                  </a:moveTo>
                  <a:cubicBezTo>
                    <a:pt x="5" y="0"/>
                    <a:pt x="6" y="0"/>
                    <a:pt x="7" y="0"/>
                  </a:cubicBezTo>
                  <a:cubicBezTo>
                    <a:pt x="9" y="1"/>
                    <a:pt x="8" y="3"/>
                    <a:pt x="8" y="4"/>
                  </a:cubicBezTo>
                  <a:cubicBezTo>
                    <a:pt x="7" y="6"/>
                    <a:pt x="7" y="8"/>
                    <a:pt x="6" y="9"/>
                  </a:cubicBezTo>
                  <a:cubicBezTo>
                    <a:pt x="5" y="9"/>
                    <a:pt x="3" y="9"/>
                    <a:pt x="2" y="8"/>
                  </a:cubicBezTo>
                  <a:cubicBezTo>
                    <a:pt x="1" y="8"/>
                    <a:pt x="0" y="7"/>
                    <a:pt x="0" y="5"/>
                  </a:cubicBezTo>
                  <a:cubicBezTo>
                    <a:pt x="0" y="3"/>
                    <a:pt x="2" y="2"/>
                    <a:pt x="3"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6">
              <a:extLst>
                <a:ext uri="{FF2B5EF4-FFF2-40B4-BE49-F238E27FC236}">
                  <a16:creationId xmlns:a16="http://schemas.microsoft.com/office/drawing/2014/main" id="{66155990-22CD-411F-975B-9E870DE48EE3}"/>
                </a:ext>
              </a:extLst>
            </p:cNvPr>
            <p:cNvSpPr>
              <a:spLocks/>
            </p:cNvSpPr>
            <p:nvPr/>
          </p:nvSpPr>
          <p:spPr bwMode="auto">
            <a:xfrm>
              <a:off x="6422" y="2238"/>
              <a:ext cx="17" cy="17"/>
            </a:xfrm>
            <a:custGeom>
              <a:avLst/>
              <a:gdLst>
                <a:gd name="T0" fmla="*/ 5 w 7"/>
                <a:gd name="T1" fmla="*/ 1 h 7"/>
                <a:gd name="T2" fmla="*/ 6 w 7"/>
                <a:gd name="T3" fmla="*/ 2 h 7"/>
                <a:gd name="T4" fmla="*/ 6 w 7"/>
                <a:gd name="T5" fmla="*/ 4 h 7"/>
                <a:gd name="T6" fmla="*/ 1 w 7"/>
                <a:gd name="T7" fmla="*/ 4 h 7"/>
                <a:gd name="T8" fmla="*/ 1 w 7"/>
                <a:gd name="T9" fmla="*/ 2 h 7"/>
                <a:gd name="T10" fmla="*/ 5 w 7"/>
                <a:gd name="T11" fmla="*/ 1 h 7"/>
              </a:gdLst>
              <a:ahLst/>
              <a:cxnLst>
                <a:cxn ang="0">
                  <a:pos x="T0" y="T1"/>
                </a:cxn>
                <a:cxn ang="0">
                  <a:pos x="T2" y="T3"/>
                </a:cxn>
                <a:cxn ang="0">
                  <a:pos x="T4" y="T5"/>
                </a:cxn>
                <a:cxn ang="0">
                  <a:pos x="T6" y="T7"/>
                </a:cxn>
                <a:cxn ang="0">
                  <a:pos x="T8" y="T9"/>
                </a:cxn>
                <a:cxn ang="0">
                  <a:pos x="T10" y="T11"/>
                </a:cxn>
              </a:cxnLst>
              <a:rect l="0" t="0" r="r" b="b"/>
              <a:pathLst>
                <a:path w="7" h="7">
                  <a:moveTo>
                    <a:pt x="5" y="1"/>
                  </a:moveTo>
                  <a:cubicBezTo>
                    <a:pt x="5" y="1"/>
                    <a:pt x="5" y="1"/>
                    <a:pt x="6" y="2"/>
                  </a:cubicBezTo>
                  <a:cubicBezTo>
                    <a:pt x="6" y="2"/>
                    <a:pt x="7" y="3"/>
                    <a:pt x="6" y="4"/>
                  </a:cubicBezTo>
                  <a:cubicBezTo>
                    <a:pt x="5" y="7"/>
                    <a:pt x="3" y="6"/>
                    <a:pt x="1" y="4"/>
                  </a:cubicBezTo>
                  <a:cubicBezTo>
                    <a:pt x="1" y="4"/>
                    <a:pt x="0" y="3"/>
                    <a:pt x="1" y="2"/>
                  </a:cubicBezTo>
                  <a:cubicBezTo>
                    <a:pt x="1" y="1"/>
                    <a:pt x="4" y="0"/>
                    <a:pt x="5"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7">
              <a:extLst>
                <a:ext uri="{FF2B5EF4-FFF2-40B4-BE49-F238E27FC236}">
                  <a16:creationId xmlns:a16="http://schemas.microsoft.com/office/drawing/2014/main" id="{EA6AEC99-E4AE-46A6-BEEB-F791747655FD}"/>
                </a:ext>
              </a:extLst>
            </p:cNvPr>
            <p:cNvSpPr>
              <a:spLocks/>
            </p:cNvSpPr>
            <p:nvPr/>
          </p:nvSpPr>
          <p:spPr bwMode="auto">
            <a:xfrm>
              <a:off x="6422" y="2266"/>
              <a:ext cx="21" cy="24"/>
            </a:xfrm>
            <a:custGeom>
              <a:avLst/>
              <a:gdLst>
                <a:gd name="T0" fmla="*/ 2 w 9"/>
                <a:gd name="T1" fmla="*/ 1 h 10"/>
                <a:gd name="T2" fmla="*/ 6 w 9"/>
                <a:gd name="T3" fmla="*/ 2 h 10"/>
                <a:gd name="T4" fmla="*/ 8 w 9"/>
                <a:gd name="T5" fmla="*/ 6 h 10"/>
                <a:gd name="T6" fmla="*/ 8 w 9"/>
                <a:gd name="T7" fmla="*/ 8 h 10"/>
                <a:gd name="T8" fmla="*/ 2 w 9"/>
                <a:gd name="T9" fmla="*/ 8 h 10"/>
                <a:gd name="T10" fmla="*/ 1 w 9"/>
                <a:gd name="T11" fmla="*/ 5 h 10"/>
                <a:gd name="T12" fmla="*/ 2 w 9"/>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1"/>
                  </a:moveTo>
                  <a:cubicBezTo>
                    <a:pt x="3" y="0"/>
                    <a:pt x="5" y="1"/>
                    <a:pt x="6" y="2"/>
                  </a:cubicBezTo>
                  <a:cubicBezTo>
                    <a:pt x="7" y="3"/>
                    <a:pt x="8" y="5"/>
                    <a:pt x="8" y="6"/>
                  </a:cubicBezTo>
                  <a:cubicBezTo>
                    <a:pt x="9" y="7"/>
                    <a:pt x="9" y="7"/>
                    <a:pt x="8" y="8"/>
                  </a:cubicBezTo>
                  <a:cubicBezTo>
                    <a:pt x="7" y="10"/>
                    <a:pt x="4" y="9"/>
                    <a:pt x="2" y="8"/>
                  </a:cubicBezTo>
                  <a:cubicBezTo>
                    <a:pt x="2" y="8"/>
                    <a:pt x="1" y="5"/>
                    <a:pt x="1" y="5"/>
                  </a:cubicBezTo>
                  <a:cubicBezTo>
                    <a:pt x="0" y="4"/>
                    <a:pt x="1" y="2"/>
                    <a:pt x="2"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8">
              <a:extLst>
                <a:ext uri="{FF2B5EF4-FFF2-40B4-BE49-F238E27FC236}">
                  <a16:creationId xmlns:a16="http://schemas.microsoft.com/office/drawing/2014/main" id="{47A1ACC1-4730-4C60-9260-0D673B20B519}"/>
                </a:ext>
              </a:extLst>
            </p:cNvPr>
            <p:cNvSpPr>
              <a:spLocks/>
            </p:cNvSpPr>
            <p:nvPr/>
          </p:nvSpPr>
          <p:spPr bwMode="auto">
            <a:xfrm>
              <a:off x="5923" y="2285"/>
              <a:ext cx="896" cy="710"/>
            </a:xfrm>
            <a:custGeom>
              <a:avLst/>
              <a:gdLst>
                <a:gd name="T0" fmla="*/ 373 w 379"/>
                <a:gd name="T1" fmla="*/ 238 h 300"/>
                <a:gd name="T2" fmla="*/ 363 w 379"/>
                <a:gd name="T3" fmla="*/ 233 h 300"/>
                <a:gd name="T4" fmla="*/ 353 w 379"/>
                <a:gd name="T5" fmla="*/ 229 h 300"/>
                <a:gd name="T6" fmla="*/ 345 w 379"/>
                <a:gd name="T7" fmla="*/ 225 h 300"/>
                <a:gd name="T8" fmla="*/ 321 w 379"/>
                <a:gd name="T9" fmla="*/ 227 h 300"/>
                <a:gd name="T10" fmla="*/ 296 w 379"/>
                <a:gd name="T11" fmla="*/ 218 h 300"/>
                <a:gd name="T12" fmla="*/ 310 w 379"/>
                <a:gd name="T13" fmla="*/ 237 h 300"/>
                <a:gd name="T14" fmla="*/ 321 w 379"/>
                <a:gd name="T15" fmla="*/ 236 h 300"/>
                <a:gd name="T16" fmla="*/ 330 w 379"/>
                <a:gd name="T17" fmla="*/ 237 h 300"/>
                <a:gd name="T18" fmla="*/ 342 w 379"/>
                <a:gd name="T19" fmla="*/ 248 h 300"/>
                <a:gd name="T20" fmla="*/ 336 w 379"/>
                <a:gd name="T21" fmla="*/ 270 h 300"/>
                <a:gd name="T22" fmla="*/ 326 w 379"/>
                <a:gd name="T23" fmla="*/ 284 h 300"/>
                <a:gd name="T24" fmla="*/ 295 w 379"/>
                <a:gd name="T25" fmla="*/ 284 h 300"/>
                <a:gd name="T26" fmla="*/ 252 w 379"/>
                <a:gd name="T27" fmla="*/ 284 h 300"/>
                <a:gd name="T28" fmla="*/ 225 w 379"/>
                <a:gd name="T29" fmla="*/ 293 h 300"/>
                <a:gd name="T30" fmla="*/ 187 w 379"/>
                <a:gd name="T31" fmla="*/ 295 h 300"/>
                <a:gd name="T32" fmla="*/ 173 w 379"/>
                <a:gd name="T33" fmla="*/ 275 h 300"/>
                <a:gd name="T34" fmla="*/ 168 w 379"/>
                <a:gd name="T35" fmla="*/ 263 h 300"/>
                <a:gd name="T36" fmla="*/ 149 w 379"/>
                <a:gd name="T37" fmla="*/ 232 h 300"/>
                <a:gd name="T38" fmla="*/ 157 w 379"/>
                <a:gd name="T39" fmla="*/ 201 h 300"/>
                <a:gd name="T40" fmla="*/ 169 w 379"/>
                <a:gd name="T41" fmla="*/ 187 h 300"/>
                <a:gd name="T42" fmla="*/ 184 w 379"/>
                <a:gd name="T43" fmla="*/ 185 h 300"/>
                <a:gd name="T44" fmla="*/ 171 w 379"/>
                <a:gd name="T45" fmla="*/ 155 h 300"/>
                <a:gd name="T46" fmla="*/ 141 w 379"/>
                <a:gd name="T47" fmla="*/ 180 h 300"/>
                <a:gd name="T48" fmla="*/ 111 w 379"/>
                <a:gd name="T49" fmla="*/ 149 h 300"/>
                <a:gd name="T50" fmla="*/ 114 w 379"/>
                <a:gd name="T51" fmla="*/ 117 h 300"/>
                <a:gd name="T52" fmla="*/ 82 w 379"/>
                <a:gd name="T53" fmla="*/ 96 h 300"/>
                <a:gd name="T54" fmla="*/ 40 w 379"/>
                <a:gd name="T55" fmla="*/ 76 h 300"/>
                <a:gd name="T56" fmla="*/ 13 w 379"/>
                <a:gd name="T57" fmla="*/ 58 h 300"/>
                <a:gd name="T58" fmla="*/ 1 w 379"/>
                <a:gd name="T59" fmla="*/ 51 h 300"/>
                <a:gd name="T60" fmla="*/ 26 w 379"/>
                <a:gd name="T61" fmla="*/ 27 h 300"/>
                <a:gd name="T62" fmla="*/ 69 w 379"/>
                <a:gd name="T63" fmla="*/ 54 h 300"/>
                <a:gd name="T64" fmla="*/ 94 w 379"/>
                <a:gd name="T65" fmla="*/ 38 h 300"/>
                <a:gd name="T66" fmla="*/ 110 w 379"/>
                <a:gd name="T67" fmla="*/ 57 h 300"/>
                <a:gd name="T68" fmla="*/ 130 w 379"/>
                <a:gd name="T69" fmla="*/ 36 h 300"/>
                <a:gd name="T70" fmla="*/ 145 w 379"/>
                <a:gd name="T71" fmla="*/ 26 h 300"/>
                <a:gd name="T72" fmla="*/ 174 w 379"/>
                <a:gd name="T73" fmla="*/ 0 h 300"/>
                <a:gd name="T74" fmla="*/ 173 w 379"/>
                <a:gd name="T75" fmla="*/ 13 h 300"/>
                <a:gd name="T76" fmla="*/ 178 w 379"/>
                <a:gd name="T77" fmla="*/ 21 h 300"/>
                <a:gd name="T78" fmla="*/ 188 w 379"/>
                <a:gd name="T79" fmla="*/ 18 h 300"/>
                <a:gd name="T80" fmla="*/ 208 w 379"/>
                <a:gd name="T81" fmla="*/ 32 h 300"/>
                <a:gd name="T82" fmla="*/ 212 w 379"/>
                <a:gd name="T83" fmla="*/ 49 h 300"/>
                <a:gd name="T84" fmla="*/ 227 w 379"/>
                <a:gd name="T85" fmla="*/ 40 h 300"/>
                <a:gd name="T86" fmla="*/ 248 w 379"/>
                <a:gd name="T87" fmla="*/ 52 h 300"/>
                <a:gd name="T88" fmla="*/ 254 w 379"/>
                <a:gd name="T89" fmla="*/ 63 h 300"/>
                <a:gd name="T90" fmla="*/ 262 w 379"/>
                <a:gd name="T91" fmla="*/ 76 h 300"/>
                <a:gd name="T92" fmla="*/ 264 w 379"/>
                <a:gd name="T93" fmla="*/ 86 h 300"/>
                <a:gd name="T94" fmla="*/ 274 w 379"/>
                <a:gd name="T95" fmla="*/ 86 h 300"/>
                <a:gd name="T96" fmla="*/ 276 w 379"/>
                <a:gd name="T97" fmla="*/ 103 h 300"/>
                <a:gd name="T98" fmla="*/ 282 w 379"/>
                <a:gd name="T99" fmla="*/ 121 h 300"/>
                <a:gd name="T100" fmla="*/ 291 w 379"/>
                <a:gd name="T101" fmla="*/ 133 h 300"/>
                <a:gd name="T102" fmla="*/ 295 w 379"/>
                <a:gd name="T103" fmla="*/ 142 h 300"/>
                <a:gd name="T104" fmla="*/ 301 w 379"/>
                <a:gd name="T105" fmla="*/ 160 h 300"/>
                <a:gd name="T106" fmla="*/ 310 w 379"/>
                <a:gd name="T107" fmla="*/ 173 h 300"/>
                <a:gd name="T108" fmla="*/ 320 w 379"/>
                <a:gd name="T109" fmla="*/ 177 h 300"/>
                <a:gd name="T110" fmla="*/ 335 w 379"/>
                <a:gd name="T111" fmla="*/ 182 h 300"/>
                <a:gd name="T112" fmla="*/ 339 w 379"/>
                <a:gd name="T113" fmla="*/ 188 h 300"/>
                <a:gd name="T114" fmla="*/ 339 w 379"/>
                <a:gd name="T115" fmla="*/ 197 h 300"/>
                <a:gd name="T116" fmla="*/ 351 w 379"/>
                <a:gd name="T117" fmla="*/ 203 h 300"/>
                <a:gd name="T118" fmla="*/ 367 w 379"/>
                <a:gd name="T119" fmla="*/ 209 h 300"/>
                <a:gd name="T120" fmla="*/ 372 w 379"/>
                <a:gd name="T121" fmla="*/ 222 h 300"/>
                <a:gd name="T122" fmla="*/ 379 w 379"/>
                <a:gd name="T123"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00">
                  <a:moveTo>
                    <a:pt x="377" y="238"/>
                  </a:moveTo>
                  <a:cubicBezTo>
                    <a:pt x="376" y="239"/>
                    <a:pt x="374" y="238"/>
                    <a:pt x="373" y="238"/>
                  </a:cubicBezTo>
                  <a:cubicBezTo>
                    <a:pt x="371" y="238"/>
                    <a:pt x="370" y="238"/>
                    <a:pt x="368" y="237"/>
                  </a:cubicBezTo>
                  <a:cubicBezTo>
                    <a:pt x="366" y="237"/>
                    <a:pt x="364" y="235"/>
                    <a:pt x="363" y="233"/>
                  </a:cubicBezTo>
                  <a:cubicBezTo>
                    <a:pt x="361" y="232"/>
                    <a:pt x="360" y="231"/>
                    <a:pt x="358" y="230"/>
                  </a:cubicBezTo>
                  <a:cubicBezTo>
                    <a:pt x="357" y="229"/>
                    <a:pt x="355" y="229"/>
                    <a:pt x="353" y="229"/>
                  </a:cubicBezTo>
                  <a:cubicBezTo>
                    <a:pt x="352" y="229"/>
                    <a:pt x="350" y="229"/>
                    <a:pt x="349" y="228"/>
                  </a:cubicBezTo>
                  <a:cubicBezTo>
                    <a:pt x="347" y="227"/>
                    <a:pt x="346" y="226"/>
                    <a:pt x="345" y="225"/>
                  </a:cubicBezTo>
                  <a:cubicBezTo>
                    <a:pt x="342" y="222"/>
                    <a:pt x="338" y="223"/>
                    <a:pt x="335" y="225"/>
                  </a:cubicBezTo>
                  <a:cubicBezTo>
                    <a:pt x="330" y="227"/>
                    <a:pt x="326" y="228"/>
                    <a:pt x="321" y="227"/>
                  </a:cubicBezTo>
                  <a:cubicBezTo>
                    <a:pt x="315" y="226"/>
                    <a:pt x="311" y="223"/>
                    <a:pt x="307" y="219"/>
                  </a:cubicBezTo>
                  <a:cubicBezTo>
                    <a:pt x="304" y="216"/>
                    <a:pt x="298" y="213"/>
                    <a:pt x="296" y="218"/>
                  </a:cubicBezTo>
                  <a:cubicBezTo>
                    <a:pt x="293" y="223"/>
                    <a:pt x="296" y="231"/>
                    <a:pt x="301" y="234"/>
                  </a:cubicBezTo>
                  <a:cubicBezTo>
                    <a:pt x="303" y="236"/>
                    <a:pt x="307" y="237"/>
                    <a:pt x="310" y="237"/>
                  </a:cubicBezTo>
                  <a:cubicBezTo>
                    <a:pt x="312" y="237"/>
                    <a:pt x="313" y="236"/>
                    <a:pt x="314" y="236"/>
                  </a:cubicBezTo>
                  <a:cubicBezTo>
                    <a:pt x="317" y="236"/>
                    <a:pt x="319" y="236"/>
                    <a:pt x="321" y="236"/>
                  </a:cubicBezTo>
                  <a:cubicBezTo>
                    <a:pt x="322" y="235"/>
                    <a:pt x="323" y="235"/>
                    <a:pt x="325" y="235"/>
                  </a:cubicBezTo>
                  <a:cubicBezTo>
                    <a:pt x="326" y="235"/>
                    <a:pt x="328" y="236"/>
                    <a:pt x="330" y="237"/>
                  </a:cubicBezTo>
                  <a:cubicBezTo>
                    <a:pt x="333" y="238"/>
                    <a:pt x="334" y="240"/>
                    <a:pt x="336" y="242"/>
                  </a:cubicBezTo>
                  <a:cubicBezTo>
                    <a:pt x="338" y="244"/>
                    <a:pt x="340" y="246"/>
                    <a:pt x="342" y="248"/>
                  </a:cubicBezTo>
                  <a:cubicBezTo>
                    <a:pt x="342" y="248"/>
                    <a:pt x="338" y="251"/>
                    <a:pt x="339" y="256"/>
                  </a:cubicBezTo>
                  <a:cubicBezTo>
                    <a:pt x="339" y="262"/>
                    <a:pt x="341" y="270"/>
                    <a:pt x="336" y="270"/>
                  </a:cubicBezTo>
                  <a:cubicBezTo>
                    <a:pt x="330" y="271"/>
                    <a:pt x="326" y="269"/>
                    <a:pt x="327" y="277"/>
                  </a:cubicBezTo>
                  <a:cubicBezTo>
                    <a:pt x="327" y="279"/>
                    <a:pt x="326" y="281"/>
                    <a:pt x="326" y="284"/>
                  </a:cubicBezTo>
                  <a:cubicBezTo>
                    <a:pt x="326" y="284"/>
                    <a:pt x="318" y="284"/>
                    <a:pt x="309" y="289"/>
                  </a:cubicBezTo>
                  <a:cubicBezTo>
                    <a:pt x="301" y="294"/>
                    <a:pt x="299" y="281"/>
                    <a:pt x="295" y="284"/>
                  </a:cubicBezTo>
                  <a:cubicBezTo>
                    <a:pt x="291" y="286"/>
                    <a:pt x="282" y="270"/>
                    <a:pt x="267" y="265"/>
                  </a:cubicBezTo>
                  <a:cubicBezTo>
                    <a:pt x="253" y="260"/>
                    <a:pt x="254" y="276"/>
                    <a:pt x="252" y="284"/>
                  </a:cubicBezTo>
                  <a:cubicBezTo>
                    <a:pt x="249" y="292"/>
                    <a:pt x="235" y="299"/>
                    <a:pt x="232" y="300"/>
                  </a:cubicBezTo>
                  <a:cubicBezTo>
                    <a:pt x="231" y="298"/>
                    <a:pt x="228" y="296"/>
                    <a:pt x="225" y="293"/>
                  </a:cubicBezTo>
                  <a:cubicBezTo>
                    <a:pt x="216" y="285"/>
                    <a:pt x="205" y="284"/>
                    <a:pt x="198" y="290"/>
                  </a:cubicBezTo>
                  <a:cubicBezTo>
                    <a:pt x="191" y="296"/>
                    <a:pt x="193" y="290"/>
                    <a:pt x="187" y="295"/>
                  </a:cubicBezTo>
                  <a:cubicBezTo>
                    <a:pt x="181" y="299"/>
                    <a:pt x="171" y="289"/>
                    <a:pt x="168" y="281"/>
                  </a:cubicBezTo>
                  <a:cubicBezTo>
                    <a:pt x="164" y="272"/>
                    <a:pt x="164" y="274"/>
                    <a:pt x="173" y="275"/>
                  </a:cubicBezTo>
                  <a:cubicBezTo>
                    <a:pt x="183" y="276"/>
                    <a:pt x="181" y="272"/>
                    <a:pt x="181" y="265"/>
                  </a:cubicBezTo>
                  <a:cubicBezTo>
                    <a:pt x="181" y="258"/>
                    <a:pt x="173" y="260"/>
                    <a:pt x="168" y="263"/>
                  </a:cubicBezTo>
                  <a:cubicBezTo>
                    <a:pt x="162" y="266"/>
                    <a:pt x="158" y="255"/>
                    <a:pt x="152" y="251"/>
                  </a:cubicBezTo>
                  <a:cubicBezTo>
                    <a:pt x="147" y="247"/>
                    <a:pt x="139" y="237"/>
                    <a:pt x="149" y="232"/>
                  </a:cubicBezTo>
                  <a:cubicBezTo>
                    <a:pt x="158" y="227"/>
                    <a:pt x="156" y="224"/>
                    <a:pt x="161" y="214"/>
                  </a:cubicBezTo>
                  <a:cubicBezTo>
                    <a:pt x="166" y="204"/>
                    <a:pt x="163" y="205"/>
                    <a:pt x="157" y="201"/>
                  </a:cubicBezTo>
                  <a:cubicBezTo>
                    <a:pt x="151" y="196"/>
                    <a:pt x="156" y="191"/>
                    <a:pt x="162" y="192"/>
                  </a:cubicBezTo>
                  <a:cubicBezTo>
                    <a:pt x="167" y="194"/>
                    <a:pt x="166" y="192"/>
                    <a:pt x="169" y="187"/>
                  </a:cubicBezTo>
                  <a:cubicBezTo>
                    <a:pt x="173" y="182"/>
                    <a:pt x="179" y="193"/>
                    <a:pt x="183" y="197"/>
                  </a:cubicBezTo>
                  <a:cubicBezTo>
                    <a:pt x="188" y="201"/>
                    <a:pt x="187" y="188"/>
                    <a:pt x="184" y="185"/>
                  </a:cubicBezTo>
                  <a:cubicBezTo>
                    <a:pt x="181" y="182"/>
                    <a:pt x="186" y="171"/>
                    <a:pt x="183" y="166"/>
                  </a:cubicBezTo>
                  <a:cubicBezTo>
                    <a:pt x="180" y="160"/>
                    <a:pt x="178" y="158"/>
                    <a:pt x="171" y="155"/>
                  </a:cubicBezTo>
                  <a:cubicBezTo>
                    <a:pt x="164" y="152"/>
                    <a:pt x="166" y="163"/>
                    <a:pt x="162" y="171"/>
                  </a:cubicBezTo>
                  <a:cubicBezTo>
                    <a:pt x="159" y="179"/>
                    <a:pt x="149" y="178"/>
                    <a:pt x="141" y="180"/>
                  </a:cubicBezTo>
                  <a:cubicBezTo>
                    <a:pt x="133" y="181"/>
                    <a:pt x="126" y="164"/>
                    <a:pt x="125" y="158"/>
                  </a:cubicBezTo>
                  <a:cubicBezTo>
                    <a:pt x="123" y="151"/>
                    <a:pt x="115" y="151"/>
                    <a:pt x="111" y="149"/>
                  </a:cubicBezTo>
                  <a:cubicBezTo>
                    <a:pt x="107" y="146"/>
                    <a:pt x="111" y="141"/>
                    <a:pt x="114" y="139"/>
                  </a:cubicBezTo>
                  <a:cubicBezTo>
                    <a:pt x="117" y="138"/>
                    <a:pt x="117" y="128"/>
                    <a:pt x="114" y="117"/>
                  </a:cubicBezTo>
                  <a:cubicBezTo>
                    <a:pt x="112" y="105"/>
                    <a:pt x="103" y="108"/>
                    <a:pt x="95" y="109"/>
                  </a:cubicBezTo>
                  <a:cubicBezTo>
                    <a:pt x="87" y="110"/>
                    <a:pt x="83" y="101"/>
                    <a:pt x="82" y="96"/>
                  </a:cubicBezTo>
                  <a:cubicBezTo>
                    <a:pt x="81" y="90"/>
                    <a:pt x="60" y="85"/>
                    <a:pt x="53" y="87"/>
                  </a:cubicBezTo>
                  <a:cubicBezTo>
                    <a:pt x="46" y="88"/>
                    <a:pt x="41" y="81"/>
                    <a:pt x="40" y="76"/>
                  </a:cubicBezTo>
                  <a:cubicBezTo>
                    <a:pt x="39" y="70"/>
                    <a:pt x="31" y="68"/>
                    <a:pt x="24" y="68"/>
                  </a:cubicBezTo>
                  <a:cubicBezTo>
                    <a:pt x="17" y="68"/>
                    <a:pt x="16" y="63"/>
                    <a:pt x="13" y="58"/>
                  </a:cubicBezTo>
                  <a:cubicBezTo>
                    <a:pt x="11" y="55"/>
                    <a:pt x="4" y="53"/>
                    <a:pt x="1" y="51"/>
                  </a:cubicBezTo>
                  <a:cubicBezTo>
                    <a:pt x="1" y="51"/>
                    <a:pt x="1" y="51"/>
                    <a:pt x="1" y="51"/>
                  </a:cubicBezTo>
                  <a:cubicBezTo>
                    <a:pt x="0" y="45"/>
                    <a:pt x="0" y="29"/>
                    <a:pt x="11" y="29"/>
                  </a:cubicBezTo>
                  <a:cubicBezTo>
                    <a:pt x="22" y="29"/>
                    <a:pt x="21" y="25"/>
                    <a:pt x="26" y="27"/>
                  </a:cubicBezTo>
                  <a:cubicBezTo>
                    <a:pt x="31" y="29"/>
                    <a:pt x="40" y="30"/>
                    <a:pt x="43" y="36"/>
                  </a:cubicBezTo>
                  <a:cubicBezTo>
                    <a:pt x="47" y="42"/>
                    <a:pt x="65" y="52"/>
                    <a:pt x="69" y="54"/>
                  </a:cubicBezTo>
                  <a:cubicBezTo>
                    <a:pt x="72" y="55"/>
                    <a:pt x="80" y="56"/>
                    <a:pt x="82" y="49"/>
                  </a:cubicBezTo>
                  <a:cubicBezTo>
                    <a:pt x="84" y="42"/>
                    <a:pt x="87" y="35"/>
                    <a:pt x="94" y="38"/>
                  </a:cubicBezTo>
                  <a:cubicBezTo>
                    <a:pt x="101" y="40"/>
                    <a:pt x="108" y="38"/>
                    <a:pt x="108" y="43"/>
                  </a:cubicBezTo>
                  <a:cubicBezTo>
                    <a:pt x="108" y="49"/>
                    <a:pt x="106" y="56"/>
                    <a:pt x="110" y="57"/>
                  </a:cubicBezTo>
                  <a:cubicBezTo>
                    <a:pt x="114" y="59"/>
                    <a:pt x="122" y="61"/>
                    <a:pt x="124" y="54"/>
                  </a:cubicBezTo>
                  <a:cubicBezTo>
                    <a:pt x="125" y="46"/>
                    <a:pt x="125" y="38"/>
                    <a:pt x="130" y="36"/>
                  </a:cubicBezTo>
                  <a:cubicBezTo>
                    <a:pt x="135" y="34"/>
                    <a:pt x="136" y="30"/>
                    <a:pt x="139" y="31"/>
                  </a:cubicBezTo>
                  <a:cubicBezTo>
                    <a:pt x="142" y="32"/>
                    <a:pt x="143" y="34"/>
                    <a:pt x="145" y="26"/>
                  </a:cubicBezTo>
                  <a:cubicBezTo>
                    <a:pt x="146" y="18"/>
                    <a:pt x="143" y="7"/>
                    <a:pt x="148" y="5"/>
                  </a:cubicBezTo>
                  <a:cubicBezTo>
                    <a:pt x="154" y="2"/>
                    <a:pt x="173" y="0"/>
                    <a:pt x="174" y="0"/>
                  </a:cubicBezTo>
                  <a:cubicBezTo>
                    <a:pt x="174" y="0"/>
                    <a:pt x="174" y="0"/>
                    <a:pt x="174" y="0"/>
                  </a:cubicBezTo>
                  <a:cubicBezTo>
                    <a:pt x="171" y="3"/>
                    <a:pt x="166" y="12"/>
                    <a:pt x="173" y="13"/>
                  </a:cubicBezTo>
                  <a:cubicBezTo>
                    <a:pt x="174" y="13"/>
                    <a:pt x="177" y="13"/>
                    <a:pt x="178" y="14"/>
                  </a:cubicBezTo>
                  <a:cubicBezTo>
                    <a:pt x="179" y="16"/>
                    <a:pt x="177" y="19"/>
                    <a:pt x="178" y="21"/>
                  </a:cubicBezTo>
                  <a:cubicBezTo>
                    <a:pt x="178" y="24"/>
                    <a:pt x="180" y="23"/>
                    <a:pt x="181" y="22"/>
                  </a:cubicBezTo>
                  <a:cubicBezTo>
                    <a:pt x="183" y="20"/>
                    <a:pt x="185" y="18"/>
                    <a:pt x="188" y="18"/>
                  </a:cubicBezTo>
                  <a:cubicBezTo>
                    <a:pt x="193" y="19"/>
                    <a:pt x="189" y="27"/>
                    <a:pt x="192" y="29"/>
                  </a:cubicBezTo>
                  <a:cubicBezTo>
                    <a:pt x="197" y="33"/>
                    <a:pt x="203" y="30"/>
                    <a:pt x="208" y="32"/>
                  </a:cubicBezTo>
                  <a:cubicBezTo>
                    <a:pt x="213" y="35"/>
                    <a:pt x="211" y="41"/>
                    <a:pt x="211" y="46"/>
                  </a:cubicBezTo>
                  <a:cubicBezTo>
                    <a:pt x="211" y="47"/>
                    <a:pt x="212" y="48"/>
                    <a:pt x="212" y="49"/>
                  </a:cubicBezTo>
                  <a:cubicBezTo>
                    <a:pt x="217" y="48"/>
                    <a:pt x="214" y="40"/>
                    <a:pt x="219" y="40"/>
                  </a:cubicBezTo>
                  <a:cubicBezTo>
                    <a:pt x="222" y="40"/>
                    <a:pt x="224" y="40"/>
                    <a:pt x="227" y="40"/>
                  </a:cubicBezTo>
                  <a:cubicBezTo>
                    <a:pt x="229" y="40"/>
                    <a:pt x="232" y="42"/>
                    <a:pt x="234" y="43"/>
                  </a:cubicBezTo>
                  <a:cubicBezTo>
                    <a:pt x="239" y="46"/>
                    <a:pt x="244" y="48"/>
                    <a:pt x="248" y="52"/>
                  </a:cubicBezTo>
                  <a:cubicBezTo>
                    <a:pt x="250" y="54"/>
                    <a:pt x="251" y="55"/>
                    <a:pt x="252" y="57"/>
                  </a:cubicBezTo>
                  <a:cubicBezTo>
                    <a:pt x="254" y="59"/>
                    <a:pt x="253" y="61"/>
                    <a:pt x="254" y="63"/>
                  </a:cubicBezTo>
                  <a:cubicBezTo>
                    <a:pt x="254" y="65"/>
                    <a:pt x="256" y="66"/>
                    <a:pt x="257" y="67"/>
                  </a:cubicBezTo>
                  <a:cubicBezTo>
                    <a:pt x="260" y="69"/>
                    <a:pt x="262" y="72"/>
                    <a:pt x="262" y="76"/>
                  </a:cubicBezTo>
                  <a:cubicBezTo>
                    <a:pt x="262" y="78"/>
                    <a:pt x="261" y="81"/>
                    <a:pt x="261" y="84"/>
                  </a:cubicBezTo>
                  <a:cubicBezTo>
                    <a:pt x="262" y="86"/>
                    <a:pt x="263" y="87"/>
                    <a:pt x="264" y="86"/>
                  </a:cubicBezTo>
                  <a:cubicBezTo>
                    <a:pt x="266" y="86"/>
                    <a:pt x="267" y="84"/>
                    <a:pt x="269" y="84"/>
                  </a:cubicBezTo>
                  <a:cubicBezTo>
                    <a:pt x="271" y="84"/>
                    <a:pt x="273" y="84"/>
                    <a:pt x="274" y="86"/>
                  </a:cubicBezTo>
                  <a:cubicBezTo>
                    <a:pt x="275" y="88"/>
                    <a:pt x="274" y="90"/>
                    <a:pt x="274" y="92"/>
                  </a:cubicBezTo>
                  <a:cubicBezTo>
                    <a:pt x="275" y="96"/>
                    <a:pt x="276" y="99"/>
                    <a:pt x="276" y="103"/>
                  </a:cubicBezTo>
                  <a:cubicBezTo>
                    <a:pt x="277" y="105"/>
                    <a:pt x="277" y="107"/>
                    <a:pt x="278" y="110"/>
                  </a:cubicBezTo>
                  <a:cubicBezTo>
                    <a:pt x="279" y="114"/>
                    <a:pt x="281" y="117"/>
                    <a:pt x="282" y="121"/>
                  </a:cubicBezTo>
                  <a:cubicBezTo>
                    <a:pt x="283" y="124"/>
                    <a:pt x="284" y="126"/>
                    <a:pt x="286" y="129"/>
                  </a:cubicBezTo>
                  <a:cubicBezTo>
                    <a:pt x="288" y="130"/>
                    <a:pt x="289" y="132"/>
                    <a:pt x="291" y="133"/>
                  </a:cubicBezTo>
                  <a:cubicBezTo>
                    <a:pt x="292" y="135"/>
                    <a:pt x="294" y="137"/>
                    <a:pt x="294" y="139"/>
                  </a:cubicBezTo>
                  <a:cubicBezTo>
                    <a:pt x="294" y="140"/>
                    <a:pt x="294" y="141"/>
                    <a:pt x="295" y="142"/>
                  </a:cubicBezTo>
                  <a:cubicBezTo>
                    <a:pt x="296" y="144"/>
                    <a:pt x="296" y="147"/>
                    <a:pt x="297" y="150"/>
                  </a:cubicBezTo>
                  <a:cubicBezTo>
                    <a:pt x="298" y="154"/>
                    <a:pt x="300" y="157"/>
                    <a:pt x="301" y="160"/>
                  </a:cubicBezTo>
                  <a:cubicBezTo>
                    <a:pt x="302" y="163"/>
                    <a:pt x="302" y="167"/>
                    <a:pt x="305" y="169"/>
                  </a:cubicBezTo>
                  <a:cubicBezTo>
                    <a:pt x="306" y="170"/>
                    <a:pt x="308" y="172"/>
                    <a:pt x="310" y="173"/>
                  </a:cubicBezTo>
                  <a:cubicBezTo>
                    <a:pt x="312" y="174"/>
                    <a:pt x="314" y="176"/>
                    <a:pt x="317" y="177"/>
                  </a:cubicBezTo>
                  <a:cubicBezTo>
                    <a:pt x="318" y="177"/>
                    <a:pt x="319" y="177"/>
                    <a:pt x="320" y="177"/>
                  </a:cubicBezTo>
                  <a:cubicBezTo>
                    <a:pt x="322" y="177"/>
                    <a:pt x="323" y="178"/>
                    <a:pt x="325" y="179"/>
                  </a:cubicBezTo>
                  <a:cubicBezTo>
                    <a:pt x="328" y="180"/>
                    <a:pt x="332" y="179"/>
                    <a:pt x="335" y="182"/>
                  </a:cubicBezTo>
                  <a:cubicBezTo>
                    <a:pt x="336" y="182"/>
                    <a:pt x="336" y="184"/>
                    <a:pt x="337" y="185"/>
                  </a:cubicBezTo>
                  <a:cubicBezTo>
                    <a:pt x="337" y="186"/>
                    <a:pt x="338" y="187"/>
                    <a:pt x="339" y="188"/>
                  </a:cubicBezTo>
                  <a:cubicBezTo>
                    <a:pt x="339" y="190"/>
                    <a:pt x="339" y="191"/>
                    <a:pt x="339" y="192"/>
                  </a:cubicBezTo>
                  <a:cubicBezTo>
                    <a:pt x="339" y="194"/>
                    <a:pt x="339" y="195"/>
                    <a:pt x="339" y="197"/>
                  </a:cubicBezTo>
                  <a:cubicBezTo>
                    <a:pt x="339" y="199"/>
                    <a:pt x="340" y="201"/>
                    <a:pt x="343" y="202"/>
                  </a:cubicBezTo>
                  <a:cubicBezTo>
                    <a:pt x="346" y="202"/>
                    <a:pt x="348" y="202"/>
                    <a:pt x="351" y="203"/>
                  </a:cubicBezTo>
                  <a:cubicBezTo>
                    <a:pt x="354" y="204"/>
                    <a:pt x="357" y="205"/>
                    <a:pt x="360" y="206"/>
                  </a:cubicBezTo>
                  <a:cubicBezTo>
                    <a:pt x="362" y="206"/>
                    <a:pt x="365" y="207"/>
                    <a:pt x="367" y="209"/>
                  </a:cubicBezTo>
                  <a:cubicBezTo>
                    <a:pt x="370" y="211"/>
                    <a:pt x="369" y="215"/>
                    <a:pt x="369" y="218"/>
                  </a:cubicBezTo>
                  <a:cubicBezTo>
                    <a:pt x="369" y="220"/>
                    <a:pt x="372" y="220"/>
                    <a:pt x="372" y="222"/>
                  </a:cubicBezTo>
                  <a:cubicBezTo>
                    <a:pt x="373" y="224"/>
                    <a:pt x="373" y="226"/>
                    <a:pt x="375" y="227"/>
                  </a:cubicBezTo>
                  <a:cubicBezTo>
                    <a:pt x="378" y="228"/>
                    <a:pt x="379" y="229"/>
                    <a:pt x="379" y="231"/>
                  </a:cubicBezTo>
                  <a:cubicBezTo>
                    <a:pt x="379" y="233"/>
                    <a:pt x="379" y="237"/>
                    <a:pt x="377" y="23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9">
              <a:extLst>
                <a:ext uri="{FF2B5EF4-FFF2-40B4-BE49-F238E27FC236}">
                  <a16:creationId xmlns:a16="http://schemas.microsoft.com/office/drawing/2014/main" id="{DB1E94BF-D1A6-4A70-8C9A-0DE6F5AE8906}"/>
                </a:ext>
              </a:extLst>
            </p:cNvPr>
            <p:cNvSpPr>
              <a:spLocks/>
            </p:cNvSpPr>
            <p:nvPr/>
          </p:nvSpPr>
          <p:spPr bwMode="auto">
            <a:xfrm>
              <a:off x="6715" y="2827"/>
              <a:ext cx="99" cy="52"/>
            </a:xfrm>
            <a:custGeom>
              <a:avLst/>
              <a:gdLst>
                <a:gd name="T0" fmla="*/ 13 w 42"/>
                <a:gd name="T1" fmla="*/ 14 h 22"/>
                <a:gd name="T2" fmla="*/ 6 w 42"/>
                <a:gd name="T3" fmla="*/ 10 h 22"/>
                <a:gd name="T4" fmla="*/ 1 w 42"/>
                <a:gd name="T5" fmla="*/ 3 h 22"/>
                <a:gd name="T6" fmla="*/ 8 w 42"/>
                <a:gd name="T7" fmla="*/ 3 h 22"/>
                <a:gd name="T8" fmla="*/ 17 w 42"/>
                <a:gd name="T9" fmla="*/ 7 h 22"/>
                <a:gd name="T10" fmla="*/ 34 w 42"/>
                <a:gd name="T11" fmla="*/ 12 h 22"/>
                <a:gd name="T12" fmla="*/ 41 w 42"/>
                <a:gd name="T13" fmla="*/ 17 h 22"/>
                <a:gd name="T14" fmla="*/ 39 w 42"/>
                <a:gd name="T15" fmla="*/ 21 h 22"/>
                <a:gd name="T16" fmla="*/ 33 w 42"/>
                <a:gd name="T17" fmla="*/ 22 h 22"/>
                <a:gd name="T18" fmla="*/ 31 w 42"/>
                <a:gd name="T19" fmla="*/ 21 h 22"/>
                <a:gd name="T20" fmla="*/ 28 w 42"/>
                <a:gd name="T21" fmla="*/ 19 h 22"/>
                <a:gd name="T22" fmla="*/ 23 w 42"/>
                <a:gd name="T23" fmla="*/ 18 h 22"/>
                <a:gd name="T24" fmla="*/ 13 w 42"/>
                <a:gd name="T2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22">
                  <a:moveTo>
                    <a:pt x="13" y="14"/>
                  </a:moveTo>
                  <a:cubicBezTo>
                    <a:pt x="11" y="13"/>
                    <a:pt x="8" y="11"/>
                    <a:pt x="6" y="10"/>
                  </a:cubicBezTo>
                  <a:cubicBezTo>
                    <a:pt x="3" y="9"/>
                    <a:pt x="0" y="6"/>
                    <a:pt x="1" y="3"/>
                  </a:cubicBezTo>
                  <a:cubicBezTo>
                    <a:pt x="2" y="0"/>
                    <a:pt x="6" y="2"/>
                    <a:pt x="8" y="3"/>
                  </a:cubicBezTo>
                  <a:cubicBezTo>
                    <a:pt x="11" y="5"/>
                    <a:pt x="14" y="6"/>
                    <a:pt x="17" y="7"/>
                  </a:cubicBezTo>
                  <a:cubicBezTo>
                    <a:pt x="23" y="8"/>
                    <a:pt x="28" y="10"/>
                    <a:pt x="34" y="12"/>
                  </a:cubicBezTo>
                  <a:cubicBezTo>
                    <a:pt x="36" y="13"/>
                    <a:pt x="40" y="14"/>
                    <a:pt x="41" y="17"/>
                  </a:cubicBezTo>
                  <a:cubicBezTo>
                    <a:pt x="42" y="18"/>
                    <a:pt x="41" y="21"/>
                    <a:pt x="39" y="21"/>
                  </a:cubicBezTo>
                  <a:cubicBezTo>
                    <a:pt x="37" y="22"/>
                    <a:pt x="35" y="22"/>
                    <a:pt x="33" y="22"/>
                  </a:cubicBezTo>
                  <a:cubicBezTo>
                    <a:pt x="32" y="21"/>
                    <a:pt x="32" y="21"/>
                    <a:pt x="31" y="21"/>
                  </a:cubicBezTo>
                  <a:cubicBezTo>
                    <a:pt x="30" y="21"/>
                    <a:pt x="29" y="20"/>
                    <a:pt x="28" y="19"/>
                  </a:cubicBezTo>
                  <a:cubicBezTo>
                    <a:pt x="26" y="19"/>
                    <a:pt x="24" y="19"/>
                    <a:pt x="23" y="18"/>
                  </a:cubicBezTo>
                  <a:cubicBezTo>
                    <a:pt x="20" y="17"/>
                    <a:pt x="16" y="16"/>
                    <a:pt x="13" y="1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40">
              <a:extLst>
                <a:ext uri="{FF2B5EF4-FFF2-40B4-BE49-F238E27FC236}">
                  <a16:creationId xmlns:a16="http://schemas.microsoft.com/office/drawing/2014/main" id="{DEF8E885-4F92-472C-92C1-83755F6BE1D7}"/>
                </a:ext>
              </a:extLst>
            </p:cNvPr>
            <p:cNvSpPr>
              <a:spLocks/>
            </p:cNvSpPr>
            <p:nvPr/>
          </p:nvSpPr>
          <p:spPr bwMode="auto">
            <a:xfrm>
              <a:off x="6011" y="3515"/>
              <a:ext cx="688" cy="873"/>
            </a:xfrm>
            <a:custGeom>
              <a:avLst/>
              <a:gdLst>
                <a:gd name="T0" fmla="*/ 280 w 291"/>
                <a:gd name="T1" fmla="*/ 89 h 369"/>
                <a:gd name="T2" fmla="*/ 274 w 291"/>
                <a:gd name="T3" fmla="*/ 100 h 369"/>
                <a:gd name="T4" fmla="*/ 263 w 291"/>
                <a:gd name="T5" fmla="*/ 101 h 369"/>
                <a:gd name="T6" fmla="*/ 247 w 291"/>
                <a:gd name="T7" fmla="*/ 121 h 369"/>
                <a:gd name="T8" fmla="*/ 260 w 291"/>
                <a:gd name="T9" fmla="*/ 133 h 369"/>
                <a:gd name="T10" fmla="*/ 254 w 291"/>
                <a:gd name="T11" fmla="*/ 133 h 369"/>
                <a:gd name="T12" fmla="*/ 248 w 291"/>
                <a:gd name="T13" fmla="*/ 141 h 369"/>
                <a:gd name="T14" fmla="*/ 253 w 291"/>
                <a:gd name="T15" fmla="*/ 157 h 369"/>
                <a:gd name="T16" fmla="*/ 259 w 291"/>
                <a:gd name="T17" fmla="*/ 170 h 369"/>
                <a:gd name="T18" fmla="*/ 252 w 291"/>
                <a:gd name="T19" fmla="*/ 180 h 369"/>
                <a:gd name="T20" fmla="*/ 245 w 291"/>
                <a:gd name="T21" fmla="*/ 191 h 369"/>
                <a:gd name="T22" fmla="*/ 253 w 291"/>
                <a:gd name="T23" fmla="*/ 208 h 369"/>
                <a:gd name="T24" fmla="*/ 251 w 291"/>
                <a:gd name="T25" fmla="*/ 215 h 369"/>
                <a:gd name="T26" fmla="*/ 244 w 291"/>
                <a:gd name="T27" fmla="*/ 213 h 369"/>
                <a:gd name="T28" fmla="*/ 236 w 291"/>
                <a:gd name="T29" fmla="*/ 207 h 369"/>
                <a:gd name="T30" fmla="*/ 229 w 291"/>
                <a:gd name="T31" fmla="*/ 212 h 369"/>
                <a:gd name="T32" fmla="*/ 233 w 291"/>
                <a:gd name="T33" fmla="*/ 219 h 369"/>
                <a:gd name="T34" fmla="*/ 227 w 291"/>
                <a:gd name="T35" fmla="*/ 222 h 369"/>
                <a:gd name="T36" fmla="*/ 221 w 291"/>
                <a:gd name="T37" fmla="*/ 223 h 369"/>
                <a:gd name="T38" fmla="*/ 214 w 291"/>
                <a:gd name="T39" fmla="*/ 221 h 369"/>
                <a:gd name="T40" fmla="*/ 207 w 291"/>
                <a:gd name="T41" fmla="*/ 240 h 369"/>
                <a:gd name="T42" fmla="*/ 217 w 291"/>
                <a:gd name="T43" fmla="*/ 250 h 369"/>
                <a:gd name="T44" fmla="*/ 205 w 291"/>
                <a:gd name="T45" fmla="*/ 263 h 369"/>
                <a:gd name="T46" fmla="*/ 195 w 291"/>
                <a:gd name="T47" fmla="*/ 266 h 369"/>
                <a:gd name="T48" fmla="*/ 202 w 291"/>
                <a:gd name="T49" fmla="*/ 275 h 369"/>
                <a:gd name="T50" fmla="*/ 196 w 291"/>
                <a:gd name="T51" fmla="*/ 288 h 369"/>
                <a:gd name="T52" fmla="*/ 182 w 291"/>
                <a:gd name="T53" fmla="*/ 281 h 369"/>
                <a:gd name="T54" fmla="*/ 172 w 291"/>
                <a:gd name="T55" fmla="*/ 290 h 369"/>
                <a:gd name="T56" fmla="*/ 154 w 291"/>
                <a:gd name="T57" fmla="*/ 295 h 369"/>
                <a:gd name="T58" fmla="*/ 164 w 291"/>
                <a:gd name="T59" fmla="*/ 306 h 369"/>
                <a:gd name="T60" fmla="*/ 153 w 291"/>
                <a:gd name="T61" fmla="*/ 327 h 369"/>
                <a:gd name="T62" fmla="*/ 130 w 291"/>
                <a:gd name="T63" fmla="*/ 349 h 369"/>
                <a:gd name="T64" fmla="*/ 111 w 291"/>
                <a:gd name="T65" fmla="*/ 369 h 369"/>
                <a:gd name="T66" fmla="*/ 80 w 291"/>
                <a:gd name="T67" fmla="*/ 310 h 369"/>
                <a:gd name="T68" fmla="*/ 48 w 291"/>
                <a:gd name="T69" fmla="*/ 287 h 369"/>
                <a:gd name="T70" fmla="*/ 5 w 291"/>
                <a:gd name="T71" fmla="*/ 275 h 369"/>
                <a:gd name="T72" fmla="*/ 8 w 291"/>
                <a:gd name="T73" fmla="*/ 234 h 369"/>
                <a:gd name="T74" fmla="*/ 23 w 291"/>
                <a:gd name="T75" fmla="*/ 201 h 369"/>
                <a:gd name="T76" fmla="*/ 42 w 291"/>
                <a:gd name="T77" fmla="*/ 162 h 369"/>
                <a:gd name="T78" fmla="*/ 48 w 291"/>
                <a:gd name="T79" fmla="*/ 113 h 369"/>
                <a:gd name="T80" fmla="*/ 74 w 291"/>
                <a:gd name="T81" fmla="*/ 86 h 369"/>
                <a:gd name="T82" fmla="*/ 71 w 291"/>
                <a:gd name="T83" fmla="*/ 58 h 369"/>
                <a:gd name="T84" fmla="*/ 89 w 291"/>
                <a:gd name="T85" fmla="*/ 35 h 369"/>
                <a:gd name="T86" fmla="*/ 123 w 291"/>
                <a:gd name="T87" fmla="*/ 29 h 369"/>
                <a:gd name="T88" fmla="*/ 147 w 291"/>
                <a:gd name="T89" fmla="*/ 10 h 369"/>
                <a:gd name="T90" fmla="*/ 150 w 291"/>
                <a:gd name="T91" fmla="*/ 2 h 369"/>
                <a:gd name="T92" fmla="*/ 177 w 291"/>
                <a:gd name="T93" fmla="*/ 8 h 369"/>
                <a:gd name="T94" fmla="*/ 184 w 291"/>
                <a:gd name="T95" fmla="*/ 38 h 369"/>
                <a:gd name="T96" fmla="*/ 212 w 291"/>
                <a:gd name="T97" fmla="*/ 60 h 369"/>
                <a:gd name="T98" fmla="*/ 228 w 291"/>
                <a:gd name="T99" fmla="*/ 39 h 369"/>
                <a:gd name="T100" fmla="*/ 243 w 291"/>
                <a:gd name="T101" fmla="*/ 56 h 369"/>
                <a:gd name="T102" fmla="*/ 275 w 291"/>
                <a:gd name="T103" fmla="*/ 50 h 369"/>
                <a:gd name="T104" fmla="*/ 287 w 291"/>
                <a:gd name="T105" fmla="*/ 63 h 369"/>
                <a:gd name="T106" fmla="*/ 288 w 291"/>
                <a:gd name="T107" fmla="*/ 7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1" h="369">
                  <a:moveTo>
                    <a:pt x="288" y="81"/>
                  </a:moveTo>
                  <a:cubicBezTo>
                    <a:pt x="286" y="83"/>
                    <a:pt x="283" y="83"/>
                    <a:pt x="281" y="85"/>
                  </a:cubicBezTo>
                  <a:cubicBezTo>
                    <a:pt x="281" y="86"/>
                    <a:pt x="280" y="88"/>
                    <a:pt x="280" y="89"/>
                  </a:cubicBezTo>
                  <a:cubicBezTo>
                    <a:pt x="280" y="90"/>
                    <a:pt x="280" y="91"/>
                    <a:pt x="280" y="92"/>
                  </a:cubicBezTo>
                  <a:cubicBezTo>
                    <a:pt x="279" y="94"/>
                    <a:pt x="275" y="94"/>
                    <a:pt x="274" y="96"/>
                  </a:cubicBezTo>
                  <a:cubicBezTo>
                    <a:pt x="274" y="98"/>
                    <a:pt x="274" y="99"/>
                    <a:pt x="274" y="100"/>
                  </a:cubicBezTo>
                  <a:cubicBezTo>
                    <a:pt x="274" y="102"/>
                    <a:pt x="273" y="103"/>
                    <a:pt x="272" y="103"/>
                  </a:cubicBezTo>
                  <a:cubicBezTo>
                    <a:pt x="271" y="105"/>
                    <a:pt x="268" y="106"/>
                    <a:pt x="266" y="106"/>
                  </a:cubicBezTo>
                  <a:cubicBezTo>
                    <a:pt x="263" y="106"/>
                    <a:pt x="264" y="102"/>
                    <a:pt x="263" y="101"/>
                  </a:cubicBezTo>
                  <a:cubicBezTo>
                    <a:pt x="261" y="98"/>
                    <a:pt x="257" y="102"/>
                    <a:pt x="256" y="103"/>
                  </a:cubicBezTo>
                  <a:cubicBezTo>
                    <a:pt x="253" y="106"/>
                    <a:pt x="250" y="108"/>
                    <a:pt x="248" y="112"/>
                  </a:cubicBezTo>
                  <a:cubicBezTo>
                    <a:pt x="247" y="114"/>
                    <a:pt x="245" y="119"/>
                    <a:pt x="247" y="121"/>
                  </a:cubicBezTo>
                  <a:cubicBezTo>
                    <a:pt x="248" y="124"/>
                    <a:pt x="252" y="126"/>
                    <a:pt x="255" y="126"/>
                  </a:cubicBezTo>
                  <a:cubicBezTo>
                    <a:pt x="256" y="126"/>
                    <a:pt x="257" y="126"/>
                    <a:pt x="259" y="127"/>
                  </a:cubicBezTo>
                  <a:cubicBezTo>
                    <a:pt x="260" y="127"/>
                    <a:pt x="262" y="132"/>
                    <a:pt x="260" y="133"/>
                  </a:cubicBezTo>
                  <a:cubicBezTo>
                    <a:pt x="260" y="133"/>
                    <a:pt x="259" y="134"/>
                    <a:pt x="258" y="134"/>
                  </a:cubicBezTo>
                  <a:cubicBezTo>
                    <a:pt x="258" y="134"/>
                    <a:pt x="257" y="133"/>
                    <a:pt x="256" y="133"/>
                  </a:cubicBezTo>
                  <a:cubicBezTo>
                    <a:pt x="255" y="133"/>
                    <a:pt x="255" y="133"/>
                    <a:pt x="254" y="133"/>
                  </a:cubicBezTo>
                  <a:cubicBezTo>
                    <a:pt x="253" y="134"/>
                    <a:pt x="253" y="134"/>
                    <a:pt x="252" y="135"/>
                  </a:cubicBezTo>
                  <a:cubicBezTo>
                    <a:pt x="251" y="135"/>
                    <a:pt x="251" y="136"/>
                    <a:pt x="250" y="136"/>
                  </a:cubicBezTo>
                  <a:cubicBezTo>
                    <a:pt x="249" y="138"/>
                    <a:pt x="248" y="139"/>
                    <a:pt x="248" y="141"/>
                  </a:cubicBezTo>
                  <a:cubicBezTo>
                    <a:pt x="248" y="143"/>
                    <a:pt x="248" y="145"/>
                    <a:pt x="251" y="147"/>
                  </a:cubicBezTo>
                  <a:cubicBezTo>
                    <a:pt x="252" y="148"/>
                    <a:pt x="254" y="150"/>
                    <a:pt x="254" y="152"/>
                  </a:cubicBezTo>
                  <a:cubicBezTo>
                    <a:pt x="255" y="154"/>
                    <a:pt x="253" y="155"/>
                    <a:pt x="253" y="157"/>
                  </a:cubicBezTo>
                  <a:cubicBezTo>
                    <a:pt x="252" y="158"/>
                    <a:pt x="252" y="162"/>
                    <a:pt x="252" y="163"/>
                  </a:cubicBezTo>
                  <a:cubicBezTo>
                    <a:pt x="253" y="165"/>
                    <a:pt x="255" y="164"/>
                    <a:pt x="257" y="165"/>
                  </a:cubicBezTo>
                  <a:cubicBezTo>
                    <a:pt x="259" y="166"/>
                    <a:pt x="259" y="168"/>
                    <a:pt x="259" y="170"/>
                  </a:cubicBezTo>
                  <a:cubicBezTo>
                    <a:pt x="259" y="171"/>
                    <a:pt x="258" y="172"/>
                    <a:pt x="258" y="172"/>
                  </a:cubicBezTo>
                  <a:cubicBezTo>
                    <a:pt x="257" y="173"/>
                    <a:pt x="257" y="174"/>
                    <a:pt x="256" y="175"/>
                  </a:cubicBezTo>
                  <a:cubicBezTo>
                    <a:pt x="255" y="177"/>
                    <a:pt x="252" y="177"/>
                    <a:pt x="252" y="180"/>
                  </a:cubicBezTo>
                  <a:cubicBezTo>
                    <a:pt x="252" y="182"/>
                    <a:pt x="252" y="183"/>
                    <a:pt x="252" y="184"/>
                  </a:cubicBezTo>
                  <a:cubicBezTo>
                    <a:pt x="252" y="186"/>
                    <a:pt x="252" y="187"/>
                    <a:pt x="252" y="189"/>
                  </a:cubicBezTo>
                  <a:cubicBezTo>
                    <a:pt x="250" y="189"/>
                    <a:pt x="246" y="188"/>
                    <a:pt x="245" y="191"/>
                  </a:cubicBezTo>
                  <a:cubicBezTo>
                    <a:pt x="243" y="193"/>
                    <a:pt x="242" y="196"/>
                    <a:pt x="243" y="199"/>
                  </a:cubicBezTo>
                  <a:cubicBezTo>
                    <a:pt x="244" y="203"/>
                    <a:pt x="248" y="201"/>
                    <a:pt x="252" y="202"/>
                  </a:cubicBezTo>
                  <a:cubicBezTo>
                    <a:pt x="254" y="202"/>
                    <a:pt x="253" y="206"/>
                    <a:pt x="253" y="208"/>
                  </a:cubicBezTo>
                  <a:cubicBezTo>
                    <a:pt x="253" y="209"/>
                    <a:pt x="254" y="212"/>
                    <a:pt x="252" y="213"/>
                  </a:cubicBezTo>
                  <a:cubicBezTo>
                    <a:pt x="252" y="213"/>
                    <a:pt x="252" y="213"/>
                    <a:pt x="252" y="213"/>
                  </a:cubicBezTo>
                  <a:cubicBezTo>
                    <a:pt x="251" y="214"/>
                    <a:pt x="251" y="214"/>
                    <a:pt x="251" y="215"/>
                  </a:cubicBezTo>
                  <a:cubicBezTo>
                    <a:pt x="250" y="216"/>
                    <a:pt x="250" y="215"/>
                    <a:pt x="249" y="215"/>
                  </a:cubicBezTo>
                  <a:cubicBezTo>
                    <a:pt x="248" y="215"/>
                    <a:pt x="247" y="216"/>
                    <a:pt x="246" y="215"/>
                  </a:cubicBezTo>
                  <a:cubicBezTo>
                    <a:pt x="245" y="215"/>
                    <a:pt x="245" y="213"/>
                    <a:pt x="244" y="213"/>
                  </a:cubicBezTo>
                  <a:cubicBezTo>
                    <a:pt x="243" y="212"/>
                    <a:pt x="243" y="211"/>
                    <a:pt x="242" y="210"/>
                  </a:cubicBezTo>
                  <a:cubicBezTo>
                    <a:pt x="242" y="208"/>
                    <a:pt x="241" y="206"/>
                    <a:pt x="239" y="205"/>
                  </a:cubicBezTo>
                  <a:cubicBezTo>
                    <a:pt x="237" y="204"/>
                    <a:pt x="236" y="205"/>
                    <a:pt x="236" y="207"/>
                  </a:cubicBezTo>
                  <a:cubicBezTo>
                    <a:pt x="235" y="208"/>
                    <a:pt x="235" y="209"/>
                    <a:pt x="235" y="210"/>
                  </a:cubicBezTo>
                  <a:cubicBezTo>
                    <a:pt x="234" y="212"/>
                    <a:pt x="233" y="212"/>
                    <a:pt x="231" y="212"/>
                  </a:cubicBezTo>
                  <a:cubicBezTo>
                    <a:pt x="230" y="211"/>
                    <a:pt x="230" y="211"/>
                    <a:pt x="229" y="212"/>
                  </a:cubicBezTo>
                  <a:cubicBezTo>
                    <a:pt x="229" y="212"/>
                    <a:pt x="228" y="213"/>
                    <a:pt x="228" y="214"/>
                  </a:cubicBezTo>
                  <a:cubicBezTo>
                    <a:pt x="229" y="215"/>
                    <a:pt x="230" y="215"/>
                    <a:pt x="231" y="215"/>
                  </a:cubicBezTo>
                  <a:cubicBezTo>
                    <a:pt x="232" y="216"/>
                    <a:pt x="233" y="217"/>
                    <a:pt x="233" y="219"/>
                  </a:cubicBezTo>
                  <a:cubicBezTo>
                    <a:pt x="233" y="223"/>
                    <a:pt x="233" y="226"/>
                    <a:pt x="231" y="229"/>
                  </a:cubicBezTo>
                  <a:cubicBezTo>
                    <a:pt x="230" y="231"/>
                    <a:pt x="228" y="234"/>
                    <a:pt x="227" y="231"/>
                  </a:cubicBezTo>
                  <a:cubicBezTo>
                    <a:pt x="225" y="229"/>
                    <a:pt x="227" y="224"/>
                    <a:pt x="227" y="222"/>
                  </a:cubicBezTo>
                  <a:cubicBezTo>
                    <a:pt x="227" y="220"/>
                    <a:pt x="227" y="217"/>
                    <a:pt x="226" y="215"/>
                  </a:cubicBezTo>
                  <a:cubicBezTo>
                    <a:pt x="224" y="214"/>
                    <a:pt x="223" y="219"/>
                    <a:pt x="222" y="220"/>
                  </a:cubicBezTo>
                  <a:cubicBezTo>
                    <a:pt x="222" y="221"/>
                    <a:pt x="222" y="222"/>
                    <a:pt x="221" y="223"/>
                  </a:cubicBezTo>
                  <a:cubicBezTo>
                    <a:pt x="221" y="225"/>
                    <a:pt x="222" y="226"/>
                    <a:pt x="221" y="228"/>
                  </a:cubicBezTo>
                  <a:cubicBezTo>
                    <a:pt x="220" y="229"/>
                    <a:pt x="217" y="230"/>
                    <a:pt x="216" y="228"/>
                  </a:cubicBezTo>
                  <a:cubicBezTo>
                    <a:pt x="215" y="227"/>
                    <a:pt x="216" y="222"/>
                    <a:pt x="214" y="221"/>
                  </a:cubicBezTo>
                  <a:cubicBezTo>
                    <a:pt x="212" y="221"/>
                    <a:pt x="211" y="224"/>
                    <a:pt x="210" y="225"/>
                  </a:cubicBezTo>
                  <a:cubicBezTo>
                    <a:pt x="209" y="228"/>
                    <a:pt x="209" y="230"/>
                    <a:pt x="208" y="233"/>
                  </a:cubicBezTo>
                  <a:cubicBezTo>
                    <a:pt x="208" y="235"/>
                    <a:pt x="208" y="237"/>
                    <a:pt x="207" y="240"/>
                  </a:cubicBezTo>
                  <a:cubicBezTo>
                    <a:pt x="206" y="242"/>
                    <a:pt x="206" y="244"/>
                    <a:pt x="207" y="246"/>
                  </a:cubicBezTo>
                  <a:cubicBezTo>
                    <a:pt x="208" y="249"/>
                    <a:pt x="210" y="249"/>
                    <a:pt x="212" y="248"/>
                  </a:cubicBezTo>
                  <a:cubicBezTo>
                    <a:pt x="214" y="248"/>
                    <a:pt x="216" y="248"/>
                    <a:pt x="217" y="250"/>
                  </a:cubicBezTo>
                  <a:cubicBezTo>
                    <a:pt x="218" y="251"/>
                    <a:pt x="218" y="254"/>
                    <a:pt x="217" y="255"/>
                  </a:cubicBezTo>
                  <a:cubicBezTo>
                    <a:pt x="216" y="258"/>
                    <a:pt x="212" y="259"/>
                    <a:pt x="210" y="260"/>
                  </a:cubicBezTo>
                  <a:cubicBezTo>
                    <a:pt x="208" y="261"/>
                    <a:pt x="207" y="262"/>
                    <a:pt x="205" y="263"/>
                  </a:cubicBezTo>
                  <a:cubicBezTo>
                    <a:pt x="204" y="264"/>
                    <a:pt x="202" y="265"/>
                    <a:pt x="200" y="263"/>
                  </a:cubicBezTo>
                  <a:cubicBezTo>
                    <a:pt x="199" y="263"/>
                    <a:pt x="198" y="261"/>
                    <a:pt x="197" y="262"/>
                  </a:cubicBezTo>
                  <a:cubicBezTo>
                    <a:pt x="195" y="262"/>
                    <a:pt x="195" y="264"/>
                    <a:pt x="195" y="266"/>
                  </a:cubicBezTo>
                  <a:cubicBezTo>
                    <a:pt x="195" y="267"/>
                    <a:pt x="196" y="268"/>
                    <a:pt x="198" y="268"/>
                  </a:cubicBezTo>
                  <a:cubicBezTo>
                    <a:pt x="199" y="269"/>
                    <a:pt x="201" y="269"/>
                    <a:pt x="201" y="270"/>
                  </a:cubicBezTo>
                  <a:cubicBezTo>
                    <a:pt x="202" y="271"/>
                    <a:pt x="202" y="273"/>
                    <a:pt x="202" y="275"/>
                  </a:cubicBezTo>
                  <a:cubicBezTo>
                    <a:pt x="202" y="277"/>
                    <a:pt x="201" y="277"/>
                    <a:pt x="199" y="279"/>
                  </a:cubicBezTo>
                  <a:cubicBezTo>
                    <a:pt x="198" y="280"/>
                    <a:pt x="198" y="282"/>
                    <a:pt x="198" y="284"/>
                  </a:cubicBezTo>
                  <a:cubicBezTo>
                    <a:pt x="198" y="286"/>
                    <a:pt x="198" y="288"/>
                    <a:pt x="196" y="288"/>
                  </a:cubicBezTo>
                  <a:cubicBezTo>
                    <a:pt x="194" y="288"/>
                    <a:pt x="193" y="287"/>
                    <a:pt x="193" y="285"/>
                  </a:cubicBezTo>
                  <a:cubicBezTo>
                    <a:pt x="192" y="282"/>
                    <a:pt x="191" y="278"/>
                    <a:pt x="187" y="278"/>
                  </a:cubicBezTo>
                  <a:cubicBezTo>
                    <a:pt x="185" y="279"/>
                    <a:pt x="183" y="280"/>
                    <a:pt x="182" y="281"/>
                  </a:cubicBezTo>
                  <a:cubicBezTo>
                    <a:pt x="181" y="282"/>
                    <a:pt x="179" y="283"/>
                    <a:pt x="179" y="285"/>
                  </a:cubicBezTo>
                  <a:cubicBezTo>
                    <a:pt x="179" y="286"/>
                    <a:pt x="180" y="287"/>
                    <a:pt x="180" y="288"/>
                  </a:cubicBezTo>
                  <a:cubicBezTo>
                    <a:pt x="177" y="290"/>
                    <a:pt x="174" y="291"/>
                    <a:pt x="172" y="290"/>
                  </a:cubicBezTo>
                  <a:cubicBezTo>
                    <a:pt x="169" y="289"/>
                    <a:pt x="167" y="285"/>
                    <a:pt x="164" y="286"/>
                  </a:cubicBezTo>
                  <a:cubicBezTo>
                    <a:pt x="162" y="287"/>
                    <a:pt x="160" y="289"/>
                    <a:pt x="159" y="290"/>
                  </a:cubicBezTo>
                  <a:cubicBezTo>
                    <a:pt x="158" y="292"/>
                    <a:pt x="156" y="294"/>
                    <a:pt x="154" y="295"/>
                  </a:cubicBezTo>
                  <a:cubicBezTo>
                    <a:pt x="152" y="297"/>
                    <a:pt x="147" y="299"/>
                    <a:pt x="148" y="303"/>
                  </a:cubicBezTo>
                  <a:cubicBezTo>
                    <a:pt x="149" y="308"/>
                    <a:pt x="155" y="307"/>
                    <a:pt x="159" y="306"/>
                  </a:cubicBezTo>
                  <a:cubicBezTo>
                    <a:pt x="160" y="306"/>
                    <a:pt x="162" y="305"/>
                    <a:pt x="164" y="306"/>
                  </a:cubicBezTo>
                  <a:cubicBezTo>
                    <a:pt x="165" y="306"/>
                    <a:pt x="166" y="308"/>
                    <a:pt x="166" y="309"/>
                  </a:cubicBezTo>
                  <a:cubicBezTo>
                    <a:pt x="168" y="314"/>
                    <a:pt x="164" y="316"/>
                    <a:pt x="160" y="318"/>
                  </a:cubicBezTo>
                  <a:cubicBezTo>
                    <a:pt x="157" y="320"/>
                    <a:pt x="153" y="322"/>
                    <a:pt x="153" y="327"/>
                  </a:cubicBezTo>
                  <a:cubicBezTo>
                    <a:pt x="152" y="331"/>
                    <a:pt x="152" y="334"/>
                    <a:pt x="149" y="337"/>
                  </a:cubicBezTo>
                  <a:cubicBezTo>
                    <a:pt x="147" y="341"/>
                    <a:pt x="143" y="343"/>
                    <a:pt x="140" y="345"/>
                  </a:cubicBezTo>
                  <a:cubicBezTo>
                    <a:pt x="137" y="347"/>
                    <a:pt x="134" y="348"/>
                    <a:pt x="130" y="349"/>
                  </a:cubicBezTo>
                  <a:cubicBezTo>
                    <a:pt x="127" y="351"/>
                    <a:pt x="123" y="351"/>
                    <a:pt x="120" y="354"/>
                  </a:cubicBezTo>
                  <a:cubicBezTo>
                    <a:pt x="117" y="357"/>
                    <a:pt x="115" y="362"/>
                    <a:pt x="113" y="365"/>
                  </a:cubicBezTo>
                  <a:cubicBezTo>
                    <a:pt x="112" y="366"/>
                    <a:pt x="112" y="368"/>
                    <a:pt x="111" y="369"/>
                  </a:cubicBezTo>
                  <a:cubicBezTo>
                    <a:pt x="111" y="369"/>
                    <a:pt x="96" y="348"/>
                    <a:pt x="91" y="341"/>
                  </a:cubicBezTo>
                  <a:cubicBezTo>
                    <a:pt x="85" y="335"/>
                    <a:pt x="88" y="336"/>
                    <a:pt x="88" y="329"/>
                  </a:cubicBezTo>
                  <a:cubicBezTo>
                    <a:pt x="87" y="322"/>
                    <a:pt x="83" y="318"/>
                    <a:pt x="80" y="310"/>
                  </a:cubicBezTo>
                  <a:cubicBezTo>
                    <a:pt x="78" y="303"/>
                    <a:pt x="77" y="301"/>
                    <a:pt x="71" y="294"/>
                  </a:cubicBezTo>
                  <a:cubicBezTo>
                    <a:pt x="66" y="287"/>
                    <a:pt x="67" y="292"/>
                    <a:pt x="55" y="295"/>
                  </a:cubicBezTo>
                  <a:cubicBezTo>
                    <a:pt x="43" y="298"/>
                    <a:pt x="49" y="291"/>
                    <a:pt x="48" y="287"/>
                  </a:cubicBezTo>
                  <a:cubicBezTo>
                    <a:pt x="48" y="283"/>
                    <a:pt x="25" y="285"/>
                    <a:pt x="21" y="282"/>
                  </a:cubicBezTo>
                  <a:cubicBezTo>
                    <a:pt x="17" y="280"/>
                    <a:pt x="18" y="278"/>
                    <a:pt x="9" y="276"/>
                  </a:cubicBezTo>
                  <a:cubicBezTo>
                    <a:pt x="7" y="275"/>
                    <a:pt x="6" y="275"/>
                    <a:pt x="5" y="275"/>
                  </a:cubicBezTo>
                  <a:cubicBezTo>
                    <a:pt x="5" y="275"/>
                    <a:pt x="2" y="261"/>
                    <a:pt x="1" y="258"/>
                  </a:cubicBezTo>
                  <a:cubicBezTo>
                    <a:pt x="0" y="254"/>
                    <a:pt x="6" y="250"/>
                    <a:pt x="9" y="248"/>
                  </a:cubicBezTo>
                  <a:cubicBezTo>
                    <a:pt x="13" y="245"/>
                    <a:pt x="9" y="238"/>
                    <a:pt x="8" y="234"/>
                  </a:cubicBezTo>
                  <a:cubicBezTo>
                    <a:pt x="7" y="231"/>
                    <a:pt x="9" y="231"/>
                    <a:pt x="13" y="228"/>
                  </a:cubicBezTo>
                  <a:cubicBezTo>
                    <a:pt x="17" y="225"/>
                    <a:pt x="18" y="211"/>
                    <a:pt x="17" y="205"/>
                  </a:cubicBezTo>
                  <a:cubicBezTo>
                    <a:pt x="16" y="200"/>
                    <a:pt x="19" y="201"/>
                    <a:pt x="23" y="201"/>
                  </a:cubicBezTo>
                  <a:cubicBezTo>
                    <a:pt x="26" y="200"/>
                    <a:pt x="26" y="199"/>
                    <a:pt x="31" y="195"/>
                  </a:cubicBezTo>
                  <a:cubicBezTo>
                    <a:pt x="35" y="192"/>
                    <a:pt x="30" y="180"/>
                    <a:pt x="29" y="174"/>
                  </a:cubicBezTo>
                  <a:cubicBezTo>
                    <a:pt x="28" y="167"/>
                    <a:pt x="36" y="164"/>
                    <a:pt x="42" y="162"/>
                  </a:cubicBezTo>
                  <a:cubicBezTo>
                    <a:pt x="48" y="160"/>
                    <a:pt x="43" y="155"/>
                    <a:pt x="36" y="147"/>
                  </a:cubicBezTo>
                  <a:cubicBezTo>
                    <a:pt x="30" y="139"/>
                    <a:pt x="38" y="139"/>
                    <a:pt x="38" y="128"/>
                  </a:cubicBezTo>
                  <a:cubicBezTo>
                    <a:pt x="37" y="117"/>
                    <a:pt x="42" y="122"/>
                    <a:pt x="48" y="113"/>
                  </a:cubicBezTo>
                  <a:cubicBezTo>
                    <a:pt x="55" y="104"/>
                    <a:pt x="55" y="111"/>
                    <a:pt x="59" y="110"/>
                  </a:cubicBezTo>
                  <a:cubicBezTo>
                    <a:pt x="62" y="110"/>
                    <a:pt x="63" y="105"/>
                    <a:pt x="64" y="100"/>
                  </a:cubicBezTo>
                  <a:cubicBezTo>
                    <a:pt x="65" y="95"/>
                    <a:pt x="74" y="92"/>
                    <a:pt x="74" y="86"/>
                  </a:cubicBezTo>
                  <a:cubicBezTo>
                    <a:pt x="73" y="81"/>
                    <a:pt x="71" y="79"/>
                    <a:pt x="69" y="78"/>
                  </a:cubicBezTo>
                  <a:cubicBezTo>
                    <a:pt x="67" y="76"/>
                    <a:pt x="65" y="71"/>
                    <a:pt x="65" y="64"/>
                  </a:cubicBezTo>
                  <a:cubicBezTo>
                    <a:pt x="66" y="58"/>
                    <a:pt x="67" y="60"/>
                    <a:pt x="71" y="58"/>
                  </a:cubicBezTo>
                  <a:cubicBezTo>
                    <a:pt x="75" y="55"/>
                    <a:pt x="71" y="55"/>
                    <a:pt x="72" y="49"/>
                  </a:cubicBezTo>
                  <a:cubicBezTo>
                    <a:pt x="73" y="44"/>
                    <a:pt x="76" y="47"/>
                    <a:pt x="79" y="45"/>
                  </a:cubicBezTo>
                  <a:cubicBezTo>
                    <a:pt x="82" y="44"/>
                    <a:pt x="85" y="40"/>
                    <a:pt x="89" y="35"/>
                  </a:cubicBezTo>
                  <a:cubicBezTo>
                    <a:pt x="93" y="30"/>
                    <a:pt x="100" y="39"/>
                    <a:pt x="104" y="42"/>
                  </a:cubicBezTo>
                  <a:cubicBezTo>
                    <a:pt x="109" y="46"/>
                    <a:pt x="113" y="36"/>
                    <a:pt x="115" y="32"/>
                  </a:cubicBezTo>
                  <a:cubicBezTo>
                    <a:pt x="117" y="28"/>
                    <a:pt x="120" y="29"/>
                    <a:pt x="123" y="29"/>
                  </a:cubicBezTo>
                  <a:cubicBezTo>
                    <a:pt x="127" y="29"/>
                    <a:pt x="127" y="27"/>
                    <a:pt x="132" y="21"/>
                  </a:cubicBezTo>
                  <a:cubicBezTo>
                    <a:pt x="137" y="16"/>
                    <a:pt x="138" y="18"/>
                    <a:pt x="143" y="18"/>
                  </a:cubicBezTo>
                  <a:cubicBezTo>
                    <a:pt x="149" y="18"/>
                    <a:pt x="145" y="14"/>
                    <a:pt x="147" y="10"/>
                  </a:cubicBezTo>
                  <a:cubicBezTo>
                    <a:pt x="150" y="6"/>
                    <a:pt x="145" y="7"/>
                    <a:pt x="145" y="5"/>
                  </a:cubicBezTo>
                  <a:cubicBezTo>
                    <a:pt x="144" y="3"/>
                    <a:pt x="150" y="2"/>
                    <a:pt x="150" y="2"/>
                  </a:cubicBezTo>
                  <a:cubicBezTo>
                    <a:pt x="150" y="2"/>
                    <a:pt x="150" y="2"/>
                    <a:pt x="150" y="2"/>
                  </a:cubicBezTo>
                  <a:cubicBezTo>
                    <a:pt x="151" y="3"/>
                    <a:pt x="151" y="3"/>
                    <a:pt x="152" y="3"/>
                  </a:cubicBezTo>
                  <a:cubicBezTo>
                    <a:pt x="157" y="3"/>
                    <a:pt x="166" y="7"/>
                    <a:pt x="167" y="3"/>
                  </a:cubicBezTo>
                  <a:cubicBezTo>
                    <a:pt x="169" y="0"/>
                    <a:pt x="182" y="3"/>
                    <a:pt x="177" y="8"/>
                  </a:cubicBezTo>
                  <a:cubicBezTo>
                    <a:pt x="172" y="13"/>
                    <a:pt x="169" y="10"/>
                    <a:pt x="172" y="18"/>
                  </a:cubicBezTo>
                  <a:cubicBezTo>
                    <a:pt x="174" y="26"/>
                    <a:pt x="168" y="24"/>
                    <a:pt x="177" y="30"/>
                  </a:cubicBezTo>
                  <a:cubicBezTo>
                    <a:pt x="185" y="35"/>
                    <a:pt x="182" y="33"/>
                    <a:pt x="184" y="38"/>
                  </a:cubicBezTo>
                  <a:cubicBezTo>
                    <a:pt x="186" y="43"/>
                    <a:pt x="184" y="63"/>
                    <a:pt x="188" y="61"/>
                  </a:cubicBezTo>
                  <a:cubicBezTo>
                    <a:pt x="192" y="59"/>
                    <a:pt x="192" y="56"/>
                    <a:pt x="197" y="57"/>
                  </a:cubicBezTo>
                  <a:cubicBezTo>
                    <a:pt x="201" y="59"/>
                    <a:pt x="207" y="65"/>
                    <a:pt x="212" y="60"/>
                  </a:cubicBezTo>
                  <a:cubicBezTo>
                    <a:pt x="217" y="54"/>
                    <a:pt x="216" y="49"/>
                    <a:pt x="219" y="50"/>
                  </a:cubicBezTo>
                  <a:cubicBezTo>
                    <a:pt x="221" y="50"/>
                    <a:pt x="224" y="53"/>
                    <a:pt x="224" y="49"/>
                  </a:cubicBezTo>
                  <a:cubicBezTo>
                    <a:pt x="224" y="44"/>
                    <a:pt x="225" y="38"/>
                    <a:pt x="228" y="39"/>
                  </a:cubicBezTo>
                  <a:cubicBezTo>
                    <a:pt x="232" y="40"/>
                    <a:pt x="238" y="33"/>
                    <a:pt x="237" y="38"/>
                  </a:cubicBezTo>
                  <a:cubicBezTo>
                    <a:pt x="236" y="44"/>
                    <a:pt x="235" y="49"/>
                    <a:pt x="238" y="49"/>
                  </a:cubicBezTo>
                  <a:cubicBezTo>
                    <a:pt x="242" y="50"/>
                    <a:pt x="242" y="55"/>
                    <a:pt x="243" y="56"/>
                  </a:cubicBezTo>
                  <a:cubicBezTo>
                    <a:pt x="245" y="58"/>
                    <a:pt x="246" y="66"/>
                    <a:pt x="252" y="63"/>
                  </a:cubicBezTo>
                  <a:cubicBezTo>
                    <a:pt x="259" y="59"/>
                    <a:pt x="258" y="58"/>
                    <a:pt x="263" y="57"/>
                  </a:cubicBezTo>
                  <a:cubicBezTo>
                    <a:pt x="267" y="55"/>
                    <a:pt x="270" y="53"/>
                    <a:pt x="275" y="50"/>
                  </a:cubicBezTo>
                  <a:cubicBezTo>
                    <a:pt x="280" y="47"/>
                    <a:pt x="283" y="48"/>
                    <a:pt x="285" y="51"/>
                  </a:cubicBezTo>
                  <a:cubicBezTo>
                    <a:pt x="287" y="53"/>
                    <a:pt x="290" y="61"/>
                    <a:pt x="291" y="64"/>
                  </a:cubicBezTo>
                  <a:cubicBezTo>
                    <a:pt x="290" y="63"/>
                    <a:pt x="289" y="63"/>
                    <a:pt x="287" y="63"/>
                  </a:cubicBezTo>
                  <a:cubicBezTo>
                    <a:pt x="284" y="63"/>
                    <a:pt x="281" y="64"/>
                    <a:pt x="279" y="66"/>
                  </a:cubicBezTo>
                  <a:cubicBezTo>
                    <a:pt x="276" y="68"/>
                    <a:pt x="278" y="70"/>
                    <a:pt x="280" y="72"/>
                  </a:cubicBezTo>
                  <a:cubicBezTo>
                    <a:pt x="283" y="73"/>
                    <a:pt x="285" y="74"/>
                    <a:pt x="288" y="76"/>
                  </a:cubicBezTo>
                  <a:cubicBezTo>
                    <a:pt x="290" y="77"/>
                    <a:pt x="291" y="79"/>
                    <a:pt x="288" y="8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41">
              <a:extLst>
                <a:ext uri="{FF2B5EF4-FFF2-40B4-BE49-F238E27FC236}">
                  <a16:creationId xmlns:a16="http://schemas.microsoft.com/office/drawing/2014/main" id="{9DD5CC60-5147-491F-8A09-9B0175E49D96}"/>
                </a:ext>
              </a:extLst>
            </p:cNvPr>
            <p:cNvSpPr>
              <a:spLocks/>
            </p:cNvSpPr>
            <p:nvPr/>
          </p:nvSpPr>
          <p:spPr bwMode="auto">
            <a:xfrm>
              <a:off x="6729" y="3815"/>
              <a:ext cx="24" cy="17"/>
            </a:xfrm>
            <a:custGeom>
              <a:avLst/>
              <a:gdLst>
                <a:gd name="T0" fmla="*/ 0 w 10"/>
                <a:gd name="T1" fmla="*/ 3 h 7"/>
                <a:gd name="T2" fmla="*/ 5 w 10"/>
                <a:gd name="T3" fmla="*/ 0 h 7"/>
                <a:gd name="T4" fmla="*/ 9 w 10"/>
                <a:gd name="T5" fmla="*/ 1 h 7"/>
                <a:gd name="T6" fmla="*/ 7 w 10"/>
                <a:gd name="T7" fmla="*/ 5 h 7"/>
                <a:gd name="T8" fmla="*/ 5 w 10"/>
                <a:gd name="T9" fmla="*/ 7 h 7"/>
                <a:gd name="T10" fmla="*/ 3 w 10"/>
                <a:gd name="T11" fmla="*/ 6 h 7"/>
                <a:gd name="T12" fmla="*/ 0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3"/>
                  </a:moveTo>
                  <a:cubicBezTo>
                    <a:pt x="1" y="1"/>
                    <a:pt x="3" y="0"/>
                    <a:pt x="5" y="0"/>
                  </a:cubicBezTo>
                  <a:cubicBezTo>
                    <a:pt x="6" y="0"/>
                    <a:pt x="8" y="0"/>
                    <a:pt x="9" y="1"/>
                  </a:cubicBezTo>
                  <a:cubicBezTo>
                    <a:pt x="10" y="3"/>
                    <a:pt x="9" y="4"/>
                    <a:pt x="7" y="5"/>
                  </a:cubicBezTo>
                  <a:cubicBezTo>
                    <a:pt x="7" y="6"/>
                    <a:pt x="6" y="6"/>
                    <a:pt x="5" y="7"/>
                  </a:cubicBezTo>
                  <a:cubicBezTo>
                    <a:pt x="4" y="7"/>
                    <a:pt x="3" y="7"/>
                    <a:pt x="3" y="6"/>
                  </a:cubicBezTo>
                  <a:cubicBezTo>
                    <a:pt x="2" y="6"/>
                    <a:pt x="0" y="4"/>
                    <a:pt x="0"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2">
              <a:extLst>
                <a:ext uri="{FF2B5EF4-FFF2-40B4-BE49-F238E27FC236}">
                  <a16:creationId xmlns:a16="http://schemas.microsoft.com/office/drawing/2014/main" id="{169ACFCA-4DBF-4791-A656-71C446AB9DD9}"/>
                </a:ext>
              </a:extLst>
            </p:cNvPr>
            <p:cNvSpPr>
              <a:spLocks/>
            </p:cNvSpPr>
            <p:nvPr/>
          </p:nvSpPr>
          <p:spPr bwMode="auto">
            <a:xfrm>
              <a:off x="6680" y="3728"/>
              <a:ext cx="28" cy="16"/>
            </a:xfrm>
            <a:custGeom>
              <a:avLst/>
              <a:gdLst>
                <a:gd name="T0" fmla="*/ 0 w 12"/>
                <a:gd name="T1" fmla="*/ 5 h 7"/>
                <a:gd name="T2" fmla="*/ 1 w 12"/>
                <a:gd name="T3" fmla="*/ 3 h 7"/>
                <a:gd name="T4" fmla="*/ 5 w 12"/>
                <a:gd name="T5" fmla="*/ 2 h 7"/>
                <a:gd name="T6" fmla="*/ 7 w 12"/>
                <a:gd name="T7" fmla="*/ 0 h 7"/>
                <a:gd name="T8" fmla="*/ 9 w 12"/>
                <a:gd name="T9" fmla="*/ 0 h 7"/>
                <a:gd name="T10" fmla="*/ 11 w 12"/>
                <a:gd name="T11" fmla="*/ 4 h 7"/>
                <a:gd name="T12" fmla="*/ 8 w 12"/>
                <a:gd name="T13" fmla="*/ 6 h 7"/>
                <a:gd name="T14" fmla="*/ 5 w 12"/>
                <a:gd name="T15" fmla="*/ 7 h 7"/>
                <a:gd name="T16" fmla="*/ 4 w 12"/>
                <a:gd name="T17" fmla="*/ 7 h 7"/>
                <a:gd name="T18" fmla="*/ 2 w 12"/>
                <a:gd name="T19" fmla="*/ 7 h 7"/>
                <a:gd name="T20" fmla="*/ 0 w 12"/>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0" y="5"/>
                  </a:moveTo>
                  <a:cubicBezTo>
                    <a:pt x="0" y="4"/>
                    <a:pt x="0" y="3"/>
                    <a:pt x="1" y="3"/>
                  </a:cubicBezTo>
                  <a:cubicBezTo>
                    <a:pt x="3" y="2"/>
                    <a:pt x="4" y="3"/>
                    <a:pt x="5" y="2"/>
                  </a:cubicBezTo>
                  <a:cubicBezTo>
                    <a:pt x="6" y="2"/>
                    <a:pt x="7" y="1"/>
                    <a:pt x="7" y="0"/>
                  </a:cubicBezTo>
                  <a:cubicBezTo>
                    <a:pt x="8" y="0"/>
                    <a:pt x="9" y="0"/>
                    <a:pt x="9" y="0"/>
                  </a:cubicBezTo>
                  <a:cubicBezTo>
                    <a:pt x="11" y="0"/>
                    <a:pt x="12" y="3"/>
                    <a:pt x="11" y="4"/>
                  </a:cubicBezTo>
                  <a:cubicBezTo>
                    <a:pt x="11" y="5"/>
                    <a:pt x="9" y="6"/>
                    <a:pt x="8" y="6"/>
                  </a:cubicBezTo>
                  <a:cubicBezTo>
                    <a:pt x="8" y="7"/>
                    <a:pt x="6" y="7"/>
                    <a:pt x="5" y="7"/>
                  </a:cubicBezTo>
                  <a:cubicBezTo>
                    <a:pt x="5" y="7"/>
                    <a:pt x="4" y="7"/>
                    <a:pt x="4" y="7"/>
                  </a:cubicBezTo>
                  <a:cubicBezTo>
                    <a:pt x="3" y="7"/>
                    <a:pt x="3" y="7"/>
                    <a:pt x="2" y="7"/>
                  </a:cubicBezTo>
                  <a:cubicBezTo>
                    <a:pt x="1" y="7"/>
                    <a:pt x="0" y="6"/>
                    <a:pt x="0" y="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3">
              <a:extLst>
                <a:ext uri="{FF2B5EF4-FFF2-40B4-BE49-F238E27FC236}">
                  <a16:creationId xmlns:a16="http://schemas.microsoft.com/office/drawing/2014/main" id="{C8AD1F08-C29F-46E2-B080-C055D1F528DA}"/>
                </a:ext>
              </a:extLst>
            </p:cNvPr>
            <p:cNvSpPr>
              <a:spLocks/>
            </p:cNvSpPr>
            <p:nvPr/>
          </p:nvSpPr>
          <p:spPr bwMode="auto">
            <a:xfrm>
              <a:off x="6696" y="3775"/>
              <a:ext cx="19" cy="17"/>
            </a:xfrm>
            <a:custGeom>
              <a:avLst/>
              <a:gdLst>
                <a:gd name="T0" fmla="*/ 0 w 8"/>
                <a:gd name="T1" fmla="*/ 2 h 7"/>
                <a:gd name="T2" fmla="*/ 2 w 8"/>
                <a:gd name="T3" fmla="*/ 1 h 7"/>
                <a:gd name="T4" fmla="*/ 5 w 8"/>
                <a:gd name="T5" fmla="*/ 1 h 7"/>
                <a:gd name="T6" fmla="*/ 6 w 8"/>
                <a:gd name="T7" fmla="*/ 7 h 7"/>
                <a:gd name="T8" fmla="*/ 2 w 8"/>
                <a:gd name="T9" fmla="*/ 6 h 7"/>
                <a:gd name="T10" fmla="*/ 1 w 8"/>
                <a:gd name="T11" fmla="*/ 4 h 7"/>
                <a:gd name="T12" fmla="*/ 0 w 8"/>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2"/>
                  </a:moveTo>
                  <a:cubicBezTo>
                    <a:pt x="0" y="1"/>
                    <a:pt x="1" y="1"/>
                    <a:pt x="2" y="1"/>
                  </a:cubicBezTo>
                  <a:cubicBezTo>
                    <a:pt x="4" y="0"/>
                    <a:pt x="4" y="0"/>
                    <a:pt x="5" y="1"/>
                  </a:cubicBezTo>
                  <a:cubicBezTo>
                    <a:pt x="7" y="2"/>
                    <a:pt x="8" y="6"/>
                    <a:pt x="6" y="7"/>
                  </a:cubicBezTo>
                  <a:cubicBezTo>
                    <a:pt x="5" y="7"/>
                    <a:pt x="3" y="6"/>
                    <a:pt x="2" y="6"/>
                  </a:cubicBezTo>
                  <a:cubicBezTo>
                    <a:pt x="2" y="5"/>
                    <a:pt x="1" y="5"/>
                    <a:pt x="1" y="4"/>
                  </a:cubicBezTo>
                  <a:cubicBezTo>
                    <a:pt x="1" y="4"/>
                    <a:pt x="0" y="2"/>
                    <a:pt x="0"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4">
              <a:extLst>
                <a:ext uri="{FF2B5EF4-FFF2-40B4-BE49-F238E27FC236}">
                  <a16:creationId xmlns:a16="http://schemas.microsoft.com/office/drawing/2014/main" id="{2A0B7B13-87E0-478A-9C8A-5408A494A36A}"/>
                </a:ext>
              </a:extLst>
            </p:cNvPr>
            <p:cNvSpPr>
              <a:spLocks/>
            </p:cNvSpPr>
            <p:nvPr/>
          </p:nvSpPr>
          <p:spPr bwMode="auto">
            <a:xfrm>
              <a:off x="6611" y="3763"/>
              <a:ext cx="66" cy="48"/>
            </a:xfrm>
            <a:custGeom>
              <a:avLst/>
              <a:gdLst>
                <a:gd name="T0" fmla="*/ 21 w 28"/>
                <a:gd name="T1" fmla="*/ 16 h 20"/>
                <a:gd name="T2" fmla="*/ 22 w 28"/>
                <a:gd name="T3" fmla="*/ 15 h 20"/>
                <a:gd name="T4" fmla="*/ 23 w 28"/>
                <a:gd name="T5" fmla="*/ 13 h 20"/>
                <a:gd name="T6" fmla="*/ 26 w 28"/>
                <a:gd name="T7" fmla="*/ 10 h 20"/>
                <a:gd name="T8" fmla="*/ 28 w 28"/>
                <a:gd name="T9" fmla="*/ 3 h 20"/>
                <a:gd name="T10" fmla="*/ 27 w 28"/>
                <a:gd name="T11" fmla="*/ 0 h 20"/>
                <a:gd name="T12" fmla="*/ 24 w 28"/>
                <a:gd name="T13" fmla="*/ 1 h 20"/>
                <a:gd name="T14" fmla="*/ 21 w 28"/>
                <a:gd name="T15" fmla="*/ 3 h 20"/>
                <a:gd name="T16" fmla="*/ 17 w 28"/>
                <a:gd name="T17" fmla="*/ 5 h 20"/>
                <a:gd name="T18" fmla="*/ 14 w 28"/>
                <a:gd name="T19" fmla="*/ 4 h 20"/>
                <a:gd name="T20" fmla="*/ 11 w 28"/>
                <a:gd name="T21" fmla="*/ 4 h 20"/>
                <a:gd name="T22" fmla="*/ 4 w 28"/>
                <a:gd name="T23" fmla="*/ 4 h 20"/>
                <a:gd name="T24" fmla="*/ 0 w 28"/>
                <a:gd name="T25" fmla="*/ 10 h 20"/>
                <a:gd name="T26" fmla="*/ 0 w 28"/>
                <a:gd name="T27" fmla="*/ 15 h 20"/>
                <a:gd name="T28" fmla="*/ 5 w 28"/>
                <a:gd name="T29" fmla="*/ 15 h 20"/>
                <a:gd name="T30" fmla="*/ 8 w 28"/>
                <a:gd name="T31" fmla="*/ 17 h 20"/>
                <a:gd name="T32" fmla="*/ 14 w 28"/>
                <a:gd name="T33" fmla="*/ 20 h 20"/>
                <a:gd name="T34" fmla="*/ 17 w 28"/>
                <a:gd name="T35" fmla="*/ 19 h 20"/>
                <a:gd name="T36" fmla="*/ 21 w 28"/>
                <a:gd name="T3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0">
                  <a:moveTo>
                    <a:pt x="21" y="16"/>
                  </a:moveTo>
                  <a:cubicBezTo>
                    <a:pt x="21" y="16"/>
                    <a:pt x="22" y="15"/>
                    <a:pt x="22" y="15"/>
                  </a:cubicBezTo>
                  <a:cubicBezTo>
                    <a:pt x="23" y="14"/>
                    <a:pt x="23" y="14"/>
                    <a:pt x="23" y="13"/>
                  </a:cubicBezTo>
                  <a:cubicBezTo>
                    <a:pt x="24" y="12"/>
                    <a:pt x="25" y="11"/>
                    <a:pt x="26" y="10"/>
                  </a:cubicBezTo>
                  <a:cubicBezTo>
                    <a:pt x="27" y="7"/>
                    <a:pt x="27" y="5"/>
                    <a:pt x="28" y="3"/>
                  </a:cubicBezTo>
                  <a:cubicBezTo>
                    <a:pt x="28" y="1"/>
                    <a:pt x="28" y="1"/>
                    <a:pt x="27" y="0"/>
                  </a:cubicBezTo>
                  <a:cubicBezTo>
                    <a:pt x="26" y="0"/>
                    <a:pt x="25" y="0"/>
                    <a:pt x="24" y="1"/>
                  </a:cubicBezTo>
                  <a:cubicBezTo>
                    <a:pt x="23" y="1"/>
                    <a:pt x="22" y="2"/>
                    <a:pt x="21" y="3"/>
                  </a:cubicBezTo>
                  <a:cubicBezTo>
                    <a:pt x="20" y="4"/>
                    <a:pt x="19" y="5"/>
                    <a:pt x="17" y="5"/>
                  </a:cubicBezTo>
                  <a:cubicBezTo>
                    <a:pt x="16" y="5"/>
                    <a:pt x="15" y="4"/>
                    <a:pt x="14" y="4"/>
                  </a:cubicBezTo>
                  <a:cubicBezTo>
                    <a:pt x="13" y="4"/>
                    <a:pt x="12" y="4"/>
                    <a:pt x="11" y="4"/>
                  </a:cubicBezTo>
                  <a:cubicBezTo>
                    <a:pt x="8" y="3"/>
                    <a:pt x="6" y="3"/>
                    <a:pt x="4" y="4"/>
                  </a:cubicBezTo>
                  <a:cubicBezTo>
                    <a:pt x="1" y="5"/>
                    <a:pt x="1" y="8"/>
                    <a:pt x="0" y="10"/>
                  </a:cubicBezTo>
                  <a:cubicBezTo>
                    <a:pt x="0" y="12"/>
                    <a:pt x="0" y="14"/>
                    <a:pt x="0" y="15"/>
                  </a:cubicBezTo>
                  <a:cubicBezTo>
                    <a:pt x="1" y="17"/>
                    <a:pt x="3" y="16"/>
                    <a:pt x="5" y="15"/>
                  </a:cubicBezTo>
                  <a:cubicBezTo>
                    <a:pt x="7" y="15"/>
                    <a:pt x="7" y="16"/>
                    <a:pt x="8" y="17"/>
                  </a:cubicBezTo>
                  <a:cubicBezTo>
                    <a:pt x="9" y="19"/>
                    <a:pt x="12" y="19"/>
                    <a:pt x="14" y="20"/>
                  </a:cubicBezTo>
                  <a:cubicBezTo>
                    <a:pt x="16" y="20"/>
                    <a:pt x="16" y="20"/>
                    <a:pt x="17" y="19"/>
                  </a:cubicBezTo>
                  <a:cubicBezTo>
                    <a:pt x="18" y="18"/>
                    <a:pt x="19" y="17"/>
                    <a:pt x="21" y="1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5">
              <a:extLst>
                <a:ext uri="{FF2B5EF4-FFF2-40B4-BE49-F238E27FC236}">
                  <a16:creationId xmlns:a16="http://schemas.microsoft.com/office/drawing/2014/main" id="{A0ADCE61-4E53-4DBB-8135-4BAF43ED894B}"/>
                </a:ext>
              </a:extLst>
            </p:cNvPr>
            <p:cNvSpPr>
              <a:spLocks/>
            </p:cNvSpPr>
            <p:nvPr/>
          </p:nvSpPr>
          <p:spPr bwMode="auto">
            <a:xfrm>
              <a:off x="6654" y="3796"/>
              <a:ext cx="28" cy="26"/>
            </a:xfrm>
            <a:custGeom>
              <a:avLst/>
              <a:gdLst>
                <a:gd name="T0" fmla="*/ 1 w 12"/>
                <a:gd name="T1" fmla="*/ 11 h 11"/>
                <a:gd name="T2" fmla="*/ 1 w 12"/>
                <a:gd name="T3" fmla="*/ 9 h 11"/>
                <a:gd name="T4" fmla="*/ 7 w 12"/>
                <a:gd name="T5" fmla="*/ 3 h 11"/>
                <a:gd name="T6" fmla="*/ 11 w 12"/>
                <a:gd name="T7" fmla="*/ 2 h 11"/>
                <a:gd name="T8" fmla="*/ 9 w 12"/>
                <a:gd name="T9" fmla="*/ 6 h 11"/>
                <a:gd name="T10" fmla="*/ 6 w 12"/>
                <a:gd name="T11" fmla="*/ 9 h 11"/>
                <a:gd name="T12" fmla="*/ 2 w 12"/>
                <a:gd name="T13" fmla="*/ 11 h 11"/>
                <a:gd name="T14" fmla="*/ 1 w 1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 y="11"/>
                  </a:moveTo>
                  <a:cubicBezTo>
                    <a:pt x="0" y="11"/>
                    <a:pt x="0" y="10"/>
                    <a:pt x="1" y="9"/>
                  </a:cubicBezTo>
                  <a:cubicBezTo>
                    <a:pt x="2" y="6"/>
                    <a:pt x="5" y="5"/>
                    <a:pt x="7" y="3"/>
                  </a:cubicBezTo>
                  <a:cubicBezTo>
                    <a:pt x="8" y="2"/>
                    <a:pt x="9" y="0"/>
                    <a:pt x="11" y="2"/>
                  </a:cubicBezTo>
                  <a:cubicBezTo>
                    <a:pt x="12" y="3"/>
                    <a:pt x="10" y="5"/>
                    <a:pt x="9" y="6"/>
                  </a:cubicBezTo>
                  <a:cubicBezTo>
                    <a:pt x="8" y="7"/>
                    <a:pt x="7" y="8"/>
                    <a:pt x="6" y="9"/>
                  </a:cubicBezTo>
                  <a:cubicBezTo>
                    <a:pt x="4" y="10"/>
                    <a:pt x="3" y="11"/>
                    <a:pt x="2" y="11"/>
                  </a:cubicBezTo>
                  <a:cubicBezTo>
                    <a:pt x="2" y="11"/>
                    <a:pt x="2" y="11"/>
                    <a:pt x="1" y="1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6">
              <a:extLst>
                <a:ext uri="{FF2B5EF4-FFF2-40B4-BE49-F238E27FC236}">
                  <a16:creationId xmlns:a16="http://schemas.microsoft.com/office/drawing/2014/main" id="{92E138EE-CE33-4C4E-B227-38D0B5F93E29}"/>
                </a:ext>
              </a:extLst>
            </p:cNvPr>
            <p:cNvSpPr>
              <a:spLocks/>
            </p:cNvSpPr>
            <p:nvPr/>
          </p:nvSpPr>
          <p:spPr bwMode="auto">
            <a:xfrm>
              <a:off x="6649" y="3853"/>
              <a:ext cx="21" cy="33"/>
            </a:xfrm>
            <a:custGeom>
              <a:avLst/>
              <a:gdLst>
                <a:gd name="T0" fmla="*/ 2 w 9"/>
                <a:gd name="T1" fmla="*/ 13 h 14"/>
                <a:gd name="T2" fmla="*/ 1 w 9"/>
                <a:gd name="T3" fmla="*/ 12 h 14"/>
                <a:gd name="T4" fmla="*/ 0 w 9"/>
                <a:gd name="T5" fmla="*/ 9 h 14"/>
                <a:gd name="T6" fmla="*/ 2 w 9"/>
                <a:gd name="T7" fmla="*/ 7 h 14"/>
                <a:gd name="T8" fmla="*/ 4 w 9"/>
                <a:gd name="T9" fmla="*/ 4 h 14"/>
                <a:gd name="T10" fmla="*/ 5 w 9"/>
                <a:gd name="T11" fmla="*/ 1 h 14"/>
                <a:gd name="T12" fmla="*/ 9 w 9"/>
                <a:gd name="T13" fmla="*/ 2 h 14"/>
                <a:gd name="T14" fmla="*/ 7 w 9"/>
                <a:gd name="T15" fmla="*/ 5 h 14"/>
                <a:gd name="T16" fmla="*/ 6 w 9"/>
                <a:gd name="T17" fmla="*/ 11 h 14"/>
                <a:gd name="T18" fmla="*/ 4 w 9"/>
                <a:gd name="T19" fmla="*/ 13 h 14"/>
                <a:gd name="T20" fmla="*/ 2 w 9"/>
                <a:gd name="T21"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13"/>
                  </a:moveTo>
                  <a:cubicBezTo>
                    <a:pt x="1" y="13"/>
                    <a:pt x="1" y="13"/>
                    <a:pt x="1" y="12"/>
                  </a:cubicBezTo>
                  <a:cubicBezTo>
                    <a:pt x="0" y="11"/>
                    <a:pt x="0" y="11"/>
                    <a:pt x="0" y="9"/>
                  </a:cubicBezTo>
                  <a:cubicBezTo>
                    <a:pt x="0" y="8"/>
                    <a:pt x="1" y="7"/>
                    <a:pt x="2" y="7"/>
                  </a:cubicBezTo>
                  <a:cubicBezTo>
                    <a:pt x="3" y="6"/>
                    <a:pt x="3" y="5"/>
                    <a:pt x="4" y="4"/>
                  </a:cubicBezTo>
                  <a:cubicBezTo>
                    <a:pt x="4" y="3"/>
                    <a:pt x="4" y="2"/>
                    <a:pt x="5" y="1"/>
                  </a:cubicBezTo>
                  <a:cubicBezTo>
                    <a:pt x="6" y="0"/>
                    <a:pt x="9" y="0"/>
                    <a:pt x="9" y="2"/>
                  </a:cubicBezTo>
                  <a:cubicBezTo>
                    <a:pt x="9" y="3"/>
                    <a:pt x="7" y="4"/>
                    <a:pt x="7" y="5"/>
                  </a:cubicBezTo>
                  <a:cubicBezTo>
                    <a:pt x="6" y="7"/>
                    <a:pt x="6" y="9"/>
                    <a:pt x="6" y="11"/>
                  </a:cubicBezTo>
                  <a:cubicBezTo>
                    <a:pt x="5" y="12"/>
                    <a:pt x="5" y="12"/>
                    <a:pt x="4" y="13"/>
                  </a:cubicBezTo>
                  <a:cubicBezTo>
                    <a:pt x="3" y="13"/>
                    <a:pt x="3" y="14"/>
                    <a:pt x="2" y="1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7">
              <a:extLst>
                <a:ext uri="{FF2B5EF4-FFF2-40B4-BE49-F238E27FC236}">
                  <a16:creationId xmlns:a16="http://schemas.microsoft.com/office/drawing/2014/main" id="{B4EEFCAD-C9F3-4102-91D2-7FBF514C4E94}"/>
                </a:ext>
              </a:extLst>
            </p:cNvPr>
            <p:cNvSpPr>
              <a:spLocks/>
            </p:cNvSpPr>
            <p:nvPr/>
          </p:nvSpPr>
          <p:spPr bwMode="auto">
            <a:xfrm>
              <a:off x="6611" y="3837"/>
              <a:ext cx="43" cy="21"/>
            </a:xfrm>
            <a:custGeom>
              <a:avLst/>
              <a:gdLst>
                <a:gd name="T0" fmla="*/ 5 w 18"/>
                <a:gd name="T1" fmla="*/ 8 h 9"/>
                <a:gd name="T2" fmla="*/ 3 w 18"/>
                <a:gd name="T3" fmla="*/ 8 h 9"/>
                <a:gd name="T4" fmla="*/ 1 w 18"/>
                <a:gd name="T5" fmla="*/ 9 h 9"/>
                <a:gd name="T6" fmla="*/ 0 w 18"/>
                <a:gd name="T7" fmla="*/ 8 h 9"/>
                <a:gd name="T8" fmla="*/ 0 w 18"/>
                <a:gd name="T9" fmla="*/ 7 h 9"/>
                <a:gd name="T10" fmla="*/ 1 w 18"/>
                <a:gd name="T11" fmla="*/ 5 h 9"/>
                <a:gd name="T12" fmla="*/ 5 w 18"/>
                <a:gd name="T13" fmla="*/ 3 h 9"/>
                <a:gd name="T14" fmla="*/ 8 w 18"/>
                <a:gd name="T15" fmla="*/ 2 h 9"/>
                <a:gd name="T16" fmla="*/ 11 w 18"/>
                <a:gd name="T17" fmla="*/ 1 h 9"/>
                <a:gd name="T18" fmla="*/ 14 w 18"/>
                <a:gd name="T19" fmla="*/ 0 h 9"/>
                <a:gd name="T20" fmla="*/ 16 w 18"/>
                <a:gd name="T21" fmla="*/ 0 h 9"/>
                <a:gd name="T22" fmla="*/ 18 w 18"/>
                <a:gd name="T23" fmla="*/ 1 h 9"/>
                <a:gd name="T24" fmla="*/ 13 w 18"/>
                <a:gd name="T25" fmla="*/ 5 h 9"/>
                <a:gd name="T26" fmla="*/ 8 w 18"/>
                <a:gd name="T27" fmla="*/ 7 h 9"/>
                <a:gd name="T28" fmla="*/ 5 w 18"/>
                <a:gd name="T2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9">
                  <a:moveTo>
                    <a:pt x="5" y="8"/>
                  </a:moveTo>
                  <a:cubicBezTo>
                    <a:pt x="4" y="8"/>
                    <a:pt x="3" y="8"/>
                    <a:pt x="3" y="8"/>
                  </a:cubicBezTo>
                  <a:cubicBezTo>
                    <a:pt x="2" y="8"/>
                    <a:pt x="1" y="9"/>
                    <a:pt x="1" y="9"/>
                  </a:cubicBezTo>
                  <a:cubicBezTo>
                    <a:pt x="1" y="9"/>
                    <a:pt x="0" y="8"/>
                    <a:pt x="0" y="8"/>
                  </a:cubicBezTo>
                  <a:cubicBezTo>
                    <a:pt x="0" y="8"/>
                    <a:pt x="0" y="7"/>
                    <a:pt x="0" y="7"/>
                  </a:cubicBezTo>
                  <a:cubicBezTo>
                    <a:pt x="0" y="6"/>
                    <a:pt x="1" y="5"/>
                    <a:pt x="1" y="5"/>
                  </a:cubicBezTo>
                  <a:cubicBezTo>
                    <a:pt x="2" y="4"/>
                    <a:pt x="4" y="3"/>
                    <a:pt x="5" y="3"/>
                  </a:cubicBezTo>
                  <a:cubicBezTo>
                    <a:pt x="7" y="3"/>
                    <a:pt x="7" y="2"/>
                    <a:pt x="8" y="2"/>
                  </a:cubicBezTo>
                  <a:cubicBezTo>
                    <a:pt x="9" y="1"/>
                    <a:pt x="10" y="1"/>
                    <a:pt x="11" y="1"/>
                  </a:cubicBezTo>
                  <a:cubicBezTo>
                    <a:pt x="12" y="1"/>
                    <a:pt x="13" y="0"/>
                    <a:pt x="14" y="0"/>
                  </a:cubicBezTo>
                  <a:cubicBezTo>
                    <a:pt x="14" y="0"/>
                    <a:pt x="15" y="0"/>
                    <a:pt x="16" y="0"/>
                  </a:cubicBezTo>
                  <a:cubicBezTo>
                    <a:pt x="17" y="0"/>
                    <a:pt x="18" y="0"/>
                    <a:pt x="18" y="1"/>
                  </a:cubicBezTo>
                  <a:cubicBezTo>
                    <a:pt x="18" y="3"/>
                    <a:pt x="15" y="4"/>
                    <a:pt x="13" y="5"/>
                  </a:cubicBezTo>
                  <a:cubicBezTo>
                    <a:pt x="12" y="6"/>
                    <a:pt x="10" y="7"/>
                    <a:pt x="8" y="7"/>
                  </a:cubicBezTo>
                  <a:cubicBezTo>
                    <a:pt x="7" y="7"/>
                    <a:pt x="6" y="7"/>
                    <a:pt x="5"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8">
              <a:extLst>
                <a:ext uri="{FF2B5EF4-FFF2-40B4-BE49-F238E27FC236}">
                  <a16:creationId xmlns:a16="http://schemas.microsoft.com/office/drawing/2014/main" id="{0DB028AA-8FD0-4645-AA35-F727082AB91C}"/>
                </a:ext>
              </a:extLst>
            </p:cNvPr>
            <p:cNvSpPr>
              <a:spLocks/>
            </p:cNvSpPr>
            <p:nvPr/>
          </p:nvSpPr>
          <p:spPr bwMode="auto">
            <a:xfrm>
              <a:off x="6628" y="3967"/>
              <a:ext cx="35" cy="52"/>
            </a:xfrm>
            <a:custGeom>
              <a:avLst/>
              <a:gdLst>
                <a:gd name="T0" fmla="*/ 12 w 15"/>
                <a:gd name="T1" fmla="*/ 10 h 22"/>
                <a:gd name="T2" fmla="*/ 14 w 15"/>
                <a:gd name="T3" fmla="*/ 8 h 22"/>
                <a:gd name="T4" fmla="*/ 12 w 15"/>
                <a:gd name="T5" fmla="*/ 3 h 22"/>
                <a:gd name="T6" fmla="*/ 11 w 15"/>
                <a:gd name="T7" fmla="*/ 1 h 22"/>
                <a:gd name="T8" fmla="*/ 8 w 15"/>
                <a:gd name="T9" fmla="*/ 1 h 22"/>
                <a:gd name="T10" fmla="*/ 3 w 15"/>
                <a:gd name="T11" fmla="*/ 1 h 22"/>
                <a:gd name="T12" fmla="*/ 2 w 15"/>
                <a:gd name="T13" fmla="*/ 4 h 22"/>
                <a:gd name="T14" fmla="*/ 2 w 15"/>
                <a:gd name="T15" fmla="*/ 5 h 22"/>
                <a:gd name="T16" fmla="*/ 3 w 15"/>
                <a:gd name="T17" fmla="*/ 8 h 22"/>
                <a:gd name="T18" fmla="*/ 3 w 15"/>
                <a:gd name="T19" fmla="*/ 10 h 22"/>
                <a:gd name="T20" fmla="*/ 2 w 15"/>
                <a:gd name="T21" fmla="*/ 12 h 22"/>
                <a:gd name="T22" fmla="*/ 2 w 15"/>
                <a:gd name="T23" fmla="*/ 15 h 22"/>
                <a:gd name="T24" fmla="*/ 1 w 15"/>
                <a:gd name="T25" fmla="*/ 17 h 22"/>
                <a:gd name="T26" fmla="*/ 4 w 15"/>
                <a:gd name="T27" fmla="*/ 21 h 22"/>
                <a:gd name="T28" fmla="*/ 9 w 15"/>
                <a:gd name="T29" fmla="*/ 20 h 22"/>
                <a:gd name="T30" fmla="*/ 11 w 15"/>
                <a:gd name="T31" fmla="*/ 15 h 22"/>
                <a:gd name="T32" fmla="*/ 11 w 15"/>
                <a:gd name="T33" fmla="*/ 12 h 22"/>
                <a:gd name="T34" fmla="*/ 12 w 15"/>
                <a:gd name="T3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2">
                  <a:moveTo>
                    <a:pt x="12" y="10"/>
                  </a:moveTo>
                  <a:cubicBezTo>
                    <a:pt x="13" y="9"/>
                    <a:pt x="13" y="9"/>
                    <a:pt x="14" y="8"/>
                  </a:cubicBezTo>
                  <a:cubicBezTo>
                    <a:pt x="15" y="6"/>
                    <a:pt x="13" y="4"/>
                    <a:pt x="12" y="3"/>
                  </a:cubicBezTo>
                  <a:cubicBezTo>
                    <a:pt x="12" y="2"/>
                    <a:pt x="11" y="2"/>
                    <a:pt x="11" y="1"/>
                  </a:cubicBezTo>
                  <a:cubicBezTo>
                    <a:pt x="10" y="1"/>
                    <a:pt x="9" y="1"/>
                    <a:pt x="8" y="1"/>
                  </a:cubicBezTo>
                  <a:cubicBezTo>
                    <a:pt x="7" y="0"/>
                    <a:pt x="5" y="0"/>
                    <a:pt x="3" y="1"/>
                  </a:cubicBezTo>
                  <a:cubicBezTo>
                    <a:pt x="2" y="1"/>
                    <a:pt x="1" y="3"/>
                    <a:pt x="2" y="4"/>
                  </a:cubicBezTo>
                  <a:cubicBezTo>
                    <a:pt x="2" y="5"/>
                    <a:pt x="2" y="5"/>
                    <a:pt x="2" y="5"/>
                  </a:cubicBezTo>
                  <a:cubicBezTo>
                    <a:pt x="3" y="6"/>
                    <a:pt x="3" y="7"/>
                    <a:pt x="3" y="8"/>
                  </a:cubicBezTo>
                  <a:cubicBezTo>
                    <a:pt x="3" y="8"/>
                    <a:pt x="3" y="9"/>
                    <a:pt x="3" y="10"/>
                  </a:cubicBezTo>
                  <a:cubicBezTo>
                    <a:pt x="3" y="10"/>
                    <a:pt x="2" y="11"/>
                    <a:pt x="2" y="12"/>
                  </a:cubicBezTo>
                  <a:cubicBezTo>
                    <a:pt x="2" y="13"/>
                    <a:pt x="2" y="14"/>
                    <a:pt x="2" y="15"/>
                  </a:cubicBezTo>
                  <a:cubicBezTo>
                    <a:pt x="1" y="15"/>
                    <a:pt x="1" y="16"/>
                    <a:pt x="1" y="17"/>
                  </a:cubicBezTo>
                  <a:cubicBezTo>
                    <a:pt x="0" y="19"/>
                    <a:pt x="2" y="21"/>
                    <a:pt x="4" y="21"/>
                  </a:cubicBezTo>
                  <a:cubicBezTo>
                    <a:pt x="5" y="22"/>
                    <a:pt x="8" y="22"/>
                    <a:pt x="9" y="20"/>
                  </a:cubicBezTo>
                  <a:cubicBezTo>
                    <a:pt x="9" y="19"/>
                    <a:pt x="10" y="17"/>
                    <a:pt x="11" y="15"/>
                  </a:cubicBezTo>
                  <a:cubicBezTo>
                    <a:pt x="11" y="14"/>
                    <a:pt x="11" y="13"/>
                    <a:pt x="11" y="12"/>
                  </a:cubicBezTo>
                  <a:cubicBezTo>
                    <a:pt x="12" y="12"/>
                    <a:pt x="12" y="11"/>
                    <a:pt x="12" y="1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9">
              <a:extLst>
                <a:ext uri="{FF2B5EF4-FFF2-40B4-BE49-F238E27FC236}">
                  <a16:creationId xmlns:a16="http://schemas.microsoft.com/office/drawing/2014/main" id="{59B08634-A7CE-4414-9A2F-15767B5F8B62}"/>
                </a:ext>
              </a:extLst>
            </p:cNvPr>
            <p:cNvSpPr>
              <a:spLocks/>
            </p:cNvSpPr>
            <p:nvPr/>
          </p:nvSpPr>
          <p:spPr bwMode="auto">
            <a:xfrm>
              <a:off x="6651" y="3903"/>
              <a:ext cx="17" cy="16"/>
            </a:xfrm>
            <a:custGeom>
              <a:avLst/>
              <a:gdLst>
                <a:gd name="T0" fmla="*/ 1 w 7"/>
                <a:gd name="T1" fmla="*/ 4 h 7"/>
                <a:gd name="T2" fmla="*/ 1 w 7"/>
                <a:gd name="T3" fmla="*/ 3 h 7"/>
                <a:gd name="T4" fmla="*/ 6 w 7"/>
                <a:gd name="T5" fmla="*/ 2 h 7"/>
                <a:gd name="T6" fmla="*/ 4 w 7"/>
                <a:gd name="T7" fmla="*/ 6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0" y="4"/>
                    <a:pt x="0" y="3"/>
                    <a:pt x="1" y="3"/>
                  </a:cubicBezTo>
                  <a:cubicBezTo>
                    <a:pt x="1" y="1"/>
                    <a:pt x="5" y="0"/>
                    <a:pt x="6" y="2"/>
                  </a:cubicBezTo>
                  <a:cubicBezTo>
                    <a:pt x="7" y="3"/>
                    <a:pt x="6" y="5"/>
                    <a:pt x="4" y="6"/>
                  </a:cubicBezTo>
                  <a:cubicBezTo>
                    <a:pt x="3" y="7"/>
                    <a:pt x="1" y="6"/>
                    <a:pt x="1"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50">
              <a:extLst>
                <a:ext uri="{FF2B5EF4-FFF2-40B4-BE49-F238E27FC236}">
                  <a16:creationId xmlns:a16="http://schemas.microsoft.com/office/drawing/2014/main" id="{93B2AC8F-52BE-462E-A941-E0AAE9FE90D3}"/>
                </a:ext>
              </a:extLst>
            </p:cNvPr>
            <p:cNvSpPr>
              <a:spLocks/>
            </p:cNvSpPr>
            <p:nvPr/>
          </p:nvSpPr>
          <p:spPr bwMode="auto">
            <a:xfrm>
              <a:off x="6595" y="4049"/>
              <a:ext cx="28" cy="19"/>
            </a:xfrm>
            <a:custGeom>
              <a:avLst/>
              <a:gdLst>
                <a:gd name="T0" fmla="*/ 2 w 12"/>
                <a:gd name="T1" fmla="*/ 4 h 8"/>
                <a:gd name="T2" fmla="*/ 2 w 12"/>
                <a:gd name="T3" fmla="*/ 0 h 8"/>
                <a:gd name="T4" fmla="*/ 6 w 12"/>
                <a:gd name="T5" fmla="*/ 1 h 8"/>
                <a:gd name="T6" fmla="*/ 11 w 12"/>
                <a:gd name="T7" fmla="*/ 4 h 8"/>
                <a:gd name="T8" fmla="*/ 11 w 12"/>
                <a:gd name="T9" fmla="*/ 7 h 8"/>
                <a:gd name="T10" fmla="*/ 7 w 12"/>
                <a:gd name="T11" fmla="*/ 7 h 8"/>
                <a:gd name="T12" fmla="*/ 2 w 12"/>
                <a:gd name="T13" fmla="*/ 5 h 8"/>
                <a:gd name="T14" fmla="*/ 2 w 1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4"/>
                  </a:moveTo>
                  <a:cubicBezTo>
                    <a:pt x="1" y="3"/>
                    <a:pt x="0" y="1"/>
                    <a:pt x="2" y="0"/>
                  </a:cubicBezTo>
                  <a:cubicBezTo>
                    <a:pt x="4" y="0"/>
                    <a:pt x="5" y="0"/>
                    <a:pt x="6" y="1"/>
                  </a:cubicBezTo>
                  <a:cubicBezTo>
                    <a:pt x="8" y="1"/>
                    <a:pt x="10" y="2"/>
                    <a:pt x="11" y="4"/>
                  </a:cubicBezTo>
                  <a:cubicBezTo>
                    <a:pt x="11" y="4"/>
                    <a:pt x="12" y="6"/>
                    <a:pt x="11" y="7"/>
                  </a:cubicBezTo>
                  <a:cubicBezTo>
                    <a:pt x="10" y="7"/>
                    <a:pt x="8" y="7"/>
                    <a:pt x="7" y="7"/>
                  </a:cubicBezTo>
                  <a:cubicBezTo>
                    <a:pt x="5" y="8"/>
                    <a:pt x="3" y="6"/>
                    <a:pt x="2" y="5"/>
                  </a:cubicBezTo>
                  <a:cubicBezTo>
                    <a:pt x="2" y="4"/>
                    <a:pt x="2" y="4"/>
                    <a:pt x="2"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51">
              <a:extLst>
                <a:ext uri="{FF2B5EF4-FFF2-40B4-BE49-F238E27FC236}">
                  <a16:creationId xmlns:a16="http://schemas.microsoft.com/office/drawing/2014/main" id="{581E7648-41FD-4753-84F3-09B683F8AFDF}"/>
                </a:ext>
              </a:extLst>
            </p:cNvPr>
            <p:cNvSpPr>
              <a:spLocks/>
            </p:cNvSpPr>
            <p:nvPr/>
          </p:nvSpPr>
          <p:spPr bwMode="auto">
            <a:xfrm>
              <a:off x="6512" y="4066"/>
              <a:ext cx="35" cy="28"/>
            </a:xfrm>
            <a:custGeom>
              <a:avLst/>
              <a:gdLst>
                <a:gd name="T0" fmla="*/ 2 w 15"/>
                <a:gd name="T1" fmla="*/ 10 h 12"/>
                <a:gd name="T2" fmla="*/ 3 w 15"/>
                <a:gd name="T3" fmla="*/ 2 h 12"/>
                <a:gd name="T4" fmla="*/ 5 w 15"/>
                <a:gd name="T5" fmla="*/ 1 h 12"/>
                <a:gd name="T6" fmla="*/ 8 w 15"/>
                <a:gd name="T7" fmla="*/ 1 h 12"/>
                <a:gd name="T8" fmla="*/ 11 w 15"/>
                <a:gd name="T9" fmla="*/ 1 h 12"/>
                <a:gd name="T10" fmla="*/ 12 w 15"/>
                <a:gd name="T11" fmla="*/ 4 h 12"/>
                <a:gd name="T12" fmla="*/ 14 w 15"/>
                <a:gd name="T13" fmla="*/ 5 h 12"/>
                <a:gd name="T14" fmla="*/ 15 w 15"/>
                <a:gd name="T15" fmla="*/ 7 h 12"/>
                <a:gd name="T16" fmla="*/ 13 w 15"/>
                <a:gd name="T17" fmla="*/ 9 h 12"/>
                <a:gd name="T18" fmla="*/ 11 w 15"/>
                <a:gd name="T19" fmla="*/ 12 h 12"/>
                <a:gd name="T20" fmla="*/ 9 w 15"/>
                <a:gd name="T21" fmla="*/ 11 h 12"/>
                <a:gd name="T22" fmla="*/ 2 w 15"/>
                <a:gd name="T2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2">
                  <a:moveTo>
                    <a:pt x="2" y="10"/>
                  </a:moveTo>
                  <a:cubicBezTo>
                    <a:pt x="0" y="8"/>
                    <a:pt x="2" y="5"/>
                    <a:pt x="3" y="2"/>
                  </a:cubicBezTo>
                  <a:cubicBezTo>
                    <a:pt x="4" y="1"/>
                    <a:pt x="4" y="1"/>
                    <a:pt x="5" y="1"/>
                  </a:cubicBezTo>
                  <a:cubicBezTo>
                    <a:pt x="7" y="1"/>
                    <a:pt x="7" y="2"/>
                    <a:pt x="8" y="1"/>
                  </a:cubicBezTo>
                  <a:cubicBezTo>
                    <a:pt x="9" y="1"/>
                    <a:pt x="10" y="0"/>
                    <a:pt x="11" y="1"/>
                  </a:cubicBezTo>
                  <a:cubicBezTo>
                    <a:pt x="11" y="2"/>
                    <a:pt x="11" y="3"/>
                    <a:pt x="12" y="4"/>
                  </a:cubicBezTo>
                  <a:cubicBezTo>
                    <a:pt x="12" y="4"/>
                    <a:pt x="13" y="4"/>
                    <a:pt x="14" y="5"/>
                  </a:cubicBezTo>
                  <a:cubicBezTo>
                    <a:pt x="15" y="5"/>
                    <a:pt x="15" y="7"/>
                    <a:pt x="15" y="7"/>
                  </a:cubicBezTo>
                  <a:cubicBezTo>
                    <a:pt x="14" y="8"/>
                    <a:pt x="13" y="9"/>
                    <a:pt x="13" y="9"/>
                  </a:cubicBezTo>
                  <a:cubicBezTo>
                    <a:pt x="12" y="10"/>
                    <a:pt x="11" y="12"/>
                    <a:pt x="11" y="12"/>
                  </a:cubicBezTo>
                  <a:cubicBezTo>
                    <a:pt x="10" y="12"/>
                    <a:pt x="9" y="11"/>
                    <a:pt x="9" y="11"/>
                  </a:cubicBezTo>
                  <a:cubicBezTo>
                    <a:pt x="7" y="10"/>
                    <a:pt x="4" y="12"/>
                    <a:pt x="2" y="1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2">
              <a:extLst>
                <a:ext uri="{FF2B5EF4-FFF2-40B4-BE49-F238E27FC236}">
                  <a16:creationId xmlns:a16="http://schemas.microsoft.com/office/drawing/2014/main" id="{41B2E954-F840-46D0-BA41-A22B5D08F015}"/>
                </a:ext>
              </a:extLst>
            </p:cNvPr>
            <p:cNvSpPr>
              <a:spLocks/>
            </p:cNvSpPr>
            <p:nvPr/>
          </p:nvSpPr>
          <p:spPr bwMode="auto">
            <a:xfrm>
              <a:off x="6384" y="4206"/>
              <a:ext cx="71" cy="26"/>
            </a:xfrm>
            <a:custGeom>
              <a:avLst/>
              <a:gdLst>
                <a:gd name="T0" fmla="*/ 11 w 30"/>
                <a:gd name="T1" fmla="*/ 9 h 11"/>
                <a:gd name="T2" fmla="*/ 9 w 30"/>
                <a:gd name="T3" fmla="*/ 8 h 11"/>
                <a:gd name="T4" fmla="*/ 5 w 30"/>
                <a:gd name="T5" fmla="*/ 7 h 11"/>
                <a:gd name="T6" fmla="*/ 0 w 30"/>
                <a:gd name="T7" fmla="*/ 6 h 11"/>
                <a:gd name="T8" fmla="*/ 4 w 30"/>
                <a:gd name="T9" fmla="*/ 2 h 11"/>
                <a:gd name="T10" fmla="*/ 7 w 30"/>
                <a:gd name="T11" fmla="*/ 0 h 11"/>
                <a:gd name="T12" fmla="*/ 10 w 30"/>
                <a:gd name="T13" fmla="*/ 1 h 11"/>
                <a:gd name="T14" fmla="*/ 12 w 30"/>
                <a:gd name="T15" fmla="*/ 3 h 11"/>
                <a:gd name="T16" fmla="*/ 19 w 30"/>
                <a:gd name="T17" fmla="*/ 3 h 11"/>
                <a:gd name="T18" fmla="*/ 24 w 30"/>
                <a:gd name="T19" fmla="*/ 0 h 11"/>
                <a:gd name="T20" fmla="*/ 29 w 30"/>
                <a:gd name="T21" fmla="*/ 4 h 11"/>
                <a:gd name="T22" fmla="*/ 29 w 30"/>
                <a:gd name="T23" fmla="*/ 7 h 11"/>
                <a:gd name="T24" fmla="*/ 24 w 30"/>
                <a:gd name="T25" fmla="*/ 9 h 11"/>
                <a:gd name="T26" fmla="*/ 20 w 30"/>
                <a:gd name="T27" fmla="*/ 8 h 11"/>
                <a:gd name="T28" fmla="*/ 18 w 30"/>
                <a:gd name="T29" fmla="*/ 8 h 11"/>
                <a:gd name="T30" fmla="*/ 14 w 30"/>
                <a:gd name="T31" fmla="*/ 10 h 11"/>
                <a:gd name="T32" fmla="*/ 11 w 30"/>
                <a:gd name="T3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1">
                  <a:moveTo>
                    <a:pt x="11" y="9"/>
                  </a:moveTo>
                  <a:cubicBezTo>
                    <a:pt x="10" y="9"/>
                    <a:pt x="10" y="8"/>
                    <a:pt x="9" y="8"/>
                  </a:cubicBezTo>
                  <a:cubicBezTo>
                    <a:pt x="8" y="7"/>
                    <a:pt x="6" y="7"/>
                    <a:pt x="5" y="7"/>
                  </a:cubicBezTo>
                  <a:cubicBezTo>
                    <a:pt x="4" y="7"/>
                    <a:pt x="0" y="8"/>
                    <a:pt x="0" y="6"/>
                  </a:cubicBezTo>
                  <a:cubicBezTo>
                    <a:pt x="1" y="4"/>
                    <a:pt x="3" y="3"/>
                    <a:pt x="4" y="2"/>
                  </a:cubicBezTo>
                  <a:cubicBezTo>
                    <a:pt x="5" y="1"/>
                    <a:pt x="6" y="0"/>
                    <a:pt x="7" y="0"/>
                  </a:cubicBezTo>
                  <a:cubicBezTo>
                    <a:pt x="8" y="0"/>
                    <a:pt x="9" y="0"/>
                    <a:pt x="10" y="1"/>
                  </a:cubicBezTo>
                  <a:cubicBezTo>
                    <a:pt x="11" y="1"/>
                    <a:pt x="12" y="2"/>
                    <a:pt x="12" y="3"/>
                  </a:cubicBezTo>
                  <a:cubicBezTo>
                    <a:pt x="14" y="4"/>
                    <a:pt x="17" y="4"/>
                    <a:pt x="19" y="3"/>
                  </a:cubicBezTo>
                  <a:cubicBezTo>
                    <a:pt x="20" y="2"/>
                    <a:pt x="21" y="0"/>
                    <a:pt x="24" y="0"/>
                  </a:cubicBezTo>
                  <a:cubicBezTo>
                    <a:pt x="26" y="0"/>
                    <a:pt x="28" y="2"/>
                    <a:pt x="29" y="4"/>
                  </a:cubicBezTo>
                  <a:cubicBezTo>
                    <a:pt x="29" y="5"/>
                    <a:pt x="30" y="6"/>
                    <a:pt x="29" y="7"/>
                  </a:cubicBezTo>
                  <a:cubicBezTo>
                    <a:pt x="28" y="8"/>
                    <a:pt x="26" y="9"/>
                    <a:pt x="24" y="9"/>
                  </a:cubicBezTo>
                  <a:cubicBezTo>
                    <a:pt x="23" y="9"/>
                    <a:pt x="22" y="9"/>
                    <a:pt x="20" y="8"/>
                  </a:cubicBezTo>
                  <a:cubicBezTo>
                    <a:pt x="19" y="8"/>
                    <a:pt x="19" y="8"/>
                    <a:pt x="18" y="8"/>
                  </a:cubicBezTo>
                  <a:cubicBezTo>
                    <a:pt x="16" y="9"/>
                    <a:pt x="15" y="10"/>
                    <a:pt x="14" y="10"/>
                  </a:cubicBezTo>
                  <a:cubicBezTo>
                    <a:pt x="13" y="11"/>
                    <a:pt x="11" y="11"/>
                    <a:pt x="11"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3">
              <a:extLst>
                <a:ext uri="{FF2B5EF4-FFF2-40B4-BE49-F238E27FC236}">
                  <a16:creationId xmlns:a16="http://schemas.microsoft.com/office/drawing/2014/main" id="{9A7BA7CC-1066-48BC-A49C-247E71ABF020}"/>
                </a:ext>
              </a:extLst>
            </p:cNvPr>
            <p:cNvSpPr>
              <a:spLocks/>
            </p:cNvSpPr>
            <p:nvPr/>
          </p:nvSpPr>
          <p:spPr bwMode="auto">
            <a:xfrm>
              <a:off x="4159" y="3979"/>
              <a:ext cx="1251" cy="917"/>
            </a:xfrm>
            <a:custGeom>
              <a:avLst/>
              <a:gdLst>
                <a:gd name="T0" fmla="*/ 505 w 529"/>
                <a:gd name="T1" fmla="*/ 191 h 388"/>
                <a:gd name="T2" fmla="*/ 488 w 529"/>
                <a:gd name="T3" fmla="*/ 249 h 388"/>
                <a:gd name="T4" fmla="*/ 465 w 529"/>
                <a:gd name="T5" fmla="*/ 283 h 388"/>
                <a:gd name="T6" fmla="*/ 438 w 529"/>
                <a:gd name="T7" fmla="*/ 325 h 388"/>
                <a:gd name="T8" fmla="*/ 395 w 529"/>
                <a:gd name="T9" fmla="*/ 351 h 388"/>
                <a:gd name="T10" fmla="*/ 374 w 529"/>
                <a:gd name="T11" fmla="*/ 379 h 388"/>
                <a:gd name="T12" fmla="*/ 363 w 529"/>
                <a:gd name="T13" fmla="*/ 377 h 388"/>
                <a:gd name="T14" fmla="*/ 340 w 529"/>
                <a:gd name="T15" fmla="*/ 382 h 388"/>
                <a:gd name="T16" fmla="*/ 321 w 529"/>
                <a:gd name="T17" fmla="*/ 372 h 388"/>
                <a:gd name="T18" fmla="*/ 302 w 529"/>
                <a:gd name="T19" fmla="*/ 367 h 388"/>
                <a:gd name="T20" fmla="*/ 294 w 529"/>
                <a:gd name="T21" fmla="*/ 363 h 388"/>
                <a:gd name="T22" fmla="*/ 289 w 529"/>
                <a:gd name="T23" fmla="*/ 367 h 388"/>
                <a:gd name="T24" fmla="*/ 276 w 529"/>
                <a:gd name="T25" fmla="*/ 376 h 388"/>
                <a:gd name="T26" fmla="*/ 258 w 529"/>
                <a:gd name="T27" fmla="*/ 382 h 388"/>
                <a:gd name="T28" fmla="*/ 239 w 529"/>
                <a:gd name="T29" fmla="*/ 376 h 388"/>
                <a:gd name="T30" fmla="*/ 196 w 529"/>
                <a:gd name="T31" fmla="*/ 367 h 388"/>
                <a:gd name="T32" fmla="*/ 157 w 529"/>
                <a:gd name="T33" fmla="*/ 344 h 388"/>
                <a:gd name="T34" fmla="*/ 159 w 529"/>
                <a:gd name="T35" fmla="*/ 292 h 388"/>
                <a:gd name="T36" fmla="*/ 114 w 529"/>
                <a:gd name="T37" fmla="*/ 273 h 388"/>
                <a:gd name="T38" fmla="*/ 76 w 529"/>
                <a:gd name="T39" fmla="*/ 269 h 388"/>
                <a:gd name="T40" fmla="*/ 91 w 529"/>
                <a:gd name="T41" fmla="*/ 237 h 388"/>
                <a:gd name="T42" fmla="*/ 112 w 529"/>
                <a:gd name="T43" fmla="*/ 211 h 388"/>
                <a:gd name="T44" fmla="*/ 104 w 529"/>
                <a:gd name="T45" fmla="*/ 188 h 388"/>
                <a:gd name="T46" fmla="*/ 75 w 529"/>
                <a:gd name="T47" fmla="*/ 185 h 388"/>
                <a:gd name="T48" fmla="*/ 48 w 529"/>
                <a:gd name="T49" fmla="*/ 188 h 388"/>
                <a:gd name="T50" fmla="*/ 29 w 529"/>
                <a:gd name="T51" fmla="*/ 164 h 388"/>
                <a:gd name="T52" fmla="*/ 0 w 529"/>
                <a:gd name="T53" fmla="*/ 151 h 388"/>
                <a:gd name="T54" fmla="*/ 53 w 529"/>
                <a:gd name="T55" fmla="*/ 124 h 388"/>
                <a:gd name="T56" fmla="*/ 85 w 529"/>
                <a:gd name="T57" fmla="*/ 134 h 388"/>
                <a:gd name="T58" fmla="*/ 112 w 529"/>
                <a:gd name="T59" fmla="*/ 121 h 388"/>
                <a:gd name="T60" fmla="*/ 143 w 529"/>
                <a:gd name="T61" fmla="*/ 110 h 388"/>
                <a:gd name="T62" fmla="*/ 176 w 529"/>
                <a:gd name="T63" fmla="*/ 86 h 388"/>
                <a:gd name="T64" fmla="*/ 210 w 529"/>
                <a:gd name="T65" fmla="*/ 96 h 388"/>
                <a:gd name="T66" fmla="*/ 235 w 529"/>
                <a:gd name="T67" fmla="*/ 103 h 388"/>
                <a:gd name="T68" fmla="*/ 257 w 529"/>
                <a:gd name="T69" fmla="*/ 80 h 388"/>
                <a:gd name="T70" fmla="*/ 286 w 529"/>
                <a:gd name="T71" fmla="*/ 85 h 388"/>
                <a:gd name="T72" fmla="*/ 301 w 529"/>
                <a:gd name="T73" fmla="*/ 71 h 388"/>
                <a:gd name="T74" fmla="*/ 305 w 529"/>
                <a:gd name="T75" fmla="*/ 56 h 388"/>
                <a:gd name="T76" fmla="*/ 339 w 529"/>
                <a:gd name="T77" fmla="*/ 34 h 388"/>
                <a:gd name="T78" fmla="*/ 371 w 529"/>
                <a:gd name="T79" fmla="*/ 19 h 388"/>
                <a:gd name="T80" fmla="*/ 387 w 529"/>
                <a:gd name="T81" fmla="*/ 29 h 388"/>
                <a:gd name="T82" fmla="*/ 406 w 529"/>
                <a:gd name="T83" fmla="*/ 16 h 388"/>
                <a:gd name="T84" fmla="*/ 439 w 529"/>
                <a:gd name="T85" fmla="*/ 6 h 388"/>
                <a:gd name="T86" fmla="*/ 456 w 529"/>
                <a:gd name="T87" fmla="*/ 12 h 388"/>
                <a:gd name="T88" fmla="*/ 457 w 529"/>
                <a:gd name="T89" fmla="*/ 26 h 388"/>
                <a:gd name="T90" fmla="*/ 475 w 529"/>
                <a:gd name="T91" fmla="*/ 39 h 388"/>
                <a:gd name="T92" fmla="*/ 457 w 529"/>
                <a:gd name="T93" fmla="*/ 80 h 388"/>
                <a:gd name="T94" fmla="*/ 447 w 529"/>
                <a:gd name="T95" fmla="*/ 105 h 388"/>
                <a:gd name="T96" fmla="*/ 468 w 529"/>
                <a:gd name="T97" fmla="*/ 93 h 388"/>
                <a:gd name="T98" fmla="*/ 481 w 529"/>
                <a:gd name="T99" fmla="*/ 114 h 388"/>
                <a:gd name="T100" fmla="*/ 492 w 529"/>
                <a:gd name="T101" fmla="*/ 128 h 388"/>
                <a:gd name="T102" fmla="*/ 522 w 529"/>
                <a:gd name="T103" fmla="*/ 123 h 388"/>
                <a:gd name="T104" fmla="*/ 514 w 529"/>
                <a:gd name="T105" fmla="*/ 16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9" h="388">
                  <a:moveTo>
                    <a:pt x="514" y="163"/>
                  </a:moveTo>
                  <a:cubicBezTo>
                    <a:pt x="511" y="169"/>
                    <a:pt x="514" y="169"/>
                    <a:pt x="516" y="178"/>
                  </a:cubicBezTo>
                  <a:cubicBezTo>
                    <a:pt x="519" y="187"/>
                    <a:pt x="510" y="188"/>
                    <a:pt x="505" y="191"/>
                  </a:cubicBezTo>
                  <a:cubicBezTo>
                    <a:pt x="500" y="194"/>
                    <a:pt x="501" y="199"/>
                    <a:pt x="496" y="203"/>
                  </a:cubicBezTo>
                  <a:cubicBezTo>
                    <a:pt x="492" y="207"/>
                    <a:pt x="492" y="212"/>
                    <a:pt x="489" y="218"/>
                  </a:cubicBezTo>
                  <a:cubicBezTo>
                    <a:pt x="485" y="225"/>
                    <a:pt x="485" y="240"/>
                    <a:pt x="488" y="249"/>
                  </a:cubicBezTo>
                  <a:cubicBezTo>
                    <a:pt x="491" y="258"/>
                    <a:pt x="482" y="264"/>
                    <a:pt x="479" y="270"/>
                  </a:cubicBezTo>
                  <a:cubicBezTo>
                    <a:pt x="476" y="276"/>
                    <a:pt x="473" y="275"/>
                    <a:pt x="469" y="276"/>
                  </a:cubicBezTo>
                  <a:cubicBezTo>
                    <a:pt x="465" y="276"/>
                    <a:pt x="466" y="278"/>
                    <a:pt x="465" y="283"/>
                  </a:cubicBezTo>
                  <a:cubicBezTo>
                    <a:pt x="464" y="288"/>
                    <a:pt x="455" y="286"/>
                    <a:pt x="446" y="289"/>
                  </a:cubicBezTo>
                  <a:cubicBezTo>
                    <a:pt x="437" y="292"/>
                    <a:pt x="442" y="304"/>
                    <a:pt x="444" y="309"/>
                  </a:cubicBezTo>
                  <a:cubicBezTo>
                    <a:pt x="445" y="314"/>
                    <a:pt x="443" y="322"/>
                    <a:pt x="438" y="325"/>
                  </a:cubicBezTo>
                  <a:cubicBezTo>
                    <a:pt x="434" y="328"/>
                    <a:pt x="424" y="323"/>
                    <a:pt x="418" y="324"/>
                  </a:cubicBezTo>
                  <a:cubicBezTo>
                    <a:pt x="412" y="324"/>
                    <a:pt x="419" y="337"/>
                    <a:pt x="422" y="342"/>
                  </a:cubicBezTo>
                  <a:cubicBezTo>
                    <a:pt x="426" y="348"/>
                    <a:pt x="403" y="350"/>
                    <a:pt x="395" y="351"/>
                  </a:cubicBezTo>
                  <a:cubicBezTo>
                    <a:pt x="386" y="352"/>
                    <a:pt x="386" y="382"/>
                    <a:pt x="386" y="382"/>
                  </a:cubicBezTo>
                  <a:cubicBezTo>
                    <a:pt x="384" y="381"/>
                    <a:pt x="381" y="382"/>
                    <a:pt x="379" y="382"/>
                  </a:cubicBezTo>
                  <a:cubicBezTo>
                    <a:pt x="376" y="383"/>
                    <a:pt x="375" y="382"/>
                    <a:pt x="374" y="379"/>
                  </a:cubicBezTo>
                  <a:cubicBezTo>
                    <a:pt x="372" y="377"/>
                    <a:pt x="371" y="375"/>
                    <a:pt x="370" y="373"/>
                  </a:cubicBezTo>
                  <a:cubicBezTo>
                    <a:pt x="369" y="372"/>
                    <a:pt x="367" y="369"/>
                    <a:pt x="366" y="369"/>
                  </a:cubicBezTo>
                  <a:cubicBezTo>
                    <a:pt x="363" y="368"/>
                    <a:pt x="363" y="375"/>
                    <a:pt x="363" y="377"/>
                  </a:cubicBezTo>
                  <a:cubicBezTo>
                    <a:pt x="363" y="380"/>
                    <a:pt x="361" y="382"/>
                    <a:pt x="358" y="383"/>
                  </a:cubicBezTo>
                  <a:cubicBezTo>
                    <a:pt x="355" y="385"/>
                    <a:pt x="352" y="387"/>
                    <a:pt x="348" y="387"/>
                  </a:cubicBezTo>
                  <a:cubicBezTo>
                    <a:pt x="344" y="388"/>
                    <a:pt x="342" y="385"/>
                    <a:pt x="340" y="382"/>
                  </a:cubicBezTo>
                  <a:cubicBezTo>
                    <a:pt x="338" y="379"/>
                    <a:pt x="337" y="381"/>
                    <a:pt x="335" y="381"/>
                  </a:cubicBezTo>
                  <a:cubicBezTo>
                    <a:pt x="331" y="382"/>
                    <a:pt x="328" y="377"/>
                    <a:pt x="325" y="375"/>
                  </a:cubicBezTo>
                  <a:cubicBezTo>
                    <a:pt x="324" y="374"/>
                    <a:pt x="322" y="373"/>
                    <a:pt x="321" y="372"/>
                  </a:cubicBezTo>
                  <a:cubicBezTo>
                    <a:pt x="319" y="372"/>
                    <a:pt x="318" y="374"/>
                    <a:pt x="317" y="374"/>
                  </a:cubicBezTo>
                  <a:cubicBezTo>
                    <a:pt x="314" y="377"/>
                    <a:pt x="310" y="376"/>
                    <a:pt x="306" y="375"/>
                  </a:cubicBezTo>
                  <a:cubicBezTo>
                    <a:pt x="302" y="374"/>
                    <a:pt x="303" y="370"/>
                    <a:pt x="302" y="367"/>
                  </a:cubicBezTo>
                  <a:cubicBezTo>
                    <a:pt x="301" y="366"/>
                    <a:pt x="300" y="364"/>
                    <a:pt x="299" y="364"/>
                  </a:cubicBezTo>
                  <a:cubicBezTo>
                    <a:pt x="299" y="366"/>
                    <a:pt x="298" y="368"/>
                    <a:pt x="296" y="368"/>
                  </a:cubicBezTo>
                  <a:cubicBezTo>
                    <a:pt x="294" y="368"/>
                    <a:pt x="295" y="365"/>
                    <a:pt x="294" y="363"/>
                  </a:cubicBezTo>
                  <a:cubicBezTo>
                    <a:pt x="294" y="362"/>
                    <a:pt x="293" y="360"/>
                    <a:pt x="292" y="360"/>
                  </a:cubicBezTo>
                  <a:cubicBezTo>
                    <a:pt x="291" y="359"/>
                    <a:pt x="289" y="361"/>
                    <a:pt x="289" y="362"/>
                  </a:cubicBezTo>
                  <a:cubicBezTo>
                    <a:pt x="289" y="363"/>
                    <a:pt x="289" y="365"/>
                    <a:pt x="289" y="367"/>
                  </a:cubicBezTo>
                  <a:cubicBezTo>
                    <a:pt x="289" y="368"/>
                    <a:pt x="289" y="370"/>
                    <a:pt x="288" y="372"/>
                  </a:cubicBezTo>
                  <a:cubicBezTo>
                    <a:pt x="288" y="375"/>
                    <a:pt x="286" y="377"/>
                    <a:pt x="284" y="380"/>
                  </a:cubicBezTo>
                  <a:cubicBezTo>
                    <a:pt x="281" y="385"/>
                    <a:pt x="278" y="378"/>
                    <a:pt x="276" y="376"/>
                  </a:cubicBezTo>
                  <a:cubicBezTo>
                    <a:pt x="272" y="374"/>
                    <a:pt x="271" y="379"/>
                    <a:pt x="268" y="381"/>
                  </a:cubicBezTo>
                  <a:cubicBezTo>
                    <a:pt x="266" y="381"/>
                    <a:pt x="264" y="379"/>
                    <a:pt x="262" y="380"/>
                  </a:cubicBezTo>
                  <a:cubicBezTo>
                    <a:pt x="261" y="380"/>
                    <a:pt x="260" y="382"/>
                    <a:pt x="258" y="382"/>
                  </a:cubicBezTo>
                  <a:cubicBezTo>
                    <a:pt x="256" y="382"/>
                    <a:pt x="255" y="382"/>
                    <a:pt x="253" y="382"/>
                  </a:cubicBezTo>
                  <a:cubicBezTo>
                    <a:pt x="251" y="382"/>
                    <a:pt x="249" y="383"/>
                    <a:pt x="248" y="382"/>
                  </a:cubicBezTo>
                  <a:cubicBezTo>
                    <a:pt x="245" y="380"/>
                    <a:pt x="243" y="377"/>
                    <a:pt x="239" y="376"/>
                  </a:cubicBezTo>
                  <a:cubicBezTo>
                    <a:pt x="235" y="373"/>
                    <a:pt x="235" y="373"/>
                    <a:pt x="235" y="373"/>
                  </a:cubicBezTo>
                  <a:cubicBezTo>
                    <a:pt x="235" y="373"/>
                    <a:pt x="209" y="385"/>
                    <a:pt x="205" y="378"/>
                  </a:cubicBezTo>
                  <a:cubicBezTo>
                    <a:pt x="201" y="371"/>
                    <a:pt x="199" y="367"/>
                    <a:pt x="196" y="367"/>
                  </a:cubicBezTo>
                  <a:cubicBezTo>
                    <a:pt x="192" y="367"/>
                    <a:pt x="184" y="370"/>
                    <a:pt x="182" y="365"/>
                  </a:cubicBezTo>
                  <a:cubicBezTo>
                    <a:pt x="181" y="361"/>
                    <a:pt x="185" y="357"/>
                    <a:pt x="179" y="357"/>
                  </a:cubicBezTo>
                  <a:cubicBezTo>
                    <a:pt x="173" y="357"/>
                    <a:pt x="160" y="353"/>
                    <a:pt x="157" y="344"/>
                  </a:cubicBezTo>
                  <a:cubicBezTo>
                    <a:pt x="154" y="335"/>
                    <a:pt x="160" y="322"/>
                    <a:pt x="156" y="319"/>
                  </a:cubicBezTo>
                  <a:cubicBezTo>
                    <a:pt x="152" y="316"/>
                    <a:pt x="147" y="315"/>
                    <a:pt x="151" y="308"/>
                  </a:cubicBezTo>
                  <a:cubicBezTo>
                    <a:pt x="154" y="302"/>
                    <a:pt x="163" y="301"/>
                    <a:pt x="159" y="292"/>
                  </a:cubicBezTo>
                  <a:cubicBezTo>
                    <a:pt x="154" y="283"/>
                    <a:pt x="155" y="275"/>
                    <a:pt x="149" y="278"/>
                  </a:cubicBezTo>
                  <a:cubicBezTo>
                    <a:pt x="143" y="281"/>
                    <a:pt x="133" y="288"/>
                    <a:pt x="129" y="284"/>
                  </a:cubicBezTo>
                  <a:cubicBezTo>
                    <a:pt x="125" y="281"/>
                    <a:pt x="120" y="271"/>
                    <a:pt x="114" y="273"/>
                  </a:cubicBezTo>
                  <a:cubicBezTo>
                    <a:pt x="108" y="276"/>
                    <a:pt x="108" y="285"/>
                    <a:pt x="100" y="278"/>
                  </a:cubicBezTo>
                  <a:cubicBezTo>
                    <a:pt x="91" y="272"/>
                    <a:pt x="89" y="269"/>
                    <a:pt x="86" y="269"/>
                  </a:cubicBezTo>
                  <a:cubicBezTo>
                    <a:pt x="82" y="269"/>
                    <a:pt x="78" y="273"/>
                    <a:pt x="76" y="269"/>
                  </a:cubicBezTo>
                  <a:cubicBezTo>
                    <a:pt x="75" y="268"/>
                    <a:pt x="73" y="264"/>
                    <a:pt x="70" y="259"/>
                  </a:cubicBezTo>
                  <a:cubicBezTo>
                    <a:pt x="70" y="259"/>
                    <a:pt x="85" y="248"/>
                    <a:pt x="86" y="244"/>
                  </a:cubicBezTo>
                  <a:cubicBezTo>
                    <a:pt x="86" y="240"/>
                    <a:pt x="88" y="238"/>
                    <a:pt x="91" y="237"/>
                  </a:cubicBezTo>
                  <a:cubicBezTo>
                    <a:pt x="95" y="236"/>
                    <a:pt x="97" y="234"/>
                    <a:pt x="98" y="235"/>
                  </a:cubicBezTo>
                  <a:cubicBezTo>
                    <a:pt x="99" y="236"/>
                    <a:pt x="109" y="243"/>
                    <a:pt x="111" y="234"/>
                  </a:cubicBezTo>
                  <a:cubicBezTo>
                    <a:pt x="113" y="225"/>
                    <a:pt x="109" y="213"/>
                    <a:pt x="112" y="211"/>
                  </a:cubicBezTo>
                  <a:cubicBezTo>
                    <a:pt x="115" y="209"/>
                    <a:pt x="120" y="211"/>
                    <a:pt x="116" y="205"/>
                  </a:cubicBezTo>
                  <a:cubicBezTo>
                    <a:pt x="113" y="199"/>
                    <a:pt x="109" y="197"/>
                    <a:pt x="109" y="196"/>
                  </a:cubicBezTo>
                  <a:cubicBezTo>
                    <a:pt x="109" y="195"/>
                    <a:pt x="108" y="186"/>
                    <a:pt x="104" y="188"/>
                  </a:cubicBezTo>
                  <a:cubicBezTo>
                    <a:pt x="99" y="191"/>
                    <a:pt x="94" y="201"/>
                    <a:pt x="89" y="198"/>
                  </a:cubicBezTo>
                  <a:cubicBezTo>
                    <a:pt x="83" y="194"/>
                    <a:pt x="84" y="193"/>
                    <a:pt x="82" y="192"/>
                  </a:cubicBezTo>
                  <a:cubicBezTo>
                    <a:pt x="80" y="192"/>
                    <a:pt x="77" y="183"/>
                    <a:pt x="75" y="185"/>
                  </a:cubicBezTo>
                  <a:cubicBezTo>
                    <a:pt x="73" y="188"/>
                    <a:pt x="67" y="201"/>
                    <a:pt x="63" y="197"/>
                  </a:cubicBezTo>
                  <a:cubicBezTo>
                    <a:pt x="60" y="193"/>
                    <a:pt x="57" y="187"/>
                    <a:pt x="54" y="188"/>
                  </a:cubicBezTo>
                  <a:cubicBezTo>
                    <a:pt x="51" y="189"/>
                    <a:pt x="51" y="194"/>
                    <a:pt x="48" y="188"/>
                  </a:cubicBezTo>
                  <a:cubicBezTo>
                    <a:pt x="45" y="182"/>
                    <a:pt x="49" y="177"/>
                    <a:pt x="44" y="170"/>
                  </a:cubicBezTo>
                  <a:cubicBezTo>
                    <a:pt x="39" y="163"/>
                    <a:pt x="41" y="158"/>
                    <a:pt x="36" y="161"/>
                  </a:cubicBezTo>
                  <a:cubicBezTo>
                    <a:pt x="32" y="164"/>
                    <a:pt x="33" y="167"/>
                    <a:pt x="29" y="164"/>
                  </a:cubicBezTo>
                  <a:cubicBezTo>
                    <a:pt x="25" y="161"/>
                    <a:pt x="20" y="161"/>
                    <a:pt x="17" y="163"/>
                  </a:cubicBezTo>
                  <a:cubicBezTo>
                    <a:pt x="15" y="166"/>
                    <a:pt x="14" y="175"/>
                    <a:pt x="10" y="171"/>
                  </a:cubicBezTo>
                  <a:cubicBezTo>
                    <a:pt x="6" y="167"/>
                    <a:pt x="5" y="155"/>
                    <a:pt x="0" y="151"/>
                  </a:cubicBezTo>
                  <a:cubicBezTo>
                    <a:pt x="0" y="151"/>
                    <a:pt x="1" y="151"/>
                    <a:pt x="2" y="151"/>
                  </a:cubicBezTo>
                  <a:cubicBezTo>
                    <a:pt x="6" y="150"/>
                    <a:pt x="40" y="149"/>
                    <a:pt x="43" y="139"/>
                  </a:cubicBezTo>
                  <a:cubicBezTo>
                    <a:pt x="47" y="129"/>
                    <a:pt x="45" y="125"/>
                    <a:pt x="53" y="124"/>
                  </a:cubicBezTo>
                  <a:cubicBezTo>
                    <a:pt x="61" y="122"/>
                    <a:pt x="64" y="119"/>
                    <a:pt x="68" y="124"/>
                  </a:cubicBezTo>
                  <a:cubicBezTo>
                    <a:pt x="71" y="130"/>
                    <a:pt x="70" y="132"/>
                    <a:pt x="75" y="132"/>
                  </a:cubicBezTo>
                  <a:cubicBezTo>
                    <a:pt x="79" y="133"/>
                    <a:pt x="83" y="130"/>
                    <a:pt x="85" y="134"/>
                  </a:cubicBezTo>
                  <a:cubicBezTo>
                    <a:pt x="88" y="138"/>
                    <a:pt x="94" y="143"/>
                    <a:pt x="102" y="140"/>
                  </a:cubicBezTo>
                  <a:cubicBezTo>
                    <a:pt x="109" y="136"/>
                    <a:pt x="115" y="137"/>
                    <a:pt x="113" y="130"/>
                  </a:cubicBezTo>
                  <a:cubicBezTo>
                    <a:pt x="111" y="122"/>
                    <a:pt x="108" y="122"/>
                    <a:pt x="112" y="121"/>
                  </a:cubicBezTo>
                  <a:cubicBezTo>
                    <a:pt x="116" y="119"/>
                    <a:pt x="126" y="116"/>
                    <a:pt x="128" y="114"/>
                  </a:cubicBezTo>
                  <a:cubicBezTo>
                    <a:pt x="130" y="111"/>
                    <a:pt x="130" y="108"/>
                    <a:pt x="134" y="109"/>
                  </a:cubicBezTo>
                  <a:cubicBezTo>
                    <a:pt x="137" y="110"/>
                    <a:pt x="137" y="114"/>
                    <a:pt x="143" y="110"/>
                  </a:cubicBezTo>
                  <a:cubicBezTo>
                    <a:pt x="149" y="107"/>
                    <a:pt x="151" y="105"/>
                    <a:pt x="154" y="105"/>
                  </a:cubicBezTo>
                  <a:cubicBezTo>
                    <a:pt x="157" y="105"/>
                    <a:pt x="169" y="107"/>
                    <a:pt x="171" y="101"/>
                  </a:cubicBezTo>
                  <a:cubicBezTo>
                    <a:pt x="173" y="94"/>
                    <a:pt x="170" y="89"/>
                    <a:pt x="176" y="86"/>
                  </a:cubicBezTo>
                  <a:cubicBezTo>
                    <a:pt x="181" y="83"/>
                    <a:pt x="188" y="72"/>
                    <a:pt x="190" y="77"/>
                  </a:cubicBezTo>
                  <a:cubicBezTo>
                    <a:pt x="192" y="81"/>
                    <a:pt x="195" y="86"/>
                    <a:pt x="198" y="88"/>
                  </a:cubicBezTo>
                  <a:cubicBezTo>
                    <a:pt x="201" y="91"/>
                    <a:pt x="205" y="98"/>
                    <a:pt x="210" y="96"/>
                  </a:cubicBezTo>
                  <a:cubicBezTo>
                    <a:pt x="214" y="93"/>
                    <a:pt x="213" y="87"/>
                    <a:pt x="216" y="92"/>
                  </a:cubicBezTo>
                  <a:cubicBezTo>
                    <a:pt x="219" y="98"/>
                    <a:pt x="221" y="102"/>
                    <a:pt x="226" y="104"/>
                  </a:cubicBezTo>
                  <a:cubicBezTo>
                    <a:pt x="230" y="106"/>
                    <a:pt x="234" y="107"/>
                    <a:pt x="235" y="103"/>
                  </a:cubicBezTo>
                  <a:cubicBezTo>
                    <a:pt x="236" y="100"/>
                    <a:pt x="234" y="98"/>
                    <a:pt x="242" y="98"/>
                  </a:cubicBezTo>
                  <a:cubicBezTo>
                    <a:pt x="250" y="98"/>
                    <a:pt x="249" y="102"/>
                    <a:pt x="251" y="95"/>
                  </a:cubicBezTo>
                  <a:cubicBezTo>
                    <a:pt x="253" y="88"/>
                    <a:pt x="252" y="84"/>
                    <a:pt x="257" y="80"/>
                  </a:cubicBezTo>
                  <a:cubicBezTo>
                    <a:pt x="263" y="75"/>
                    <a:pt x="263" y="70"/>
                    <a:pt x="267" y="72"/>
                  </a:cubicBezTo>
                  <a:cubicBezTo>
                    <a:pt x="271" y="74"/>
                    <a:pt x="270" y="72"/>
                    <a:pt x="274" y="77"/>
                  </a:cubicBezTo>
                  <a:cubicBezTo>
                    <a:pt x="277" y="81"/>
                    <a:pt x="287" y="90"/>
                    <a:pt x="286" y="85"/>
                  </a:cubicBezTo>
                  <a:cubicBezTo>
                    <a:pt x="285" y="80"/>
                    <a:pt x="285" y="76"/>
                    <a:pt x="286" y="74"/>
                  </a:cubicBezTo>
                  <a:cubicBezTo>
                    <a:pt x="288" y="72"/>
                    <a:pt x="293" y="60"/>
                    <a:pt x="296" y="64"/>
                  </a:cubicBezTo>
                  <a:cubicBezTo>
                    <a:pt x="299" y="68"/>
                    <a:pt x="299" y="72"/>
                    <a:pt x="301" y="71"/>
                  </a:cubicBezTo>
                  <a:cubicBezTo>
                    <a:pt x="304" y="70"/>
                    <a:pt x="309" y="76"/>
                    <a:pt x="311" y="71"/>
                  </a:cubicBezTo>
                  <a:cubicBezTo>
                    <a:pt x="313" y="66"/>
                    <a:pt x="319" y="61"/>
                    <a:pt x="313" y="60"/>
                  </a:cubicBezTo>
                  <a:cubicBezTo>
                    <a:pt x="307" y="60"/>
                    <a:pt x="301" y="61"/>
                    <a:pt x="305" y="56"/>
                  </a:cubicBezTo>
                  <a:cubicBezTo>
                    <a:pt x="308" y="51"/>
                    <a:pt x="310" y="48"/>
                    <a:pt x="314" y="49"/>
                  </a:cubicBezTo>
                  <a:cubicBezTo>
                    <a:pt x="319" y="50"/>
                    <a:pt x="326" y="56"/>
                    <a:pt x="329" y="51"/>
                  </a:cubicBezTo>
                  <a:cubicBezTo>
                    <a:pt x="333" y="46"/>
                    <a:pt x="339" y="34"/>
                    <a:pt x="339" y="34"/>
                  </a:cubicBezTo>
                  <a:cubicBezTo>
                    <a:pt x="340" y="35"/>
                    <a:pt x="350" y="28"/>
                    <a:pt x="353" y="35"/>
                  </a:cubicBezTo>
                  <a:cubicBezTo>
                    <a:pt x="356" y="44"/>
                    <a:pt x="360" y="49"/>
                    <a:pt x="364" y="39"/>
                  </a:cubicBezTo>
                  <a:cubicBezTo>
                    <a:pt x="367" y="29"/>
                    <a:pt x="366" y="28"/>
                    <a:pt x="371" y="19"/>
                  </a:cubicBezTo>
                  <a:cubicBezTo>
                    <a:pt x="376" y="10"/>
                    <a:pt x="380" y="8"/>
                    <a:pt x="382" y="10"/>
                  </a:cubicBezTo>
                  <a:cubicBezTo>
                    <a:pt x="383" y="13"/>
                    <a:pt x="386" y="12"/>
                    <a:pt x="386" y="18"/>
                  </a:cubicBezTo>
                  <a:cubicBezTo>
                    <a:pt x="387" y="24"/>
                    <a:pt x="384" y="29"/>
                    <a:pt x="387" y="29"/>
                  </a:cubicBezTo>
                  <a:cubicBezTo>
                    <a:pt x="390" y="28"/>
                    <a:pt x="391" y="20"/>
                    <a:pt x="393" y="27"/>
                  </a:cubicBezTo>
                  <a:cubicBezTo>
                    <a:pt x="395" y="33"/>
                    <a:pt x="393" y="35"/>
                    <a:pt x="398" y="29"/>
                  </a:cubicBezTo>
                  <a:cubicBezTo>
                    <a:pt x="403" y="24"/>
                    <a:pt x="400" y="19"/>
                    <a:pt x="406" y="16"/>
                  </a:cubicBezTo>
                  <a:cubicBezTo>
                    <a:pt x="412" y="12"/>
                    <a:pt x="412" y="3"/>
                    <a:pt x="420" y="6"/>
                  </a:cubicBezTo>
                  <a:cubicBezTo>
                    <a:pt x="428" y="9"/>
                    <a:pt x="428" y="10"/>
                    <a:pt x="433" y="9"/>
                  </a:cubicBezTo>
                  <a:cubicBezTo>
                    <a:pt x="437" y="8"/>
                    <a:pt x="439" y="8"/>
                    <a:pt x="439" y="6"/>
                  </a:cubicBezTo>
                  <a:cubicBezTo>
                    <a:pt x="438" y="4"/>
                    <a:pt x="443" y="0"/>
                    <a:pt x="444" y="1"/>
                  </a:cubicBezTo>
                  <a:cubicBezTo>
                    <a:pt x="445" y="2"/>
                    <a:pt x="455" y="1"/>
                    <a:pt x="455" y="4"/>
                  </a:cubicBezTo>
                  <a:cubicBezTo>
                    <a:pt x="455" y="6"/>
                    <a:pt x="451" y="15"/>
                    <a:pt x="456" y="12"/>
                  </a:cubicBezTo>
                  <a:cubicBezTo>
                    <a:pt x="461" y="9"/>
                    <a:pt x="467" y="1"/>
                    <a:pt x="472" y="6"/>
                  </a:cubicBezTo>
                  <a:cubicBezTo>
                    <a:pt x="477" y="11"/>
                    <a:pt x="476" y="11"/>
                    <a:pt x="471" y="14"/>
                  </a:cubicBezTo>
                  <a:cubicBezTo>
                    <a:pt x="467" y="18"/>
                    <a:pt x="457" y="22"/>
                    <a:pt x="457" y="26"/>
                  </a:cubicBezTo>
                  <a:cubicBezTo>
                    <a:pt x="457" y="29"/>
                    <a:pt x="461" y="41"/>
                    <a:pt x="463" y="38"/>
                  </a:cubicBezTo>
                  <a:cubicBezTo>
                    <a:pt x="466" y="35"/>
                    <a:pt x="465" y="32"/>
                    <a:pt x="469" y="33"/>
                  </a:cubicBezTo>
                  <a:cubicBezTo>
                    <a:pt x="474" y="35"/>
                    <a:pt x="477" y="35"/>
                    <a:pt x="475" y="39"/>
                  </a:cubicBezTo>
                  <a:cubicBezTo>
                    <a:pt x="474" y="44"/>
                    <a:pt x="466" y="47"/>
                    <a:pt x="467" y="53"/>
                  </a:cubicBezTo>
                  <a:cubicBezTo>
                    <a:pt x="468" y="58"/>
                    <a:pt x="472" y="65"/>
                    <a:pt x="466" y="69"/>
                  </a:cubicBezTo>
                  <a:cubicBezTo>
                    <a:pt x="461" y="73"/>
                    <a:pt x="459" y="76"/>
                    <a:pt x="457" y="80"/>
                  </a:cubicBezTo>
                  <a:cubicBezTo>
                    <a:pt x="456" y="83"/>
                    <a:pt x="460" y="85"/>
                    <a:pt x="454" y="87"/>
                  </a:cubicBezTo>
                  <a:cubicBezTo>
                    <a:pt x="449" y="90"/>
                    <a:pt x="450" y="90"/>
                    <a:pt x="448" y="95"/>
                  </a:cubicBezTo>
                  <a:cubicBezTo>
                    <a:pt x="447" y="100"/>
                    <a:pt x="445" y="103"/>
                    <a:pt x="447" y="105"/>
                  </a:cubicBezTo>
                  <a:cubicBezTo>
                    <a:pt x="450" y="107"/>
                    <a:pt x="451" y="109"/>
                    <a:pt x="453" y="106"/>
                  </a:cubicBezTo>
                  <a:cubicBezTo>
                    <a:pt x="455" y="103"/>
                    <a:pt x="457" y="103"/>
                    <a:pt x="459" y="101"/>
                  </a:cubicBezTo>
                  <a:cubicBezTo>
                    <a:pt x="461" y="99"/>
                    <a:pt x="467" y="91"/>
                    <a:pt x="468" y="93"/>
                  </a:cubicBezTo>
                  <a:cubicBezTo>
                    <a:pt x="470" y="96"/>
                    <a:pt x="477" y="92"/>
                    <a:pt x="477" y="95"/>
                  </a:cubicBezTo>
                  <a:cubicBezTo>
                    <a:pt x="478" y="98"/>
                    <a:pt x="483" y="96"/>
                    <a:pt x="482" y="103"/>
                  </a:cubicBezTo>
                  <a:cubicBezTo>
                    <a:pt x="481" y="110"/>
                    <a:pt x="479" y="111"/>
                    <a:pt x="481" y="114"/>
                  </a:cubicBezTo>
                  <a:cubicBezTo>
                    <a:pt x="482" y="116"/>
                    <a:pt x="486" y="118"/>
                    <a:pt x="483" y="120"/>
                  </a:cubicBezTo>
                  <a:cubicBezTo>
                    <a:pt x="481" y="123"/>
                    <a:pt x="477" y="125"/>
                    <a:pt x="482" y="127"/>
                  </a:cubicBezTo>
                  <a:cubicBezTo>
                    <a:pt x="487" y="129"/>
                    <a:pt x="488" y="134"/>
                    <a:pt x="492" y="128"/>
                  </a:cubicBezTo>
                  <a:cubicBezTo>
                    <a:pt x="496" y="123"/>
                    <a:pt x="496" y="118"/>
                    <a:pt x="505" y="118"/>
                  </a:cubicBezTo>
                  <a:cubicBezTo>
                    <a:pt x="514" y="118"/>
                    <a:pt x="518" y="116"/>
                    <a:pt x="522" y="123"/>
                  </a:cubicBezTo>
                  <a:cubicBezTo>
                    <a:pt x="522" y="123"/>
                    <a:pt x="522" y="123"/>
                    <a:pt x="522" y="123"/>
                  </a:cubicBezTo>
                  <a:cubicBezTo>
                    <a:pt x="520" y="123"/>
                    <a:pt x="518" y="124"/>
                    <a:pt x="517" y="126"/>
                  </a:cubicBezTo>
                  <a:cubicBezTo>
                    <a:pt x="513" y="132"/>
                    <a:pt x="524" y="139"/>
                    <a:pt x="527" y="146"/>
                  </a:cubicBezTo>
                  <a:cubicBezTo>
                    <a:pt x="529" y="153"/>
                    <a:pt x="516" y="158"/>
                    <a:pt x="514" y="16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
              <a:extLst>
                <a:ext uri="{FF2B5EF4-FFF2-40B4-BE49-F238E27FC236}">
                  <a16:creationId xmlns:a16="http://schemas.microsoft.com/office/drawing/2014/main" id="{2F72EA92-598C-4DAA-AE8C-FF5C7E5B195F}"/>
                </a:ext>
              </a:extLst>
            </p:cNvPr>
            <p:cNvSpPr>
              <a:spLocks/>
            </p:cNvSpPr>
            <p:nvPr/>
          </p:nvSpPr>
          <p:spPr bwMode="auto">
            <a:xfrm>
              <a:off x="4951" y="4981"/>
              <a:ext cx="12" cy="17"/>
            </a:xfrm>
            <a:custGeom>
              <a:avLst/>
              <a:gdLst>
                <a:gd name="T0" fmla="*/ 1 w 5"/>
                <a:gd name="T1" fmla="*/ 7 h 7"/>
                <a:gd name="T2" fmla="*/ 0 w 5"/>
                <a:gd name="T3" fmla="*/ 4 h 7"/>
                <a:gd name="T4" fmla="*/ 1 w 5"/>
                <a:gd name="T5" fmla="*/ 2 h 7"/>
                <a:gd name="T6" fmla="*/ 5 w 5"/>
                <a:gd name="T7" fmla="*/ 2 h 7"/>
                <a:gd name="T8" fmla="*/ 5 w 5"/>
                <a:gd name="T9" fmla="*/ 3 h 7"/>
                <a:gd name="T10" fmla="*/ 5 w 5"/>
                <a:gd name="T11" fmla="*/ 6 h 7"/>
                <a:gd name="T12" fmla="*/ 4 w 5"/>
                <a:gd name="T13" fmla="*/ 7 h 7"/>
                <a:gd name="T14" fmla="*/ 3 w 5"/>
                <a:gd name="T15" fmla="*/ 6 h 7"/>
                <a:gd name="T16" fmla="*/ 1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1" y="7"/>
                  </a:moveTo>
                  <a:cubicBezTo>
                    <a:pt x="0" y="6"/>
                    <a:pt x="0" y="6"/>
                    <a:pt x="0" y="4"/>
                  </a:cubicBezTo>
                  <a:cubicBezTo>
                    <a:pt x="0" y="3"/>
                    <a:pt x="0" y="3"/>
                    <a:pt x="1" y="2"/>
                  </a:cubicBezTo>
                  <a:cubicBezTo>
                    <a:pt x="2" y="1"/>
                    <a:pt x="4" y="0"/>
                    <a:pt x="5" y="2"/>
                  </a:cubicBezTo>
                  <a:cubicBezTo>
                    <a:pt x="5" y="2"/>
                    <a:pt x="5" y="3"/>
                    <a:pt x="5" y="3"/>
                  </a:cubicBezTo>
                  <a:cubicBezTo>
                    <a:pt x="5" y="4"/>
                    <a:pt x="5" y="5"/>
                    <a:pt x="5" y="6"/>
                  </a:cubicBezTo>
                  <a:cubicBezTo>
                    <a:pt x="5" y="6"/>
                    <a:pt x="4" y="6"/>
                    <a:pt x="4" y="7"/>
                  </a:cubicBezTo>
                  <a:cubicBezTo>
                    <a:pt x="4" y="7"/>
                    <a:pt x="3" y="7"/>
                    <a:pt x="3" y="6"/>
                  </a:cubicBezTo>
                  <a:cubicBezTo>
                    <a:pt x="2" y="6"/>
                    <a:pt x="2" y="7"/>
                    <a:pt x="1" y="7"/>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5">
              <a:extLst>
                <a:ext uri="{FF2B5EF4-FFF2-40B4-BE49-F238E27FC236}">
                  <a16:creationId xmlns:a16="http://schemas.microsoft.com/office/drawing/2014/main" id="{BECA6DC6-0DD9-4178-9064-A63A4B441D21}"/>
                </a:ext>
              </a:extLst>
            </p:cNvPr>
            <p:cNvSpPr>
              <a:spLocks/>
            </p:cNvSpPr>
            <p:nvPr/>
          </p:nvSpPr>
          <p:spPr bwMode="auto">
            <a:xfrm>
              <a:off x="4935" y="4958"/>
              <a:ext cx="19" cy="18"/>
            </a:xfrm>
            <a:custGeom>
              <a:avLst/>
              <a:gdLst>
                <a:gd name="T0" fmla="*/ 0 w 8"/>
                <a:gd name="T1" fmla="*/ 4 h 8"/>
                <a:gd name="T2" fmla="*/ 2 w 8"/>
                <a:gd name="T3" fmla="*/ 1 h 8"/>
                <a:gd name="T4" fmla="*/ 7 w 8"/>
                <a:gd name="T5" fmla="*/ 1 h 8"/>
                <a:gd name="T6" fmla="*/ 8 w 8"/>
                <a:gd name="T7" fmla="*/ 3 h 8"/>
                <a:gd name="T8" fmla="*/ 7 w 8"/>
                <a:gd name="T9" fmla="*/ 6 h 8"/>
                <a:gd name="T10" fmla="*/ 4 w 8"/>
                <a:gd name="T11" fmla="*/ 8 h 8"/>
                <a:gd name="T12" fmla="*/ 2 w 8"/>
                <a:gd name="T13" fmla="*/ 8 h 8"/>
                <a:gd name="T14" fmla="*/ 0 w 8"/>
                <a:gd name="T15" fmla="*/ 7 h 8"/>
                <a:gd name="T16" fmla="*/ 0 w 8"/>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4"/>
                  </a:moveTo>
                  <a:cubicBezTo>
                    <a:pt x="0" y="3"/>
                    <a:pt x="1" y="2"/>
                    <a:pt x="2" y="1"/>
                  </a:cubicBezTo>
                  <a:cubicBezTo>
                    <a:pt x="3" y="1"/>
                    <a:pt x="6" y="0"/>
                    <a:pt x="7" y="1"/>
                  </a:cubicBezTo>
                  <a:cubicBezTo>
                    <a:pt x="8" y="2"/>
                    <a:pt x="8" y="2"/>
                    <a:pt x="8" y="3"/>
                  </a:cubicBezTo>
                  <a:cubicBezTo>
                    <a:pt x="8" y="4"/>
                    <a:pt x="8" y="5"/>
                    <a:pt x="7" y="6"/>
                  </a:cubicBezTo>
                  <a:cubicBezTo>
                    <a:pt x="7" y="8"/>
                    <a:pt x="5" y="8"/>
                    <a:pt x="4" y="8"/>
                  </a:cubicBezTo>
                  <a:cubicBezTo>
                    <a:pt x="3" y="8"/>
                    <a:pt x="2" y="8"/>
                    <a:pt x="2" y="8"/>
                  </a:cubicBezTo>
                  <a:cubicBezTo>
                    <a:pt x="1" y="8"/>
                    <a:pt x="1" y="8"/>
                    <a:pt x="0" y="7"/>
                  </a:cubicBezTo>
                  <a:cubicBezTo>
                    <a:pt x="0" y="6"/>
                    <a:pt x="0" y="5"/>
                    <a:pt x="0"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6">
              <a:extLst>
                <a:ext uri="{FF2B5EF4-FFF2-40B4-BE49-F238E27FC236}">
                  <a16:creationId xmlns:a16="http://schemas.microsoft.com/office/drawing/2014/main" id="{BDAE4ACA-15D8-4EB2-873C-408BD7570824}"/>
                </a:ext>
              </a:extLst>
            </p:cNvPr>
            <p:cNvSpPr>
              <a:spLocks/>
            </p:cNvSpPr>
            <p:nvPr/>
          </p:nvSpPr>
          <p:spPr bwMode="auto">
            <a:xfrm>
              <a:off x="5034" y="4092"/>
              <a:ext cx="1239" cy="1005"/>
            </a:xfrm>
            <a:custGeom>
              <a:avLst/>
              <a:gdLst>
                <a:gd name="T0" fmla="*/ 498 w 524"/>
                <a:gd name="T1" fmla="*/ 135 h 425"/>
                <a:gd name="T2" fmla="*/ 482 w 524"/>
                <a:gd name="T3" fmla="*/ 166 h 425"/>
                <a:gd name="T4" fmla="*/ 475 w 524"/>
                <a:gd name="T5" fmla="*/ 183 h 425"/>
                <a:gd name="T6" fmla="*/ 460 w 524"/>
                <a:gd name="T7" fmla="*/ 184 h 425"/>
                <a:gd name="T8" fmla="*/ 449 w 524"/>
                <a:gd name="T9" fmla="*/ 195 h 425"/>
                <a:gd name="T10" fmla="*/ 430 w 524"/>
                <a:gd name="T11" fmla="*/ 200 h 425"/>
                <a:gd name="T12" fmla="*/ 413 w 524"/>
                <a:gd name="T13" fmla="*/ 194 h 425"/>
                <a:gd name="T14" fmla="*/ 403 w 524"/>
                <a:gd name="T15" fmla="*/ 210 h 425"/>
                <a:gd name="T16" fmla="*/ 392 w 524"/>
                <a:gd name="T17" fmla="*/ 200 h 425"/>
                <a:gd name="T18" fmla="*/ 371 w 524"/>
                <a:gd name="T19" fmla="*/ 215 h 425"/>
                <a:gd name="T20" fmla="*/ 351 w 524"/>
                <a:gd name="T21" fmla="*/ 235 h 425"/>
                <a:gd name="T22" fmla="*/ 328 w 524"/>
                <a:gd name="T23" fmla="*/ 228 h 425"/>
                <a:gd name="T24" fmla="*/ 328 w 524"/>
                <a:gd name="T25" fmla="*/ 264 h 425"/>
                <a:gd name="T26" fmla="*/ 307 w 524"/>
                <a:gd name="T27" fmla="*/ 291 h 425"/>
                <a:gd name="T28" fmla="*/ 304 w 524"/>
                <a:gd name="T29" fmla="*/ 290 h 425"/>
                <a:gd name="T30" fmla="*/ 317 w 524"/>
                <a:gd name="T31" fmla="*/ 267 h 425"/>
                <a:gd name="T32" fmla="*/ 306 w 524"/>
                <a:gd name="T33" fmla="*/ 272 h 425"/>
                <a:gd name="T34" fmla="*/ 310 w 524"/>
                <a:gd name="T35" fmla="*/ 259 h 425"/>
                <a:gd name="T36" fmla="*/ 299 w 524"/>
                <a:gd name="T37" fmla="*/ 251 h 425"/>
                <a:gd name="T38" fmla="*/ 299 w 524"/>
                <a:gd name="T39" fmla="*/ 237 h 425"/>
                <a:gd name="T40" fmla="*/ 288 w 524"/>
                <a:gd name="T41" fmla="*/ 224 h 425"/>
                <a:gd name="T42" fmla="*/ 279 w 524"/>
                <a:gd name="T43" fmla="*/ 219 h 425"/>
                <a:gd name="T44" fmla="*/ 267 w 524"/>
                <a:gd name="T45" fmla="*/ 202 h 425"/>
                <a:gd name="T46" fmla="*/ 265 w 524"/>
                <a:gd name="T47" fmla="*/ 223 h 425"/>
                <a:gd name="T48" fmla="*/ 278 w 524"/>
                <a:gd name="T49" fmla="*/ 257 h 425"/>
                <a:gd name="T50" fmla="*/ 256 w 524"/>
                <a:gd name="T51" fmla="*/ 251 h 425"/>
                <a:gd name="T52" fmla="*/ 245 w 524"/>
                <a:gd name="T53" fmla="*/ 227 h 425"/>
                <a:gd name="T54" fmla="*/ 240 w 524"/>
                <a:gd name="T55" fmla="*/ 244 h 425"/>
                <a:gd name="T56" fmla="*/ 239 w 524"/>
                <a:gd name="T57" fmla="*/ 261 h 425"/>
                <a:gd name="T58" fmla="*/ 241 w 524"/>
                <a:gd name="T59" fmla="*/ 277 h 425"/>
                <a:gd name="T60" fmla="*/ 233 w 524"/>
                <a:gd name="T61" fmla="*/ 288 h 425"/>
                <a:gd name="T62" fmla="*/ 214 w 524"/>
                <a:gd name="T63" fmla="*/ 290 h 425"/>
                <a:gd name="T64" fmla="*/ 196 w 524"/>
                <a:gd name="T65" fmla="*/ 276 h 425"/>
                <a:gd name="T66" fmla="*/ 200 w 524"/>
                <a:gd name="T67" fmla="*/ 296 h 425"/>
                <a:gd name="T68" fmla="*/ 178 w 524"/>
                <a:gd name="T69" fmla="*/ 297 h 425"/>
                <a:gd name="T70" fmla="*/ 153 w 524"/>
                <a:gd name="T71" fmla="*/ 309 h 425"/>
                <a:gd name="T72" fmla="*/ 131 w 524"/>
                <a:gd name="T73" fmla="*/ 327 h 425"/>
                <a:gd name="T74" fmla="*/ 100 w 524"/>
                <a:gd name="T75" fmla="*/ 336 h 425"/>
                <a:gd name="T76" fmla="*/ 76 w 524"/>
                <a:gd name="T77" fmla="*/ 337 h 425"/>
                <a:gd name="T78" fmla="*/ 60 w 524"/>
                <a:gd name="T79" fmla="*/ 348 h 425"/>
                <a:gd name="T80" fmla="*/ 42 w 524"/>
                <a:gd name="T81" fmla="*/ 363 h 425"/>
                <a:gd name="T82" fmla="*/ 56 w 524"/>
                <a:gd name="T83" fmla="*/ 394 h 425"/>
                <a:gd name="T84" fmla="*/ 43 w 524"/>
                <a:gd name="T85" fmla="*/ 422 h 425"/>
                <a:gd name="T86" fmla="*/ 17 w 524"/>
                <a:gd name="T87" fmla="*/ 405 h 425"/>
                <a:gd name="T88" fmla="*/ 3 w 524"/>
                <a:gd name="T89" fmla="*/ 379 h 425"/>
                <a:gd name="T90" fmla="*/ 6 w 524"/>
                <a:gd name="T91" fmla="*/ 359 h 425"/>
                <a:gd name="T92" fmla="*/ 16 w 524"/>
                <a:gd name="T93" fmla="*/ 334 h 425"/>
                <a:gd name="T94" fmla="*/ 68 w 524"/>
                <a:gd name="T95" fmla="*/ 277 h 425"/>
                <a:gd name="T96" fmla="*/ 99 w 524"/>
                <a:gd name="T97" fmla="*/ 228 h 425"/>
                <a:gd name="T98" fmla="*/ 126 w 524"/>
                <a:gd name="T99" fmla="*/ 155 h 425"/>
                <a:gd name="T100" fmla="*/ 157 w 524"/>
                <a:gd name="T101" fmla="*/ 98 h 425"/>
                <a:gd name="T102" fmla="*/ 162 w 524"/>
                <a:gd name="T103" fmla="*/ 65 h 425"/>
                <a:gd name="T104" fmla="*/ 214 w 524"/>
                <a:gd name="T105" fmla="*/ 45 h 425"/>
                <a:gd name="T106" fmla="*/ 266 w 524"/>
                <a:gd name="T107" fmla="*/ 15 h 425"/>
                <a:gd name="T108" fmla="*/ 303 w 524"/>
                <a:gd name="T109" fmla="*/ 16 h 425"/>
                <a:gd name="T110" fmla="*/ 324 w 524"/>
                <a:gd name="T111" fmla="*/ 35 h 425"/>
                <a:gd name="T112" fmla="*/ 346 w 524"/>
                <a:gd name="T113" fmla="*/ 65 h 425"/>
                <a:gd name="T114" fmla="*/ 391 w 524"/>
                <a:gd name="T115" fmla="*/ 49 h 425"/>
                <a:gd name="T116" fmla="*/ 418 w 524"/>
                <a:gd name="T117" fmla="*/ 31 h 425"/>
                <a:gd name="T118" fmla="*/ 468 w 524"/>
                <a:gd name="T119" fmla="*/ 51 h 425"/>
                <a:gd name="T120" fmla="*/ 504 w 524"/>
                <a:gd name="T121" fmla="*/ 97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4" h="425">
                  <a:moveTo>
                    <a:pt x="524" y="125"/>
                  </a:moveTo>
                  <a:cubicBezTo>
                    <a:pt x="523" y="127"/>
                    <a:pt x="521" y="129"/>
                    <a:pt x="519" y="129"/>
                  </a:cubicBezTo>
                  <a:cubicBezTo>
                    <a:pt x="515" y="130"/>
                    <a:pt x="511" y="128"/>
                    <a:pt x="507" y="129"/>
                  </a:cubicBezTo>
                  <a:cubicBezTo>
                    <a:pt x="504" y="130"/>
                    <a:pt x="501" y="133"/>
                    <a:pt x="498" y="135"/>
                  </a:cubicBezTo>
                  <a:cubicBezTo>
                    <a:pt x="495" y="137"/>
                    <a:pt x="492" y="140"/>
                    <a:pt x="491" y="143"/>
                  </a:cubicBezTo>
                  <a:cubicBezTo>
                    <a:pt x="489" y="147"/>
                    <a:pt x="489" y="151"/>
                    <a:pt x="489" y="155"/>
                  </a:cubicBezTo>
                  <a:cubicBezTo>
                    <a:pt x="489" y="159"/>
                    <a:pt x="488" y="161"/>
                    <a:pt x="485" y="163"/>
                  </a:cubicBezTo>
                  <a:cubicBezTo>
                    <a:pt x="483" y="164"/>
                    <a:pt x="482" y="165"/>
                    <a:pt x="482" y="166"/>
                  </a:cubicBezTo>
                  <a:cubicBezTo>
                    <a:pt x="480" y="168"/>
                    <a:pt x="481" y="171"/>
                    <a:pt x="480" y="173"/>
                  </a:cubicBezTo>
                  <a:cubicBezTo>
                    <a:pt x="480" y="176"/>
                    <a:pt x="480" y="178"/>
                    <a:pt x="478" y="180"/>
                  </a:cubicBezTo>
                  <a:cubicBezTo>
                    <a:pt x="477" y="181"/>
                    <a:pt x="477" y="181"/>
                    <a:pt x="476" y="181"/>
                  </a:cubicBezTo>
                  <a:cubicBezTo>
                    <a:pt x="476" y="182"/>
                    <a:pt x="476" y="182"/>
                    <a:pt x="475" y="183"/>
                  </a:cubicBezTo>
                  <a:cubicBezTo>
                    <a:pt x="474" y="183"/>
                    <a:pt x="473" y="184"/>
                    <a:pt x="472" y="184"/>
                  </a:cubicBezTo>
                  <a:cubicBezTo>
                    <a:pt x="471" y="185"/>
                    <a:pt x="469" y="186"/>
                    <a:pt x="468" y="185"/>
                  </a:cubicBezTo>
                  <a:cubicBezTo>
                    <a:pt x="466" y="185"/>
                    <a:pt x="467" y="182"/>
                    <a:pt x="464" y="182"/>
                  </a:cubicBezTo>
                  <a:cubicBezTo>
                    <a:pt x="462" y="182"/>
                    <a:pt x="461" y="183"/>
                    <a:pt x="460" y="184"/>
                  </a:cubicBezTo>
                  <a:cubicBezTo>
                    <a:pt x="459" y="184"/>
                    <a:pt x="459" y="184"/>
                    <a:pt x="458" y="185"/>
                  </a:cubicBezTo>
                  <a:cubicBezTo>
                    <a:pt x="458" y="185"/>
                    <a:pt x="457" y="185"/>
                    <a:pt x="456" y="186"/>
                  </a:cubicBezTo>
                  <a:cubicBezTo>
                    <a:pt x="454" y="187"/>
                    <a:pt x="454" y="190"/>
                    <a:pt x="453" y="192"/>
                  </a:cubicBezTo>
                  <a:cubicBezTo>
                    <a:pt x="452" y="193"/>
                    <a:pt x="451" y="194"/>
                    <a:pt x="449" y="195"/>
                  </a:cubicBezTo>
                  <a:cubicBezTo>
                    <a:pt x="448" y="195"/>
                    <a:pt x="448" y="194"/>
                    <a:pt x="447" y="194"/>
                  </a:cubicBezTo>
                  <a:cubicBezTo>
                    <a:pt x="446" y="193"/>
                    <a:pt x="444" y="193"/>
                    <a:pt x="443" y="193"/>
                  </a:cubicBezTo>
                  <a:cubicBezTo>
                    <a:pt x="441" y="193"/>
                    <a:pt x="440" y="194"/>
                    <a:pt x="439" y="195"/>
                  </a:cubicBezTo>
                  <a:cubicBezTo>
                    <a:pt x="436" y="197"/>
                    <a:pt x="433" y="198"/>
                    <a:pt x="430" y="200"/>
                  </a:cubicBezTo>
                  <a:cubicBezTo>
                    <a:pt x="429" y="200"/>
                    <a:pt x="427" y="201"/>
                    <a:pt x="426" y="201"/>
                  </a:cubicBezTo>
                  <a:cubicBezTo>
                    <a:pt x="425" y="200"/>
                    <a:pt x="425" y="198"/>
                    <a:pt x="424" y="197"/>
                  </a:cubicBezTo>
                  <a:cubicBezTo>
                    <a:pt x="424" y="195"/>
                    <a:pt x="423" y="192"/>
                    <a:pt x="421" y="191"/>
                  </a:cubicBezTo>
                  <a:cubicBezTo>
                    <a:pt x="418" y="190"/>
                    <a:pt x="416" y="192"/>
                    <a:pt x="413" y="194"/>
                  </a:cubicBezTo>
                  <a:cubicBezTo>
                    <a:pt x="412" y="195"/>
                    <a:pt x="412" y="196"/>
                    <a:pt x="413" y="197"/>
                  </a:cubicBezTo>
                  <a:cubicBezTo>
                    <a:pt x="413" y="199"/>
                    <a:pt x="414" y="201"/>
                    <a:pt x="414" y="202"/>
                  </a:cubicBezTo>
                  <a:cubicBezTo>
                    <a:pt x="414" y="205"/>
                    <a:pt x="412" y="209"/>
                    <a:pt x="409" y="210"/>
                  </a:cubicBezTo>
                  <a:cubicBezTo>
                    <a:pt x="407" y="210"/>
                    <a:pt x="405" y="210"/>
                    <a:pt x="403" y="210"/>
                  </a:cubicBezTo>
                  <a:cubicBezTo>
                    <a:pt x="402" y="210"/>
                    <a:pt x="400" y="210"/>
                    <a:pt x="399" y="209"/>
                  </a:cubicBezTo>
                  <a:cubicBezTo>
                    <a:pt x="398" y="208"/>
                    <a:pt x="399" y="205"/>
                    <a:pt x="398" y="204"/>
                  </a:cubicBezTo>
                  <a:cubicBezTo>
                    <a:pt x="398" y="202"/>
                    <a:pt x="397" y="201"/>
                    <a:pt x="396" y="201"/>
                  </a:cubicBezTo>
                  <a:cubicBezTo>
                    <a:pt x="395" y="200"/>
                    <a:pt x="393" y="200"/>
                    <a:pt x="392" y="200"/>
                  </a:cubicBezTo>
                  <a:cubicBezTo>
                    <a:pt x="390" y="201"/>
                    <a:pt x="388" y="202"/>
                    <a:pt x="387" y="203"/>
                  </a:cubicBezTo>
                  <a:cubicBezTo>
                    <a:pt x="384" y="205"/>
                    <a:pt x="385" y="209"/>
                    <a:pt x="382" y="210"/>
                  </a:cubicBezTo>
                  <a:cubicBezTo>
                    <a:pt x="379" y="211"/>
                    <a:pt x="376" y="210"/>
                    <a:pt x="374" y="212"/>
                  </a:cubicBezTo>
                  <a:cubicBezTo>
                    <a:pt x="372" y="212"/>
                    <a:pt x="371" y="213"/>
                    <a:pt x="371" y="215"/>
                  </a:cubicBezTo>
                  <a:cubicBezTo>
                    <a:pt x="371" y="217"/>
                    <a:pt x="370" y="218"/>
                    <a:pt x="368" y="219"/>
                  </a:cubicBezTo>
                  <a:cubicBezTo>
                    <a:pt x="366" y="222"/>
                    <a:pt x="364" y="226"/>
                    <a:pt x="360" y="227"/>
                  </a:cubicBezTo>
                  <a:cubicBezTo>
                    <a:pt x="358" y="228"/>
                    <a:pt x="357" y="229"/>
                    <a:pt x="356" y="230"/>
                  </a:cubicBezTo>
                  <a:cubicBezTo>
                    <a:pt x="355" y="232"/>
                    <a:pt x="353" y="234"/>
                    <a:pt x="351" y="235"/>
                  </a:cubicBezTo>
                  <a:cubicBezTo>
                    <a:pt x="350" y="235"/>
                    <a:pt x="348" y="235"/>
                    <a:pt x="347" y="234"/>
                  </a:cubicBezTo>
                  <a:cubicBezTo>
                    <a:pt x="344" y="233"/>
                    <a:pt x="341" y="233"/>
                    <a:pt x="339" y="230"/>
                  </a:cubicBezTo>
                  <a:cubicBezTo>
                    <a:pt x="338" y="227"/>
                    <a:pt x="336" y="225"/>
                    <a:pt x="334" y="224"/>
                  </a:cubicBezTo>
                  <a:cubicBezTo>
                    <a:pt x="331" y="222"/>
                    <a:pt x="328" y="224"/>
                    <a:pt x="328" y="228"/>
                  </a:cubicBezTo>
                  <a:cubicBezTo>
                    <a:pt x="327" y="231"/>
                    <a:pt x="329" y="233"/>
                    <a:pt x="330" y="236"/>
                  </a:cubicBezTo>
                  <a:cubicBezTo>
                    <a:pt x="331" y="239"/>
                    <a:pt x="332" y="241"/>
                    <a:pt x="332" y="244"/>
                  </a:cubicBezTo>
                  <a:cubicBezTo>
                    <a:pt x="332" y="247"/>
                    <a:pt x="333" y="250"/>
                    <a:pt x="332" y="253"/>
                  </a:cubicBezTo>
                  <a:cubicBezTo>
                    <a:pt x="332" y="257"/>
                    <a:pt x="330" y="261"/>
                    <a:pt x="328" y="264"/>
                  </a:cubicBezTo>
                  <a:cubicBezTo>
                    <a:pt x="325" y="268"/>
                    <a:pt x="321" y="271"/>
                    <a:pt x="318" y="275"/>
                  </a:cubicBezTo>
                  <a:cubicBezTo>
                    <a:pt x="316" y="277"/>
                    <a:pt x="315" y="279"/>
                    <a:pt x="313" y="281"/>
                  </a:cubicBezTo>
                  <a:cubicBezTo>
                    <a:pt x="312" y="283"/>
                    <a:pt x="310" y="285"/>
                    <a:pt x="309" y="287"/>
                  </a:cubicBezTo>
                  <a:cubicBezTo>
                    <a:pt x="308" y="288"/>
                    <a:pt x="308" y="290"/>
                    <a:pt x="307" y="291"/>
                  </a:cubicBezTo>
                  <a:cubicBezTo>
                    <a:pt x="307" y="291"/>
                    <a:pt x="307" y="291"/>
                    <a:pt x="307" y="291"/>
                  </a:cubicBezTo>
                  <a:cubicBezTo>
                    <a:pt x="306" y="291"/>
                    <a:pt x="306" y="291"/>
                    <a:pt x="306" y="291"/>
                  </a:cubicBezTo>
                  <a:cubicBezTo>
                    <a:pt x="306" y="291"/>
                    <a:pt x="306" y="291"/>
                    <a:pt x="306" y="291"/>
                  </a:cubicBezTo>
                  <a:cubicBezTo>
                    <a:pt x="305" y="291"/>
                    <a:pt x="305" y="291"/>
                    <a:pt x="304" y="290"/>
                  </a:cubicBezTo>
                  <a:cubicBezTo>
                    <a:pt x="303" y="288"/>
                    <a:pt x="305" y="286"/>
                    <a:pt x="306" y="284"/>
                  </a:cubicBezTo>
                  <a:cubicBezTo>
                    <a:pt x="308" y="282"/>
                    <a:pt x="310" y="279"/>
                    <a:pt x="312" y="277"/>
                  </a:cubicBezTo>
                  <a:cubicBezTo>
                    <a:pt x="313" y="275"/>
                    <a:pt x="313" y="273"/>
                    <a:pt x="315" y="271"/>
                  </a:cubicBezTo>
                  <a:cubicBezTo>
                    <a:pt x="315" y="270"/>
                    <a:pt x="316" y="269"/>
                    <a:pt x="317" y="267"/>
                  </a:cubicBezTo>
                  <a:cubicBezTo>
                    <a:pt x="317" y="266"/>
                    <a:pt x="317" y="266"/>
                    <a:pt x="316" y="266"/>
                  </a:cubicBezTo>
                  <a:cubicBezTo>
                    <a:pt x="314" y="265"/>
                    <a:pt x="313" y="267"/>
                    <a:pt x="312" y="268"/>
                  </a:cubicBezTo>
                  <a:cubicBezTo>
                    <a:pt x="311" y="269"/>
                    <a:pt x="310" y="270"/>
                    <a:pt x="308" y="271"/>
                  </a:cubicBezTo>
                  <a:cubicBezTo>
                    <a:pt x="308" y="272"/>
                    <a:pt x="306" y="272"/>
                    <a:pt x="306" y="272"/>
                  </a:cubicBezTo>
                  <a:cubicBezTo>
                    <a:pt x="304" y="272"/>
                    <a:pt x="304" y="271"/>
                    <a:pt x="304" y="270"/>
                  </a:cubicBezTo>
                  <a:cubicBezTo>
                    <a:pt x="304" y="269"/>
                    <a:pt x="305" y="267"/>
                    <a:pt x="307" y="266"/>
                  </a:cubicBezTo>
                  <a:cubicBezTo>
                    <a:pt x="308" y="265"/>
                    <a:pt x="310" y="264"/>
                    <a:pt x="310" y="262"/>
                  </a:cubicBezTo>
                  <a:cubicBezTo>
                    <a:pt x="311" y="261"/>
                    <a:pt x="311" y="260"/>
                    <a:pt x="310" y="259"/>
                  </a:cubicBezTo>
                  <a:cubicBezTo>
                    <a:pt x="309" y="258"/>
                    <a:pt x="305" y="260"/>
                    <a:pt x="304" y="260"/>
                  </a:cubicBezTo>
                  <a:cubicBezTo>
                    <a:pt x="302" y="260"/>
                    <a:pt x="301" y="259"/>
                    <a:pt x="300" y="257"/>
                  </a:cubicBezTo>
                  <a:cubicBezTo>
                    <a:pt x="299" y="256"/>
                    <a:pt x="299" y="254"/>
                    <a:pt x="299" y="253"/>
                  </a:cubicBezTo>
                  <a:cubicBezTo>
                    <a:pt x="299" y="252"/>
                    <a:pt x="299" y="252"/>
                    <a:pt x="299" y="251"/>
                  </a:cubicBezTo>
                  <a:cubicBezTo>
                    <a:pt x="300" y="249"/>
                    <a:pt x="306" y="245"/>
                    <a:pt x="302" y="244"/>
                  </a:cubicBezTo>
                  <a:cubicBezTo>
                    <a:pt x="301" y="244"/>
                    <a:pt x="300" y="244"/>
                    <a:pt x="300" y="243"/>
                  </a:cubicBezTo>
                  <a:cubicBezTo>
                    <a:pt x="299" y="243"/>
                    <a:pt x="299" y="242"/>
                    <a:pt x="299" y="241"/>
                  </a:cubicBezTo>
                  <a:cubicBezTo>
                    <a:pt x="299" y="240"/>
                    <a:pt x="298" y="239"/>
                    <a:pt x="299" y="237"/>
                  </a:cubicBezTo>
                  <a:cubicBezTo>
                    <a:pt x="299" y="235"/>
                    <a:pt x="299" y="231"/>
                    <a:pt x="296" y="230"/>
                  </a:cubicBezTo>
                  <a:cubicBezTo>
                    <a:pt x="295" y="230"/>
                    <a:pt x="293" y="230"/>
                    <a:pt x="292" y="229"/>
                  </a:cubicBezTo>
                  <a:cubicBezTo>
                    <a:pt x="291" y="229"/>
                    <a:pt x="290" y="229"/>
                    <a:pt x="289" y="228"/>
                  </a:cubicBezTo>
                  <a:cubicBezTo>
                    <a:pt x="287" y="227"/>
                    <a:pt x="288" y="226"/>
                    <a:pt x="288" y="224"/>
                  </a:cubicBezTo>
                  <a:cubicBezTo>
                    <a:pt x="288" y="223"/>
                    <a:pt x="286" y="222"/>
                    <a:pt x="285" y="222"/>
                  </a:cubicBezTo>
                  <a:cubicBezTo>
                    <a:pt x="284" y="221"/>
                    <a:pt x="284" y="221"/>
                    <a:pt x="283" y="221"/>
                  </a:cubicBezTo>
                  <a:cubicBezTo>
                    <a:pt x="282" y="220"/>
                    <a:pt x="281" y="221"/>
                    <a:pt x="280" y="221"/>
                  </a:cubicBezTo>
                  <a:cubicBezTo>
                    <a:pt x="280" y="220"/>
                    <a:pt x="279" y="220"/>
                    <a:pt x="279" y="219"/>
                  </a:cubicBezTo>
                  <a:cubicBezTo>
                    <a:pt x="278" y="218"/>
                    <a:pt x="277" y="218"/>
                    <a:pt x="277" y="217"/>
                  </a:cubicBezTo>
                  <a:cubicBezTo>
                    <a:pt x="275" y="214"/>
                    <a:pt x="272" y="211"/>
                    <a:pt x="272" y="207"/>
                  </a:cubicBezTo>
                  <a:cubicBezTo>
                    <a:pt x="272" y="206"/>
                    <a:pt x="272" y="204"/>
                    <a:pt x="271" y="203"/>
                  </a:cubicBezTo>
                  <a:cubicBezTo>
                    <a:pt x="270" y="202"/>
                    <a:pt x="268" y="201"/>
                    <a:pt x="267" y="202"/>
                  </a:cubicBezTo>
                  <a:cubicBezTo>
                    <a:pt x="265" y="202"/>
                    <a:pt x="266" y="205"/>
                    <a:pt x="266" y="207"/>
                  </a:cubicBezTo>
                  <a:cubicBezTo>
                    <a:pt x="266" y="209"/>
                    <a:pt x="266" y="211"/>
                    <a:pt x="265" y="213"/>
                  </a:cubicBezTo>
                  <a:cubicBezTo>
                    <a:pt x="264" y="214"/>
                    <a:pt x="263" y="216"/>
                    <a:pt x="263" y="218"/>
                  </a:cubicBezTo>
                  <a:cubicBezTo>
                    <a:pt x="263" y="220"/>
                    <a:pt x="264" y="221"/>
                    <a:pt x="265" y="223"/>
                  </a:cubicBezTo>
                  <a:cubicBezTo>
                    <a:pt x="268" y="226"/>
                    <a:pt x="270" y="229"/>
                    <a:pt x="272" y="232"/>
                  </a:cubicBezTo>
                  <a:cubicBezTo>
                    <a:pt x="274" y="236"/>
                    <a:pt x="275" y="239"/>
                    <a:pt x="277" y="243"/>
                  </a:cubicBezTo>
                  <a:cubicBezTo>
                    <a:pt x="278" y="246"/>
                    <a:pt x="278" y="249"/>
                    <a:pt x="278" y="252"/>
                  </a:cubicBezTo>
                  <a:cubicBezTo>
                    <a:pt x="278" y="254"/>
                    <a:pt x="277" y="255"/>
                    <a:pt x="278" y="257"/>
                  </a:cubicBezTo>
                  <a:cubicBezTo>
                    <a:pt x="278" y="261"/>
                    <a:pt x="280" y="267"/>
                    <a:pt x="275" y="269"/>
                  </a:cubicBezTo>
                  <a:cubicBezTo>
                    <a:pt x="270" y="270"/>
                    <a:pt x="268" y="266"/>
                    <a:pt x="266" y="264"/>
                  </a:cubicBezTo>
                  <a:cubicBezTo>
                    <a:pt x="264" y="261"/>
                    <a:pt x="262" y="259"/>
                    <a:pt x="260" y="257"/>
                  </a:cubicBezTo>
                  <a:cubicBezTo>
                    <a:pt x="259" y="255"/>
                    <a:pt x="258" y="253"/>
                    <a:pt x="256" y="251"/>
                  </a:cubicBezTo>
                  <a:cubicBezTo>
                    <a:pt x="255" y="248"/>
                    <a:pt x="254" y="246"/>
                    <a:pt x="253" y="243"/>
                  </a:cubicBezTo>
                  <a:cubicBezTo>
                    <a:pt x="252" y="241"/>
                    <a:pt x="251" y="240"/>
                    <a:pt x="250" y="238"/>
                  </a:cubicBezTo>
                  <a:cubicBezTo>
                    <a:pt x="249" y="236"/>
                    <a:pt x="248" y="235"/>
                    <a:pt x="247" y="233"/>
                  </a:cubicBezTo>
                  <a:cubicBezTo>
                    <a:pt x="246" y="231"/>
                    <a:pt x="246" y="229"/>
                    <a:pt x="245" y="227"/>
                  </a:cubicBezTo>
                  <a:cubicBezTo>
                    <a:pt x="244" y="226"/>
                    <a:pt x="243" y="223"/>
                    <a:pt x="241" y="223"/>
                  </a:cubicBezTo>
                  <a:cubicBezTo>
                    <a:pt x="239" y="223"/>
                    <a:pt x="238" y="226"/>
                    <a:pt x="237" y="228"/>
                  </a:cubicBezTo>
                  <a:cubicBezTo>
                    <a:pt x="237" y="231"/>
                    <a:pt x="238" y="232"/>
                    <a:pt x="239" y="235"/>
                  </a:cubicBezTo>
                  <a:cubicBezTo>
                    <a:pt x="240" y="238"/>
                    <a:pt x="240" y="241"/>
                    <a:pt x="240" y="244"/>
                  </a:cubicBezTo>
                  <a:cubicBezTo>
                    <a:pt x="238" y="244"/>
                    <a:pt x="236" y="244"/>
                    <a:pt x="235" y="244"/>
                  </a:cubicBezTo>
                  <a:cubicBezTo>
                    <a:pt x="233" y="245"/>
                    <a:pt x="233" y="246"/>
                    <a:pt x="233" y="248"/>
                  </a:cubicBezTo>
                  <a:cubicBezTo>
                    <a:pt x="233" y="251"/>
                    <a:pt x="236" y="253"/>
                    <a:pt x="238" y="256"/>
                  </a:cubicBezTo>
                  <a:cubicBezTo>
                    <a:pt x="238" y="257"/>
                    <a:pt x="239" y="259"/>
                    <a:pt x="239" y="261"/>
                  </a:cubicBezTo>
                  <a:cubicBezTo>
                    <a:pt x="239" y="262"/>
                    <a:pt x="238" y="264"/>
                    <a:pt x="238" y="265"/>
                  </a:cubicBezTo>
                  <a:cubicBezTo>
                    <a:pt x="239" y="266"/>
                    <a:pt x="240" y="267"/>
                    <a:pt x="240" y="268"/>
                  </a:cubicBezTo>
                  <a:cubicBezTo>
                    <a:pt x="240" y="269"/>
                    <a:pt x="241" y="270"/>
                    <a:pt x="241" y="272"/>
                  </a:cubicBezTo>
                  <a:cubicBezTo>
                    <a:pt x="241" y="273"/>
                    <a:pt x="241" y="275"/>
                    <a:pt x="241" y="277"/>
                  </a:cubicBezTo>
                  <a:cubicBezTo>
                    <a:pt x="240" y="279"/>
                    <a:pt x="240" y="281"/>
                    <a:pt x="240" y="283"/>
                  </a:cubicBezTo>
                  <a:cubicBezTo>
                    <a:pt x="240" y="285"/>
                    <a:pt x="240" y="288"/>
                    <a:pt x="239" y="290"/>
                  </a:cubicBezTo>
                  <a:cubicBezTo>
                    <a:pt x="238" y="291"/>
                    <a:pt x="237" y="292"/>
                    <a:pt x="236" y="290"/>
                  </a:cubicBezTo>
                  <a:cubicBezTo>
                    <a:pt x="235" y="289"/>
                    <a:pt x="235" y="287"/>
                    <a:pt x="233" y="288"/>
                  </a:cubicBezTo>
                  <a:cubicBezTo>
                    <a:pt x="232" y="288"/>
                    <a:pt x="231" y="290"/>
                    <a:pt x="230" y="290"/>
                  </a:cubicBezTo>
                  <a:cubicBezTo>
                    <a:pt x="228" y="290"/>
                    <a:pt x="228" y="288"/>
                    <a:pt x="227" y="287"/>
                  </a:cubicBezTo>
                  <a:cubicBezTo>
                    <a:pt x="226" y="285"/>
                    <a:pt x="225" y="284"/>
                    <a:pt x="223" y="284"/>
                  </a:cubicBezTo>
                  <a:cubicBezTo>
                    <a:pt x="219" y="284"/>
                    <a:pt x="217" y="287"/>
                    <a:pt x="214" y="290"/>
                  </a:cubicBezTo>
                  <a:cubicBezTo>
                    <a:pt x="213" y="291"/>
                    <a:pt x="209" y="295"/>
                    <a:pt x="208" y="292"/>
                  </a:cubicBezTo>
                  <a:cubicBezTo>
                    <a:pt x="206" y="288"/>
                    <a:pt x="204" y="286"/>
                    <a:pt x="202" y="283"/>
                  </a:cubicBezTo>
                  <a:cubicBezTo>
                    <a:pt x="201" y="281"/>
                    <a:pt x="200" y="279"/>
                    <a:pt x="199" y="278"/>
                  </a:cubicBezTo>
                  <a:cubicBezTo>
                    <a:pt x="198" y="277"/>
                    <a:pt x="197" y="275"/>
                    <a:pt x="196" y="276"/>
                  </a:cubicBezTo>
                  <a:cubicBezTo>
                    <a:pt x="195" y="278"/>
                    <a:pt x="195" y="280"/>
                    <a:pt x="195" y="281"/>
                  </a:cubicBezTo>
                  <a:cubicBezTo>
                    <a:pt x="196" y="283"/>
                    <a:pt x="197" y="286"/>
                    <a:pt x="197" y="288"/>
                  </a:cubicBezTo>
                  <a:cubicBezTo>
                    <a:pt x="198" y="289"/>
                    <a:pt x="198" y="291"/>
                    <a:pt x="199" y="292"/>
                  </a:cubicBezTo>
                  <a:cubicBezTo>
                    <a:pt x="200" y="293"/>
                    <a:pt x="200" y="295"/>
                    <a:pt x="200" y="296"/>
                  </a:cubicBezTo>
                  <a:cubicBezTo>
                    <a:pt x="200" y="298"/>
                    <a:pt x="200" y="299"/>
                    <a:pt x="198" y="300"/>
                  </a:cubicBezTo>
                  <a:cubicBezTo>
                    <a:pt x="197" y="300"/>
                    <a:pt x="195" y="301"/>
                    <a:pt x="194" y="301"/>
                  </a:cubicBezTo>
                  <a:cubicBezTo>
                    <a:pt x="191" y="302"/>
                    <a:pt x="188" y="303"/>
                    <a:pt x="185" y="301"/>
                  </a:cubicBezTo>
                  <a:cubicBezTo>
                    <a:pt x="183" y="299"/>
                    <a:pt x="181" y="296"/>
                    <a:pt x="178" y="297"/>
                  </a:cubicBezTo>
                  <a:cubicBezTo>
                    <a:pt x="177" y="298"/>
                    <a:pt x="176" y="298"/>
                    <a:pt x="174" y="298"/>
                  </a:cubicBezTo>
                  <a:cubicBezTo>
                    <a:pt x="173" y="298"/>
                    <a:pt x="171" y="298"/>
                    <a:pt x="169" y="298"/>
                  </a:cubicBezTo>
                  <a:cubicBezTo>
                    <a:pt x="166" y="299"/>
                    <a:pt x="163" y="301"/>
                    <a:pt x="161" y="303"/>
                  </a:cubicBezTo>
                  <a:cubicBezTo>
                    <a:pt x="158" y="305"/>
                    <a:pt x="156" y="307"/>
                    <a:pt x="153" y="309"/>
                  </a:cubicBezTo>
                  <a:cubicBezTo>
                    <a:pt x="151" y="308"/>
                    <a:pt x="147" y="311"/>
                    <a:pt x="146" y="312"/>
                  </a:cubicBezTo>
                  <a:cubicBezTo>
                    <a:pt x="144" y="313"/>
                    <a:pt x="141" y="316"/>
                    <a:pt x="140" y="318"/>
                  </a:cubicBezTo>
                  <a:cubicBezTo>
                    <a:pt x="138" y="319"/>
                    <a:pt x="137" y="320"/>
                    <a:pt x="136" y="322"/>
                  </a:cubicBezTo>
                  <a:cubicBezTo>
                    <a:pt x="135" y="324"/>
                    <a:pt x="133" y="325"/>
                    <a:pt x="131" y="327"/>
                  </a:cubicBezTo>
                  <a:cubicBezTo>
                    <a:pt x="129" y="329"/>
                    <a:pt x="127" y="332"/>
                    <a:pt x="124" y="335"/>
                  </a:cubicBezTo>
                  <a:cubicBezTo>
                    <a:pt x="122" y="337"/>
                    <a:pt x="119" y="335"/>
                    <a:pt x="116" y="334"/>
                  </a:cubicBezTo>
                  <a:cubicBezTo>
                    <a:pt x="113" y="332"/>
                    <a:pt x="111" y="333"/>
                    <a:pt x="108" y="335"/>
                  </a:cubicBezTo>
                  <a:cubicBezTo>
                    <a:pt x="105" y="337"/>
                    <a:pt x="103" y="336"/>
                    <a:pt x="100" y="336"/>
                  </a:cubicBezTo>
                  <a:cubicBezTo>
                    <a:pt x="98" y="336"/>
                    <a:pt x="96" y="336"/>
                    <a:pt x="95" y="337"/>
                  </a:cubicBezTo>
                  <a:cubicBezTo>
                    <a:pt x="93" y="338"/>
                    <a:pt x="92" y="339"/>
                    <a:pt x="91" y="340"/>
                  </a:cubicBezTo>
                  <a:cubicBezTo>
                    <a:pt x="88" y="341"/>
                    <a:pt x="86" y="342"/>
                    <a:pt x="83" y="341"/>
                  </a:cubicBezTo>
                  <a:cubicBezTo>
                    <a:pt x="80" y="341"/>
                    <a:pt x="78" y="339"/>
                    <a:pt x="76" y="337"/>
                  </a:cubicBezTo>
                  <a:cubicBezTo>
                    <a:pt x="75" y="337"/>
                    <a:pt x="71" y="334"/>
                    <a:pt x="70" y="335"/>
                  </a:cubicBezTo>
                  <a:cubicBezTo>
                    <a:pt x="69" y="336"/>
                    <a:pt x="70" y="337"/>
                    <a:pt x="70" y="338"/>
                  </a:cubicBezTo>
                  <a:cubicBezTo>
                    <a:pt x="70" y="340"/>
                    <a:pt x="69" y="342"/>
                    <a:pt x="68" y="343"/>
                  </a:cubicBezTo>
                  <a:cubicBezTo>
                    <a:pt x="66" y="346"/>
                    <a:pt x="63" y="349"/>
                    <a:pt x="60" y="348"/>
                  </a:cubicBezTo>
                  <a:cubicBezTo>
                    <a:pt x="57" y="346"/>
                    <a:pt x="56" y="342"/>
                    <a:pt x="52" y="341"/>
                  </a:cubicBezTo>
                  <a:cubicBezTo>
                    <a:pt x="49" y="340"/>
                    <a:pt x="45" y="340"/>
                    <a:pt x="46" y="344"/>
                  </a:cubicBezTo>
                  <a:cubicBezTo>
                    <a:pt x="46" y="347"/>
                    <a:pt x="49" y="350"/>
                    <a:pt x="48" y="353"/>
                  </a:cubicBezTo>
                  <a:cubicBezTo>
                    <a:pt x="47" y="357"/>
                    <a:pt x="44" y="360"/>
                    <a:pt x="42" y="363"/>
                  </a:cubicBezTo>
                  <a:cubicBezTo>
                    <a:pt x="39" y="366"/>
                    <a:pt x="36" y="369"/>
                    <a:pt x="35" y="373"/>
                  </a:cubicBezTo>
                  <a:cubicBezTo>
                    <a:pt x="33" y="382"/>
                    <a:pt x="52" y="377"/>
                    <a:pt x="52" y="384"/>
                  </a:cubicBezTo>
                  <a:cubicBezTo>
                    <a:pt x="52" y="387"/>
                    <a:pt x="50" y="391"/>
                    <a:pt x="52" y="393"/>
                  </a:cubicBezTo>
                  <a:cubicBezTo>
                    <a:pt x="53" y="394"/>
                    <a:pt x="55" y="394"/>
                    <a:pt x="56" y="394"/>
                  </a:cubicBezTo>
                  <a:cubicBezTo>
                    <a:pt x="58" y="394"/>
                    <a:pt x="60" y="395"/>
                    <a:pt x="62" y="396"/>
                  </a:cubicBezTo>
                  <a:cubicBezTo>
                    <a:pt x="67" y="400"/>
                    <a:pt x="66" y="411"/>
                    <a:pt x="62" y="416"/>
                  </a:cubicBezTo>
                  <a:cubicBezTo>
                    <a:pt x="60" y="419"/>
                    <a:pt x="57" y="422"/>
                    <a:pt x="54" y="423"/>
                  </a:cubicBezTo>
                  <a:cubicBezTo>
                    <a:pt x="50" y="425"/>
                    <a:pt x="47" y="422"/>
                    <a:pt x="43" y="422"/>
                  </a:cubicBezTo>
                  <a:cubicBezTo>
                    <a:pt x="39" y="420"/>
                    <a:pt x="36" y="421"/>
                    <a:pt x="32" y="423"/>
                  </a:cubicBezTo>
                  <a:cubicBezTo>
                    <a:pt x="30" y="424"/>
                    <a:pt x="27" y="425"/>
                    <a:pt x="26" y="422"/>
                  </a:cubicBezTo>
                  <a:cubicBezTo>
                    <a:pt x="25" y="418"/>
                    <a:pt x="27" y="415"/>
                    <a:pt x="26" y="411"/>
                  </a:cubicBezTo>
                  <a:cubicBezTo>
                    <a:pt x="25" y="408"/>
                    <a:pt x="20" y="407"/>
                    <a:pt x="17" y="405"/>
                  </a:cubicBezTo>
                  <a:cubicBezTo>
                    <a:pt x="13" y="403"/>
                    <a:pt x="11" y="401"/>
                    <a:pt x="14" y="397"/>
                  </a:cubicBezTo>
                  <a:cubicBezTo>
                    <a:pt x="15" y="395"/>
                    <a:pt x="18" y="392"/>
                    <a:pt x="16" y="390"/>
                  </a:cubicBezTo>
                  <a:cubicBezTo>
                    <a:pt x="15" y="388"/>
                    <a:pt x="12" y="386"/>
                    <a:pt x="10" y="385"/>
                  </a:cubicBezTo>
                  <a:cubicBezTo>
                    <a:pt x="8" y="382"/>
                    <a:pt x="6" y="381"/>
                    <a:pt x="3" y="379"/>
                  </a:cubicBezTo>
                  <a:cubicBezTo>
                    <a:pt x="0" y="377"/>
                    <a:pt x="0" y="374"/>
                    <a:pt x="2" y="371"/>
                  </a:cubicBezTo>
                  <a:cubicBezTo>
                    <a:pt x="3" y="369"/>
                    <a:pt x="6" y="366"/>
                    <a:pt x="6" y="364"/>
                  </a:cubicBezTo>
                  <a:cubicBezTo>
                    <a:pt x="6" y="363"/>
                    <a:pt x="5" y="363"/>
                    <a:pt x="5" y="362"/>
                  </a:cubicBezTo>
                  <a:cubicBezTo>
                    <a:pt x="5" y="361"/>
                    <a:pt x="5" y="360"/>
                    <a:pt x="6" y="359"/>
                  </a:cubicBezTo>
                  <a:cubicBezTo>
                    <a:pt x="7" y="356"/>
                    <a:pt x="9" y="353"/>
                    <a:pt x="11" y="350"/>
                  </a:cubicBezTo>
                  <a:cubicBezTo>
                    <a:pt x="12" y="348"/>
                    <a:pt x="14" y="346"/>
                    <a:pt x="16" y="344"/>
                  </a:cubicBezTo>
                  <a:cubicBezTo>
                    <a:pt x="18" y="342"/>
                    <a:pt x="22" y="338"/>
                    <a:pt x="19" y="335"/>
                  </a:cubicBezTo>
                  <a:cubicBezTo>
                    <a:pt x="18" y="335"/>
                    <a:pt x="17" y="334"/>
                    <a:pt x="16" y="334"/>
                  </a:cubicBezTo>
                  <a:cubicBezTo>
                    <a:pt x="16" y="334"/>
                    <a:pt x="16" y="304"/>
                    <a:pt x="25" y="303"/>
                  </a:cubicBezTo>
                  <a:cubicBezTo>
                    <a:pt x="33" y="302"/>
                    <a:pt x="56" y="300"/>
                    <a:pt x="52" y="294"/>
                  </a:cubicBezTo>
                  <a:cubicBezTo>
                    <a:pt x="49" y="289"/>
                    <a:pt x="42" y="276"/>
                    <a:pt x="48" y="276"/>
                  </a:cubicBezTo>
                  <a:cubicBezTo>
                    <a:pt x="54" y="275"/>
                    <a:pt x="64" y="280"/>
                    <a:pt x="68" y="277"/>
                  </a:cubicBezTo>
                  <a:cubicBezTo>
                    <a:pt x="73" y="274"/>
                    <a:pt x="75" y="266"/>
                    <a:pt x="74" y="261"/>
                  </a:cubicBezTo>
                  <a:cubicBezTo>
                    <a:pt x="72" y="256"/>
                    <a:pt x="67" y="244"/>
                    <a:pt x="76" y="241"/>
                  </a:cubicBezTo>
                  <a:cubicBezTo>
                    <a:pt x="85" y="238"/>
                    <a:pt x="94" y="240"/>
                    <a:pt x="95" y="235"/>
                  </a:cubicBezTo>
                  <a:cubicBezTo>
                    <a:pt x="96" y="230"/>
                    <a:pt x="95" y="228"/>
                    <a:pt x="99" y="228"/>
                  </a:cubicBezTo>
                  <a:cubicBezTo>
                    <a:pt x="103" y="227"/>
                    <a:pt x="106" y="228"/>
                    <a:pt x="109" y="222"/>
                  </a:cubicBezTo>
                  <a:cubicBezTo>
                    <a:pt x="112" y="216"/>
                    <a:pt x="121" y="210"/>
                    <a:pt x="118" y="201"/>
                  </a:cubicBezTo>
                  <a:cubicBezTo>
                    <a:pt x="115" y="192"/>
                    <a:pt x="115" y="177"/>
                    <a:pt x="119" y="170"/>
                  </a:cubicBezTo>
                  <a:cubicBezTo>
                    <a:pt x="122" y="164"/>
                    <a:pt x="122" y="159"/>
                    <a:pt x="126" y="155"/>
                  </a:cubicBezTo>
                  <a:cubicBezTo>
                    <a:pt x="131" y="151"/>
                    <a:pt x="130" y="146"/>
                    <a:pt x="135" y="143"/>
                  </a:cubicBezTo>
                  <a:cubicBezTo>
                    <a:pt x="140" y="140"/>
                    <a:pt x="149" y="139"/>
                    <a:pt x="146" y="130"/>
                  </a:cubicBezTo>
                  <a:cubicBezTo>
                    <a:pt x="144" y="121"/>
                    <a:pt x="141" y="121"/>
                    <a:pt x="144" y="115"/>
                  </a:cubicBezTo>
                  <a:cubicBezTo>
                    <a:pt x="146" y="110"/>
                    <a:pt x="159" y="105"/>
                    <a:pt x="157" y="98"/>
                  </a:cubicBezTo>
                  <a:cubicBezTo>
                    <a:pt x="154" y="91"/>
                    <a:pt x="143" y="84"/>
                    <a:pt x="147" y="78"/>
                  </a:cubicBezTo>
                  <a:cubicBezTo>
                    <a:pt x="148" y="76"/>
                    <a:pt x="150" y="75"/>
                    <a:pt x="152" y="75"/>
                  </a:cubicBezTo>
                  <a:cubicBezTo>
                    <a:pt x="152" y="75"/>
                    <a:pt x="152" y="75"/>
                    <a:pt x="152" y="75"/>
                  </a:cubicBezTo>
                  <a:cubicBezTo>
                    <a:pt x="156" y="73"/>
                    <a:pt x="160" y="73"/>
                    <a:pt x="162" y="65"/>
                  </a:cubicBezTo>
                  <a:cubicBezTo>
                    <a:pt x="164" y="53"/>
                    <a:pt x="155" y="55"/>
                    <a:pt x="159" y="50"/>
                  </a:cubicBezTo>
                  <a:cubicBezTo>
                    <a:pt x="163" y="45"/>
                    <a:pt x="157" y="41"/>
                    <a:pt x="168" y="40"/>
                  </a:cubicBezTo>
                  <a:cubicBezTo>
                    <a:pt x="178" y="39"/>
                    <a:pt x="191" y="36"/>
                    <a:pt x="196" y="42"/>
                  </a:cubicBezTo>
                  <a:cubicBezTo>
                    <a:pt x="200" y="47"/>
                    <a:pt x="210" y="57"/>
                    <a:pt x="214" y="45"/>
                  </a:cubicBezTo>
                  <a:cubicBezTo>
                    <a:pt x="218" y="32"/>
                    <a:pt x="212" y="28"/>
                    <a:pt x="216" y="21"/>
                  </a:cubicBezTo>
                  <a:cubicBezTo>
                    <a:pt x="220" y="15"/>
                    <a:pt x="235" y="0"/>
                    <a:pt x="238" y="8"/>
                  </a:cubicBezTo>
                  <a:cubicBezTo>
                    <a:pt x="242" y="16"/>
                    <a:pt x="243" y="20"/>
                    <a:pt x="250" y="18"/>
                  </a:cubicBezTo>
                  <a:cubicBezTo>
                    <a:pt x="257" y="17"/>
                    <a:pt x="257" y="19"/>
                    <a:pt x="266" y="15"/>
                  </a:cubicBezTo>
                  <a:cubicBezTo>
                    <a:pt x="274" y="13"/>
                    <a:pt x="279" y="6"/>
                    <a:pt x="282" y="6"/>
                  </a:cubicBezTo>
                  <a:cubicBezTo>
                    <a:pt x="282" y="6"/>
                    <a:pt x="283" y="6"/>
                    <a:pt x="283" y="7"/>
                  </a:cubicBezTo>
                  <a:cubicBezTo>
                    <a:pt x="285" y="12"/>
                    <a:pt x="285" y="27"/>
                    <a:pt x="293" y="22"/>
                  </a:cubicBezTo>
                  <a:cubicBezTo>
                    <a:pt x="300" y="16"/>
                    <a:pt x="303" y="21"/>
                    <a:pt x="303" y="16"/>
                  </a:cubicBezTo>
                  <a:cubicBezTo>
                    <a:pt x="304" y="10"/>
                    <a:pt x="305" y="6"/>
                    <a:pt x="313" y="8"/>
                  </a:cubicBezTo>
                  <a:cubicBezTo>
                    <a:pt x="320" y="9"/>
                    <a:pt x="333" y="9"/>
                    <a:pt x="333" y="13"/>
                  </a:cubicBezTo>
                  <a:cubicBezTo>
                    <a:pt x="334" y="18"/>
                    <a:pt x="338" y="20"/>
                    <a:pt x="333" y="26"/>
                  </a:cubicBezTo>
                  <a:cubicBezTo>
                    <a:pt x="328" y="31"/>
                    <a:pt x="327" y="29"/>
                    <a:pt x="324" y="35"/>
                  </a:cubicBezTo>
                  <a:cubicBezTo>
                    <a:pt x="320" y="42"/>
                    <a:pt x="312" y="40"/>
                    <a:pt x="313" y="51"/>
                  </a:cubicBezTo>
                  <a:cubicBezTo>
                    <a:pt x="313" y="61"/>
                    <a:pt x="309" y="69"/>
                    <a:pt x="316" y="73"/>
                  </a:cubicBezTo>
                  <a:cubicBezTo>
                    <a:pt x="324" y="77"/>
                    <a:pt x="322" y="78"/>
                    <a:pt x="329" y="73"/>
                  </a:cubicBezTo>
                  <a:cubicBezTo>
                    <a:pt x="337" y="68"/>
                    <a:pt x="345" y="64"/>
                    <a:pt x="346" y="65"/>
                  </a:cubicBezTo>
                  <a:cubicBezTo>
                    <a:pt x="346" y="66"/>
                    <a:pt x="352" y="68"/>
                    <a:pt x="353" y="65"/>
                  </a:cubicBezTo>
                  <a:cubicBezTo>
                    <a:pt x="354" y="61"/>
                    <a:pt x="354" y="59"/>
                    <a:pt x="358" y="58"/>
                  </a:cubicBezTo>
                  <a:cubicBezTo>
                    <a:pt x="363" y="57"/>
                    <a:pt x="372" y="59"/>
                    <a:pt x="376" y="55"/>
                  </a:cubicBezTo>
                  <a:cubicBezTo>
                    <a:pt x="380" y="52"/>
                    <a:pt x="388" y="42"/>
                    <a:pt x="391" y="49"/>
                  </a:cubicBezTo>
                  <a:cubicBezTo>
                    <a:pt x="395" y="55"/>
                    <a:pt x="409" y="74"/>
                    <a:pt x="412" y="65"/>
                  </a:cubicBezTo>
                  <a:cubicBezTo>
                    <a:pt x="414" y="56"/>
                    <a:pt x="410" y="44"/>
                    <a:pt x="414" y="42"/>
                  </a:cubicBezTo>
                  <a:cubicBezTo>
                    <a:pt x="419" y="40"/>
                    <a:pt x="423" y="42"/>
                    <a:pt x="420" y="37"/>
                  </a:cubicBezTo>
                  <a:cubicBezTo>
                    <a:pt x="418" y="33"/>
                    <a:pt x="415" y="31"/>
                    <a:pt x="418" y="31"/>
                  </a:cubicBezTo>
                  <a:cubicBezTo>
                    <a:pt x="419" y="31"/>
                    <a:pt x="420" y="31"/>
                    <a:pt x="422" y="32"/>
                  </a:cubicBezTo>
                  <a:cubicBezTo>
                    <a:pt x="431" y="34"/>
                    <a:pt x="430" y="36"/>
                    <a:pt x="434" y="38"/>
                  </a:cubicBezTo>
                  <a:cubicBezTo>
                    <a:pt x="438" y="41"/>
                    <a:pt x="461" y="39"/>
                    <a:pt x="461" y="43"/>
                  </a:cubicBezTo>
                  <a:cubicBezTo>
                    <a:pt x="462" y="47"/>
                    <a:pt x="456" y="54"/>
                    <a:pt x="468" y="51"/>
                  </a:cubicBezTo>
                  <a:cubicBezTo>
                    <a:pt x="480" y="48"/>
                    <a:pt x="479" y="43"/>
                    <a:pt x="484" y="50"/>
                  </a:cubicBezTo>
                  <a:cubicBezTo>
                    <a:pt x="490" y="57"/>
                    <a:pt x="491" y="59"/>
                    <a:pt x="493" y="66"/>
                  </a:cubicBezTo>
                  <a:cubicBezTo>
                    <a:pt x="496" y="74"/>
                    <a:pt x="500" y="78"/>
                    <a:pt x="501" y="85"/>
                  </a:cubicBezTo>
                  <a:cubicBezTo>
                    <a:pt x="501" y="92"/>
                    <a:pt x="498" y="91"/>
                    <a:pt x="504" y="97"/>
                  </a:cubicBezTo>
                  <a:cubicBezTo>
                    <a:pt x="509" y="104"/>
                    <a:pt x="524" y="125"/>
                    <a:pt x="524" y="12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7">
              <a:extLst>
                <a:ext uri="{FF2B5EF4-FFF2-40B4-BE49-F238E27FC236}">
                  <a16:creationId xmlns:a16="http://schemas.microsoft.com/office/drawing/2014/main" id="{755129E6-2AF0-4B8D-9EDB-516D6AC14C61}"/>
                </a:ext>
              </a:extLst>
            </p:cNvPr>
            <p:cNvSpPr>
              <a:spLocks/>
            </p:cNvSpPr>
            <p:nvPr/>
          </p:nvSpPr>
          <p:spPr bwMode="auto">
            <a:xfrm>
              <a:off x="6285" y="4347"/>
              <a:ext cx="57" cy="52"/>
            </a:xfrm>
            <a:custGeom>
              <a:avLst/>
              <a:gdLst>
                <a:gd name="T0" fmla="*/ 6 w 24"/>
                <a:gd name="T1" fmla="*/ 20 h 22"/>
                <a:gd name="T2" fmla="*/ 4 w 24"/>
                <a:gd name="T3" fmla="*/ 21 h 22"/>
                <a:gd name="T4" fmla="*/ 1 w 24"/>
                <a:gd name="T5" fmla="*/ 21 h 22"/>
                <a:gd name="T6" fmla="*/ 0 w 24"/>
                <a:gd name="T7" fmla="*/ 18 h 22"/>
                <a:gd name="T8" fmla="*/ 2 w 24"/>
                <a:gd name="T9" fmla="*/ 15 h 22"/>
                <a:gd name="T10" fmla="*/ 3 w 24"/>
                <a:gd name="T11" fmla="*/ 12 h 22"/>
                <a:gd name="T12" fmla="*/ 6 w 24"/>
                <a:gd name="T13" fmla="*/ 6 h 22"/>
                <a:gd name="T14" fmla="*/ 7 w 24"/>
                <a:gd name="T15" fmla="*/ 5 h 22"/>
                <a:gd name="T16" fmla="*/ 10 w 24"/>
                <a:gd name="T17" fmla="*/ 4 h 22"/>
                <a:gd name="T18" fmla="*/ 12 w 24"/>
                <a:gd name="T19" fmla="*/ 3 h 22"/>
                <a:gd name="T20" fmla="*/ 14 w 24"/>
                <a:gd name="T21" fmla="*/ 2 h 22"/>
                <a:gd name="T22" fmla="*/ 19 w 24"/>
                <a:gd name="T23" fmla="*/ 0 h 22"/>
                <a:gd name="T24" fmla="*/ 24 w 24"/>
                <a:gd name="T25" fmla="*/ 3 h 22"/>
                <a:gd name="T26" fmla="*/ 22 w 24"/>
                <a:gd name="T27" fmla="*/ 5 h 22"/>
                <a:gd name="T28" fmla="*/ 15 w 24"/>
                <a:gd name="T29" fmla="*/ 11 h 22"/>
                <a:gd name="T30" fmla="*/ 12 w 24"/>
                <a:gd name="T31" fmla="*/ 14 h 22"/>
                <a:gd name="T32" fmla="*/ 11 w 24"/>
                <a:gd name="T33" fmla="*/ 17 h 22"/>
                <a:gd name="T34" fmla="*/ 6 w 24"/>
                <a:gd name="T35"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2">
                  <a:moveTo>
                    <a:pt x="6" y="20"/>
                  </a:moveTo>
                  <a:cubicBezTo>
                    <a:pt x="5" y="21"/>
                    <a:pt x="5" y="21"/>
                    <a:pt x="4" y="21"/>
                  </a:cubicBezTo>
                  <a:cubicBezTo>
                    <a:pt x="3" y="21"/>
                    <a:pt x="1" y="22"/>
                    <a:pt x="1" y="21"/>
                  </a:cubicBezTo>
                  <a:cubicBezTo>
                    <a:pt x="0" y="20"/>
                    <a:pt x="0" y="19"/>
                    <a:pt x="0" y="18"/>
                  </a:cubicBezTo>
                  <a:cubicBezTo>
                    <a:pt x="0" y="17"/>
                    <a:pt x="1" y="16"/>
                    <a:pt x="2" y="15"/>
                  </a:cubicBezTo>
                  <a:cubicBezTo>
                    <a:pt x="2" y="14"/>
                    <a:pt x="3" y="13"/>
                    <a:pt x="3" y="12"/>
                  </a:cubicBezTo>
                  <a:cubicBezTo>
                    <a:pt x="3" y="10"/>
                    <a:pt x="4" y="8"/>
                    <a:pt x="6" y="6"/>
                  </a:cubicBezTo>
                  <a:cubicBezTo>
                    <a:pt x="6" y="5"/>
                    <a:pt x="7" y="5"/>
                    <a:pt x="7" y="5"/>
                  </a:cubicBezTo>
                  <a:cubicBezTo>
                    <a:pt x="8" y="4"/>
                    <a:pt x="9" y="4"/>
                    <a:pt x="10" y="4"/>
                  </a:cubicBezTo>
                  <a:cubicBezTo>
                    <a:pt x="11" y="4"/>
                    <a:pt x="12" y="3"/>
                    <a:pt x="12" y="3"/>
                  </a:cubicBezTo>
                  <a:cubicBezTo>
                    <a:pt x="13" y="2"/>
                    <a:pt x="14" y="2"/>
                    <a:pt x="14" y="2"/>
                  </a:cubicBezTo>
                  <a:cubicBezTo>
                    <a:pt x="16" y="1"/>
                    <a:pt x="17" y="0"/>
                    <a:pt x="19" y="0"/>
                  </a:cubicBezTo>
                  <a:cubicBezTo>
                    <a:pt x="21" y="0"/>
                    <a:pt x="24" y="0"/>
                    <a:pt x="24" y="3"/>
                  </a:cubicBezTo>
                  <a:cubicBezTo>
                    <a:pt x="24" y="4"/>
                    <a:pt x="23" y="5"/>
                    <a:pt x="22" y="5"/>
                  </a:cubicBezTo>
                  <a:cubicBezTo>
                    <a:pt x="20" y="7"/>
                    <a:pt x="17" y="9"/>
                    <a:pt x="15" y="11"/>
                  </a:cubicBezTo>
                  <a:cubicBezTo>
                    <a:pt x="14" y="12"/>
                    <a:pt x="12" y="13"/>
                    <a:pt x="12" y="14"/>
                  </a:cubicBezTo>
                  <a:cubicBezTo>
                    <a:pt x="11" y="15"/>
                    <a:pt x="11" y="16"/>
                    <a:pt x="11" y="17"/>
                  </a:cubicBezTo>
                  <a:cubicBezTo>
                    <a:pt x="10" y="19"/>
                    <a:pt x="8" y="19"/>
                    <a:pt x="6" y="2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8">
              <a:extLst>
                <a:ext uri="{FF2B5EF4-FFF2-40B4-BE49-F238E27FC236}">
                  <a16:creationId xmlns:a16="http://schemas.microsoft.com/office/drawing/2014/main" id="{D67E5C1A-2CED-47A0-88B7-2990640F0F99}"/>
                </a:ext>
              </a:extLst>
            </p:cNvPr>
            <p:cNvSpPr>
              <a:spLocks/>
            </p:cNvSpPr>
            <p:nvPr/>
          </p:nvSpPr>
          <p:spPr bwMode="auto">
            <a:xfrm>
              <a:off x="6223" y="4409"/>
              <a:ext cx="31" cy="26"/>
            </a:xfrm>
            <a:custGeom>
              <a:avLst/>
              <a:gdLst>
                <a:gd name="T0" fmla="*/ 4 w 13"/>
                <a:gd name="T1" fmla="*/ 9 h 11"/>
                <a:gd name="T2" fmla="*/ 4 w 13"/>
                <a:gd name="T3" fmla="*/ 8 h 11"/>
                <a:gd name="T4" fmla="*/ 3 w 13"/>
                <a:gd name="T5" fmla="*/ 7 h 11"/>
                <a:gd name="T6" fmla="*/ 1 w 13"/>
                <a:gd name="T7" fmla="*/ 5 h 11"/>
                <a:gd name="T8" fmla="*/ 1 w 13"/>
                <a:gd name="T9" fmla="*/ 4 h 11"/>
                <a:gd name="T10" fmla="*/ 5 w 13"/>
                <a:gd name="T11" fmla="*/ 1 h 11"/>
                <a:gd name="T12" fmla="*/ 11 w 13"/>
                <a:gd name="T13" fmla="*/ 2 h 11"/>
                <a:gd name="T14" fmla="*/ 13 w 13"/>
                <a:gd name="T15" fmla="*/ 7 h 11"/>
                <a:gd name="T16" fmla="*/ 9 w 13"/>
                <a:gd name="T17" fmla="*/ 11 h 11"/>
                <a:gd name="T18" fmla="*/ 4 w 13"/>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4" y="9"/>
                  </a:moveTo>
                  <a:cubicBezTo>
                    <a:pt x="4" y="9"/>
                    <a:pt x="4" y="9"/>
                    <a:pt x="4" y="8"/>
                  </a:cubicBezTo>
                  <a:cubicBezTo>
                    <a:pt x="4" y="8"/>
                    <a:pt x="3" y="8"/>
                    <a:pt x="3" y="7"/>
                  </a:cubicBezTo>
                  <a:cubicBezTo>
                    <a:pt x="2" y="6"/>
                    <a:pt x="2" y="6"/>
                    <a:pt x="1" y="5"/>
                  </a:cubicBezTo>
                  <a:cubicBezTo>
                    <a:pt x="1" y="5"/>
                    <a:pt x="1" y="4"/>
                    <a:pt x="1" y="4"/>
                  </a:cubicBezTo>
                  <a:cubicBezTo>
                    <a:pt x="0" y="1"/>
                    <a:pt x="3" y="0"/>
                    <a:pt x="5" y="1"/>
                  </a:cubicBezTo>
                  <a:cubicBezTo>
                    <a:pt x="7" y="1"/>
                    <a:pt x="9" y="1"/>
                    <a:pt x="11" y="2"/>
                  </a:cubicBezTo>
                  <a:cubicBezTo>
                    <a:pt x="13" y="3"/>
                    <a:pt x="13" y="5"/>
                    <a:pt x="13" y="7"/>
                  </a:cubicBezTo>
                  <a:cubicBezTo>
                    <a:pt x="12" y="9"/>
                    <a:pt x="10" y="10"/>
                    <a:pt x="9" y="11"/>
                  </a:cubicBezTo>
                  <a:cubicBezTo>
                    <a:pt x="7" y="11"/>
                    <a:pt x="5" y="10"/>
                    <a:pt x="4"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9">
              <a:extLst>
                <a:ext uri="{FF2B5EF4-FFF2-40B4-BE49-F238E27FC236}">
                  <a16:creationId xmlns:a16="http://schemas.microsoft.com/office/drawing/2014/main" id="{4034B3A6-E791-43F0-BB4A-ABAFF6F72F36}"/>
                </a:ext>
              </a:extLst>
            </p:cNvPr>
            <p:cNvSpPr>
              <a:spLocks/>
            </p:cNvSpPr>
            <p:nvPr/>
          </p:nvSpPr>
          <p:spPr bwMode="auto">
            <a:xfrm>
              <a:off x="5713" y="4664"/>
              <a:ext cx="16" cy="19"/>
            </a:xfrm>
            <a:custGeom>
              <a:avLst/>
              <a:gdLst>
                <a:gd name="T0" fmla="*/ 1 w 7"/>
                <a:gd name="T1" fmla="*/ 3 h 8"/>
                <a:gd name="T2" fmla="*/ 3 w 7"/>
                <a:gd name="T3" fmla="*/ 1 h 8"/>
                <a:gd name="T4" fmla="*/ 6 w 7"/>
                <a:gd name="T5" fmla="*/ 1 h 8"/>
                <a:gd name="T6" fmla="*/ 6 w 7"/>
                <a:gd name="T7" fmla="*/ 4 h 8"/>
                <a:gd name="T8" fmla="*/ 3 w 7"/>
                <a:gd name="T9" fmla="*/ 7 h 8"/>
                <a:gd name="T10" fmla="*/ 1 w 7"/>
                <a:gd name="T11" fmla="*/ 6 h 8"/>
                <a:gd name="T12" fmla="*/ 1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1" y="3"/>
                  </a:moveTo>
                  <a:cubicBezTo>
                    <a:pt x="2" y="2"/>
                    <a:pt x="2" y="2"/>
                    <a:pt x="3" y="1"/>
                  </a:cubicBezTo>
                  <a:cubicBezTo>
                    <a:pt x="4" y="1"/>
                    <a:pt x="5" y="0"/>
                    <a:pt x="6" y="1"/>
                  </a:cubicBezTo>
                  <a:cubicBezTo>
                    <a:pt x="7" y="2"/>
                    <a:pt x="7" y="3"/>
                    <a:pt x="6" y="4"/>
                  </a:cubicBezTo>
                  <a:cubicBezTo>
                    <a:pt x="6" y="6"/>
                    <a:pt x="5" y="8"/>
                    <a:pt x="3" y="7"/>
                  </a:cubicBezTo>
                  <a:cubicBezTo>
                    <a:pt x="2" y="7"/>
                    <a:pt x="1" y="6"/>
                    <a:pt x="1" y="6"/>
                  </a:cubicBezTo>
                  <a:cubicBezTo>
                    <a:pt x="0" y="5"/>
                    <a:pt x="1" y="4"/>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60">
              <a:extLst>
                <a:ext uri="{FF2B5EF4-FFF2-40B4-BE49-F238E27FC236}">
                  <a16:creationId xmlns:a16="http://schemas.microsoft.com/office/drawing/2014/main" id="{DF79D0D2-56AB-4755-9B06-48FAC4EB122F}"/>
                </a:ext>
              </a:extLst>
            </p:cNvPr>
            <p:cNvSpPr>
              <a:spLocks/>
            </p:cNvSpPr>
            <p:nvPr/>
          </p:nvSpPr>
          <p:spPr bwMode="auto">
            <a:xfrm>
              <a:off x="5720" y="4702"/>
              <a:ext cx="19" cy="24"/>
            </a:xfrm>
            <a:custGeom>
              <a:avLst/>
              <a:gdLst>
                <a:gd name="T0" fmla="*/ 3 w 8"/>
                <a:gd name="T1" fmla="*/ 9 h 10"/>
                <a:gd name="T2" fmla="*/ 1 w 8"/>
                <a:gd name="T3" fmla="*/ 5 h 10"/>
                <a:gd name="T4" fmla="*/ 2 w 8"/>
                <a:gd name="T5" fmla="*/ 1 h 10"/>
                <a:gd name="T6" fmla="*/ 6 w 8"/>
                <a:gd name="T7" fmla="*/ 1 h 10"/>
                <a:gd name="T8" fmla="*/ 8 w 8"/>
                <a:gd name="T9" fmla="*/ 4 h 10"/>
                <a:gd name="T10" fmla="*/ 6 w 8"/>
                <a:gd name="T11" fmla="*/ 9 h 10"/>
                <a:gd name="T12" fmla="*/ 5 w 8"/>
                <a:gd name="T13" fmla="*/ 9 h 10"/>
                <a:gd name="T14" fmla="*/ 3 w 8"/>
                <a:gd name="T15" fmla="*/ 9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3" y="9"/>
                  </a:moveTo>
                  <a:cubicBezTo>
                    <a:pt x="1" y="8"/>
                    <a:pt x="1" y="7"/>
                    <a:pt x="1" y="5"/>
                  </a:cubicBezTo>
                  <a:cubicBezTo>
                    <a:pt x="0" y="3"/>
                    <a:pt x="2" y="2"/>
                    <a:pt x="2" y="1"/>
                  </a:cubicBezTo>
                  <a:cubicBezTo>
                    <a:pt x="3" y="0"/>
                    <a:pt x="5" y="0"/>
                    <a:pt x="6" y="1"/>
                  </a:cubicBezTo>
                  <a:cubicBezTo>
                    <a:pt x="7" y="2"/>
                    <a:pt x="8" y="3"/>
                    <a:pt x="8" y="4"/>
                  </a:cubicBezTo>
                  <a:cubicBezTo>
                    <a:pt x="7" y="6"/>
                    <a:pt x="7" y="7"/>
                    <a:pt x="6" y="9"/>
                  </a:cubicBezTo>
                  <a:cubicBezTo>
                    <a:pt x="6" y="9"/>
                    <a:pt x="5" y="9"/>
                    <a:pt x="5" y="9"/>
                  </a:cubicBezTo>
                  <a:cubicBezTo>
                    <a:pt x="4" y="9"/>
                    <a:pt x="3" y="10"/>
                    <a:pt x="3"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61">
              <a:extLst>
                <a:ext uri="{FF2B5EF4-FFF2-40B4-BE49-F238E27FC236}">
                  <a16:creationId xmlns:a16="http://schemas.microsoft.com/office/drawing/2014/main" id="{976B1320-5627-4B0B-A035-EC9373E71EA6}"/>
                </a:ext>
              </a:extLst>
            </p:cNvPr>
            <p:cNvSpPr>
              <a:spLocks/>
            </p:cNvSpPr>
            <p:nvPr/>
          </p:nvSpPr>
          <p:spPr bwMode="auto">
            <a:xfrm>
              <a:off x="5708" y="4728"/>
              <a:ext cx="21" cy="29"/>
            </a:xfrm>
            <a:custGeom>
              <a:avLst/>
              <a:gdLst>
                <a:gd name="T0" fmla="*/ 0 w 9"/>
                <a:gd name="T1" fmla="*/ 8 h 12"/>
                <a:gd name="T2" fmla="*/ 0 w 9"/>
                <a:gd name="T3" fmla="*/ 8 h 12"/>
                <a:gd name="T4" fmla="*/ 0 w 9"/>
                <a:gd name="T5" fmla="*/ 5 h 12"/>
                <a:gd name="T6" fmla="*/ 0 w 9"/>
                <a:gd name="T7" fmla="*/ 2 h 12"/>
                <a:gd name="T8" fmla="*/ 2 w 9"/>
                <a:gd name="T9" fmla="*/ 1 h 12"/>
                <a:gd name="T10" fmla="*/ 4 w 9"/>
                <a:gd name="T11" fmla="*/ 3 h 12"/>
                <a:gd name="T12" fmla="*/ 5 w 9"/>
                <a:gd name="T13" fmla="*/ 5 h 12"/>
                <a:gd name="T14" fmla="*/ 7 w 9"/>
                <a:gd name="T15" fmla="*/ 7 h 12"/>
                <a:gd name="T16" fmla="*/ 5 w 9"/>
                <a:gd name="T17" fmla="*/ 11 h 12"/>
                <a:gd name="T18" fmla="*/ 3 w 9"/>
                <a:gd name="T19" fmla="*/ 12 h 12"/>
                <a:gd name="T20" fmla="*/ 0 w 9"/>
                <a:gd name="T21" fmla="*/ 10 h 12"/>
                <a:gd name="T22" fmla="*/ 0 w 9"/>
                <a:gd name="T23" fmla="*/ 9 h 12"/>
                <a:gd name="T24" fmla="*/ 0 w 9"/>
                <a:gd name="T25"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2">
                  <a:moveTo>
                    <a:pt x="0" y="8"/>
                  </a:moveTo>
                  <a:cubicBezTo>
                    <a:pt x="0" y="8"/>
                    <a:pt x="0" y="8"/>
                    <a:pt x="0" y="8"/>
                  </a:cubicBezTo>
                  <a:cubicBezTo>
                    <a:pt x="0" y="7"/>
                    <a:pt x="0" y="6"/>
                    <a:pt x="0" y="5"/>
                  </a:cubicBezTo>
                  <a:cubicBezTo>
                    <a:pt x="0" y="4"/>
                    <a:pt x="0" y="3"/>
                    <a:pt x="0" y="2"/>
                  </a:cubicBezTo>
                  <a:cubicBezTo>
                    <a:pt x="0" y="1"/>
                    <a:pt x="1" y="0"/>
                    <a:pt x="2" y="1"/>
                  </a:cubicBezTo>
                  <a:cubicBezTo>
                    <a:pt x="3" y="1"/>
                    <a:pt x="3" y="3"/>
                    <a:pt x="4" y="3"/>
                  </a:cubicBezTo>
                  <a:cubicBezTo>
                    <a:pt x="4" y="4"/>
                    <a:pt x="5" y="4"/>
                    <a:pt x="5" y="5"/>
                  </a:cubicBezTo>
                  <a:cubicBezTo>
                    <a:pt x="6" y="5"/>
                    <a:pt x="7" y="6"/>
                    <a:pt x="7" y="7"/>
                  </a:cubicBezTo>
                  <a:cubicBezTo>
                    <a:pt x="9" y="9"/>
                    <a:pt x="7" y="10"/>
                    <a:pt x="5" y="11"/>
                  </a:cubicBezTo>
                  <a:cubicBezTo>
                    <a:pt x="4" y="11"/>
                    <a:pt x="4" y="12"/>
                    <a:pt x="3" y="12"/>
                  </a:cubicBezTo>
                  <a:cubicBezTo>
                    <a:pt x="2" y="12"/>
                    <a:pt x="0" y="11"/>
                    <a:pt x="0" y="10"/>
                  </a:cubicBezTo>
                  <a:cubicBezTo>
                    <a:pt x="0" y="9"/>
                    <a:pt x="0" y="9"/>
                    <a:pt x="0" y="9"/>
                  </a:cubicBezTo>
                  <a:cubicBezTo>
                    <a:pt x="0" y="9"/>
                    <a:pt x="0" y="9"/>
                    <a:pt x="0" y="8"/>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2">
              <a:extLst>
                <a:ext uri="{FF2B5EF4-FFF2-40B4-BE49-F238E27FC236}">
                  <a16:creationId xmlns:a16="http://schemas.microsoft.com/office/drawing/2014/main" id="{98995357-5FA7-46BE-B300-3672615DBA03}"/>
                </a:ext>
              </a:extLst>
            </p:cNvPr>
            <p:cNvSpPr>
              <a:spLocks/>
            </p:cNvSpPr>
            <p:nvPr/>
          </p:nvSpPr>
          <p:spPr bwMode="auto">
            <a:xfrm>
              <a:off x="5654" y="4733"/>
              <a:ext cx="18" cy="19"/>
            </a:xfrm>
            <a:custGeom>
              <a:avLst/>
              <a:gdLst>
                <a:gd name="T0" fmla="*/ 1 w 8"/>
                <a:gd name="T1" fmla="*/ 6 h 8"/>
                <a:gd name="T2" fmla="*/ 0 w 8"/>
                <a:gd name="T3" fmla="*/ 0 h 8"/>
                <a:gd name="T4" fmla="*/ 3 w 8"/>
                <a:gd name="T5" fmla="*/ 0 h 8"/>
                <a:gd name="T6" fmla="*/ 5 w 8"/>
                <a:gd name="T7" fmla="*/ 1 h 8"/>
                <a:gd name="T8" fmla="*/ 8 w 8"/>
                <a:gd name="T9" fmla="*/ 3 h 8"/>
                <a:gd name="T10" fmla="*/ 7 w 8"/>
                <a:gd name="T11" fmla="*/ 6 h 8"/>
                <a:gd name="T12" fmla="*/ 2 w 8"/>
                <a:gd name="T13" fmla="*/ 7 h 8"/>
                <a:gd name="T14" fmla="*/ 1 w 8"/>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1" y="6"/>
                  </a:moveTo>
                  <a:cubicBezTo>
                    <a:pt x="0" y="5"/>
                    <a:pt x="0" y="2"/>
                    <a:pt x="0" y="0"/>
                  </a:cubicBezTo>
                  <a:cubicBezTo>
                    <a:pt x="1" y="0"/>
                    <a:pt x="2" y="0"/>
                    <a:pt x="3" y="0"/>
                  </a:cubicBezTo>
                  <a:cubicBezTo>
                    <a:pt x="3" y="0"/>
                    <a:pt x="4" y="1"/>
                    <a:pt x="5" y="1"/>
                  </a:cubicBezTo>
                  <a:cubicBezTo>
                    <a:pt x="6" y="2"/>
                    <a:pt x="7" y="2"/>
                    <a:pt x="8" y="3"/>
                  </a:cubicBezTo>
                  <a:cubicBezTo>
                    <a:pt x="8" y="4"/>
                    <a:pt x="8" y="5"/>
                    <a:pt x="7" y="6"/>
                  </a:cubicBezTo>
                  <a:cubicBezTo>
                    <a:pt x="5" y="8"/>
                    <a:pt x="3" y="8"/>
                    <a:pt x="2" y="7"/>
                  </a:cubicBezTo>
                  <a:cubicBezTo>
                    <a:pt x="1" y="7"/>
                    <a:pt x="1" y="6"/>
                    <a:pt x="1" y="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3">
              <a:extLst>
                <a:ext uri="{FF2B5EF4-FFF2-40B4-BE49-F238E27FC236}">
                  <a16:creationId xmlns:a16="http://schemas.microsoft.com/office/drawing/2014/main" id="{B9F1295C-CFE4-41D5-90F9-A0C492BD172E}"/>
                </a:ext>
              </a:extLst>
            </p:cNvPr>
            <p:cNvSpPr>
              <a:spLocks/>
            </p:cNvSpPr>
            <p:nvPr/>
          </p:nvSpPr>
          <p:spPr bwMode="auto">
            <a:xfrm>
              <a:off x="5616" y="4749"/>
              <a:ext cx="33" cy="34"/>
            </a:xfrm>
            <a:custGeom>
              <a:avLst/>
              <a:gdLst>
                <a:gd name="T0" fmla="*/ 5 w 14"/>
                <a:gd name="T1" fmla="*/ 12 h 14"/>
                <a:gd name="T2" fmla="*/ 3 w 14"/>
                <a:gd name="T3" fmla="*/ 13 h 14"/>
                <a:gd name="T4" fmla="*/ 1 w 14"/>
                <a:gd name="T5" fmla="*/ 14 h 14"/>
                <a:gd name="T6" fmla="*/ 1 w 14"/>
                <a:gd name="T7" fmla="*/ 12 h 14"/>
                <a:gd name="T8" fmla="*/ 2 w 14"/>
                <a:gd name="T9" fmla="*/ 8 h 14"/>
                <a:gd name="T10" fmla="*/ 7 w 14"/>
                <a:gd name="T11" fmla="*/ 6 h 14"/>
                <a:gd name="T12" fmla="*/ 8 w 14"/>
                <a:gd name="T13" fmla="*/ 2 h 14"/>
                <a:gd name="T14" fmla="*/ 10 w 14"/>
                <a:gd name="T15" fmla="*/ 0 h 14"/>
                <a:gd name="T16" fmla="*/ 13 w 14"/>
                <a:gd name="T17" fmla="*/ 0 h 14"/>
                <a:gd name="T18" fmla="*/ 14 w 14"/>
                <a:gd name="T19" fmla="*/ 4 h 14"/>
                <a:gd name="T20" fmla="*/ 14 w 14"/>
                <a:gd name="T21" fmla="*/ 7 h 14"/>
                <a:gd name="T22" fmla="*/ 9 w 14"/>
                <a:gd name="T23" fmla="*/ 10 h 14"/>
                <a:gd name="T24" fmla="*/ 5 w 14"/>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5" y="12"/>
                  </a:moveTo>
                  <a:cubicBezTo>
                    <a:pt x="5" y="13"/>
                    <a:pt x="4" y="13"/>
                    <a:pt x="3" y="13"/>
                  </a:cubicBezTo>
                  <a:cubicBezTo>
                    <a:pt x="2" y="13"/>
                    <a:pt x="2" y="14"/>
                    <a:pt x="1" y="14"/>
                  </a:cubicBezTo>
                  <a:cubicBezTo>
                    <a:pt x="0" y="13"/>
                    <a:pt x="1" y="13"/>
                    <a:pt x="1" y="12"/>
                  </a:cubicBezTo>
                  <a:cubicBezTo>
                    <a:pt x="1" y="11"/>
                    <a:pt x="1" y="9"/>
                    <a:pt x="2" y="8"/>
                  </a:cubicBezTo>
                  <a:cubicBezTo>
                    <a:pt x="3" y="7"/>
                    <a:pt x="6" y="7"/>
                    <a:pt x="7" y="6"/>
                  </a:cubicBezTo>
                  <a:cubicBezTo>
                    <a:pt x="8" y="5"/>
                    <a:pt x="7" y="3"/>
                    <a:pt x="8" y="2"/>
                  </a:cubicBezTo>
                  <a:cubicBezTo>
                    <a:pt x="8" y="1"/>
                    <a:pt x="9" y="1"/>
                    <a:pt x="10" y="0"/>
                  </a:cubicBezTo>
                  <a:cubicBezTo>
                    <a:pt x="10" y="0"/>
                    <a:pt x="12" y="0"/>
                    <a:pt x="13" y="0"/>
                  </a:cubicBezTo>
                  <a:cubicBezTo>
                    <a:pt x="14" y="1"/>
                    <a:pt x="14" y="2"/>
                    <a:pt x="14" y="4"/>
                  </a:cubicBezTo>
                  <a:cubicBezTo>
                    <a:pt x="14" y="5"/>
                    <a:pt x="14" y="6"/>
                    <a:pt x="14" y="7"/>
                  </a:cubicBezTo>
                  <a:cubicBezTo>
                    <a:pt x="13" y="9"/>
                    <a:pt x="11" y="9"/>
                    <a:pt x="9" y="10"/>
                  </a:cubicBezTo>
                  <a:cubicBezTo>
                    <a:pt x="8" y="11"/>
                    <a:pt x="7" y="12"/>
                    <a:pt x="5" y="1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4">
              <a:extLst>
                <a:ext uri="{FF2B5EF4-FFF2-40B4-BE49-F238E27FC236}">
                  <a16:creationId xmlns:a16="http://schemas.microsoft.com/office/drawing/2014/main" id="{275D35A6-8B5E-4F3D-8DF2-08EE2E3F3B8C}"/>
                </a:ext>
              </a:extLst>
            </p:cNvPr>
            <p:cNvSpPr>
              <a:spLocks/>
            </p:cNvSpPr>
            <p:nvPr/>
          </p:nvSpPr>
          <p:spPr bwMode="auto">
            <a:xfrm>
              <a:off x="5594" y="4655"/>
              <a:ext cx="50" cy="104"/>
            </a:xfrm>
            <a:custGeom>
              <a:avLst/>
              <a:gdLst>
                <a:gd name="T0" fmla="*/ 19 w 21"/>
                <a:gd name="T1" fmla="*/ 30 h 44"/>
                <a:gd name="T2" fmla="*/ 20 w 21"/>
                <a:gd name="T3" fmla="*/ 27 h 44"/>
                <a:gd name="T4" fmla="*/ 21 w 21"/>
                <a:gd name="T5" fmla="*/ 25 h 44"/>
                <a:gd name="T6" fmla="*/ 20 w 21"/>
                <a:gd name="T7" fmla="*/ 22 h 44"/>
                <a:gd name="T8" fmla="*/ 18 w 21"/>
                <a:gd name="T9" fmla="*/ 19 h 44"/>
                <a:gd name="T10" fmla="*/ 17 w 21"/>
                <a:gd name="T11" fmla="*/ 16 h 44"/>
                <a:gd name="T12" fmla="*/ 13 w 21"/>
                <a:gd name="T13" fmla="*/ 11 h 44"/>
                <a:gd name="T14" fmla="*/ 10 w 21"/>
                <a:gd name="T15" fmla="*/ 4 h 44"/>
                <a:gd name="T16" fmla="*/ 9 w 21"/>
                <a:gd name="T17" fmla="*/ 1 h 44"/>
                <a:gd name="T18" fmla="*/ 7 w 21"/>
                <a:gd name="T19" fmla="*/ 1 h 44"/>
                <a:gd name="T20" fmla="*/ 6 w 21"/>
                <a:gd name="T21" fmla="*/ 5 h 44"/>
                <a:gd name="T22" fmla="*/ 5 w 21"/>
                <a:gd name="T23" fmla="*/ 7 h 44"/>
                <a:gd name="T24" fmla="*/ 1 w 21"/>
                <a:gd name="T25" fmla="*/ 15 h 44"/>
                <a:gd name="T26" fmla="*/ 4 w 21"/>
                <a:gd name="T27" fmla="*/ 19 h 44"/>
                <a:gd name="T28" fmla="*/ 6 w 21"/>
                <a:gd name="T29" fmla="*/ 24 h 44"/>
                <a:gd name="T30" fmla="*/ 6 w 21"/>
                <a:gd name="T31" fmla="*/ 32 h 44"/>
                <a:gd name="T32" fmla="*/ 6 w 21"/>
                <a:gd name="T33" fmla="*/ 39 h 44"/>
                <a:gd name="T34" fmla="*/ 10 w 21"/>
                <a:gd name="T35" fmla="*/ 44 h 44"/>
                <a:gd name="T36" fmla="*/ 13 w 21"/>
                <a:gd name="T37" fmla="*/ 40 h 44"/>
                <a:gd name="T38" fmla="*/ 15 w 21"/>
                <a:gd name="T39" fmla="*/ 37 h 44"/>
                <a:gd name="T40" fmla="*/ 16 w 21"/>
                <a:gd name="T41" fmla="*/ 36 h 44"/>
                <a:gd name="T42" fmla="*/ 18 w 21"/>
                <a:gd name="T43" fmla="*/ 33 h 44"/>
                <a:gd name="T44" fmla="*/ 19 w 21"/>
                <a:gd name="T45"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44">
                  <a:moveTo>
                    <a:pt x="19" y="30"/>
                  </a:moveTo>
                  <a:cubicBezTo>
                    <a:pt x="19" y="29"/>
                    <a:pt x="19" y="28"/>
                    <a:pt x="20" y="27"/>
                  </a:cubicBezTo>
                  <a:cubicBezTo>
                    <a:pt x="21" y="26"/>
                    <a:pt x="21" y="26"/>
                    <a:pt x="21" y="25"/>
                  </a:cubicBezTo>
                  <a:cubicBezTo>
                    <a:pt x="21" y="24"/>
                    <a:pt x="21" y="23"/>
                    <a:pt x="20" y="22"/>
                  </a:cubicBezTo>
                  <a:cubicBezTo>
                    <a:pt x="19" y="21"/>
                    <a:pt x="19" y="20"/>
                    <a:pt x="18" y="19"/>
                  </a:cubicBezTo>
                  <a:cubicBezTo>
                    <a:pt x="18" y="18"/>
                    <a:pt x="18" y="17"/>
                    <a:pt x="17" y="16"/>
                  </a:cubicBezTo>
                  <a:cubicBezTo>
                    <a:pt x="16" y="14"/>
                    <a:pt x="14" y="13"/>
                    <a:pt x="13" y="11"/>
                  </a:cubicBezTo>
                  <a:cubicBezTo>
                    <a:pt x="12" y="9"/>
                    <a:pt x="11" y="6"/>
                    <a:pt x="10" y="4"/>
                  </a:cubicBezTo>
                  <a:cubicBezTo>
                    <a:pt x="10" y="3"/>
                    <a:pt x="10" y="2"/>
                    <a:pt x="9" y="1"/>
                  </a:cubicBezTo>
                  <a:cubicBezTo>
                    <a:pt x="9" y="1"/>
                    <a:pt x="7" y="0"/>
                    <a:pt x="7" y="1"/>
                  </a:cubicBezTo>
                  <a:cubicBezTo>
                    <a:pt x="6" y="2"/>
                    <a:pt x="7" y="4"/>
                    <a:pt x="6" y="5"/>
                  </a:cubicBezTo>
                  <a:cubicBezTo>
                    <a:pt x="6" y="6"/>
                    <a:pt x="5" y="7"/>
                    <a:pt x="5" y="7"/>
                  </a:cubicBezTo>
                  <a:cubicBezTo>
                    <a:pt x="3" y="9"/>
                    <a:pt x="0" y="12"/>
                    <a:pt x="1" y="15"/>
                  </a:cubicBezTo>
                  <a:cubicBezTo>
                    <a:pt x="2" y="17"/>
                    <a:pt x="3" y="18"/>
                    <a:pt x="4" y="19"/>
                  </a:cubicBezTo>
                  <a:cubicBezTo>
                    <a:pt x="5" y="21"/>
                    <a:pt x="5" y="23"/>
                    <a:pt x="6" y="24"/>
                  </a:cubicBezTo>
                  <a:cubicBezTo>
                    <a:pt x="6" y="27"/>
                    <a:pt x="6" y="29"/>
                    <a:pt x="6" y="32"/>
                  </a:cubicBezTo>
                  <a:cubicBezTo>
                    <a:pt x="6" y="34"/>
                    <a:pt x="6" y="37"/>
                    <a:pt x="6" y="39"/>
                  </a:cubicBezTo>
                  <a:cubicBezTo>
                    <a:pt x="7" y="41"/>
                    <a:pt x="8" y="44"/>
                    <a:pt x="10" y="44"/>
                  </a:cubicBezTo>
                  <a:cubicBezTo>
                    <a:pt x="12" y="44"/>
                    <a:pt x="12" y="41"/>
                    <a:pt x="13" y="40"/>
                  </a:cubicBezTo>
                  <a:cubicBezTo>
                    <a:pt x="14" y="39"/>
                    <a:pt x="15" y="38"/>
                    <a:pt x="15" y="37"/>
                  </a:cubicBezTo>
                  <a:cubicBezTo>
                    <a:pt x="16" y="37"/>
                    <a:pt x="16" y="36"/>
                    <a:pt x="16" y="36"/>
                  </a:cubicBezTo>
                  <a:cubicBezTo>
                    <a:pt x="17" y="35"/>
                    <a:pt x="17" y="34"/>
                    <a:pt x="18" y="33"/>
                  </a:cubicBezTo>
                  <a:cubicBezTo>
                    <a:pt x="18" y="32"/>
                    <a:pt x="19" y="31"/>
                    <a:pt x="19" y="3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5">
              <a:extLst>
                <a:ext uri="{FF2B5EF4-FFF2-40B4-BE49-F238E27FC236}">
                  <a16:creationId xmlns:a16="http://schemas.microsoft.com/office/drawing/2014/main" id="{59ED2BE3-9125-4E2F-A0EA-54C12D69938A}"/>
                </a:ext>
              </a:extLst>
            </p:cNvPr>
            <p:cNvSpPr>
              <a:spLocks/>
            </p:cNvSpPr>
            <p:nvPr/>
          </p:nvSpPr>
          <p:spPr bwMode="auto">
            <a:xfrm>
              <a:off x="5549" y="4790"/>
              <a:ext cx="41" cy="47"/>
            </a:xfrm>
            <a:custGeom>
              <a:avLst/>
              <a:gdLst>
                <a:gd name="T0" fmla="*/ 1 w 17"/>
                <a:gd name="T1" fmla="*/ 16 h 20"/>
                <a:gd name="T2" fmla="*/ 1 w 17"/>
                <a:gd name="T3" fmla="*/ 14 h 20"/>
                <a:gd name="T4" fmla="*/ 0 w 17"/>
                <a:gd name="T5" fmla="*/ 12 h 20"/>
                <a:gd name="T6" fmla="*/ 0 w 17"/>
                <a:gd name="T7" fmla="*/ 8 h 20"/>
                <a:gd name="T8" fmla="*/ 1 w 17"/>
                <a:gd name="T9" fmla="*/ 5 h 20"/>
                <a:gd name="T10" fmla="*/ 4 w 17"/>
                <a:gd name="T11" fmla="*/ 5 h 20"/>
                <a:gd name="T12" fmla="*/ 7 w 17"/>
                <a:gd name="T13" fmla="*/ 4 h 20"/>
                <a:gd name="T14" fmla="*/ 7 w 17"/>
                <a:gd name="T15" fmla="*/ 2 h 20"/>
                <a:gd name="T16" fmla="*/ 12 w 17"/>
                <a:gd name="T17" fmla="*/ 1 h 20"/>
                <a:gd name="T18" fmla="*/ 12 w 17"/>
                <a:gd name="T19" fmla="*/ 6 h 20"/>
                <a:gd name="T20" fmla="*/ 9 w 17"/>
                <a:gd name="T21" fmla="*/ 12 h 20"/>
                <a:gd name="T22" fmla="*/ 12 w 17"/>
                <a:gd name="T23" fmla="*/ 14 h 20"/>
                <a:gd name="T24" fmla="*/ 15 w 17"/>
                <a:gd name="T25" fmla="*/ 15 h 20"/>
                <a:gd name="T26" fmla="*/ 16 w 17"/>
                <a:gd name="T27" fmla="*/ 17 h 20"/>
                <a:gd name="T28" fmla="*/ 12 w 17"/>
                <a:gd name="T29" fmla="*/ 18 h 20"/>
                <a:gd name="T30" fmla="*/ 7 w 17"/>
                <a:gd name="T31" fmla="*/ 19 h 20"/>
                <a:gd name="T32" fmla="*/ 4 w 17"/>
                <a:gd name="T33" fmla="*/ 20 h 20"/>
                <a:gd name="T34" fmla="*/ 2 w 17"/>
                <a:gd name="T35" fmla="*/ 20 h 20"/>
                <a:gd name="T36" fmla="*/ 2 w 17"/>
                <a:gd name="T37" fmla="*/ 18 h 20"/>
                <a:gd name="T38" fmla="*/ 1 w 17"/>
                <a:gd name="T3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0">
                  <a:moveTo>
                    <a:pt x="1" y="16"/>
                  </a:moveTo>
                  <a:cubicBezTo>
                    <a:pt x="1" y="15"/>
                    <a:pt x="1" y="15"/>
                    <a:pt x="1" y="14"/>
                  </a:cubicBezTo>
                  <a:cubicBezTo>
                    <a:pt x="1" y="13"/>
                    <a:pt x="0" y="13"/>
                    <a:pt x="0" y="12"/>
                  </a:cubicBezTo>
                  <a:cubicBezTo>
                    <a:pt x="0" y="10"/>
                    <a:pt x="0" y="9"/>
                    <a:pt x="0" y="8"/>
                  </a:cubicBezTo>
                  <a:cubicBezTo>
                    <a:pt x="0" y="7"/>
                    <a:pt x="0" y="6"/>
                    <a:pt x="1" y="5"/>
                  </a:cubicBezTo>
                  <a:cubicBezTo>
                    <a:pt x="2" y="5"/>
                    <a:pt x="3" y="5"/>
                    <a:pt x="4" y="5"/>
                  </a:cubicBezTo>
                  <a:cubicBezTo>
                    <a:pt x="5" y="5"/>
                    <a:pt x="6" y="5"/>
                    <a:pt x="7" y="4"/>
                  </a:cubicBezTo>
                  <a:cubicBezTo>
                    <a:pt x="7" y="3"/>
                    <a:pt x="7" y="3"/>
                    <a:pt x="7" y="2"/>
                  </a:cubicBezTo>
                  <a:cubicBezTo>
                    <a:pt x="8" y="1"/>
                    <a:pt x="10" y="0"/>
                    <a:pt x="12" y="1"/>
                  </a:cubicBezTo>
                  <a:cubicBezTo>
                    <a:pt x="14" y="3"/>
                    <a:pt x="13" y="5"/>
                    <a:pt x="12" y="6"/>
                  </a:cubicBezTo>
                  <a:cubicBezTo>
                    <a:pt x="11" y="7"/>
                    <a:pt x="7" y="9"/>
                    <a:pt x="9" y="12"/>
                  </a:cubicBezTo>
                  <a:cubicBezTo>
                    <a:pt x="9" y="13"/>
                    <a:pt x="11" y="13"/>
                    <a:pt x="12" y="14"/>
                  </a:cubicBezTo>
                  <a:cubicBezTo>
                    <a:pt x="13" y="14"/>
                    <a:pt x="14" y="15"/>
                    <a:pt x="15" y="15"/>
                  </a:cubicBezTo>
                  <a:cubicBezTo>
                    <a:pt x="16" y="15"/>
                    <a:pt x="17" y="16"/>
                    <a:pt x="16" y="17"/>
                  </a:cubicBezTo>
                  <a:cubicBezTo>
                    <a:pt x="15" y="18"/>
                    <a:pt x="13" y="18"/>
                    <a:pt x="12" y="18"/>
                  </a:cubicBezTo>
                  <a:cubicBezTo>
                    <a:pt x="10" y="19"/>
                    <a:pt x="9" y="19"/>
                    <a:pt x="7" y="19"/>
                  </a:cubicBezTo>
                  <a:cubicBezTo>
                    <a:pt x="6" y="19"/>
                    <a:pt x="5" y="20"/>
                    <a:pt x="4" y="20"/>
                  </a:cubicBezTo>
                  <a:cubicBezTo>
                    <a:pt x="4" y="20"/>
                    <a:pt x="3" y="20"/>
                    <a:pt x="2" y="20"/>
                  </a:cubicBezTo>
                  <a:cubicBezTo>
                    <a:pt x="2" y="19"/>
                    <a:pt x="2" y="18"/>
                    <a:pt x="2" y="18"/>
                  </a:cubicBezTo>
                  <a:cubicBezTo>
                    <a:pt x="2" y="17"/>
                    <a:pt x="2" y="17"/>
                    <a:pt x="1" y="1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6">
              <a:extLst>
                <a:ext uri="{FF2B5EF4-FFF2-40B4-BE49-F238E27FC236}">
                  <a16:creationId xmlns:a16="http://schemas.microsoft.com/office/drawing/2014/main" id="{8367C0DA-443E-4649-976A-61936DB8F6CA}"/>
                </a:ext>
              </a:extLst>
            </p:cNvPr>
            <p:cNvSpPr>
              <a:spLocks/>
            </p:cNvSpPr>
            <p:nvPr/>
          </p:nvSpPr>
          <p:spPr bwMode="auto">
            <a:xfrm>
              <a:off x="5507" y="4809"/>
              <a:ext cx="31" cy="33"/>
            </a:xfrm>
            <a:custGeom>
              <a:avLst/>
              <a:gdLst>
                <a:gd name="T0" fmla="*/ 13 w 13"/>
                <a:gd name="T1" fmla="*/ 5 h 14"/>
                <a:gd name="T2" fmla="*/ 11 w 13"/>
                <a:gd name="T3" fmla="*/ 1 h 14"/>
                <a:gd name="T4" fmla="*/ 6 w 13"/>
                <a:gd name="T5" fmla="*/ 3 h 14"/>
                <a:gd name="T6" fmla="*/ 3 w 13"/>
                <a:gd name="T7" fmla="*/ 5 h 14"/>
                <a:gd name="T8" fmla="*/ 2 w 13"/>
                <a:gd name="T9" fmla="*/ 8 h 14"/>
                <a:gd name="T10" fmla="*/ 1 w 13"/>
                <a:gd name="T11" fmla="*/ 13 h 14"/>
                <a:gd name="T12" fmla="*/ 6 w 13"/>
                <a:gd name="T13" fmla="*/ 12 h 14"/>
                <a:gd name="T14" fmla="*/ 9 w 13"/>
                <a:gd name="T15" fmla="*/ 11 h 14"/>
                <a:gd name="T16" fmla="*/ 11 w 13"/>
                <a:gd name="T17" fmla="*/ 10 h 14"/>
                <a:gd name="T18" fmla="*/ 11 w 13"/>
                <a:gd name="T19" fmla="*/ 10 h 14"/>
                <a:gd name="T20" fmla="*/ 12 w 13"/>
                <a:gd name="T21" fmla="*/ 9 h 14"/>
                <a:gd name="T22" fmla="*/ 13 w 13"/>
                <a:gd name="T23" fmla="*/ 6 h 14"/>
                <a:gd name="T24" fmla="*/ 13 w 13"/>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4">
                  <a:moveTo>
                    <a:pt x="13" y="5"/>
                  </a:moveTo>
                  <a:cubicBezTo>
                    <a:pt x="13" y="3"/>
                    <a:pt x="12" y="2"/>
                    <a:pt x="11" y="1"/>
                  </a:cubicBezTo>
                  <a:cubicBezTo>
                    <a:pt x="9" y="0"/>
                    <a:pt x="7" y="2"/>
                    <a:pt x="6" y="3"/>
                  </a:cubicBezTo>
                  <a:cubicBezTo>
                    <a:pt x="5" y="4"/>
                    <a:pt x="4" y="4"/>
                    <a:pt x="3" y="5"/>
                  </a:cubicBezTo>
                  <a:cubicBezTo>
                    <a:pt x="3" y="6"/>
                    <a:pt x="2" y="7"/>
                    <a:pt x="2" y="8"/>
                  </a:cubicBezTo>
                  <a:cubicBezTo>
                    <a:pt x="1" y="10"/>
                    <a:pt x="0" y="11"/>
                    <a:pt x="1" y="13"/>
                  </a:cubicBezTo>
                  <a:cubicBezTo>
                    <a:pt x="3" y="14"/>
                    <a:pt x="5" y="13"/>
                    <a:pt x="6" y="12"/>
                  </a:cubicBezTo>
                  <a:cubicBezTo>
                    <a:pt x="7" y="12"/>
                    <a:pt x="8" y="12"/>
                    <a:pt x="9" y="11"/>
                  </a:cubicBezTo>
                  <a:cubicBezTo>
                    <a:pt x="9" y="11"/>
                    <a:pt x="10" y="11"/>
                    <a:pt x="11" y="10"/>
                  </a:cubicBezTo>
                  <a:cubicBezTo>
                    <a:pt x="11" y="10"/>
                    <a:pt x="11" y="10"/>
                    <a:pt x="11" y="10"/>
                  </a:cubicBezTo>
                  <a:cubicBezTo>
                    <a:pt x="12" y="10"/>
                    <a:pt x="12" y="9"/>
                    <a:pt x="12" y="9"/>
                  </a:cubicBezTo>
                  <a:cubicBezTo>
                    <a:pt x="13" y="8"/>
                    <a:pt x="13" y="7"/>
                    <a:pt x="13" y="6"/>
                  </a:cubicBezTo>
                  <a:cubicBezTo>
                    <a:pt x="13" y="5"/>
                    <a:pt x="13" y="5"/>
                    <a:pt x="13" y="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7">
              <a:extLst>
                <a:ext uri="{FF2B5EF4-FFF2-40B4-BE49-F238E27FC236}">
                  <a16:creationId xmlns:a16="http://schemas.microsoft.com/office/drawing/2014/main" id="{0974C473-0BD1-491C-B060-974FF791D0A4}"/>
                </a:ext>
              </a:extLst>
            </p:cNvPr>
            <p:cNvSpPr>
              <a:spLocks/>
            </p:cNvSpPr>
            <p:nvPr/>
          </p:nvSpPr>
          <p:spPr bwMode="auto">
            <a:xfrm>
              <a:off x="5441" y="4823"/>
              <a:ext cx="21" cy="33"/>
            </a:xfrm>
            <a:custGeom>
              <a:avLst/>
              <a:gdLst>
                <a:gd name="T0" fmla="*/ 8 w 9"/>
                <a:gd name="T1" fmla="*/ 2 h 14"/>
                <a:gd name="T2" fmla="*/ 3 w 9"/>
                <a:gd name="T3" fmla="*/ 1 h 14"/>
                <a:gd name="T4" fmla="*/ 1 w 9"/>
                <a:gd name="T5" fmla="*/ 4 h 14"/>
                <a:gd name="T6" fmla="*/ 0 w 9"/>
                <a:gd name="T7" fmla="*/ 6 h 14"/>
                <a:gd name="T8" fmla="*/ 0 w 9"/>
                <a:gd name="T9" fmla="*/ 9 h 14"/>
                <a:gd name="T10" fmla="*/ 1 w 9"/>
                <a:gd name="T11" fmla="*/ 12 h 14"/>
                <a:gd name="T12" fmla="*/ 6 w 9"/>
                <a:gd name="T13" fmla="*/ 12 h 14"/>
                <a:gd name="T14" fmla="*/ 9 w 9"/>
                <a:gd name="T15" fmla="*/ 8 h 14"/>
                <a:gd name="T16" fmla="*/ 8 w 9"/>
                <a:gd name="T17" fmla="*/ 7 h 14"/>
                <a:gd name="T18" fmla="*/ 8 w 9"/>
                <a:gd name="T19" fmla="*/ 6 h 14"/>
                <a:gd name="T20" fmla="*/ 8 w 9"/>
                <a:gd name="T21" fmla="*/ 3 h 14"/>
                <a:gd name="T22" fmla="*/ 8 w 9"/>
                <a:gd name="T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4">
                  <a:moveTo>
                    <a:pt x="8" y="2"/>
                  </a:moveTo>
                  <a:cubicBezTo>
                    <a:pt x="6" y="1"/>
                    <a:pt x="5" y="0"/>
                    <a:pt x="3" y="1"/>
                  </a:cubicBezTo>
                  <a:cubicBezTo>
                    <a:pt x="2" y="2"/>
                    <a:pt x="1" y="3"/>
                    <a:pt x="1" y="4"/>
                  </a:cubicBezTo>
                  <a:cubicBezTo>
                    <a:pt x="0" y="4"/>
                    <a:pt x="0" y="5"/>
                    <a:pt x="0" y="6"/>
                  </a:cubicBezTo>
                  <a:cubicBezTo>
                    <a:pt x="0" y="7"/>
                    <a:pt x="0" y="8"/>
                    <a:pt x="0" y="9"/>
                  </a:cubicBezTo>
                  <a:cubicBezTo>
                    <a:pt x="0" y="10"/>
                    <a:pt x="0" y="12"/>
                    <a:pt x="1" y="12"/>
                  </a:cubicBezTo>
                  <a:cubicBezTo>
                    <a:pt x="2" y="14"/>
                    <a:pt x="5" y="13"/>
                    <a:pt x="6" y="12"/>
                  </a:cubicBezTo>
                  <a:cubicBezTo>
                    <a:pt x="7" y="11"/>
                    <a:pt x="8" y="9"/>
                    <a:pt x="9" y="8"/>
                  </a:cubicBezTo>
                  <a:cubicBezTo>
                    <a:pt x="9" y="8"/>
                    <a:pt x="8" y="7"/>
                    <a:pt x="8" y="7"/>
                  </a:cubicBezTo>
                  <a:cubicBezTo>
                    <a:pt x="8" y="7"/>
                    <a:pt x="8" y="6"/>
                    <a:pt x="8" y="6"/>
                  </a:cubicBezTo>
                  <a:cubicBezTo>
                    <a:pt x="9" y="5"/>
                    <a:pt x="9" y="4"/>
                    <a:pt x="8" y="3"/>
                  </a:cubicBezTo>
                  <a:cubicBezTo>
                    <a:pt x="8" y="3"/>
                    <a:pt x="8" y="2"/>
                    <a:pt x="8"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8">
              <a:extLst>
                <a:ext uri="{FF2B5EF4-FFF2-40B4-BE49-F238E27FC236}">
                  <a16:creationId xmlns:a16="http://schemas.microsoft.com/office/drawing/2014/main" id="{839C4804-3A93-41EA-9F16-D62528072A95}"/>
                </a:ext>
              </a:extLst>
            </p:cNvPr>
            <p:cNvSpPr>
              <a:spLocks/>
            </p:cNvSpPr>
            <p:nvPr/>
          </p:nvSpPr>
          <p:spPr bwMode="auto">
            <a:xfrm>
              <a:off x="5379" y="4827"/>
              <a:ext cx="38" cy="24"/>
            </a:xfrm>
            <a:custGeom>
              <a:avLst/>
              <a:gdLst>
                <a:gd name="T0" fmla="*/ 16 w 16"/>
                <a:gd name="T1" fmla="*/ 2 h 10"/>
                <a:gd name="T2" fmla="*/ 12 w 16"/>
                <a:gd name="T3" fmla="*/ 0 h 10"/>
                <a:gd name="T4" fmla="*/ 10 w 16"/>
                <a:gd name="T5" fmla="*/ 1 h 10"/>
                <a:gd name="T6" fmla="*/ 5 w 16"/>
                <a:gd name="T7" fmla="*/ 3 h 10"/>
                <a:gd name="T8" fmla="*/ 0 w 16"/>
                <a:gd name="T9" fmla="*/ 4 h 10"/>
                <a:gd name="T10" fmla="*/ 0 w 16"/>
                <a:gd name="T11" fmla="*/ 8 h 10"/>
                <a:gd name="T12" fmla="*/ 6 w 16"/>
                <a:gd name="T13" fmla="*/ 10 h 10"/>
                <a:gd name="T14" fmla="*/ 9 w 16"/>
                <a:gd name="T15" fmla="*/ 9 h 10"/>
                <a:gd name="T16" fmla="*/ 11 w 16"/>
                <a:gd name="T17" fmla="*/ 8 h 10"/>
                <a:gd name="T18" fmla="*/ 16 w 16"/>
                <a:gd name="T19" fmla="*/ 4 h 10"/>
                <a:gd name="T20" fmla="*/ 16 w 16"/>
                <a:gd name="T21" fmla="*/ 2 h 10"/>
                <a:gd name="T22" fmla="*/ 16 w 16"/>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6" y="2"/>
                  </a:moveTo>
                  <a:cubicBezTo>
                    <a:pt x="15" y="0"/>
                    <a:pt x="14" y="0"/>
                    <a:pt x="12" y="0"/>
                  </a:cubicBezTo>
                  <a:cubicBezTo>
                    <a:pt x="11" y="0"/>
                    <a:pt x="10" y="0"/>
                    <a:pt x="10" y="1"/>
                  </a:cubicBezTo>
                  <a:cubicBezTo>
                    <a:pt x="8" y="3"/>
                    <a:pt x="7" y="3"/>
                    <a:pt x="5" y="3"/>
                  </a:cubicBezTo>
                  <a:cubicBezTo>
                    <a:pt x="4" y="3"/>
                    <a:pt x="2" y="3"/>
                    <a:pt x="0" y="4"/>
                  </a:cubicBezTo>
                  <a:cubicBezTo>
                    <a:pt x="0" y="5"/>
                    <a:pt x="0" y="6"/>
                    <a:pt x="0" y="8"/>
                  </a:cubicBezTo>
                  <a:cubicBezTo>
                    <a:pt x="1" y="10"/>
                    <a:pt x="4" y="10"/>
                    <a:pt x="6" y="10"/>
                  </a:cubicBezTo>
                  <a:cubicBezTo>
                    <a:pt x="7" y="9"/>
                    <a:pt x="8" y="9"/>
                    <a:pt x="9" y="9"/>
                  </a:cubicBezTo>
                  <a:cubicBezTo>
                    <a:pt x="9" y="8"/>
                    <a:pt x="10" y="9"/>
                    <a:pt x="11" y="8"/>
                  </a:cubicBezTo>
                  <a:cubicBezTo>
                    <a:pt x="13" y="8"/>
                    <a:pt x="15" y="6"/>
                    <a:pt x="16" y="4"/>
                  </a:cubicBezTo>
                  <a:cubicBezTo>
                    <a:pt x="16" y="4"/>
                    <a:pt x="16" y="3"/>
                    <a:pt x="16" y="2"/>
                  </a:cubicBezTo>
                  <a:cubicBezTo>
                    <a:pt x="16" y="2"/>
                    <a:pt x="16" y="2"/>
                    <a:pt x="16"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9">
              <a:extLst>
                <a:ext uri="{FF2B5EF4-FFF2-40B4-BE49-F238E27FC236}">
                  <a16:creationId xmlns:a16="http://schemas.microsoft.com/office/drawing/2014/main" id="{57705E39-B87B-436D-AB7E-B5CCB6372049}"/>
                </a:ext>
              </a:extLst>
            </p:cNvPr>
            <p:cNvSpPr>
              <a:spLocks/>
            </p:cNvSpPr>
            <p:nvPr/>
          </p:nvSpPr>
          <p:spPr bwMode="auto">
            <a:xfrm>
              <a:off x="5143" y="4927"/>
              <a:ext cx="59" cy="66"/>
            </a:xfrm>
            <a:custGeom>
              <a:avLst/>
              <a:gdLst>
                <a:gd name="T0" fmla="*/ 18 w 25"/>
                <a:gd name="T1" fmla="*/ 17 h 28"/>
                <a:gd name="T2" fmla="*/ 11 w 25"/>
                <a:gd name="T3" fmla="*/ 16 h 28"/>
                <a:gd name="T4" fmla="*/ 2 w 25"/>
                <a:gd name="T5" fmla="*/ 20 h 28"/>
                <a:gd name="T6" fmla="*/ 0 w 25"/>
                <a:gd name="T7" fmla="*/ 19 h 28"/>
                <a:gd name="T8" fmla="*/ 2 w 25"/>
                <a:gd name="T9" fmla="*/ 16 h 28"/>
                <a:gd name="T10" fmla="*/ 5 w 25"/>
                <a:gd name="T11" fmla="*/ 14 h 28"/>
                <a:gd name="T12" fmla="*/ 6 w 25"/>
                <a:gd name="T13" fmla="*/ 10 h 28"/>
                <a:gd name="T14" fmla="*/ 13 w 25"/>
                <a:gd name="T15" fmla="*/ 4 h 28"/>
                <a:gd name="T16" fmla="*/ 17 w 25"/>
                <a:gd name="T17" fmla="*/ 3 h 28"/>
                <a:gd name="T18" fmla="*/ 20 w 25"/>
                <a:gd name="T19" fmla="*/ 1 h 28"/>
                <a:gd name="T20" fmla="*/ 22 w 25"/>
                <a:gd name="T21" fmla="*/ 7 h 28"/>
                <a:gd name="T22" fmla="*/ 20 w 25"/>
                <a:gd name="T23" fmla="*/ 10 h 28"/>
                <a:gd name="T24" fmla="*/ 22 w 25"/>
                <a:gd name="T25" fmla="*/ 13 h 28"/>
                <a:gd name="T26" fmla="*/ 24 w 25"/>
                <a:gd name="T27" fmla="*/ 19 h 28"/>
                <a:gd name="T28" fmla="*/ 25 w 25"/>
                <a:gd name="T29" fmla="*/ 23 h 28"/>
                <a:gd name="T30" fmla="*/ 23 w 25"/>
                <a:gd name="T31" fmla="*/ 26 h 28"/>
                <a:gd name="T32" fmla="*/ 19 w 25"/>
                <a:gd name="T33" fmla="*/ 28 h 28"/>
                <a:gd name="T34" fmla="*/ 18 w 25"/>
                <a:gd name="T35" fmla="*/ 26 h 28"/>
                <a:gd name="T36" fmla="*/ 17 w 25"/>
                <a:gd name="T37" fmla="*/ 24 h 28"/>
                <a:gd name="T38" fmla="*/ 18 w 25"/>
                <a:gd name="T39" fmla="*/ 21 h 28"/>
                <a:gd name="T40" fmla="*/ 18 w 25"/>
                <a:gd name="T4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18" y="17"/>
                  </a:moveTo>
                  <a:cubicBezTo>
                    <a:pt x="16" y="15"/>
                    <a:pt x="14" y="15"/>
                    <a:pt x="11" y="16"/>
                  </a:cubicBezTo>
                  <a:cubicBezTo>
                    <a:pt x="8" y="17"/>
                    <a:pt x="6" y="19"/>
                    <a:pt x="2" y="20"/>
                  </a:cubicBezTo>
                  <a:cubicBezTo>
                    <a:pt x="2" y="20"/>
                    <a:pt x="0" y="20"/>
                    <a:pt x="0" y="19"/>
                  </a:cubicBezTo>
                  <a:cubicBezTo>
                    <a:pt x="0" y="18"/>
                    <a:pt x="2" y="17"/>
                    <a:pt x="2" y="16"/>
                  </a:cubicBezTo>
                  <a:cubicBezTo>
                    <a:pt x="3" y="15"/>
                    <a:pt x="5" y="15"/>
                    <a:pt x="5" y="14"/>
                  </a:cubicBezTo>
                  <a:cubicBezTo>
                    <a:pt x="6" y="13"/>
                    <a:pt x="5" y="11"/>
                    <a:pt x="6" y="10"/>
                  </a:cubicBezTo>
                  <a:cubicBezTo>
                    <a:pt x="6" y="6"/>
                    <a:pt x="9" y="4"/>
                    <a:pt x="13" y="4"/>
                  </a:cubicBezTo>
                  <a:cubicBezTo>
                    <a:pt x="14" y="4"/>
                    <a:pt x="15" y="3"/>
                    <a:pt x="17" y="3"/>
                  </a:cubicBezTo>
                  <a:cubicBezTo>
                    <a:pt x="18" y="2"/>
                    <a:pt x="19" y="1"/>
                    <a:pt x="20" y="1"/>
                  </a:cubicBezTo>
                  <a:cubicBezTo>
                    <a:pt x="24" y="0"/>
                    <a:pt x="23" y="5"/>
                    <a:pt x="22" y="7"/>
                  </a:cubicBezTo>
                  <a:cubicBezTo>
                    <a:pt x="21" y="8"/>
                    <a:pt x="20" y="9"/>
                    <a:pt x="20" y="10"/>
                  </a:cubicBezTo>
                  <a:cubicBezTo>
                    <a:pt x="20" y="12"/>
                    <a:pt x="21" y="13"/>
                    <a:pt x="22" y="13"/>
                  </a:cubicBezTo>
                  <a:cubicBezTo>
                    <a:pt x="23" y="15"/>
                    <a:pt x="23" y="17"/>
                    <a:pt x="24" y="19"/>
                  </a:cubicBezTo>
                  <a:cubicBezTo>
                    <a:pt x="25" y="20"/>
                    <a:pt x="25" y="22"/>
                    <a:pt x="25" y="23"/>
                  </a:cubicBezTo>
                  <a:cubicBezTo>
                    <a:pt x="25" y="25"/>
                    <a:pt x="24" y="25"/>
                    <a:pt x="23" y="26"/>
                  </a:cubicBezTo>
                  <a:cubicBezTo>
                    <a:pt x="22" y="26"/>
                    <a:pt x="20" y="27"/>
                    <a:pt x="19" y="28"/>
                  </a:cubicBezTo>
                  <a:cubicBezTo>
                    <a:pt x="19" y="27"/>
                    <a:pt x="18" y="26"/>
                    <a:pt x="18" y="26"/>
                  </a:cubicBezTo>
                  <a:cubicBezTo>
                    <a:pt x="17" y="25"/>
                    <a:pt x="17" y="25"/>
                    <a:pt x="17" y="24"/>
                  </a:cubicBezTo>
                  <a:cubicBezTo>
                    <a:pt x="17" y="23"/>
                    <a:pt x="18" y="22"/>
                    <a:pt x="18" y="21"/>
                  </a:cubicBezTo>
                  <a:cubicBezTo>
                    <a:pt x="18" y="20"/>
                    <a:pt x="19" y="18"/>
                    <a:pt x="18" y="17"/>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Oval 70">
              <a:extLst>
                <a:ext uri="{FF2B5EF4-FFF2-40B4-BE49-F238E27FC236}">
                  <a16:creationId xmlns:a16="http://schemas.microsoft.com/office/drawing/2014/main" id="{6B351D55-14D5-4C00-A696-0CB706E03542}"/>
                </a:ext>
              </a:extLst>
            </p:cNvPr>
            <p:cNvSpPr>
              <a:spLocks noChangeArrowheads="1"/>
            </p:cNvSpPr>
            <p:nvPr/>
          </p:nvSpPr>
          <p:spPr bwMode="auto">
            <a:xfrm>
              <a:off x="6339" y="4385"/>
              <a:ext cx="12" cy="17"/>
            </a:xfrm>
            <a:prstGeom prst="ellipse">
              <a:avLst/>
            </a:pr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71">
              <a:extLst>
                <a:ext uri="{FF2B5EF4-FFF2-40B4-BE49-F238E27FC236}">
                  <a16:creationId xmlns:a16="http://schemas.microsoft.com/office/drawing/2014/main" id="{D7213A49-17F6-489D-BE8C-F3A1AD092A1E}"/>
                </a:ext>
              </a:extLst>
            </p:cNvPr>
            <p:cNvSpPr>
              <a:spLocks/>
            </p:cNvSpPr>
            <p:nvPr/>
          </p:nvSpPr>
          <p:spPr bwMode="auto">
            <a:xfrm>
              <a:off x="6278" y="2900"/>
              <a:ext cx="619" cy="785"/>
            </a:xfrm>
            <a:custGeom>
              <a:avLst/>
              <a:gdLst>
                <a:gd name="T0" fmla="*/ 260 w 262"/>
                <a:gd name="T1" fmla="*/ 116 h 332"/>
                <a:gd name="T2" fmla="*/ 252 w 262"/>
                <a:gd name="T3" fmla="*/ 115 h 332"/>
                <a:gd name="T4" fmla="*/ 242 w 262"/>
                <a:gd name="T5" fmla="*/ 131 h 332"/>
                <a:gd name="T6" fmla="*/ 222 w 262"/>
                <a:gd name="T7" fmla="*/ 139 h 332"/>
                <a:gd name="T8" fmla="*/ 244 w 262"/>
                <a:gd name="T9" fmla="*/ 142 h 332"/>
                <a:gd name="T10" fmla="*/ 253 w 262"/>
                <a:gd name="T11" fmla="*/ 130 h 332"/>
                <a:gd name="T12" fmla="*/ 258 w 262"/>
                <a:gd name="T13" fmla="*/ 143 h 332"/>
                <a:gd name="T14" fmla="*/ 254 w 262"/>
                <a:gd name="T15" fmla="*/ 158 h 332"/>
                <a:gd name="T16" fmla="*/ 251 w 262"/>
                <a:gd name="T17" fmla="*/ 157 h 332"/>
                <a:gd name="T18" fmla="*/ 246 w 262"/>
                <a:gd name="T19" fmla="*/ 153 h 332"/>
                <a:gd name="T20" fmla="*/ 239 w 262"/>
                <a:gd name="T21" fmla="*/ 156 h 332"/>
                <a:gd name="T22" fmla="*/ 227 w 262"/>
                <a:gd name="T23" fmla="*/ 164 h 332"/>
                <a:gd name="T24" fmla="*/ 231 w 262"/>
                <a:gd name="T25" fmla="*/ 172 h 332"/>
                <a:gd name="T26" fmla="*/ 243 w 262"/>
                <a:gd name="T27" fmla="*/ 181 h 332"/>
                <a:gd name="T28" fmla="*/ 243 w 262"/>
                <a:gd name="T29" fmla="*/ 190 h 332"/>
                <a:gd name="T30" fmla="*/ 233 w 262"/>
                <a:gd name="T31" fmla="*/ 201 h 332"/>
                <a:gd name="T32" fmla="*/ 238 w 262"/>
                <a:gd name="T33" fmla="*/ 220 h 332"/>
                <a:gd name="T34" fmla="*/ 228 w 262"/>
                <a:gd name="T35" fmla="*/ 232 h 332"/>
                <a:gd name="T36" fmla="*/ 220 w 262"/>
                <a:gd name="T37" fmla="*/ 234 h 332"/>
                <a:gd name="T38" fmla="*/ 221 w 262"/>
                <a:gd name="T39" fmla="*/ 253 h 332"/>
                <a:gd name="T40" fmla="*/ 213 w 262"/>
                <a:gd name="T41" fmla="*/ 265 h 332"/>
                <a:gd name="T42" fmla="*/ 202 w 262"/>
                <a:gd name="T43" fmla="*/ 269 h 332"/>
                <a:gd name="T44" fmla="*/ 190 w 262"/>
                <a:gd name="T45" fmla="*/ 285 h 332"/>
                <a:gd name="T46" fmla="*/ 194 w 262"/>
                <a:gd name="T47" fmla="*/ 312 h 332"/>
                <a:gd name="T48" fmla="*/ 187 w 262"/>
                <a:gd name="T49" fmla="*/ 330 h 332"/>
                <a:gd name="T50" fmla="*/ 178 w 262"/>
                <a:gd name="T51" fmla="*/ 324 h 332"/>
                <a:gd name="T52" fmla="*/ 150 w 262"/>
                <a:gd name="T53" fmla="*/ 317 h 332"/>
                <a:gd name="T54" fmla="*/ 125 w 262"/>
                <a:gd name="T55" fmla="*/ 309 h 332"/>
                <a:gd name="T56" fmla="*/ 111 w 262"/>
                <a:gd name="T57" fmla="*/ 309 h 332"/>
                <a:gd name="T58" fmla="*/ 84 w 262"/>
                <a:gd name="T59" fmla="*/ 317 h 332"/>
                <a:gd name="T60" fmla="*/ 64 w 262"/>
                <a:gd name="T61" fmla="*/ 290 h 332"/>
                <a:gd name="T62" fmla="*/ 54 w 262"/>
                <a:gd name="T63" fmla="*/ 263 h 332"/>
                <a:gd name="T64" fmla="*/ 37 w 262"/>
                <a:gd name="T65" fmla="*/ 262 h 332"/>
                <a:gd name="T66" fmla="*/ 12 w 262"/>
                <a:gd name="T67" fmla="*/ 214 h 332"/>
                <a:gd name="T68" fmla="*/ 11 w 262"/>
                <a:gd name="T69" fmla="*/ 178 h 332"/>
                <a:gd name="T70" fmla="*/ 36 w 262"/>
                <a:gd name="T71" fmla="*/ 152 h 332"/>
                <a:gd name="T72" fmla="*/ 45 w 262"/>
                <a:gd name="T73" fmla="*/ 103 h 332"/>
                <a:gd name="T74" fmla="*/ 68 w 262"/>
                <a:gd name="T75" fmla="*/ 84 h 332"/>
                <a:gd name="T76" fmla="*/ 80 w 262"/>
                <a:gd name="T77" fmla="*/ 63 h 332"/>
                <a:gd name="T78" fmla="*/ 82 w 262"/>
                <a:gd name="T79" fmla="*/ 40 h 332"/>
                <a:gd name="T80" fmla="*/ 117 w 262"/>
                <a:gd name="T81" fmla="*/ 5 h 332"/>
                <a:gd name="T82" fmla="*/ 176 w 262"/>
                <a:gd name="T83" fmla="*/ 24 h 332"/>
                <a:gd name="T84" fmla="*/ 191 w 262"/>
                <a:gd name="T85" fmla="*/ 54 h 332"/>
                <a:gd name="T86" fmla="*/ 182 w 262"/>
                <a:gd name="T87" fmla="*/ 63 h 332"/>
                <a:gd name="T88" fmla="*/ 176 w 262"/>
                <a:gd name="T89" fmla="*/ 72 h 332"/>
                <a:gd name="T90" fmla="*/ 173 w 262"/>
                <a:gd name="T91" fmla="*/ 82 h 332"/>
                <a:gd name="T92" fmla="*/ 162 w 262"/>
                <a:gd name="T93" fmla="*/ 82 h 332"/>
                <a:gd name="T94" fmla="*/ 141 w 262"/>
                <a:gd name="T95" fmla="*/ 85 h 332"/>
                <a:gd name="T96" fmla="*/ 134 w 262"/>
                <a:gd name="T97" fmla="*/ 101 h 332"/>
                <a:gd name="T98" fmla="*/ 153 w 262"/>
                <a:gd name="T99" fmla="*/ 88 h 332"/>
                <a:gd name="T100" fmla="*/ 185 w 262"/>
                <a:gd name="T101" fmla="*/ 88 h 332"/>
                <a:gd name="T102" fmla="*/ 211 w 262"/>
                <a:gd name="T103" fmla="*/ 82 h 332"/>
                <a:gd name="T104" fmla="*/ 222 w 262"/>
                <a:gd name="T105" fmla="*/ 92 h 332"/>
                <a:gd name="T106" fmla="*/ 242 w 262"/>
                <a:gd name="T107" fmla="*/ 105 h 332"/>
                <a:gd name="T108" fmla="*/ 251 w 262"/>
                <a:gd name="T109" fmla="*/ 109 h 332"/>
                <a:gd name="T110" fmla="*/ 261 w 262"/>
                <a:gd name="T111" fmla="*/ 11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332">
                  <a:moveTo>
                    <a:pt x="261" y="111"/>
                  </a:moveTo>
                  <a:cubicBezTo>
                    <a:pt x="261" y="112"/>
                    <a:pt x="260" y="112"/>
                    <a:pt x="260" y="112"/>
                  </a:cubicBezTo>
                  <a:cubicBezTo>
                    <a:pt x="259" y="113"/>
                    <a:pt x="260" y="115"/>
                    <a:pt x="260" y="116"/>
                  </a:cubicBezTo>
                  <a:cubicBezTo>
                    <a:pt x="261" y="117"/>
                    <a:pt x="258" y="119"/>
                    <a:pt x="257" y="118"/>
                  </a:cubicBezTo>
                  <a:cubicBezTo>
                    <a:pt x="256" y="117"/>
                    <a:pt x="256" y="116"/>
                    <a:pt x="255" y="116"/>
                  </a:cubicBezTo>
                  <a:cubicBezTo>
                    <a:pt x="255" y="115"/>
                    <a:pt x="253" y="115"/>
                    <a:pt x="252" y="115"/>
                  </a:cubicBezTo>
                  <a:cubicBezTo>
                    <a:pt x="251" y="114"/>
                    <a:pt x="250" y="114"/>
                    <a:pt x="248" y="115"/>
                  </a:cubicBezTo>
                  <a:cubicBezTo>
                    <a:pt x="245" y="118"/>
                    <a:pt x="246" y="123"/>
                    <a:pt x="245" y="127"/>
                  </a:cubicBezTo>
                  <a:cubicBezTo>
                    <a:pt x="244" y="128"/>
                    <a:pt x="244" y="130"/>
                    <a:pt x="242" y="131"/>
                  </a:cubicBezTo>
                  <a:cubicBezTo>
                    <a:pt x="241" y="133"/>
                    <a:pt x="239" y="133"/>
                    <a:pt x="237" y="134"/>
                  </a:cubicBezTo>
                  <a:cubicBezTo>
                    <a:pt x="234" y="134"/>
                    <a:pt x="232" y="135"/>
                    <a:pt x="229" y="136"/>
                  </a:cubicBezTo>
                  <a:cubicBezTo>
                    <a:pt x="227" y="137"/>
                    <a:pt x="224" y="137"/>
                    <a:pt x="222" y="139"/>
                  </a:cubicBezTo>
                  <a:cubicBezTo>
                    <a:pt x="218" y="142"/>
                    <a:pt x="222" y="151"/>
                    <a:pt x="227" y="148"/>
                  </a:cubicBezTo>
                  <a:cubicBezTo>
                    <a:pt x="230" y="147"/>
                    <a:pt x="232" y="144"/>
                    <a:pt x="235" y="143"/>
                  </a:cubicBezTo>
                  <a:cubicBezTo>
                    <a:pt x="237" y="141"/>
                    <a:pt x="241" y="142"/>
                    <a:pt x="244" y="142"/>
                  </a:cubicBezTo>
                  <a:cubicBezTo>
                    <a:pt x="246" y="142"/>
                    <a:pt x="247" y="141"/>
                    <a:pt x="246" y="139"/>
                  </a:cubicBezTo>
                  <a:cubicBezTo>
                    <a:pt x="246" y="136"/>
                    <a:pt x="244" y="133"/>
                    <a:pt x="246" y="131"/>
                  </a:cubicBezTo>
                  <a:cubicBezTo>
                    <a:pt x="248" y="129"/>
                    <a:pt x="251" y="128"/>
                    <a:pt x="253" y="130"/>
                  </a:cubicBezTo>
                  <a:cubicBezTo>
                    <a:pt x="255" y="131"/>
                    <a:pt x="254" y="133"/>
                    <a:pt x="254" y="135"/>
                  </a:cubicBezTo>
                  <a:cubicBezTo>
                    <a:pt x="253" y="137"/>
                    <a:pt x="254" y="138"/>
                    <a:pt x="256" y="139"/>
                  </a:cubicBezTo>
                  <a:cubicBezTo>
                    <a:pt x="257" y="140"/>
                    <a:pt x="258" y="141"/>
                    <a:pt x="258" y="143"/>
                  </a:cubicBezTo>
                  <a:cubicBezTo>
                    <a:pt x="258" y="144"/>
                    <a:pt x="257" y="146"/>
                    <a:pt x="257" y="147"/>
                  </a:cubicBezTo>
                  <a:cubicBezTo>
                    <a:pt x="257" y="150"/>
                    <a:pt x="258" y="152"/>
                    <a:pt x="257" y="154"/>
                  </a:cubicBezTo>
                  <a:cubicBezTo>
                    <a:pt x="257" y="156"/>
                    <a:pt x="256" y="158"/>
                    <a:pt x="254" y="158"/>
                  </a:cubicBezTo>
                  <a:cubicBezTo>
                    <a:pt x="254" y="158"/>
                    <a:pt x="252" y="158"/>
                    <a:pt x="252" y="158"/>
                  </a:cubicBezTo>
                  <a:cubicBezTo>
                    <a:pt x="251" y="158"/>
                    <a:pt x="251" y="158"/>
                    <a:pt x="251" y="157"/>
                  </a:cubicBezTo>
                  <a:cubicBezTo>
                    <a:pt x="251" y="158"/>
                    <a:pt x="251" y="158"/>
                    <a:pt x="251" y="157"/>
                  </a:cubicBezTo>
                  <a:cubicBezTo>
                    <a:pt x="250" y="156"/>
                    <a:pt x="250" y="156"/>
                    <a:pt x="250" y="155"/>
                  </a:cubicBezTo>
                  <a:cubicBezTo>
                    <a:pt x="249" y="154"/>
                    <a:pt x="249" y="153"/>
                    <a:pt x="249" y="152"/>
                  </a:cubicBezTo>
                  <a:cubicBezTo>
                    <a:pt x="248" y="150"/>
                    <a:pt x="247" y="151"/>
                    <a:pt x="246" y="153"/>
                  </a:cubicBezTo>
                  <a:cubicBezTo>
                    <a:pt x="245" y="155"/>
                    <a:pt x="246" y="156"/>
                    <a:pt x="247" y="158"/>
                  </a:cubicBezTo>
                  <a:cubicBezTo>
                    <a:pt x="247" y="160"/>
                    <a:pt x="246" y="162"/>
                    <a:pt x="244" y="161"/>
                  </a:cubicBezTo>
                  <a:cubicBezTo>
                    <a:pt x="242" y="161"/>
                    <a:pt x="240" y="158"/>
                    <a:pt x="239" y="156"/>
                  </a:cubicBezTo>
                  <a:cubicBezTo>
                    <a:pt x="238" y="155"/>
                    <a:pt x="236" y="155"/>
                    <a:pt x="234" y="155"/>
                  </a:cubicBezTo>
                  <a:cubicBezTo>
                    <a:pt x="232" y="155"/>
                    <a:pt x="229" y="156"/>
                    <a:pt x="228" y="158"/>
                  </a:cubicBezTo>
                  <a:cubicBezTo>
                    <a:pt x="227" y="160"/>
                    <a:pt x="228" y="162"/>
                    <a:pt x="227" y="164"/>
                  </a:cubicBezTo>
                  <a:cubicBezTo>
                    <a:pt x="226" y="166"/>
                    <a:pt x="224" y="166"/>
                    <a:pt x="223" y="168"/>
                  </a:cubicBezTo>
                  <a:cubicBezTo>
                    <a:pt x="223" y="170"/>
                    <a:pt x="223" y="173"/>
                    <a:pt x="225" y="174"/>
                  </a:cubicBezTo>
                  <a:cubicBezTo>
                    <a:pt x="227" y="176"/>
                    <a:pt x="230" y="174"/>
                    <a:pt x="231" y="172"/>
                  </a:cubicBezTo>
                  <a:cubicBezTo>
                    <a:pt x="233" y="171"/>
                    <a:pt x="235" y="169"/>
                    <a:pt x="236" y="172"/>
                  </a:cubicBezTo>
                  <a:cubicBezTo>
                    <a:pt x="237" y="174"/>
                    <a:pt x="237" y="176"/>
                    <a:pt x="239" y="177"/>
                  </a:cubicBezTo>
                  <a:cubicBezTo>
                    <a:pt x="241" y="177"/>
                    <a:pt x="243" y="178"/>
                    <a:pt x="243" y="181"/>
                  </a:cubicBezTo>
                  <a:cubicBezTo>
                    <a:pt x="243" y="184"/>
                    <a:pt x="241" y="184"/>
                    <a:pt x="238" y="184"/>
                  </a:cubicBezTo>
                  <a:cubicBezTo>
                    <a:pt x="236" y="184"/>
                    <a:pt x="233" y="186"/>
                    <a:pt x="235" y="188"/>
                  </a:cubicBezTo>
                  <a:cubicBezTo>
                    <a:pt x="237" y="190"/>
                    <a:pt x="241" y="189"/>
                    <a:pt x="243" y="190"/>
                  </a:cubicBezTo>
                  <a:cubicBezTo>
                    <a:pt x="245" y="193"/>
                    <a:pt x="242" y="197"/>
                    <a:pt x="241" y="198"/>
                  </a:cubicBezTo>
                  <a:cubicBezTo>
                    <a:pt x="239" y="199"/>
                    <a:pt x="238" y="201"/>
                    <a:pt x="236" y="201"/>
                  </a:cubicBezTo>
                  <a:cubicBezTo>
                    <a:pt x="235" y="201"/>
                    <a:pt x="234" y="201"/>
                    <a:pt x="233" y="201"/>
                  </a:cubicBezTo>
                  <a:cubicBezTo>
                    <a:pt x="229" y="202"/>
                    <a:pt x="229" y="206"/>
                    <a:pt x="232" y="207"/>
                  </a:cubicBezTo>
                  <a:cubicBezTo>
                    <a:pt x="234" y="209"/>
                    <a:pt x="237" y="210"/>
                    <a:pt x="238" y="213"/>
                  </a:cubicBezTo>
                  <a:cubicBezTo>
                    <a:pt x="239" y="215"/>
                    <a:pt x="239" y="218"/>
                    <a:pt x="238" y="220"/>
                  </a:cubicBezTo>
                  <a:cubicBezTo>
                    <a:pt x="238" y="223"/>
                    <a:pt x="238" y="227"/>
                    <a:pt x="237" y="229"/>
                  </a:cubicBezTo>
                  <a:cubicBezTo>
                    <a:pt x="235" y="232"/>
                    <a:pt x="233" y="230"/>
                    <a:pt x="231" y="229"/>
                  </a:cubicBezTo>
                  <a:cubicBezTo>
                    <a:pt x="229" y="228"/>
                    <a:pt x="226" y="229"/>
                    <a:pt x="228" y="232"/>
                  </a:cubicBezTo>
                  <a:cubicBezTo>
                    <a:pt x="229" y="234"/>
                    <a:pt x="232" y="235"/>
                    <a:pt x="232" y="239"/>
                  </a:cubicBezTo>
                  <a:cubicBezTo>
                    <a:pt x="231" y="242"/>
                    <a:pt x="228" y="241"/>
                    <a:pt x="226" y="240"/>
                  </a:cubicBezTo>
                  <a:cubicBezTo>
                    <a:pt x="225" y="238"/>
                    <a:pt x="223" y="233"/>
                    <a:pt x="220" y="234"/>
                  </a:cubicBezTo>
                  <a:cubicBezTo>
                    <a:pt x="217" y="234"/>
                    <a:pt x="215" y="238"/>
                    <a:pt x="215" y="240"/>
                  </a:cubicBezTo>
                  <a:cubicBezTo>
                    <a:pt x="215" y="243"/>
                    <a:pt x="217" y="244"/>
                    <a:pt x="219" y="246"/>
                  </a:cubicBezTo>
                  <a:cubicBezTo>
                    <a:pt x="221" y="247"/>
                    <a:pt x="223" y="251"/>
                    <a:pt x="221" y="253"/>
                  </a:cubicBezTo>
                  <a:cubicBezTo>
                    <a:pt x="219" y="255"/>
                    <a:pt x="216" y="254"/>
                    <a:pt x="216" y="258"/>
                  </a:cubicBezTo>
                  <a:cubicBezTo>
                    <a:pt x="215" y="259"/>
                    <a:pt x="216" y="260"/>
                    <a:pt x="215" y="261"/>
                  </a:cubicBezTo>
                  <a:cubicBezTo>
                    <a:pt x="215" y="263"/>
                    <a:pt x="214" y="264"/>
                    <a:pt x="213" y="265"/>
                  </a:cubicBezTo>
                  <a:cubicBezTo>
                    <a:pt x="212" y="266"/>
                    <a:pt x="211" y="267"/>
                    <a:pt x="210" y="267"/>
                  </a:cubicBezTo>
                  <a:cubicBezTo>
                    <a:pt x="209" y="266"/>
                    <a:pt x="208" y="266"/>
                    <a:pt x="207" y="265"/>
                  </a:cubicBezTo>
                  <a:cubicBezTo>
                    <a:pt x="205" y="265"/>
                    <a:pt x="203" y="268"/>
                    <a:pt x="202" y="269"/>
                  </a:cubicBezTo>
                  <a:cubicBezTo>
                    <a:pt x="201" y="271"/>
                    <a:pt x="199" y="272"/>
                    <a:pt x="199" y="274"/>
                  </a:cubicBezTo>
                  <a:cubicBezTo>
                    <a:pt x="198" y="275"/>
                    <a:pt x="198" y="277"/>
                    <a:pt x="198" y="278"/>
                  </a:cubicBezTo>
                  <a:cubicBezTo>
                    <a:pt x="197" y="282"/>
                    <a:pt x="193" y="283"/>
                    <a:pt x="190" y="285"/>
                  </a:cubicBezTo>
                  <a:cubicBezTo>
                    <a:pt x="187" y="288"/>
                    <a:pt x="187" y="291"/>
                    <a:pt x="187" y="295"/>
                  </a:cubicBezTo>
                  <a:cubicBezTo>
                    <a:pt x="187" y="298"/>
                    <a:pt x="186" y="301"/>
                    <a:pt x="188" y="304"/>
                  </a:cubicBezTo>
                  <a:cubicBezTo>
                    <a:pt x="189" y="307"/>
                    <a:pt x="193" y="308"/>
                    <a:pt x="194" y="312"/>
                  </a:cubicBezTo>
                  <a:cubicBezTo>
                    <a:pt x="195" y="315"/>
                    <a:pt x="192" y="315"/>
                    <a:pt x="190" y="316"/>
                  </a:cubicBezTo>
                  <a:cubicBezTo>
                    <a:pt x="187" y="317"/>
                    <a:pt x="187" y="320"/>
                    <a:pt x="188" y="323"/>
                  </a:cubicBezTo>
                  <a:cubicBezTo>
                    <a:pt x="189" y="325"/>
                    <a:pt x="189" y="328"/>
                    <a:pt x="187" y="330"/>
                  </a:cubicBezTo>
                  <a:cubicBezTo>
                    <a:pt x="185" y="332"/>
                    <a:pt x="182" y="331"/>
                    <a:pt x="181" y="329"/>
                  </a:cubicBezTo>
                  <a:cubicBezTo>
                    <a:pt x="180" y="327"/>
                    <a:pt x="179" y="325"/>
                    <a:pt x="178" y="324"/>
                  </a:cubicBezTo>
                  <a:cubicBezTo>
                    <a:pt x="178" y="324"/>
                    <a:pt x="178" y="324"/>
                    <a:pt x="178" y="324"/>
                  </a:cubicBezTo>
                  <a:cubicBezTo>
                    <a:pt x="177" y="321"/>
                    <a:pt x="174" y="313"/>
                    <a:pt x="172" y="311"/>
                  </a:cubicBezTo>
                  <a:cubicBezTo>
                    <a:pt x="170" y="308"/>
                    <a:pt x="167" y="307"/>
                    <a:pt x="162" y="310"/>
                  </a:cubicBezTo>
                  <a:cubicBezTo>
                    <a:pt x="157" y="313"/>
                    <a:pt x="154" y="315"/>
                    <a:pt x="150" y="317"/>
                  </a:cubicBezTo>
                  <a:cubicBezTo>
                    <a:pt x="145" y="318"/>
                    <a:pt x="146" y="319"/>
                    <a:pt x="139" y="323"/>
                  </a:cubicBezTo>
                  <a:cubicBezTo>
                    <a:pt x="133" y="326"/>
                    <a:pt x="132" y="318"/>
                    <a:pt x="130" y="316"/>
                  </a:cubicBezTo>
                  <a:cubicBezTo>
                    <a:pt x="129" y="315"/>
                    <a:pt x="129" y="310"/>
                    <a:pt x="125" y="309"/>
                  </a:cubicBezTo>
                  <a:cubicBezTo>
                    <a:pt x="122" y="309"/>
                    <a:pt x="123" y="304"/>
                    <a:pt x="124" y="298"/>
                  </a:cubicBezTo>
                  <a:cubicBezTo>
                    <a:pt x="125" y="293"/>
                    <a:pt x="119" y="300"/>
                    <a:pt x="115" y="299"/>
                  </a:cubicBezTo>
                  <a:cubicBezTo>
                    <a:pt x="112" y="298"/>
                    <a:pt x="111" y="304"/>
                    <a:pt x="111" y="309"/>
                  </a:cubicBezTo>
                  <a:cubicBezTo>
                    <a:pt x="111" y="313"/>
                    <a:pt x="108" y="310"/>
                    <a:pt x="106" y="310"/>
                  </a:cubicBezTo>
                  <a:cubicBezTo>
                    <a:pt x="103" y="309"/>
                    <a:pt x="104" y="314"/>
                    <a:pt x="99" y="320"/>
                  </a:cubicBezTo>
                  <a:cubicBezTo>
                    <a:pt x="94" y="325"/>
                    <a:pt x="88" y="319"/>
                    <a:pt x="84" y="317"/>
                  </a:cubicBezTo>
                  <a:cubicBezTo>
                    <a:pt x="79" y="316"/>
                    <a:pt x="79" y="319"/>
                    <a:pt x="75" y="321"/>
                  </a:cubicBezTo>
                  <a:cubicBezTo>
                    <a:pt x="71" y="323"/>
                    <a:pt x="73" y="303"/>
                    <a:pt x="71" y="298"/>
                  </a:cubicBezTo>
                  <a:cubicBezTo>
                    <a:pt x="69" y="293"/>
                    <a:pt x="72" y="295"/>
                    <a:pt x="64" y="290"/>
                  </a:cubicBezTo>
                  <a:cubicBezTo>
                    <a:pt x="55" y="284"/>
                    <a:pt x="61" y="286"/>
                    <a:pt x="59" y="278"/>
                  </a:cubicBezTo>
                  <a:cubicBezTo>
                    <a:pt x="56" y="270"/>
                    <a:pt x="59" y="273"/>
                    <a:pt x="64" y="268"/>
                  </a:cubicBezTo>
                  <a:cubicBezTo>
                    <a:pt x="69" y="263"/>
                    <a:pt x="56" y="260"/>
                    <a:pt x="54" y="263"/>
                  </a:cubicBezTo>
                  <a:cubicBezTo>
                    <a:pt x="53" y="267"/>
                    <a:pt x="44" y="263"/>
                    <a:pt x="39" y="263"/>
                  </a:cubicBezTo>
                  <a:cubicBezTo>
                    <a:pt x="38" y="263"/>
                    <a:pt x="38" y="263"/>
                    <a:pt x="37" y="262"/>
                  </a:cubicBezTo>
                  <a:cubicBezTo>
                    <a:pt x="37" y="262"/>
                    <a:pt x="37" y="262"/>
                    <a:pt x="37" y="262"/>
                  </a:cubicBezTo>
                  <a:cubicBezTo>
                    <a:pt x="35" y="258"/>
                    <a:pt x="36" y="250"/>
                    <a:pt x="35" y="246"/>
                  </a:cubicBezTo>
                  <a:cubicBezTo>
                    <a:pt x="33" y="240"/>
                    <a:pt x="32" y="236"/>
                    <a:pt x="28" y="227"/>
                  </a:cubicBezTo>
                  <a:cubicBezTo>
                    <a:pt x="23" y="217"/>
                    <a:pt x="16" y="217"/>
                    <a:pt x="12" y="214"/>
                  </a:cubicBezTo>
                  <a:cubicBezTo>
                    <a:pt x="8" y="212"/>
                    <a:pt x="4" y="203"/>
                    <a:pt x="2" y="198"/>
                  </a:cubicBezTo>
                  <a:cubicBezTo>
                    <a:pt x="0" y="193"/>
                    <a:pt x="3" y="191"/>
                    <a:pt x="7" y="189"/>
                  </a:cubicBezTo>
                  <a:cubicBezTo>
                    <a:pt x="10" y="186"/>
                    <a:pt x="9" y="181"/>
                    <a:pt x="11" y="178"/>
                  </a:cubicBezTo>
                  <a:cubicBezTo>
                    <a:pt x="12" y="178"/>
                    <a:pt x="12" y="177"/>
                    <a:pt x="13" y="176"/>
                  </a:cubicBezTo>
                  <a:cubicBezTo>
                    <a:pt x="13" y="176"/>
                    <a:pt x="13" y="176"/>
                    <a:pt x="13" y="176"/>
                  </a:cubicBezTo>
                  <a:cubicBezTo>
                    <a:pt x="18" y="171"/>
                    <a:pt x="32" y="158"/>
                    <a:pt x="36" y="152"/>
                  </a:cubicBezTo>
                  <a:cubicBezTo>
                    <a:pt x="41" y="146"/>
                    <a:pt x="37" y="142"/>
                    <a:pt x="42" y="136"/>
                  </a:cubicBezTo>
                  <a:cubicBezTo>
                    <a:pt x="47" y="130"/>
                    <a:pt x="49" y="127"/>
                    <a:pt x="50" y="115"/>
                  </a:cubicBezTo>
                  <a:cubicBezTo>
                    <a:pt x="51" y="104"/>
                    <a:pt x="42" y="110"/>
                    <a:pt x="45" y="103"/>
                  </a:cubicBezTo>
                  <a:cubicBezTo>
                    <a:pt x="47" y="96"/>
                    <a:pt x="56" y="100"/>
                    <a:pt x="63" y="100"/>
                  </a:cubicBezTo>
                  <a:cubicBezTo>
                    <a:pt x="70" y="100"/>
                    <a:pt x="75" y="97"/>
                    <a:pt x="75" y="92"/>
                  </a:cubicBezTo>
                  <a:cubicBezTo>
                    <a:pt x="76" y="86"/>
                    <a:pt x="74" y="86"/>
                    <a:pt x="68" y="84"/>
                  </a:cubicBezTo>
                  <a:cubicBezTo>
                    <a:pt x="61" y="82"/>
                    <a:pt x="64" y="80"/>
                    <a:pt x="66" y="75"/>
                  </a:cubicBezTo>
                  <a:cubicBezTo>
                    <a:pt x="69" y="70"/>
                    <a:pt x="70" y="71"/>
                    <a:pt x="74" y="72"/>
                  </a:cubicBezTo>
                  <a:cubicBezTo>
                    <a:pt x="78" y="73"/>
                    <a:pt x="80" y="66"/>
                    <a:pt x="80" y="63"/>
                  </a:cubicBezTo>
                  <a:cubicBezTo>
                    <a:pt x="80" y="60"/>
                    <a:pt x="83" y="56"/>
                    <a:pt x="84" y="50"/>
                  </a:cubicBezTo>
                  <a:cubicBezTo>
                    <a:pt x="85" y="45"/>
                    <a:pt x="85" y="43"/>
                    <a:pt x="82" y="40"/>
                  </a:cubicBezTo>
                  <a:cubicBezTo>
                    <a:pt x="82" y="40"/>
                    <a:pt x="82" y="40"/>
                    <a:pt x="82" y="40"/>
                  </a:cubicBezTo>
                  <a:cubicBezTo>
                    <a:pt x="82" y="40"/>
                    <a:pt x="82" y="40"/>
                    <a:pt x="82" y="40"/>
                  </a:cubicBezTo>
                  <a:cubicBezTo>
                    <a:pt x="85" y="39"/>
                    <a:pt x="99" y="32"/>
                    <a:pt x="102" y="24"/>
                  </a:cubicBezTo>
                  <a:cubicBezTo>
                    <a:pt x="104" y="16"/>
                    <a:pt x="103" y="0"/>
                    <a:pt x="117" y="5"/>
                  </a:cubicBezTo>
                  <a:cubicBezTo>
                    <a:pt x="132" y="10"/>
                    <a:pt x="141" y="26"/>
                    <a:pt x="145" y="24"/>
                  </a:cubicBezTo>
                  <a:cubicBezTo>
                    <a:pt x="149" y="21"/>
                    <a:pt x="151" y="34"/>
                    <a:pt x="159" y="29"/>
                  </a:cubicBezTo>
                  <a:cubicBezTo>
                    <a:pt x="168" y="24"/>
                    <a:pt x="176" y="24"/>
                    <a:pt x="176" y="24"/>
                  </a:cubicBezTo>
                  <a:cubicBezTo>
                    <a:pt x="175" y="31"/>
                    <a:pt x="174" y="40"/>
                    <a:pt x="177" y="41"/>
                  </a:cubicBezTo>
                  <a:cubicBezTo>
                    <a:pt x="180" y="42"/>
                    <a:pt x="192" y="39"/>
                    <a:pt x="194" y="53"/>
                  </a:cubicBezTo>
                  <a:cubicBezTo>
                    <a:pt x="193" y="53"/>
                    <a:pt x="192" y="53"/>
                    <a:pt x="191" y="54"/>
                  </a:cubicBezTo>
                  <a:cubicBezTo>
                    <a:pt x="190" y="55"/>
                    <a:pt x="190" y="56"/>
                    <a:pt x="189" y="57"/>
                  </a:cubicBezTo>
                  <a:cubicBezTo>
                    <a:pt x="189" y="58"/>
                    <a:pt x="188" y="59"/>
                    <a:pt x="187" y="60"/>
                  </a:cubicBezTo>
                  <a:cubicBezTo>
                    <a:pt x="185" y="61"/>
                    <a:pt x="183" y="62"/>
                    <a:pt x="182" y="63"/>
                  </a:cubicBezTo>
                  <a:cubicBezTo>
                    <a:pt x="180" y="64"/>
                    <a:pt x="178" y="65"/>
                    <a:pt x="176" y="67"/>
                  </a:cubicBezTo>
                  <a:cubicBezTo>
                    <a:pt x="176" y="67"/>
                    <a:pt x="175" y="68"/>
                    <a:pt x="175" y="69"/>
                  </a:cubicBezTo>
                  <a:cubicBezTo>
                    <a:pt x="175" y="70"/>
                    <a:pt x="176" y="71"/>
                    <a:pt x="176" y="72"/>
                  </a:cubicBezTo>
                  <a:cubicBezTo>
                    <a:pt x="177" y="73"/>
                    <a:pt x="176" y="75"/>
                    <a:pt x="176" y="77"/>
                  </a:cubicBezTo>
                  <a:cubicBezTo>
                    <a:pt x="176" y="78"/>
                    <a:pt x="176" y="79"/>
                    <a:pt x="175" y="79"/>
                  </a:cubicBezTo>
                  <a:cubicBezTo>
                    <a:pt x="174" y="80"/>
                    <a:pt x="174" y="81"/>
                    <a:pt x="173" y="82"/>
                  </a:cubicBezTo>
                  <a:cubicBezTo>
                    <a:pt x="171" y="83"/>
                    <a:pt x="169" y="83"/>
                    <a:pt x="168" y="83"/>
                  </a:cubicBezTo>
                  <a:cubicBezTo>
                    <a:pt x="167" y="83"/>
                    <a:pt x="166" y="83"/>
                    <a:pt x="165" y="83"/>
                  </a:cubicBezTo>
                  <a:cubicBezTo>
                    <a:pt x="164" y="82"/>
                    <a:pt x="163" y="82"/>
                    <a:pt x="162" y="82"/>
                  </a:cubicBezTo>
                  <a:cubicBezTo>
                    <a:pt x="160" y="81"/>
                    <a:pt x="159" y="81"/>
                    <a:pt x="157" y="80"/>
                  </a:cubicBezTo>
                  <a:cubicBezTo>
                    <a:pt x="153" y="80"/>
                    <a:pt x="149" y="81"/>
                    <a:pt x="146" y="82"/>
                  </a:cubicBezTo>
                  <a:cubicBezTo>
                    <a:pt x="144" y="82"/>
                    <a:pt x="142" y="83"/>
                    <a:pt x="141" y="85"/>
                  </a:cubicBezTo>
                  <a:cubicBezTo>
                    <a:pt x="139" y="87"/>
                    <a:pt x="139" y="89"/>
                    <a:pt x="138" y="91"/>
                  </a:cubicBezTo>
                  <a:cubicBezTo>
                    <a:pt x="137" y="94"/>
                    <a:pt x="135" y="96"/>
                    <a:pt x="133" y="98"/>
                  </a:cubicBezTo>
                  <a:cubicBezTo>
                    <a:pt x="133" y="98"/>
                    <a:pt x="133" y="100"/>
                    <a:pt x="134" y="101"/>
                  </a:cubicBezTo>
                  <a:cubicBezTo>
                    <a:pt x="135" y="101"/>
                    <a:pt x="136" y="101"/>
                    <a:pt x="137" y="101"/>
                  </a:cubicBezTo>
                  <a:cubicBezTo>
                    <a:pt x="139" y="96"/>
                    <a:pt x="141" y="89"/>
                    <a:pt x="146" y="87"/>
                  </a:cubicBezTo>
                  <a:cubicBezTo>
                    <a:pt x="149" y="86"/>
                    <a:pt x="151" y="86"/>
                    <a:pt x="153" y="88"/>
                  </a:cubicBezTo>
                  <a:cubicBezTo>
                    <a:pt x="155" y="90"/>
                    <a:pt x="156" y="92"/>
                    <a:pt x="156" y="95"/>
                  </a:cubicBezTo>
                  <a:cubicBezTo>
                    <a:pt x="159" y="104"/>
                    <a:pt x="172" y="102"/>
                    <a:pt x="178" y="98"/>
                  </a:cubicBezTo>
                  <a:cubicBezTo>
                    <a:pt x="182" y="95"/>
                    <a:pt x="183" y="92"/>
                    <a:pt x="185" y="88"/>
                  </a:cubicBezTo>
                  <a:cubicBezTo>
                    <a:pt x="187" y="85"/>
                    <a:pt x="190" y="83"/>
                    <a:pt x="194" y="82"/>
                  </a:cubicBezTo>
                  <a:cubicBezTo>
                    <a:pt x="199" y="80"/>
                    <a:pt x="203" y="81"/>
                    <a:pt x="207" y="81"/>
                  </a:cubicBezTo>
                  <a:cubicBezTo>
                    <a:pt x="209" y="81"/>
                    <a:pt x="210" y="81"/>
                    <a:pt x="211" y="82"/>
                  </a:cubicBezTo>
                  <a:cubicBezTo>
                    <a:pt x="213" y="82"/>
                    <a:pt x="214" y="84"/>
                    <a:pt x="215" y="85"/>
                  </a:cubicBezTo>
                  <a:cubicBezTo>
                    <a:pt x="216" y="86"/>
                    <a:pt x="218" y="87"/>
                    <a:pt x="219" y="88"/>
                  </a:cubicBezTo>
                  <a:cubicBezTo>
                    <a:pt x="220" y="89"/>
                    <a:pt x="221" y="91"/>
                    <a:pt x="222" y="92"/>
                  </a:cubicBezTo>
                  <a:cubicBezTo>
                    <a:pt x="223" y="94"/>
                    <a:pt x="225" y="95"/>
                    <a:pt x="227" y="97"/>
                  </a:cubicBezTo>
                  <a:cubicBezTo>
                    <a:pt x="230" y="99"/>
                    <a:pt x="233" y="102"/>
                    <a:pt x="236" y="104"/>
                  </a:cubicBezTo>
                  <a:cubicBezTo>
                    <a:pt x="238" y="104"/>
                    <a:pt x="240" y="105"/>
                    <a:pt x="242" y="105"/>
                  </a:cubicBezTo>
                  <a:cubicBezTo>
                    <a:pt x="243" y="106"/>
                    <a:pt x="245" y="107"/>
                    <a:pt x="247" y="107"/>
                  </a:cubicBezTo>
                  <a:cubicBezTo>
                    <a:pt x="247" y="107"/>
                    <a:pt x="248" y="107"/>
                    <a:pt x="249" y="107"/>
                  </a:cubicBezTo>
                  <a:cubicBezTo>
                    <a:pt x="250" y="107"/>
                    <a:pt x="250" y="108"/>
                    <a:pt x="251" y="109"/>
                  </a:cubicBezTo>
                  <a:cubicBezTo>
                    <a:pt x="252" y="109"/>
                    <a:pt x="253" y="110"/>
                    <a:pt x="254" y="110"/>
                  </a:cubicBezTo>
                  <a:cubicBezTo>
                    <a:pt x="255" y="110"/>
                    <a:pt x="256" y="108"/>
                    <a:pt x="257" y="108"/>
                  </a:cubicBezTo>
                  <a:cubicBezTo>
                    <a:pt x="260" y="107"/>
                    <a:pt x="262" y="109"/>
                    <a:pt x="261" y="11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2">
              <a:extLst>
                <a:ext uri="{FF2B5EF4-FFF2-40B4-BE49-F238E27FC236}">
                  <a16:creationId xmlns:a16="http://schemas.microsoft.com/office/drawing/2014/main" id="{B8B99E79-A536-4128-ABAB-47364BAFC655}"/>
                </a:ext>
              </a:extLst>
            </p:cNvPr>
            <p:cNvSpPr>
              <a:spLocks/>
            </p:cNvSpPr>
            <p:nvPr/>
          </p:nvSpPr>
          <p:spPr bwMode="auto">
            <a:xfrm>
              <a:off x="6926" y="2959"/>
              <a:ext cx="21" cy="31"/>
            </a:xfrm>
            <a:custGeom>
              <a:avLst/>
              <a:gdLst>
                <a:gd name="T0" fmla="*/ 6 w 9"/>
                <a:gd name="T1" fmla="*/ 11 h 13"/>
                <a:gd name="T2" fmla="*/ 4 w 9"/>
                <a:gd name="T3" fmla="*/ 12 h 13"/>
                <a:gd name="T4" fmla="*/ 0 w 9"/>
                <a:gd name="T5" fmla="*/ 9 h 13"/>
                <a:gd name="T6" fmla="*/ 4 w 9"/>
                <a:gd name="T7" fmla="*/ 3 h 13"/>
                <a:gd name="T8" fmla="*/ 8 w 9"/>
                <a:gd name="T9" fmla="*/ 3 h 13"/>
                <a:gd name="T10" fmla="*/ 8 w 9"/>
                <a:gd name="T11" fmla="*/ 6 h 13"/>
                <a:gd name="T12" fmla="*/ 7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5" y="11"/>
                    <a:pt x="5" y="12"/>
                    <a:pt x="4" y="12"/>
                  </a:cubicBezTo>
                  <a:cubicBezTo>
                    <a:pt x="1" y="13"/>
                    <a:pt x="0" y="11"/>
                    <a:pt x="0" y="9"/>
                  </a:cubicBezTo>
                  <a:cubicBezTo>
                    <a:pt x="0" y="7"/>
                    <a:pt x="2" y="5"/>
                    <a:pt x="4" y="3"/>
                  </a:cubicBezTo>
                  <a:cubicBezTo>
                    <a:pt x="5" y="2"/>
                    <a:pt x="8" y="0"/>
                    <a:pt x="8" y="3"/>
                  </a:cubicBezTo>
                  <a:cubicBezTo>
                    <a:pt x="9" y="4"/>
                    <a:pt x="8" y="5"/>
                    <a:pt x="8" y="6"/>
                  </a:cubicBezTo>
                  <a:cubicBezTo>
                    <a:pt x="8" y="7"/>
                    <a:pt x="8" y="8"/>
                    <a:pt x="7" y="9"/>
                  </a:cubicBezTo>
                  <a:cubicBezTo>
                    <a:pt x="7" y="10"/>
                    <a:pt x="6" y="10"/>
                    <a:pt x="6" y="1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3">
              <a:extLst>
                <a:ext uri="{FF2B5EF4-FFF2-40B4-BE49-F238E27FC236}">
                  <a16:creationId xmlns:a16="http://schemas.microsoft.com/office/drawing/2014/main" id="{4FAE53FC-C0D2-433E-827A-6B929B4CBEDA}"/>
                </a:ext>
              </a:extLst>
            </p:cNvPr>
            <p:cNvSpPr>
              <a:spLocks/>
            </p:cNvSpPr>
            <p:nvPr/>
          </p:nvSpPr>
          <p:spPr bwMode="auto">
            <a:xfrm>
              <a:off x="6963" y="2966"/>
              <a:ext cx="31" cy="24"/>
            </a:xfrm>
            <a:custGeom>
              <a:avLst/>
              <a:gdLst>
                <a:gd name="T0" fmla="*/ 3 w 13"/>
                <a:gd name="T1" fmla="*/ 3 h 10"/>
                <a:gd name="T2" fmla="*/ 6 w 13"/>
                <a:gd name="T3" fmla="*/ 0 h 10"/>
                <a:gd name="T4" fmla="*/ 11 w 13"/>
                <a:gd name="T5" fmla="*/ 4 h 10"/>
                <a:gd name="T6" fmla="*/ 2 w 13"/>
                <a:gd name="T7" fmla="*/ 4 h 10"/>
                <a:gd name="T8" fmla="*/ 3 w 13"/>
                <a:gd name="T9" fmla="*/ 3 h 10"/>
              </a:gdLst>
              <a:ahLst/>
              <a:cxnLst>
                <a:cxn ang="0">
                  <a:pos x="T0" y="T1"/>
                </a:cxn>
                <a:cxn ang="0">
                  <a:pos x="T2" y="T3"/>
                </a:cxn>
                <a:cxn ang="0">
                  <a:pos x="T4" y="T5"/>
                </a:cxn>
                <a:cxn ang="0">
                  <a:pos x="T6" y="T7"/>
                </a:cxn>
                <a:cxn ang="0">
                  <a:pos x="T8" y="T9"/>
                </a:cxn>
              </a:cxnLst>
              <a:rect l="0" t="0" r="r" b="b"/>
              <a:pathLst>
                <a:path w="13" h="10">
                  <a:moveTo>
                    <a:pt x="3" y="3"/>
                  </a:moveTo>
                  <a:cubicBezTo>
                    <a:pt x="4" y="1"/>
                    <a:pt x="5" y="0"/>
                    <a:pt x="6" y="0"/>
                  </a:cubicBezTo>
                  <a:cubicBezTo>
                    <a:pt x="8" y="0"/>
                    <a:pt x="10" y="3"/>
                    <a:pt x="11" y="4"/>
                  </a:cubicBezTo>
                  <a:cubicBezTo>
                    <a:pt x="13" y="9"/>
                    <a:pt x="0" y="10"/>
                    <a:pt x="2" y="4"/>
                  </a:cubicBezTo>
                  <a:cubicBezTo>
                    <a:pt x="2" y="4"/>
                    <a:pt x="2" y="3"/>
                    <a:pt x="3"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4">
              <a:extLst>
                <a:ext uri="{FF2B5EF4-FFF2-40B4-BE49-F238E27FC236}">
                  <a16:creationId xmlns:a16="http://schemas.microsoft.com/office/drawing/2014/main" id="{5827AD73-2378-4661-9F2B-8FC2CE280C1F}"/>
                </a:ext>
              </a:extLst>
            </p:cNvPr>
            <p:cNvSpPr>
              <a:spLocks/>
            </p:cNvSpPr>
            <p:nvPr/>
          </p:nvSpPr>
          <p:spPr bwMode="auto">
            <a:xfrm>
              <a:off x="6937" y="2945"/>
              <a:ext cx="34" cy="21"/>
            </a:xfrm>
            <a:custGeom>
              <a:avLst/>
              <a:gdLst>
                <a:gd name="T0" fmla="*/ 2 w 14"/>
                <a:gd name="T1" fmla="*/ 5 h 9"/>
                <a:gd name="T2" fmla="*/ 0 w 14"/>
                <a:gd name="T3" fmla="*/ 3 h 9"/>
                <a:gd name="T4" fmla="*/ 6 w 14"/>
                <a:gd name="T5" fmla="*/ 1 h 9"/>
                <a:gd name="T6" fmla="*/ 11 w 14"/>
                <a:gd name="T7" fmla="*/ 2 h 9"/>
                <a:gd name="T8" fmla="*/ 13 w 14"/>
                <a:gd name="T9" fmla="*/ 6 h 9"/>
                <a:gd name="T10" fmla="*/ 7 w 14"/>
                <a:gd name="T11" fmla="*/ 8 h 9"/>
                <a:gd name="T12" fmla="*/ 4 w 14"/>
                <a:gd name="T13" fmla="*/ 7 h 9"/>
                <a:gd name="T14" fmla="*/ 2 w 14"/>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2" y="5"/>
                  </a:moveTo>
                  <a:cubicBezTo>
                    <a:pt x="1" y="5"/>
                    <a:pt x="0" y="4"/>
                    <a:pt x="0" y="3"/>
                  </a:cubicBezTo>
                  <a:cubicBezTo>
                    <a:pt x="0" y="1"/>
                    <a:pt x="4" y="0"/>
                    <a:pt x="6" y="1"/>
                  </a:cubicBezTo>
                  <a:cubicBezTo>
                    <a:pt x="7" y="1"/>
                    <a:pt x="9" y="1"/>
                    <a:pt x="11" y="2"/>
                  </a:cubicBezTo>
                  <a:cubicBezTo>
                    <a:pt x="12" y="3"/>
                    <a:pt x="14" y="5"/>
                    <a:pt x="13" y="6"/>
                  </a:cubicBezTo>
                  <a:cubicBezTo>
                    <a:pt x="12" y="8"/>
                    <a:pt x="9" y="9"/>
                    <a:pt x="7" y="8"/>
                  </a:cubicBezTo>
                  <a:cubicBezTo>
                    <a:pt x="6" y="8"/>
                    <a:pt x="5" y="7"/>
                    <a:pt x="4" y="7"/>
                  </a:cubicBezTo>
                  <a:cubicBezTo>
                    <a:pt x="3" y="6"/>
                    <a:pt x="3" y="5"/>
                    <a:pt x="2" y="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5">
              <a:extLst>
                <a:ext uri="{FF2B5EF4-FFF2-40B4-BE49-F238E27FC236}">
                  <a16:creationId xmlns:a16="http://schemas.microsoft.com/office/drawing/2014/main" id="{DD00416E-0893-4DA1-B7D2-2D7F22521954}"/>
                </a:ext>
              </a:extLst>
            </p:cNvPr>
            <p:cNvSpPr>
              <a:spLocks/>
            </p:cNvSpPr>
            <p:nvPr/>
          </p:nvSpPr>
          <p:spPr bwMode="auto">
            <a:xfrm>
              <a:off x="6994" y="3023"/>
              <a:ext cx="14" cy="17"/>
            </a:xfrm>
            <a:custGeom>
              <a:avLst/>
              <a:gdLst>
                <a:gd name="T0" fmla="*/ 0 w 6"/>
                <a:gd name="T1" fmla="*/ 4 h 7"/>
                <a:gd name="T2" fmla="*/ 1 w 6"/>
                <a:gd name="T3" fmla="*/ 1 h 7"/>
                <a:gd name="T4" fmla="*/ 5 w 6"/>
                <a:gd name="T5" fmla="*/ 1 h 7"/>
                <a:gd name="T6" fmla="*/ 6 w 6"/>
                <a:gd name="T7" fmla="*/ 5 h 7"/>
                <a:gd name="T8" fmla="*/ 4 w 6"/>
                <a:gd name="T9" fmla="*/ 6 h 7"/>
                <a:gd name="T10" fmla="*/ 1 w 6"/>
                <a:gd name="T11" fmla="*/ 7 h 7"/>
                <a:gd name="T12" fmla="*/ 0 w 6"/>
                <a:gd name="T13" fmla="*/ 6 h 7"/>
                <a:gd name="T14" fmla="*/ 0 w 6"/>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7">
                  <a:moveTo>
                    <a:pt x="0" y="4"/>
                  </a:moveTo>
                  <a:cubicBezTo>
                    <a:pt x="0" y="3"/>
                    <a:pt x="0" y="2"/>
                    <a:pt x="1" y="1"/>
                  </a:cubicBezTo>
                  <a:cubicBezTo>
                    <a:pt x="1" y="1"/>
                    <a:pt x="4" y="0"/>
                    <a:pt x="5" y="1"/>
                  </a:cubicBezTo>
                  <a:cubicBezTo>
                    <a:pt x="5" y="1"/>
                    <a:pt x="6" y="4"/>
                    <a:pt x="6" y="5"/>
                  </a:cubicBezTo>
                  <a:cubicBezTo>
                    <a:pt x="5" y="6"/>
                    <a:pt x="4" y="6"/>
                    <a:pt x="4" y="6"/>
                  </a:cubicBezTo>
                  <a:cubicBezTo>
                    <a:pt x="3" y="6"/>
                    <a:pt x="2" y="6"/>
                    <a:pt x="1" y="7"/>
                  </a:cubicBezTo>
                  <a:cubicBezTo>
                    <a:pt x="1" y="6"/>
                    <a:pt x="1" y="6"/>
                    <a:pt x="0" y="6"/>
                  </a:cubicBezTo>
                  <a:cubicBezTo>
                    <a:pt x="0" y="5"/>
                    <a:pt x="0" y="5"/>
                    <a:pt x="0"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6">
              <a:extLst>
                <a:ext uri="{FF2B5EF4-FFF2-40B4-BE49-F238E27FC236}">
                  <a16:creationId xmlns:a16="http://schemas.microsoft.com/office/drawing/2014/main" id="{7292D147-B0DF-4B47-9F60-FFBA2E67EEDB}"/>
                </a:ext>
              </a:extLst>
            </p:cNvPr>
            <p:cNvSpPr>
              <a:spLocks/>
            </p:cNvSpPr>
            <p:nvPr/>
          </p:nvSpPr>
          <p:spPr bwMode="auto">
            <a:xfrm>
              <a:off x="6961" y="3066"/>
              <a:ext cx="57" cy="26"/>
            </a:xfrm>
            <a:custGeom>
              <a:avLst/>
              <a:gdLst>
                <a:gd name="T0" fmla="*/ 9 w 24"/>
                <a:gd name="T1" fmla="*/ 9 h 11"/>
                <a:gd name="T2" fmla="*/ 6 w 24"/>
                <a:gd name="T3" fmla="*/ 6 h 11"/>
                <a:gd name="T4" fmla="*/ 2 w 24"/>
                <a:gd name="T5" fmla="*/ 5 h 11"/>
                <a:gd name="T6" fmla="*/ 1 w 24"/>
                <a:gd name="T7" fmla="*/ 2 h 11"/>
                <a:gd name="T8" fmla="*/ 7 w 24"/>
                <a:gd name="T9" fmla="*/ 3 h 11"/>
                <a:gd name="T10" fmla="*/ 12 w 24"/>
                <a:gd name="T11" fmla="*/ 5 h 11"/>
                <a:gd name="T12" fmla="*/ 17 w 24"/>
                <a:gd name="T13" fmla="*/ 3 h 11"/>
                <a:gd name="T14" fmla="*/ 23 w 24"/>
                <a:gd name="T15" fmla="*/ 5 h 11"/>
                <a:gd name="T16" fmla="*/ 20 w 24"/>
                <a:gd name="T17" fmla="*/ 9 h 11"/>
                <a:gd name="T18" fmla="*/ 17 w 24"/>
                <a:gd name="T19" fmla="*/ 9 h 11"/>
                <a:gd name="T20" fmla="*/ 13 w 24"/>
                <a:gd name="T21" fmla="*/ 10 h 11"/>
                <a:gd name="T22" fmla="*/ 9 w 24"/>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1">
                  <a:moveTo>
                    <a:pt x="9" y="9"/>
                  </a:moveTo>
                  <a:cubicBezTo>
                    <a:pt x="8" y="8"/>
                    <a:pt x="7" y="7"/>
                    <a:pt x="6" y="6"/>
                  </a:cubicBezTo>
                  <a:cubicBezTo>
                    <a:pt x="5" y="5"/>
                    <a:pt x="3" y="6"/>
                    <a:pt x="2" y="5"/>
                  </a:cubicBezTo>
                  <a:cubicBezTo>
                    <a:pt x="0" y="5"/>
                    <a:pt x="0" y="3"/>
                    <a:pt x="1" y="2"/>
                  </a:cubicBezTo>
                  <a:cubicBezTo>
                    <a:pt x="3" y="0"/>
                    <a:pt x="5" y="1"/>
                    <a:pt x="7" y="3"/>
                  </a:cubicBezTo>
                  <a:cubicBezTo>
                    <a:pt x="8" y="4"/>
                    <a:pt x="10" y="5"/>
                    <a:pt x="12" y="5"/>
                  </a:cubicBezTo>
                  <a:cubicBezTo>
                    <a:pt x="13" y="4"/>
                    <a:pt x="15" y="4"/>
                    <a:pt x="17" y="3"/>
                  </a:cubicBezTo>
                  <a:cubicBezTo>
                    <a:pt x="19" y="3"/>
                    <a:pt x="23" y="3"/>
                    <a:pt x="23" y="5"/>
                  </a:cubicBezTo>
                  <a:cubicBezTo>
                    <a:pt x="24" y="8"/>
                    <a:pt x="21" y="8"/>
                    <a:pt x="20" y="9"/>
                  </a:cubicBezTo>
                  <a:cubicBezTo>
                    <a:pt x="18" y="9"/>
                    <a:pt x="18" y="9"/>
                    <a:pt x="17" y="9"/>
                  </a:cubicBezTo>
                  <a:cubicBezTo>
                    <a:pt x="15" y="9"/>
                    <a:pt x="15" y="10"/>
                    <a:pt x="13" y="10"/>
                  </a:cubicBezTo>
                  <a:cubicBezTo>
                    <a:pt x="12" y="11"/>
                    <a:pt x="10" y="11"/>
                    <a:pt x="9"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7">
              <a:extLst>
                <a:ext uri="{FF2B5EF4-FFF2-40B4-BE49-F238E27FC236}">
                  <a16:creationId xmlns:a16="http://schemas.microsoft.com/office/drawing/2014/main" id="{C8BE17B7-3A01-48A6-8E24-77E3035897EB}"/>
                </a:ext>
              </a:extLst>
            </p:cNvPr>
            <p:cNvSpPr>
              <a:spLocks/>
            </p:cNvSpPr>
            <p:nvPr/>
          </p:nvSpPr>
          <p:spPr bwMode="auto">
            <a:xfrm>
              <a:off x="6857" y="3061"/>
              <a:ext cx="95" cy="38"/>
            </a:xfrm>
            <a:custGeom>
              <a:avLst/>
              <a:gdLst>
                <a:gd name="T0" fmla="*/ 23 w 40"/>
                <a:gd name="T1" fmla="*/ 10 h 16"/>
                <a:gd name="T2" fmla="*/ 20 w 40"/>
                <a:gd name="T3" fmla="*/ 11 h 16"/>
                <a:gd name="T4" fmla="*/ 16 w 40"/>
                <a:gd name="T5" fmla="*/ 13 h 16"/>
                <a:gd name="T6" fmla="*/ 12 w 40"/>
                <a:gd name="T7" fmla="*/ 15 h 16"/>
                <a:gd name="T8" fmla="*/ 7 w 40"/>
                <a:gd name="T9" fmla="*/ 15 h 16"/>
                <a:gd name="T10" fmla="*/ 4 w 40"/>
                <a:gd name="T11" fmla="*/ 15 h 16"/>
                <a:gd name="T12" fmla="*/ 7 w 40"/>
                <a:gd name="T13" fmla="*/ 10 h 16"/>
                <a:gd name="T14" fmla="*/ 3 w 40"/>
                <a:gd name="T15" fmla="*/ 10 h 16"/>
                <a:gd name="T16" fmla="*/ 0 w 40"/>
                <a:gd name="T17" fmla="*/ 7 h 16"/>
                <a:gd name="T18" fmla="*/ 2 w 40"/>
                <a:gd name="T19" fmla="*/ 4 h 16"/>
                <a:gd name="T20" fmla="*/ 12 w 40"/>
                <a:gd name="T21" fmla="*/ 5 h 16"/>
                <a:gd name="T22" fmla="*/ 17 w 40"/>
                <a:gd name="T23" fmla="*/ 1 h 16"/>
                <a:gd name="T24" fmla="*/ 23 w 40"/>
                <a:gd name="T25" fmla="*/ 2 h 16"/>
                <a:gd name="T26" fmla="*/ 23 w 40"/>
                <a:gd name="T27" fmla="*/ 3 h 16"/>
                <a:gd name="T28" fmla="*/ 25 w 40"/>
                <a:gd name="T29" fmla="*/ 5 h 16"/>
                <a:gd name="T30" fmla="*/ 31 w 40"/>
                <a:gd name="T31" fmla="*/ 5 h 16"/>
                <a:gd name="T32" fmla="*/ 38 w 40"/>
                <a:gd name="T33" fmla="*/ 6 h 16"/>
                <a:gd name="T34" fmla="*/ 35 w 40"/>
                <a:gd name="T35" fmla="*/ 10 h 16"/>
                <a:gd name="T36" fmla="*/ 32 w 40"/>
                <a:gd name="T37" fmla="*/ 11 h 16"/>
                <a:gd name="T38" fmla="*/ 29 w 40"/>
                <a:gd name="T39" fmla="*/ 10 h 16"/>
                <a:gd name="T40" fmla="*/ 23 w 40"/>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6">
                  <a:moveTo>
                    <a:pt x="23" y="10"/>
                  </a:moveTo>
                  <a:cubicBezTo>
                    <a:pt x="22" y="10"/>
                    <a:pt x="21" y="11"/>
                    <a:pt x="20" y="11"/>
                  </a:cubicBezTo>
                  <a:cubicBezTo>
                    <a:pt x="18" y="12"/>
                    <a:pt x="17" y="12"/>
                    <a:pt x="16" y="13"/>
                  </a:cubicBezTo>
                  <a:cubicBezTo>
                    <a:pt x="15" y="14"/>
                    <a:pt x="13" y="15"/>
                    <a:pt x="12" y="15"/>
                  </a:cubicBezTo>
                  <a:cubicBezTo>
                    <a:pt x="10" y="16"/>
                    <a:pt x="9" y="15"/>
                    <a:pt x="7" y="15"/>
                  </a:cubicBezTo>
                  <a:cubicBezTo>
                    <a:pt x="6" y="15"/>
                    <a:pt x="5" y="15"/>
                    <a:pt x="4" y="15"/>
                  </a:cubicBezTo>
                  <a:cubicBezTo>
                    <a:pt x="1" y="13"/>
                    <a:pt x="8" y="12"/>
                    <a:pt x="7" y="10"/>
                  </a:cubicBezTo>
                  <a:cubicBezTo>
                    <a:pt x="6" y="10"/>
                    <a:pt x="4" y="10"/>
                    <a:pt x="3" y="10"/>
                  </a:cubicBezTo>
                  <a:cubicBezTo>
                    <a:pt x="1" y="10"/>
                    <a:pt x="1" y="9"/>
                    <a:pt x="0" y="7"/>
                  </a:cubicBezTo>
                  <a:cubicBezTo>
                    <a:pt x="0" y="6"/>
                    <a:pt x="0" y="4"/>
                    <a:pt x="2" y="4"/>
                  </a:cubicBezTo>
                  <a:cubicBezTo>
                    <a:pt x="5" y="4"/>
                    <a:pt x="9" y="5"/>
                    <a:pt x="12" y="5"/>
                  </a:cubicBezTo>
                  <a:cubicBezTo>
                    <a:pt x="14" y="4"/>
                    <a:pt x="15" y="2"/>
                    <a:pt x="17" y="1"/>
                  </a:cubicBezTo>
                  <a:cubicBezTo>
                    <a:pt x="18" y="0"/>
                    <a:pt x="22" y="0"/>
                    <a:pt x="23" y="2"/>
                  </a:cubicBezTo>
                  <a:cubicBezTo>
                    <a:pt x="23" y="2"/>
                    <a:pt x="23" y="3"/>
                    <a:pt x="23" y="3"/>
                  </a:cubicBezTo>
                  <a:cubicBezTo>
                    <a:pt x="23" y="4"/>
                    <a:pt x="24" y="5"/>
                    <a:pt x="25" y="5"/>
                  </a:cubicBezTo>
                  <a:cubicBezTo>
                    <a:pt x="27" y="6"/>
                    <a:pt x="29" y="6"/>
                    <a:pt x="31" y="5"/>
                  </a:cubicBezTo>
                  <a:cubicBezTo>
                    <a:pt x="33" y="5"/>
                    <a:pt x="37" y="5"/>
                    <a:pt x="38" y="6"/>
                  </a:cubicBezTo>
                  <a:cubicBezTo>
                    <a:pt x="40" y="8"/>
                    <a:pt x="36" y="9"/>
                    <a:pt x="35" y="10"/>
                  </a:cubicBezTo>
                  <a:cubicBezTo>
                    <a:pt x="34" y="10"/>
                    <a:pt x="33" y="11"/>
                    <a:pt x="32" y="11"/>
                  </a:cubicBezTo>
                  <a:cubicBezTo>
                    <a:pt x="31" y="11"/>
                    <a:pt x="30" y="11"/>
                    <a:pt x="29" y="10"/>
                  </a:cubicBezTo>
                  <a:cubicBezTo>
                    <a:pt x="27" y="10"/>
                    <a:pt x="25" y="10"/>
                    <a:pt x="23" y="1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8">
              <a:extLst>
                <a:ext uri="{FF2B5EF4-FFF2-40B4-BE49-F238E27FC236}">
                  <a16:creationId xmlns:a16="http://schemas.microsoft.com/office/drawing/2014/main" id="{4447D5EC-9EF8-40E2-8F1C-1842727FACDC}"/>
                </a:ext>
              </a:extLst>
            </p:cNvPr>
            <p:cNvSpPr>
              <a:spLocks/>
            </p:cNvSpPr>
            <p:nvPr/>
          </p:nvSpPr>
          <p:spPr bwMode="auto">
            <a:xfrm>
              <a:off x="6902" y="3028"/>
              <a:ext cx="33" cy="21"/>
            </a:xfrm>
            <a:custGeom>
              <a:avLst/>
              <a:gdLst>
                <a:gd name="T0" fmla="*/ 1 w 14"/>
                <a:gd name="T1" fmla="*/ 9 h 9"/>
                <a:gd name="T2" fmla="*/ 1 w 14"/>
                <a:gd name="T3" fmla="*/ 2 h 9"/>
                <a:gd name="T4" fmla="*/ 5 w 14"/>
                <a:gd name="T5" fmla="*/ 1 h 9"/>
                <a:gd name="T6" fmla="*/ 8 w 14"/>
                <a:gd name="T7" fmla="*/ 2 h 9"/>
                <a:gd name="T8" fmla="*/ 11 w 14"/>
                <a:gd name="T9" fmla="*/ 3 h 9"/>
                <a:gd name="T10" fmla="*/ 12 w 14"/>
                <a:gd name="T11" fmla="*/ 7 h 9"/>
                <a:gd name="T12" fmla="*/ 9 w 14"/>
                <a:gd name="T13" fmla="*/ 8 h 9"/>
                <a:gd name="T14" fmla="*/ 5 w 14"/>
                <a:gd name="T15" fmla="*/ 9 h 9"/>
                <a:gd name="T16" fmla="*/ 1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 y="9"/>
                  </a:moveTo>
                  <a:cubicBezTo>
                    <a:pt x="0" y="7"/>
                    <a:pt x="0" y="4"/>
                    <a:pt x="1" y="2"/>
                  </a:cubicBezTo>
                  <a:cubicBezTo>
                    <a:pt x="2" y="1"/>
                    <a:pt x="4" y="0"/>
                    <a:pt x="5" y="1"/>
                  </a:cubicBezTo>
                  <a:cubicBezTo>
                    <a:pt x="6" y="1"/>
                    <a:pt x="7" y="1"/>
                    <a:pt x="8" y="2"/>
                  </a:cubicBezTo>
                  <a:cubicBezTo>
                    <a:pt x="9" y="2"/>
                    <a:pt x="10" y="2"/>
                    <a:pt x="11" y="3"/>
                  </a:cubicBezTo>
                  <a:cubicBezTo>
                    <a:pt x="12" y="3"/>
                    <a:pt x="14" y="5"/>
                    <a:pt x="12" y="7"/>
                  </a:cubicBezTo>
                  <a:cubicBezTo>
                    <a:pt x="11" y="8"/>
                    <a:pt x="10" y="8"/>
                    <a:pt x="9" y="8"/>
                  </a:cubicBezTo>
                  <a:cubicBezTo>
                    <a:pt x="7" y="8"/>
                    <a:pt x="6" y="9"/>
                    <a:pt x="5" y="9"/>
                  </a:cubicBezTo>
                  <a:cubicBezTo>
                    <a:pt x="4" y="9"/>
                    <a:pt x="1" y="9"/>
                    <a:pt x="1"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9">
              <a:extLst>
                <a:ext uri="{FF2B5EF4-FFF2-40B4-BE49-F238E27FC236}">
                  <a16:creationId xmlns:a16="http://schemas.microsoft.com/office/drawing/2014/main" id="{89F2B37D-5594-4607-9F07-2455E20D650E}"/>
                </a:ext>
              </a:extLst>
            </p:cNvPr>
            <p:cNvSpPr>
              <a:spLocks/>
            </p:cNvSpPr>
            <p:nvPr/>
          </p:nvSpPr>
          <p:spPr bwMode="auto">
            <a:xfrm>
              <a:off x="6888" y="3000"/>
              <a:ext cx="23" cy="18"/>
            </a:xfrm>
            <a:custGeom>
              <a:avLst/>
              <a:gdLst>
                <a:gd name="T0" fmla="*/ 6 w 10"/>
                <a:gd name="T1" fmla="*/ 1 h 8"/>
                <a:gd name="T2" fmla="*/ 4 w 10"/>
                <a:gd name="T3" fmla="*/ 7 h 8"/>
                <a:gd name="T4" fmla="*/ 6 w 10"/>
                <a:gd name="T5" fmla="*/ 1 h 8"/>
              </a:gdLst>
              <a:ahLst/>
              <a:cxnLst>
                <a:cxn ang="0">
                  <a:pos x="T0" y="T1"/>
                </a:cxn>
                <a:cxn ang="0">
                  <a:pos x="T2" y="T3"/>
                </a:cxn>
                <a:cxn ang="0">
                  <a:pos x="T4" y="T5"/>
                </a:cxn>
              </a:cxnLst>
              <a:rect l="0" t="0" r="r" b="b"/>
              <a:pathLst>
                <a:path w="10" h="8">
                  <a:moveTo>
                    <a:pt x="6" y="1"/>
                  </a:moveTo>
                  <a:cubicBezTo>
                    <a:pt x="10" y="1"/>
                    <a:pt x="7" y="8"/>
                    <a:pt x="4" y="7"/>
                  </a:cubicBezTo>
                  <a:cubicBezTo>
                    <a:pt x="0" y="5"/>
                    <a:pt x="2" y="0"/>
                    <a:pt x="6"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80">
              <a:extLst>
                <a:ext uri="{FF2B5EF4-FFF2-40B4-BE49-F238E27FC236}">
                  <a16:creationId xmlns:a16="http://schemas.microsoft.com/office/drawing/2014/main" id="{E2AC10DA-D163-4029-9110-85053CC0A07F}"/>
                </a:ext>
              </a:extLst>
            </p:cNvPr>
            <p:cNvSpPr>
              <a:spLocks/>
            </p:cNvSpPr>
            <p:nvPr/>
          </p:nvSpPr>
          <p:spPr bwMode="auto">
            <a:xfrm>
              <a:off x="6855" y="3007"/>
              <a:ext cx="26" cy="28"/>
            </a:xfrm>
            <a:custGeom>
              <a:avLst/>
              <a:gdLst>
                <a:gd name="T0" fmla="*/ 2 w 11"/>
                <a:gd name="T1" fmla="*/ 12 h 12"/>
                <a:gd name="T2" fmla="*/ 3 w 11"/>
                <a:gd name="T3" fmla="*/ 6 h 12"/>
                <a:gd name="T4" fmla="*/ 5 w 11"/>
                <a:gd name="T5" fmla="*/ 4 h 12"/>
                <a:gd name="T6" fmla="*/ 6 w 11"/>
                <a:gd name="T7" fmla="*/ 2 h 12"/>
                <a:gd name="T8" fmla="*/ 10 w 11"/>
                <a:gd name="T9" fmla="*/ 5 h 12"/>
                <a:gd name="T10" fmla="*/ 10 w 11"/>
                <a:gd name="T11" fmla="*/ 10 h 12"/>
                <a:gd name="T12" fmla="*/ 6 w 11"/>
                <a:gd name="T13" fmla="*/ 12 h 12"/>
                <a:gd name="T14" fmla="*/ 2 w 1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2" y="12"/>
                  </a:moveTo>
                  <a:cubicBezTo>
                    <a:pt x="1" y="10"/>
                    <a:pt x="0" y="8"/>
                    <a:pt x="3" y="6"/>
                  </a:cubicBezTo>
                  <a:cubicBezTo>
                    <a:pt x="4" y="6"/>
                    <a:pt x="4" y="5"/>
                    <a:pt x="5" y="4"/>
                  </a:cubicBezTo>
                  <a:cubicBezTo>
                    <a:pt x="5" y="3"/>
                    <a:pt x="5" y="2"/>
                    <a:pt x="6" y="2"/>
                  </a:cubicBezTo>
                  <a:cubicBezTo>
                    <a:pt x="9" y="0"/>
                    <a:pt x="11" y="2"/>
                    <a:pt x="10" y="5"/>
                  </a:cubicBezTo>
                  <a:cubicBezTo>
                    <a:pt x="10" y="6"/>
                    <a:pt x="11" y="8"/>
                    <a:pt x="10" y="10"/>
                  </a:cubicBezTo>
                  <a:cubicBezTo>
                    <a:pt x="9" y="11"/>
                    <a:pt x="7" y="11"/>
                    <a:pt x="6" y="12"/>
                  </a:cubicBezTo>
                  <a:cubicBezTo>
                    <a:pt x="6" y="12"/>
                    <a:pt x="2" y="12"/>
                    <a:pt x="2" y="1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81">
              <a:extLst>
                <a:ext uri="{FF2B5EF4-FFF2-40B4-BE49-F238E27FC236}">
                  <a16:creationId xmlns:a16="http://schemas.microsoft.com/office/drawing/2014/main" id="{D3F4F052-404F-4EEC-8E92-FF098C1F9038}"/>
                </a:ext>
              </a:extLst>
            </p:cNvPr>
            <p:cNvSpPr>
              <a:spLocks/>
            </p:cNvSpPr>
            <p:nvPr/>
          </p:nvSpPr>
          <p:spPr bwMode="auto">
            <a:xfrm>
              <a:off x="6855" y="3104"/>
              <a:ext cx="85" cy="40"/>
            </a:xfrm>
            <a:custGeom>
              <a:avLst/>
              <a:gdLst>
                <a:gd name="T0" fmla="*/ 19 w 36"/>
                <a:gd name="T1" fmla="*/ 10 h 17"/>
                <a:gd name="T2" fmla="*/ 16 w 36"/>
                <a:gd name="T3" fmla="*/ 8 h 17"/>
                <a:gd name="T4" fmla="*/ 15 w 36"/>
                <a:gd name="T5" fmla="*/ 8 h 17"/>
                <a:gd name="T6" fmla="*/ 12 w 36"/>
                <a:gd name="T7" fmla="*/ 7 h 17"/>
                <a:gd name="T8" fmla="*/ 12 w 36"/>
                <a:gd name="T9" fmla="*/ 7 h 17"/>
                <a:gd name="T10" fmla="*/ 11 w 36"/>
                <a:gd name="T11" fmla="*/ 7 h 17"/>
                <a:gd name="T12" fmla="*/ 7 w 36"/>
                <a:gd name="T13" fmla="*/ 7 h 17"/>
                <a:gd name="T14" fmla="*/ 4 w 36"/>
                <a:gd name="T15" fmla="*/ 7 h 17"/>
                <a:gd name="T16" fmla="*/ 1 w 36"/>
                <a:gd name="T17" fmla="*/ 4 h 17"/>
                <a:gd name="T18" fmla="*/ 9 w 36"/>
                <a:gd name="T19" fmla="*/ 1 h 17"/>
                <a:gd name="T20" fmla="*/ 18 w 36"/>
                <a:gd name="T21" fmla="*/ 0 h 17"/>
                <a:gd name="T22" fmla="*/ 26 w 36"/>
                <a:gd name="T23" fmla="*/ 3 h 17"/>
                <a:gd name="T24" fmla="*/ 34 w 36"/>
                <a:gd name="T25" fmla="*/ 9 h 17"/>
                <a:gd name="T26" fmla="*/ 34 w 36"/>
                <a:gd name="T27" fmla="*/ 17 h 17"/>
                <a:gd name="T28" fmla="*/ 29 w 36"/>
                <a:gd name="T29" fmla="*/ 16 h 17"/>
                <a:gd name="T30" fmla="*/ 24 w 36"/>
                <a:gd name="T31" fmla="*/ 15 h 17"/>
                <a:gd name="T32" fmla="*/ 24 w 36"/>
                <a:gd name="T33" fmla="*/ 14 h 17"/>
                <a:gd name="T34" fmla="*/ 22 w 36"/>
                <a:gd name="T35" fmla="*/ 12 h 17"/>
                <a:gd name="T36" fmla="*/ 19 w 36"/>
                <a:gd name="T3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17">
                  <a:moveTo>
                    <a:pt x="19" y="10"/>
                  </a:moveTo>
                  <a:cubicBezTo>
                    <a:pt x="18" y="9"/>
                    <a:pt x="17" y="8"/>
                    <a:pt x="16" y="8"/>
                  </a:cubicBezTo>
                  <a:cubicBezTo>
                    <a:pt x="15" y="8"/>
                    <a:pt x="15" y="8"/>
                    <a:pt x="15" y="8"/>
                  </a:cubicBezTo>
                  <a:cubicBezTo>
                    <a:pt x="14" y="8"/>
                    <a:pt x="13" y="7"/>
                    <a:pt x="12" y="7"/>
                  </a:cubicBezTo>
                  <a:cubicBezTo>
                    <a:pt x="12" y="7"/>
                    <a:pt x="12" y="7"/>
                    <a:pt x="12" y="7"/>
                  </a:cubicBezTo>
                  <a:cubicBezTo>
                    <a:pt x="11" y="7"/>
                    <a:pt x="11" y="7"/>
                    <a:pt x="11" y="7"/>
                  </a:cubicBezTo>
                  <a:cubicBezTo>
                    <a:pt x="9" y="7"/>
                    <a:pt x="8" y="7"/>
                    <a:pt x="7" y="7"/>
                  </a:cubicBezTo>
                  <a:cubicBezTo>
                    <a:pt x="6" y="7"/>
                    <a:pt x="5" y="7"/>
                    <a:pt x="4" y="7"/>
                  </a:cubicBezTo>
                  <a:cubicBezTo>
                    <a:pt x="2" y="6"/>
                    <a:pt x="0" y="6"/>
                    <a:pt x="1" y="4"/>
                  </a:cubicBezTo>
                  <a:cubicBezTo>
                    <a:pt x="2" y="1"/>
                    <a:pt x="7" y="1"/>
                    <a:pt x="9" y="1"/>
                  </a:cubicBezTo>
                  <a:cubicBezTo>
                    <a:pt x="12" y="1"/>
                    <a:pt x="15" y="0"/>
                    <a:pt x="18" y="0"/>
                  </a:cubicBezTo>
                  <a:cubicBezTo>
                    <a:pt x="20" y="0"/>
                    <a:pt x="24" y="1"/>
                    <a:pt x="26" y="3"/>
                  </a:cubicBezTo>
                  <a:cubicBezTo>
                    <a:pt x="28" y="5"/>
                    <a:pt x="32" y="6"/>
                    <a:pt x="34" y="9"/>
                  </a:cubicBezTo>
                  <a:cubicBezTo>
                    <a:pt x="35" y="10"/>
                    <a:pt x="36" y="16"/>
                    <a:pt x="34" y="17"/>
                  </a:cubicBezTo>
                  <a:cubicBezTo>
                    <a:pt x="33" y="17"/>
                    <a:pt x="31" y="16"/>
                    <a:pt x="29" y="16"/>
                  </a:cubicBezTo>
                  <a:cubicBezTo>
                    <a:pt x="28" y="16"/>
                    <a:pt x="26" y="15"/>
                    <a:pt x="24" y="15"/>
                  </a:cubicBezTo>
                  <a:cubicBezTo>
                    <a:pt x="24" y="14"/>
                    <a:pt x="24" y="14"/>
                    <a:pt x="24" y="14"/>
                  </a:cubicBezTo>
                  <a:cubicBezTo>
                    <a:pt x="23" y="13"/>
                    <a:pt x="22" y="12"/>
                    <a:pt x="22" y="12"/>
                  </a:cubicBezTo>
                  <a:cubicBezTo>
                    <a:pt x="21" y="11"/>
                    <a:pt x="20" y="10"/>
                    <a:pt x="19" y="1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2">
              <a:extLst>
                <a:ext uri="{FF2B5EF4-FFF2-40B4-BE49-F238E27FC236}">
                  <a16:creationId xmlns:a16="http://schemas.microsoft.com/office/drawing/2014/main" id="{C824C1E1-FB82-4392-BCD8-36AD606CC7B9}"/>
                </a:ext>
              </a:extLst>
            </p:cNvPr>
            <p:cNvSpPr>
              <a:spLocks/>
            </p:cNvSpPr>
            <p:nvPr/>
          </p:nvSpPr>
          <p:spPr bwMode="auto">
            <a:xfrm>
              <a:off x="6902" y="3151"/>
              <a:ext cx="33" cy="33"/>
            </a:xfrm>
            <a:custGeom>
              <a:avLst/>
              <a:gdLst>
                <a:gd name="T0" fmla="*/ 6 w 14"/>
                <a:gd name="T1" fmla="*/ 13 h 14"/>
                <a:gd name="T2" fmla="*/ 5 w 14"/>
                <a:gd name="T3" fmla="*/ 13 h 14"/>
                <a:gd name="T4" fmla="*/ 2 w 14"/>
                <a:gd name="T5" fmla="*/ 14 h 14"/>
                <a:gd name="T6" fmla="*/ 0 w 14"/>
                <a:gd name="T7" fmla="*/ 9 h 14"/>
                <a:gd name="T8" fmla="*/ 2 w 14"/>
                <a:gd name="T9" fmla="*/ 5 h 14"/>
                <a:gd name="T10" fmla="*/ 9 w 14"/>
                <a:gd name="T11" fmla="*/ 1 h 14"/>
                <a:gd name="T12" fmla="*/ 14 w 14"/>
                <a:gd name="T13" fmla="*/ 2 h 14"/>
                <a:gd name="T14" fmla="*/ 12 w 14"/>
                <a:gd name="T15" fmla="*/ 9 h 14"/>
                <a:gd name="T16" fmla="*/ 6 w 14"/>
                <a:gd name="T17"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4">
                  <a:moveTo>
                    <a:pt x="6" y="13"/>
                  </a:moveTo>
                  <a:cubicBezTo>
                    <a:pt x="6" y="13"/>
                    <a:pt x="6" y="13"/>
                    <a:pt x="5" y="13"/>
                  </a:cubicBezTo>
                  <a:cubicBezTo>
                    <a:pt x="4" y="13"/>
                    <a:pt x="3" y="14"/>
                    <a:pt x="2" y="14"/>
                  </a:cubicBezTo>
                  <a:cubicBezTo>
                    <a:pt x="1" y="14"/>
                    <a:pt x="0" y="10"/>
                    <a:pt x="0" y="9"/>
                  </a:cubicBezTo>
                  <a:cubicBezTo>
                    <a:pt x="0" y="8"/>
                    <a:pt x="1" y="6"/>
                    <a:pt x="2" y="5"/>
                  </a:cubicBezTo>
                  <a:cubicBezTo>
                    <a:pt x="4" y="3"/>
                    <a:pt x="6" y="1"/>
                    <a:pt x="9" y="1"/>
                  </a:cubicBezTo>
                  <a:cubicBezTo>
                    <a:pt x="11" y="0"/>
                    <a:pt x="14" y="0"/>
                    <a:pt x="14" y="2"/>
                  </a:cubicBezTo>
                  <a:cubicBezTo>
                    <a:pt x="14" y="5"/>
                    <a:pt x="14" y="8"/>
                    <a:pt x="12" y="9"/>
                  </a:cubicBezTo>
                  <a:cubicBezTo>
                    <a:pt x="11" y="11"/>
                    <a:pt x="9" y="12"/>
                    <a:pt x="6" y="1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3">
              <a:extLst>
                <a:ext uri="{FF2B5EF4-FFF2-40B4-BE49-F238E27FC236}">
                  <a16:creationId xmlns:a16="http://schemas.microsoft.com/office/drawing/2014/main" id="{F364A7C2-2655-4658-8029-681CE83F546A}"/>
                </a:ext>
              </a:extLst>
            </p:cNvPr>
            <p:cNvSpPr>
              <a:spLocks/>
            </p:cNvSpPr>
            <p:nvPr/>
          </p:nvSpPr>
          <p:spPr bwMode="auto">
            <a:xfrm>
              <a:off x="6937" y="3309"/>
              <a:ext cx="19" cy="29"/>
            </a:xfrm>
            <a:custGeom>
              <a:avLst/>
              <a:gdLst>
                <a:gd name="T0" fmla="*/ 1 w 8"/>
                <a:gd name="T1" fmla="*/ 3 h 12"/>
                <a:gd name="T2" fmla="*/ 5 w 8"/>
                <a:gd name="T3" fmla="*/ 0 h 12"/>
                <a:gd name="T4" fmla="*/ 8 w 8"/>
                <a:gd name="T5" fmla="*/ 1 h 12"/>
                <a:gd name="T6" fmla="*/ 7 w 8"/>
                <a:gd name="T7" fmla="*/ 3 h 12"/>
                <a:gd name="T8" fmla="*/ 7 w 8"/>
                <a:gd name="T9" fmla="*/ 5 h 12"/>
                <a:gd name="T10" fmla="*/ 6 w 8"/>
                <a:gd name="T11" fmla="*/ 9 h 12"/>
                <a:gd name="T12" fmla="*/ 1 w 8"/>
                <a:gd name="T13" fmla="*/ 9 h 12"/>
                <a:gd name="T14" fmla="*/ 1 w 8"/>
                <a:gd name="T15" fmla="*/ 3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2">
                  <a:moveTo>
                    <a:pt x="1" y="3"/>
                  </a:moveTo>
                  <a:cubicBezTo>
                    <a:pt x="2" y="1"/>
                    <a:pt x="3" y="0"/>
                    <a:pt x="5" y="0"/>
                  </a:cubicBezTo>
                  <a:cubicBezTo>
                    <a:pt x="6" y="0"/>
                    <a:pt x="7" y="0"/>
                    <a:pt x="8" y="1"/>
                  </a:cubicBezTo>
                  <a:cubicBezTo>
                    <a:pt x="8" y="1"/>
                    <a:pt x="7" y="2"/>
                    <a:pt x="7" y="3"/>
                  </a:cubicBezTo>
                  <a:cubicBezTo>
                    <a:pt x="7" y="4"/>
                    <a:pt x="7" y="4"/>
                    <a:pt x="7" y="5"/>
                  </a:cubicBezTo>
                  <a:cubicBezTo>
                    <a:pt x="7" y="7"/>
                    <a:pt x="7" y="8"/>
                    <a:pt x="6" y="9"/>
                  </a:cubicBezTo>
                  <a:cubicBezTo>
                    <a:pt x="4" y="11"/>
                    <a:pt x="1" y="12"/>
                    <a:pt x="1" y="9"/>
                  </a:cubicBezTo>
                  <a:cubicBezTo>
                    <a:pt x="0" y="8"/>
                    <a:pt x="1" y="5"/>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4">
              <a:extLst>
                <a:ext uri="{FF2B5EF4-FFF2-40B4-BE49-F238E27FC236}">
                  <a16:creationId xmlns:a16="http://schemas.microsoft.com/office/drawing/2014/main" id="{390E3146-1032-43E3-A7A9-82F4ACA899D8}"/>
                </a:ext>
              </a:extLst>
            </p:cNvPr>
            <p:cNvSpPr>
              <a:spLocks/>
            </p:cNvSpPr>
            <p:nvPr/>
          </p:nvSpPr>
          <p:spPr bwMode="auto">
            <a:xfrm>
              <a:off x="6871" y="3340"/>
              <a:ext cx="36" cy="36"/>
            </a:xfrm>
            <a:custGeom>
              <a:avLst/>
              <a:gdLst>
                <a:gd name="T0" fmla="*/ 0 w 15"/>
                <a:gd name="T1" fmla="*/ 12 h 15"/>
                <a:gd name="T2" fmla="*/ 1 w 15"/>
                <a:gd name="T3" fmla="*/ 7 h 15"/>
                <a:gd name="T4" fmla="*/ 1 w 15"/>
                <a:gd name="T5" fmla="*/ 2 h 15"/>
                <a:gd name="T6" fmla="*/ 4 w 15"/>
                <a:gd name="T7" fmla="*/ 0 h 15"/>
                <a:gd name="T8" fmla="*/ 7 w 15"/>
                <a:gd name="T9" fmla="*/ 2 h 15"/>
                <a:gd name="T10" fmla="*/ 9 w 15"/>
                <a:gd name="T11" fmla="*/ 5 h 15"/>
                <a:gd name="T12" fmla="*/ 13 w 15"/>
                <a:gd name="T13" fmla="*/ 6 h 15"/>
                <a:gd name="T14" fmla="*/ 12 w 15"/>
                <a:gd name="T15" fmla="*/ 12 h 15"/>
                <a:gd name="T16" fmla="*/ 7 w 15"/>
                <a:gd name="T17" fmla="*/ 13 h 15"/>
                <a:gd name="T18" fmla="*/ 5 w 15"/>
                <a:gd name="T19" fmla="*/ 15 h 15"/>
                <a:gd name="T20" fmla="*/ 2 w 15"/>
                <a:gd name="T21" fmla="*/ 14 h 15"/>
                <a:gd name="T22" fmla="*/ 0 w 15"/>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0" y="12"/>
                  </a:moveTo>
                  <a:cubicBezTo>
                    <a:pt x="0" y="10"/>
                    <a:pt x="0" y="8"/>
                    <a:pt x="1" y="7"/>
                  </a:cubicBezTo>
                  <a:cubicBezTo>
                    <a:pt x="1" y="5"/>
                    <a:pt x="1" y="3"/>
                    <a:pt x="1" y="2"/>
                  </a:cubicBezTo>
                  <a:cubicBezTo>
                    <a:pt x="2" y="1"/>
                    <a:pt x="3" y="0"/>
                    <a:pt x="4" y="0"/>
                  </a:cubicBezTo>
                  <a:cubicBezTo>
                    <a:pt x="5" y="0"/>
                    <a:pt x="6" y="1"/>
                    <a:pt x="7" y="2"/>
                  </a:cubicBezTo>
                  <a:cubicBezTo>
                    <a:pt x="7" y="3"/>
                    <a:pt x="8" y="5"/>
                    <a:pt x="9" y="5"/>
                  </a:cubicBezTo>
                  <a:cubicBezTo>
                    <a:pt x="10" y="5"/>
                    <a:pt x="12" y="5"/>
                    <a:pt x="13" y="6"/>
                  </a:cubicBezTo>
                  <a:cubicBezTo>
                    <a:pt x="15" y="7"/>
                    <a:pt x="15" y="11"/>
                    <a:pt x="12" y="12"/>
                  </a:cubicBezTo>
                  <a:cubicBezTo>
                    <a:pt x="11" y="12"/>
                    <a:pt x="9" y="12"/>
                    <a:pt x="7" y="13"/>
                  </a:cubicBezTo>
                  <a:cubicBezTo>
                    <a:pt x="6" y="14"/>
                    <a:pt x="6" y="15"/>
                    <a:pt x="5" y="15"/>
                  </a:cubicBezTo>
                  <a:cubicBezTo>
                    <a:pt x="4" y="15"/>
                    <a:pt x="3" y="14"/>
                    <a:pt x="2" y="14"/>
                  </a:cubicBezTo>
                  <a:cubicBezTo>
                    <a:pt x="1" y="13"/>
                    <a:pt x="0" y="12"/>
                    <a:pt x="0" y="1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5">
              <a:extLst>
                <a:ext uri="{FF2B5EF4-FFF2-40B4-BE49-F238E27FC236}">
                  <a16:creationId xmlns:a16="http://schemas.microsoft.com/office/drawing/2014/main" id="{A247DC46-ED4E-4831-B083-8E3EE79EA276}"/>
                </a:ext>
              </a:extLst>
            </p:cNvPr>
            <p:cNvSpPr>
              <a:spLocks/>
            </p:cNvSpPr>
            <p:nvPr/>
          </p:nvSpPr>
          <p:spPr bwMode="auto">
            <a:xfrm>
              <a:off x="6890" y="3392"/>
              <a:ext cx="24" cy="31"/>
            </a:xfrm>
            <a:custGeom>
              <a:avLst/>
              <a:gdLst>
                <a:gd name="T0" fmla="*/ 6 w 10"/>
                <a:gd name="T1" fmla="*/ 0 h 13"/>
                <a:gd name="T2" fmla="*/ 10 w 10"/>
                <a:gd name="T3" fmla="*/ 6 h 13"/>
                <a:gd name="T4" fmla="*/ 8 w 10"/>
                <a:gd name="T5" fmla="*/ 12 h 13"/>
                <a:gd name="T6" fmla="*/ 5 w 10"/>
                <a:gd name="T7" fmla="*/ 12 h 13"/>
                <a:gd name="T8" fmla="*/ 2 w 10"/>
                <a:gd name="T9" fmla="*/ 11 h 13"/>
                <a:gd name="T10" fmla="*/ 2 w 10"/>
                <a:gd name="T11" fmla="*/ 3 h 13"/>
                <a:gd name="T12" fmla="*/ 2 w 10"/>
                <a:gd name="T13" fmla="*/ 3 h 13"/>
                <a:gd name="T14" fmla="*/ 6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6" y="0"/>
                  </a:moveTo>
                  <a:cubicBezTo>
                    <a:pt x="9" y="0"/>
                    <a:pt x="10" y="4"/>
                    <a:pt x="10" y="6"/>
                  </a:cubicBezTo>
                  <a:cubicBezTo>
                    <a:pt x="10" y="8"/>
                    <a:pt x="10" y="11"/>
                    <a:pt x="8" y="12"/>
                  </a:cubicBezTo>
                  <a:cubicBezTo>
                    <a:pt x="7" y="13"/>
                    <a:pt x="6" y="13"/>
                    <a:pt x="5" y="12"/>
                  </a:cubicBezTo>
                  <a:cubicBezTo>
                    <a:pt x="4" y="12"/>
                    <a:pt x="2" y="12"/>
                    <a:pt x="2" y="11"/>
                  </a:cubicBezTo>
                  <a:cubicBezTo>
                    <a:pt x="0" y="9"/>
                    <a:pt x="2" y="5"/>
                    <a:pt x="2" y="3"/>
                  </a:cubicBezTo>
                  <a:cubicBezTo>
                    <a:pt x="2" y="3"/>
                    <a:pt x="2" y="3"/>
                    <a:pt x="2" y="3"/>
                  </a:cubicBezTo>
                  <a:cubicBezTo>
                    <a:pt x="3" y="2"/>
                    <a:pt x="4" y="0"/>
                    <a:pt x="6"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6">
              <a:extLst>
                <a:ext uri="{FF2B5EF4-FFF2-40B4-BE49-F238E27FC236}">
                  <a16:creationId xmlns:a16="http://schemas.microsoft.com/office/drawing/2014/main" id="{F499EB93-6F2C-4F37-8479-AE5CDFA658FF}"/>
                </a:ext>
              </a:extLst>
            </p:cNvPr>
            <p:cNvSpPr>
              <a:spLocks/>
            </p:cNvSpPr>
            <p:nvPr/>
          </p:nvSpPr>
          <p:spPr bwMode="auto">
            <a:xfrm>
              <a:off x="6852" y="3423"/>
              <a:ext cx="24" cy="40"/>
            </a:xfrm>
            <a:custGeom>
              <a:avLst/>
              <a:gdLst>
                <a:gd name="T0" fmla="*/ 6 w 10"/>
                <a:gd name="T1" fmla="*/ 16 h 17"/>
                <a:gd name="T2" fmla="*/ 2 w 10"/>
                <a:gd name="T3" fmla="*/ 16 h 17"/>
                <a:gd name="T4" fmla="*/ 1 w 10"/>
                <a:gd name="T5" fmla="*/ 9 h 17"/>
                <a:gd name="T6" fmla="*/ 1 w 10"/>
                <a:gd name="T7" fmla="*/ 6 h 17"/>
                <a:gd name="T8" fmla="*/ 1 w 10"/>
                <a:gd name="T9" fmla="*/ 3 h 17"/>
                <a:gd name="T10" fmla="*/ 3 w 10"/>
                <a:gd name="T11" fmla="*/ 1 h 17"/>
                <a:gd name="T12" fmla="*/ 6 w 10"/>
                <a:gd name="T13" fmla="*/ 1 h 17"/>
                <a:gd name="T14" fmla="*/ 9 w 10"/>
                <a:gd name="T15" fmla="*/ 4 h 17"/>
                <a:gd name="T16" fmla="*/ 10 w 10"/>
                <a:gd name="T17" fmla="*/ 6 h 17"/>
                <a:gd name="T18" fmla="*/ 10 w 10"/>
                <a:gd name="T19" fmla="*/ 9 h 17"/>
                <a:gd name="T20" fmla="*/ 8 w 10"/>
                <a:gd name="T21" fmla="*/ 15 h 17"/>
                <a:gd name="T22" fmla="*/ 6 w 10"/>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7">
                  <a:moveTo>
                    <a:pt x="6" y="16"/>
                  </a:moveTo>
                  <a:cubicBezTo>
                    <a:pt x="5" y="17"/>
                    <a:pt x="3" y="17"/>
                    <a:pt x="2" y="16"/>
                  </a:cubicBezTo>
                  <a:cubicBezTo>
                    <a:pt x="0" y="14"/>
                    <a:pt x="1" y="11"/>
                    <a:pt x="1" y="9"/>
                  </a:cubicBezTo>
                  <a:cubicBezTo>
                    <a:pt x="1" y="8"/>
                    <a:pt x="1" y="7"/>
                    <a:pt x="1" y="6"/>
                  </a:cubicBezTo>
                  <a:cubicBezTo>
                    <a:pt x="1" y="5"/>
                    <a:pt x="1" y="4"/>
                    <a:pt x="1" y="3"/>
                  </a:cubicBezTo>
                  <a:cubicBezTo>
                    <a:pt x="1" y="2"/>
                    <a:pt x="2" y="2"/>
                    <a:pt x="3" y="1"/>
                  </a:cubicBezTo>
                  <a:cubicBezTo>
                    <a:pt x="4" y="0"/>
                    <a:pt x="5" y="1"/>
                    <a:pt x="6" y="1"/>
                  </a:cubicBezTo>
                  <a:cubicBezTo>
                    <a:pt x="8" y="1"/>
                    <a:pt x="9" y="3"/>
                    <a:pt x="9" y="4"/>
                  </a:cubicBezTo>
                  <a:cubicBezTo>
                    <a:pt x="10" y="5"/>
                    <a:pt x="10" y="5"/>
                    <a:pt x="10" y="6"/>
                  </a:cubicBezTo>
                  <a:cubicBezTo>
                    <a:pt x="10" y="7"/>
                    <a:pt x="10" y="8"/>
                    <a:pt x="10" y="9"/>
                  </a:cubicBezTo>
                  <a:cubicBezTo>
                    <a:pt x="9" y="11"/>
                    <a:pt x="9" y="14"/>
                    <a:pt x="8" y="15"/>
                  </a:cubicBezTo>
                  <a:cubicBezTo>
                    <a:pt x="8" y="15"/>
                    <a:pt x="7" y="16"/>
                    <a:pt x="6" y="1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7">
              <a:extLst>
                <a:ext uri="{FF2B5EF4-FFF2-40B4-BE49-F238E27FC236}">
                  <a16:creationId xmlns:a16="http://schemas.microsoft.com/office/drawing/2014/main" id="{9A9DA3E2-9CF3-42F9-90E1-DCB760310406}"/>
                </a:ext>
              </a:extLst>
            </p:cNvPr>
            <p:cNvSpPr>
              <a:spLocks/>
            </p:cNvSpPr>
            <p:nvPr/>
          </p:nvSpPr>
          <p:spPr bwMode="auto">
            <a:xfrm>
              <a:off x="6812" y="3475"/>
              <a:ext cx="21" cy="21"/>
            </a:xfrm>
            <a:custGeom>
              <a:avLst/>
              <a:gdLst>
                <a:gd name="T0" fmla="*/ 3 w 9"/>
                <a:gd name="T1" fmla="*/ 0 h 9"/>
                <a:gd name="T2" fmla="*/ 8 w 9"/>
                <a:gd name="T3" fmla="*/ 5 h 9"/>
                <a:gd name="T4" fmla="*/ 7 w 9"/>
                <a:gd name="T5" fmla="*/ 7 h 9"/>
                <a:gd name="T6" fmla="*/ 3 w 9"/>
                <a:gd name="T7" fmla="*/ 8 h 9"/>
                <a:gd name="T8" fmla="*/ 0 w 9"/>
                <a:gd name="T9" fmla="*/ 5 h 9"/>
                <a:gd name="T10" fmla="*/ 0 w 9"/>
                <a:gd name="T11" fmla="*/ 3 h 9"/>
                <a:gd name="T12" fmla="*/ 3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0"/>
                  </a:moveTo>
                  <a:cubicBezTo>
                    <a:pt x="5" y="1"/>
                    <a:pt x="8" y="3"/>
                    <a:pt x="8" y="5"/>
                  </a:cubicBezTo>
                  <a:cubicBezTo>
                    <a:pt x="9" y="6"/>
                    <a:pt x="8" y="6"/>
                    <a:pt x="7" y="7"/>
                  </a:cubicBezTo>
                  <a:cubicBezTo>
                    <a:pt x="6" y="7"/>
                    <a:pt x="4" y="8"/>
                    <a:pt x="3" y="8"/>
                  </a:cubicBezTo>
                  <a:cubicBezTo>
                    <a:pt x="2" y="9"/>
                    <a:pt x="1" y="7"/>
                    <a:pt x="0" y="5"/>
                  </a:cubicBezTo>
                  <a:cubicBezTo>
                    <a:pt x="0" y="4"/>
                    <a:pt x="0" y="3"/>
                    <a:pt x="0" y="3"/>
                  </a:cubicBezTo>
                  <a:cubicBezTo>
                    <a:pt x="0" y="1"/>
                    <a:pt x="2" y="0"/>
                    <a:pt x="3"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8">
              <a:extLst>
                <a:ext uri="{FF2B5EF4-FFF2-40B4-BE49-F238E27FC236}">
                  <a16:creationId xmlns:a16="http://schemas.microsoft.com/office/drawing/2014/main" id="{C406FFCA-1D96-47AB-95B8-4417630FD790}"/>
                </a:ext>
              </a:extLst>
            </p:cNvPr>
            <p:cNvSpPr>
              <a:spLocks/>
            </p:cNvSpPr>
            <p:nvPr/>
          </p:nvSpPr>
          <p:spPr bwMode="auto">
            <a:xfrm>
              <a:off x="6781" y="3527"/>
              <a:ext cx="33" cy="40"/>
            </a:xfrm>
            <a:custGeom>
              <a:avLst/>
              <a:gdLst>
                <a:gd name="T0" fmla="*/ 2 w 14"/>
                <a:gd name="T1" fmla="*/ 7 h 17"/>
                <a:gd name="T2" fmla="*/ 6 w 14"/>
                <a:gd name="T3" fmla="*/ 2 h 17"/>
                <a:gd name="T4" fmla="*/ 12 w 14"/>
                <a:gd name="T5" fmla="*/ 2 h 17"/>
                <a:gd name="T6" fmla="*/ 13 w 14"/>
                <a:gd name="T7" fmla="*/ 7 h 17"/>
                <a:gd name="T8" fmla="*/ 7 w 14"/>
                <a:gd name="T9" fmla="*/ 15 h 17"/>
                <a:gd name="T10" fmla="*/ 4 w 14"/>
                <a:gd name="T11" fmla="*/ 16 h 17"/>
                <a:gd name="T12" fmla="*/ 1 w 14"/>
                <a:gd name="T13" fmla="*/ 14 h 17"/>
                <a:gd name="T14" fmla="*/ 2 w 14"/>
                <a:gd name="T15" fmla="*/ 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7"/>
                  </a:moveTo>
                  <a:cubicBezTo>
                    <a:pt x="3" y="5"/>
                    <a:pt x="4" y="4"/>
                    <a:pt x="6" y="2"/>
                  </a:cubicBezTo>
                  <a:cubicBezTo>
                    <a:pt x="7" y="1"/>
                    <a:pt x="10" y="0"/>
                    <a:pt x="12" y="2"/>
                  </a:cubicBezTo>
                  <a:cubicBezTo>
                    <a:pt x="14" y="3"/>
                    <a:pt x="14" y="6"/>
                    <a:pt x="13" y="7"/>
                  </a:cubicBezTo>
                  <a:cubicBezTo>
                    <a:pt x="11" y="10"/>
                    <a:pt x="9" y="13"/>
                    <a:pt x="7" y="15"/>
                  </a:cubicBezTo>
                  <a:cubicBezTo>
                    <a:pt x="6" y="16"/>
                    <a:pt x="5" y="16"/>
                    <a:pt x="4" y="16"/>
                  </a:cubicBezTo>
                  <a:cubicBezTo>
                    <a:pt x="2" y="17"/>
                    <a:pt x="1" y="15"/>
                    <a:pt x="1" y="14"/>
                  </a:cubicBezTo>
                  <a:cubicBezTo>
                    <a:pt x="0" y="11"/>
                    <a:pt x="1" y="9"/>
                    <a:pt x="2" y="7"/>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9">
              <a:extLst>
                <a:ext uri="{FF2B5EF4-FFF2-40B4-BE49-F238E27FC236}">
                  <a16:creationId xmlns:a16="http://schemas.microsoft.com/office/drawing/2014/main" id="{734CADE5-2F87-4EA2-BD18-26EBE50B5E46}"/>
                </a:ext>
              </a:extLst>
            </p:cNvPr>
            <p:cNvSpPr>
              <a:spLocks/>
            </p:cNvSpPr>
            <p:nvPr/>
          </p:nvSpPr>
          <p:spPr bwMode="auto">
            <a:xfrm>
              <a:off x="6796" y="3569"/>
              <a:ext cx="18" cy="19"/>
            </a:xfrm>
            <a:custGeom>
              <a:avLst/>
              <a:gdLst>
                <a:gd name="T0" fmla="*/ 3 w 8"/>
                <a:gd name="T1" fmla="*/ 1 h 8"/>
                <a:gd name="T2" fmla="*/ 6 w 8"/>
                <a:gd name="T3" fmla="*/ 1 h 8"/>
                <a:gd name="T4" fmla="*/ 7 w 8"/>
                <a:gd name="T5" fmla="*/ 2 h 8"/>
                <a:gd name="T6" fmla="*/ 8 w 8"/>
                <a:gd name="T7" fmla="*/ 4 h 8"/>
                <a:gd name="T8" fmla="*/ 6 w 8"/>
                <a:gd name="T9" fmla="*/ 7 h 8"/>
                <a:gd name="T10" fmla="*/ 1 w 8"/>
                <a:gd name="T11" fmla="*/ 6 h 8"/>
                <a:gd name="T12" fmla="*/ 3 w 8"/>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3" y="1"/>
                  </a:moveTo>
                  <a:cubicBezTo>
                    <a:pt x="4" y="0"/>
                    <a:pt x="5" y="0"/>
                    <a:pt x="6" y="1"/>
                  </a:cubicBezTo>
                  <a:cubicBezTo>
                    <a:pt x="6" y="2"/>
                    <a:pt x="7" y="2"/>
                    <a:pt x="7" y="2"/>
                  </a:cubicBezTo>
                  <a:cubicBezTo>
                    <a:pt x="7" y="3"/>
                    <a:pt x="8" y="3"/>
                    <a:pt x="8" y="4"/>
                  </a:cubicBezTo>
                  <a:cubicBezTo>
                    <a:pt x="8" y="6"/>
                    <a:pt x="8" y="7"/>
                    <a:pt x="6" y="7"/>
                  </a:cubicBezTo>
                  <a:cubicBezTo>
                    <a:pt x="4" y="8"/>
                    <a:pt x="3" y="8"/>
                    <a:pt x="1" y="6"/>
                  </a:cubicBezTo>
                  <a:cubicBezTo>
                    <a:pt x="0" y="4"/>
                    <a:pt x="1" y="2"/>
                    <a:pt x="3"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90">
              <a:extLst>
                <a:ext uri="{FF2B5EF4-FFF2-40B4-BE49-F238E27FC236}">
                  <a16:creationId xmlns:a16="http://schemas.microsoft.com/office/drawing/2014/main" id="{633E5BA0-1E50-4E77-AAE0-DD3438B9B262}"/>
                </a:ext>
              </a:extLst>
            </p:cNvPr>
            <p:cNvSpPr>
              <a:spLocks/>
            </p:cNvSpPr>
            <p:nvPr/>
          </p:nvSpPr>
          <p:spPr bwMode="auto">
            <a:xfrm>
              <a:off x="6746" y="3569"/>
              <a:ext cx="21" cy="24"/>
            </a:xfrm>
            <a:custGeom>
              <a:avLst/>
              <a:gdLst>
                <a:gd name="T0" fmla="*/ 1 w 9"/>
                <a:gd name="T1" fmla="*/ 4 h 10"/>
                <a:gd name="T2" fmla="*/ 1 w 9"/>
                <a:gd name="T3" fmla="*/ 3 h 10"/>
                <a:gd name="T4" fmla="*/ 2 w 9"/>
                <a:gd name="T5" fmla="*/ 1 h 10"/>
                <a:gd name="T6" fmla="*/ 5 w 9"/>
                <a:gd name="T7" fmla="*/ 1 h 10"/>
                <a:gd name="T8" fmla="*/ 7 w 9"/>
                <a:gd name="T9" fmla="*/ 8 h 10"/>
                <a:gd name="T10" fmla="*/ 0 w 9"/>
                <a:gd name="T11" fmla="*/ 6 h 10"/>
                <a:gd name="T12" fmla="*/ 1 w 9"/>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1" y="4"/>
                  </a:moveTo>
                  <a:cubicBezTo>
                    <a:pt x="1" y="4"/>
                    <a:pt x="1" y="4"/>
                    <a:pt x="1" y="3"/>
                  </a:cubicBezTo>
                  <a:cubicBezTo>
                    <a:pt x="1" y="3"/>
                    <a:pt x="1" y="2"/>
                    <a:pt x="2" y="1"/>
                  </a:cubicBezTo>
                  <a:cubicBezTo>
                    <a:pt x="2" y="0"/>
                    <a:pt x="4" y="0"/>
                    <a:pt x="5" y="1"/>
                  </a:cubicBezTo>
                  <a:cubicBezTo>
                    <a:pt x="8" y="3"/>
                    <a:pt x="9" y="5"/>
                    <a:pt x="7" y="8"/>
                  </a:cubicBezTo>
                  <a:cubicBezTo>
                    <a:pt x="5" y="10"/>
                    <a:pt x="1" y="10"/>
                    <a:pt x="0" y="6"/>
                  </a:cubicBezTo>
                  <a:cubicBezTo>
                    <a:pt x="0" y="6"/>
                    <a:pt x="0" y="5"/>
                    <a:pt x="1"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91">
              <a:extLst>
                <a:ext uri="{FF2B5EF4-FFF2-40B4-BE49-F238E27FC236}">
                  <a16:creationId xmlns:a16="http://schemas.microsoft.com/office/drawing/2014/main" id="{2B51DC4C-BCB4-4520-A63C-437E654E5077}"/>
                </a:ext>
              </a:extLst>
            </p:cNvPr>
            <p:cNvSpPr>
              <a:spLocks/>
            </p:cNvSpPr>
            <p:nvPr/>
          </p:nvSpPr>
          <p:spPr bwMode="auto">
            <a:xfrm>
              <a:off x="6862" y="3274"/>
              <a:ext cx="47" cy="40"/>
            </a:xfrm>
            <a:custGeom>
              <a:avLst/>
              <a:gdLst>
                <a:gd name="T0" fmla="*/ 6 w 20"/>
                <a:gd name="T1" fmla="*/ 15 h 17"/>
                <a:gd name="T2" fmla="*/ 4 w 20"/>
                <a:gd name="T3" fmla="*/ 16 h 17"/>
                <a:gd name="T4" fmla="*/ 2 w 20"/>
                <a:gd name="T5" fmla="*/ 17 h 17"/>
                <a:gd name="T6" fmla="*/ 0 w 20"/>
                <a:gd name="T7" fmla="*/ 13 h 17"/>
                <a:gd name="T8" fmla="*/ 2 w 20"/>
                <a:gd name="T9" fmla="*/ 8 h 17"/>
                <a:gd name="T10" fmla="*/ 3 w 20"/>
                <a:gd name="T11" fmla="*/ 4 h 17"/>
                <a:gd name="T12" fmla="*/ 8 w 20"/>
                <a:gd name="T13" fmla="*/ 4 h 17"/>
                <a:gd name="T14" fmla="*/ 10 w 20"/>
                <a:gd name="T15" fmla="*/ 2 h 17"/>
                <a:gd name="T16" fmla="*/ 12 w 20"/>
                <a:gd name="T17" fmla="*/ 2 h 17"/>
                <a:gd name="T18" fmla="*/ 12 w 20"/>
                <a:gd name="T19" fmla="*/ 0 h 17"/>
                <a:gd name="T20" fmla="*/ 14 w 20"/>
                <a:gd name="T21" fmla="*/ 0 h 17"/>
                <a:gd name="T22" fmla="*/ 16 w 20"/>
                <a:gd name="T23" fmla="*/ 1 h 17"/>
                <a:gd name="T24" fmla="*/ 18 w 20"/>
                <a:gd name="T25" fmla="*/ 2 h 17"/>
                <a:gd name="T26" fmla="*/ 19 w 20"/>
                <a:gd name="T27" fmla="*/ 6 h 17"/>
                <a:gd name="T28" fmla="*/ 13 w 20"/>
                <a:gd name="T29" fmla="*/ 11 h 17"/>
                <a:gd name="T30" fmla="*/ 10 w 20"/>
                <a:gd name="T31" fmla="*/ 15 h 17"/>
                <a:gd name="T32" fmla="*/ 6 w 20"/>
                <a:gd name="T33"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6" y="15"/>
                  </a:moveTo>
                  <a:cubicBezTo>
                    <a:pt x="5" y="16"/>
                    <a:pt x="5" y="16"/>
                    <a:pt x="4" y="16"/>
                  </a:cubicBezTo>
                  <a:cubicBezTo>
                    <a:pt x="3" y="17"/>
                    <a:pt x="3" y="17"/>
                    <a:pt x="2" y="17"/>
                  </a:cubicBezTo>
                  <a:cubicBezTo>
                    <a:pt x="0" y="16"/>
                    <a:pt x="1" y="15"/>
                    <a:pt x="0" y="13"/>
                  </a:cubicBezTo>
                  <a:cubicBezTo>
                    <a:pt x="0" y="11"/>
                    <a:pt x="1" y="10"/>
                    <a:pt x="2" y="8"/>
                  </a:cubicBezTo>
                  <a:cubicBezTo>
                    <a:pt x="2" y="6"/>
                    <a:pt x="2" y="5"/>
                    <a:pt x="3" y="4"/>
                  </a:cubicBezTo>
                  <a:cubicBezTo>
                    <a:pt x="5" y="3"/>
                    <a:pt x="7" y="4"/>
                    <a:pt x="8" y="4"/>
                  </a:cubicBezTo>
                  <a:cubicBezTo>
                    <a:pt x="9" y="4"/>
                    <a:pt x="9" y="3"/>
                    <a:pt x="10" y="2"/>
                  </a:cubicBezTo>
                  <a:cubicBezTo>
                    <a:pt x="10" y="2"/>
                    <a:pt x="11" y="2"/>
                    <a:pt x="12" y="2"/>
                  </a:cubicBezTo>
                  <a:cubicBezTo>
                    <a:pt x="12" y="1"/>
                    <a:pt x="12" y="1"/>
                    <a:pt x="12" y="0"/>
                  </a:cubicBezTo>
                  <a:cubicBezTo>
                    <a:pt x="13" y="0"/>
                    <a:pt x="14" y="0"/>
                    <a:pt x="14" y="0"/>
                  </a:cubicBezTo>
                  <a:cubicBezTo>
                    <a:pt x="15" y="0"/>
                    <a:pt x="15" y="0"/>
                    <a:pt x="16" y="1"/>
                  </a:cubicBezTo>
                  <a:cubicBezTo>
                    <a:pt x="17" y="1"/>
                    <a:pt x="17" y="1"/>
                    <a:pt x="18" y="2"/>
                  </a:cubicBezTo>
                  <a:cubicBezTo>
                    <a:pt x="20" y="2"/>
                    <a:pt x="20" y="5"/>
                    <a:pt x="19" y="6"/>
                  </a:cubicBezTo>
                  <a:cubicBezTo>
                    <a:pt x="17" y="8"/>
                    <a:pt x="15" y="9"/>
                    <a:pt x="13" y="11"/>
                  </a:cubicBezTo>
                  <a:cubicBezTo>
                    <a:pt x="12" y="13"/>
                    <a:pt x="12" y="14"/>
                    <a:pt x="10" y="15"/>
                  </a:cubicBezTo>
                  <a:cubicBezTo>
                    <a:pt x="9" y="16"/>
                    <a:pt x="7" y="15"/>
                    <a:pt x="6" y="1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2">
              <a:extLst>
                <a:ext uri="{FF2B5EF4-FFF2-40B4-BE49-F238E27FC236}">
                  <a16:creationId xmlns:a16="http://schemas.microsoft.com/office/drawing/2014/main" id="{1356F3C5-289B-4CF0-8D90-38A320EC5DBA}"/>
                </a:ext>
              </a:extLst>
            </p:cNvPr>
            <p:cNvSpPr>
              <a:spLocks/>
            </p:cNvSpPr>
            <p:nvPr/>
          </p:nvSpPr>
          <p:spPr bwMode="auto">
            <a:xfrm>
              <a:off x="6741" y="3983"/>
              <a:ext cx="284" cy="639"/>
            </a:xfrm>
            <a:custGeom>
              <a:avLst/>
              <a:gdLst>
                <a:gd name="T0" fmla="*/ 88 w 120"/>
                <a:gd name="T1" fmla="*/ 0 h 270"/>
                <a:gd name="T2" fmla="*/ 98 w 120"/>
                <a:gd name="T3" fmla="*/ 10 h 270"/>
                <a:gd name="T4" fmla="*/ 107 w 120"/>
                <a:gd name="T5" fmla="*/ 11 h 270"/>
                <a:gd name="T6" fmla="*/ 120 w 120"/>
                <a:gd name="T7" fmla="*/ 19 h 270"/>
                <a:gd name="T8" fmla="*/ 114 w 120"/>
                <a:gd name="T9" fmla="*/ 25 h 270"/>
                <a:gd name="T10" fmla="*/ 109 w 120"/>
                <a:gd name="T11" fmla="*/ 35 h 270"/>
                <a:gd name="T12" fmla="*/ 111 w 120"/>
                <a:gd name="T13" fmla="*/ 43 h 270"/>
                <a:gd name="T14" fmla="*/ 114 w 120"/>
                <a:gd name="T15" fmla="*/ 51 h 270"/>
                <a:gd name="T16" fmla="*/ 116 w 120"/>
                <a:gd name="T17" fmla="*/ 58 h 270"/>
                <a:gd name="T18" fmla="*/ 115 w 120"/>
                <a:gd name="T19" fmla="*/ 62 h 270"/>
                <a:gd name="T20" fmla="*/ 111 w 120"/>
                <a:gd name="T21" fmla="*/ 69 h 270"/>
                <a:gd name="T22" fmla="*/ 110 w 120"/>
                <a:gd name="T23" fmla="*/ 78 h 270"/>
                <a:gd name="T24" fmla="*/ 104 w 120"/>
                <a:gd name="T25" fmla="*/ 88 h 270"/>
                <a:gd name="T26" fmla="*/ 102 w 120"/>
                <a:gd name="T27" fmla="*/ 98 h 270"/>
                <a:gd name="T28" fmla="*/ 103 w 120"/>
                <a:gd name="T29" fmla="*/ 107 h 270"/>
                <a:gd name="T30" fmla="*/ 102 w 120"/>
                <a:gd name="T31" fmla="*/ 116 h 270"/>
                <a:gd name="T32" fmla="*/ 101 w 120"/>
                <a:gd name="T33" fmla="*/ 126 h 270"/>
                <a:gd name="T34" fmla="*/ 100 w 120"/>
                <a:gd name="T35" fmla="*/ 138 h 270"/>
                <a:gd name="T36" fmla="*/ 100 w 120"/>
                <a:gd name="T37" fmla="*/ 145 h 270"/>
                <a:gd name="T38" fmla="*/ 97 w 120"/>
                <a:gd name="T39" fmla="*/ 157 h 270"/>
                <a:gd name="T40" fmla="*/ 96 w 120"/>
                <a:gd name="T41" fmla="*/ 165 h 270"/>
                <a:gd name="T42" fmla="*/ 96 w 120"/>
                <a:gd name="T43" fmla="*/ 171 h 270"/>
                <a:gd name="T44" fmla="*/ 93 w 120"/>
                <a:gd name="T45" fmla="*/ 177 h 270"/>
                <a:gd name="T46" fmla="*/ 90 w 120"/>
                <a:gd name="T47" fmla="*/ 187 h 270"/>
                <a:gd name="T48" fmla="*/ 85 w 120"/>
                <a:gd name="T49" fmla="*/ 195 h 270"/>
                <a:gd name="T50" fmla="*/ 84 w 120"/>
                <a:gd name="T51" fmla="*/ 202 h 270"/>
                <a:gd name="T52" fmla="*/ 77 w 120"/>
                <a:gd name="T53" fmla="*/ 209 h 270"/>
                <a:gd name="T54" fmla="*/ 74 w 120"/>
                <a:gd name="T55" fmla="*/ 221 h 270"/>
                <a:gd name="T56" fmla="*/ 72 w 120"/>
                <a:gd name="T57" fmla="*/ 233 h 270"/>
                <a:gd name="T58" fmla="*/ 74 w 120"/>
                <a:gd name="T59" fmla="*/ 250 h 270"/>
                <a:gd name="T60" fmla="*/ 74 w 120"/>
                <a:gd name="T61" fmla="*/ 266 h 270"/>
                <a:gd name="T62" fmla="*/ 67 w 120"/>
                <a:gd name="T63" fmla="*/ 267 h 270"/>
                <a:gd name="T64" fmla="*/ 63 w 120"/>
                <a:gd name="T65" fmla="*/ 267 h 270"/>
                <a:gd name="T66" fmla="*/ 60 w 120"/>
                <a:gd name="T67" fmla="*/ 259 h 270"/>
                <a:gd name="T68" fmla="*/ 59 w 120"/>
                <a:gd name="T69" fmla="*/ 253 h 270"/>
                <a:gd name="T70" fmla="*/ 54 w 120"/>
                <a:gd name="T71" fmla="*/ 244 h 270"/>
                <a:gd name="T72" fmla="*/ 47 w 120"/>
                <a:gd name="T73" fmla="*/ 236 h 270"/>
                <a:gd name="T74" fmla="*/ 37 w 120"/>
                <a:gd name="T75" fmla="*/ 228 h 270"/>
                <a:gd name="T76" fmla="*/ 27 w 120"/>
                <a:gd name="T77" fmla="*/ 227 h 270"/>
                <a:gd name="T78" fmla="*/ 26 w 120"/>
                <a:gd name="T79" fmla="*/ 225 h 270"/>
                <a:gd name="T80" fmla="*/ 19 w 120"/>
                <a:gd name="T81" fmla="*/ 213 h 270"/>
                <a:gd name="T82" fmla="*/ 13 w 120"/>
                <a:gd name="T83" fmla="*/ 202 h 270"/>
                <a:gd name="T84" fmla="*/ 9 w 120"/>
                <a:gd name="T85" fmla="*/ 191 h 270"/>
                <a:gd name="T86" fmla="*/ 3 w 120"/>
                <a:gd name="T87" fmla="*/ 181 h 270"/>
                <a:gd name="T88" fmla="*/ 3 w 120"/>
                <a:gd name="T89" fmla="*/ 167 h 270"/>
                <a:gd name="T90" fmla="*/ 4 w 120"/>
                <a:gd name="T91" fmla="*/ 155 h 270"/>
                <a:gd name="T92" fmla="*/ 1 w 120"/>
                <a:gd name="T93" fmla="*/ 144 h 270"/>
                <a:gd name="T94" fmla="*/ 6 w 120"/>
                <a:gd name="T95" fmla="*/ 133 h 270"/>
                <a:gd name="T96" fmla="*/ 28 w 120"/>
                <a:gd name="T97" fmla="*/ 129 h 270"/>
                <a:gd name="T98" fmla="*/ 18 w 120"/>
                <a:gd name="T99" fmla="*/ 128 h 270"/>
                <a:gd name="T100" fmla="*/ 9 w 120"/>
                <a:gd name="T101" fmla="*/ 121 h 270"/>
                <a:gd name="T102" fmla="*/ 15 w 120"/>
                <a:gd name="T103" fmla="*/ 104 h 270"/>
                <a:gd name="T104" fmla="*/ 23 w 120"/>
                <a:gd name="T105" fmla="*/ 101 h 270"/>
                <a:gd name="T106" fmla="*/ 21 w 120"/>
                <a:gd name="T107" fmla="*/ 97 h 270"/>
                <a:gd name="T108" fmla="*/ 25 w 120"/>
                <a:gd name="T109" fmla="*/ 82 h 270"/>
                <a:gd name="T110" fmla="*/ 32 w 120"/>
                <a:gd name="T111" fmla="*/ 65 h 270"/>
                <a:gd name="T112" fmla="*/ 41 w 120"/>
                <a:gd name="T113" fmla="*/ 56 h 270"/>
                <a:gd name="T114" fmla="*/ 45 w 120"/>
                <a:gd name="T115" fmla="*/ 43 h 270"/>
                <a:gd name="T116" fmla="*/ 55 w 120"/>
                <a:gd name="T117" fmla="*/ 25 h 270"/>
                <a:gd name="T118" fmla="*/ 70 w 120"/>
                <a:gd name="T119" fmla="*/ 1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0" h="270">
                  <a:moveTo>
                    <a:pt x="76" y="9"/>
                  </a:moveTo>
                  <a:cubicBezTo>
                    <a:pt x="76" y="8"/>
                    <a:pt x="76" y="8"/>
                    <a:pt x="76" y="8"/>
                  </a:cubicBezTo>
                  <a:cubicBezTo>
                    <a:pt x="77" y="8"/>
                    <a:pt x="77" y="7"/>
                    <a:pt x="77" y="7"/>
                  </a:cubicBezTo>
                  <a:cubicBezTo>
                    <a:pt x="77" y="7"/>
                    <a:pt x="77" y="6"/>
                    <a:pt x="77" y="6"/>
                  </a:cubicBezTo>
                  <a:cubicBezTo>
                    <a:pt x="77" y="6"/>
                    <a:pt x="77" y="6"/>
                    <a:pt x="77" y="6"/>
                  </a:cubicBezTo>
                  <a:cubicBezTo>
                    <a:pt x="78" y="6"/>
                    <a:pt x="78" y="5"/>
                    <a:pt x="78" y="5"/>
                  </a:cubicBezTo>
                  <a:cubicBezTo>
                    <a:pt x="78" y="5"/>
                    <a:pt x="78" y="5"/>
                    <a:pt x="79" y="5"/>
                  </a:cubicBezTo>
                  <a:cubicBezTo>
                    <a:pt x="79" y="5"/>
                    <a:pt x="80" y="4"/>
                    <a:pt x="80" y="4"/>
                  </a:cubicBezTo>
                  <a:cubicBezTo>
                    <a:pt x="80" y="4"/>
                    <a:pt x="80" y="4"/>
                    <a:pt x="80" y="4"/>
                  </a:cubicBezTo>
                  <a:cubicBezTo>
                    <a:pt x="80" y="3"/>
                    <a:pt x="80" y="3"/>
                    <a:pt x="81" y="3"/>
                  </a:cubicBezTo>
                  <a:cubicBezTo>
                    <a:pt x="81" y="3"/>
                    <a:pt x="81" y="2"/>
                    <a:pt x="81" y="2"/>
                  </a:cubicBezTo>
                  <a:cubicBezTo>
                    <a:pt x="81" y="2"/>
                    <a:pt x="82" y="2"/>
                    <a:pt x="82" y="2"/>
                  </a:cubicBezTo>
                  <a:cubicBezTo>
                    <a:pt x="82" y="2"/>
                    <a:pt x="83" y="1"/>
                    <a:pt x="84" y="1"/>
                  </a:cubicBezTo>
                  <a:cubicBezTo>
                    <a:pt x="84" y="1"/>
                    <a:pt x="85" y="1"/>
                    <a:pt x="85" y="1"/>
                  </a:cubicBezTo>
                  <a:cubicBezTo>
                    <a:pt x="86" y="0"/>
                    <a:pt x="87" y="0"/>
                    <a:pt x="88" y="0"/>
                  </a:cubicBezTo>
                  <a:cubicBezTo>
                    <a:pt x="88" y="0"/>
                    <a:pt x="89" y="1"/>
                    <a:pt x="89" y="1"/>
                  </a:cubicBezTo>
                  <a:cubicBezTo>
                    <a:pt x="90" y="2"/>
                    <a:pt x="90" y="2"/>
                    <a:pt x="90" y="2"/>
                  </a:cubicBezTo>
                  <a:cubicBezTo>
                    <a:pt x="91" y="3"/>
                    <a:pt x="91" y="3"/>
                    <a:pt x="91" y="4"/>
                  </a:cubicBezTo>
                  <a:cubicBezTo>
                    <a:pt x="91" y="4"/>
                    <a:pt x="91" y="5"/>
                    <a:pt x="92" y="5"/>
                  </a:cubicBezTo>
                  <a:cubicBezTo>
                    <a:pt x="92" y="6"/>
                    <a:pt x="92" y="6"/>
                    <a:pt x="93" y="6"/>
                  </a:cubicBezTo>
                  <a:cubicBezTo>
                    <a:pt x="93" y="7"/>
                    <a:pt x="94" y="7"/>
                    <a:pt x="94" y="7"/>
                  </a:cubicBezTo>
                  <a:cubicBezTo>
                    <a:pt x="95" y="7"/>
                    <a:pt x="95" y="8"/>
                    <a:pt x="95" y="8"/>
                  </a:cubicBezTo>
                  <a:cubicBezTo>
                    <a:pt x="95" y="9"/>
                    <a:pt x="96" y="9"/>
                    <a:pt x="96" y="9"/>
                  </a:cubicBezTo>
                  <a:cubicBezTo>
                    <a:pt x="96" y="9"/>
                    <a:pt x="96" y="9"/>
                    <a:pt x="96" y="9"/>
                  </a:cubicBezTo>
                  <a:cubicBezTo>
                    <a:pt x="97" y="10"/>
                    <a:pt x="97" y="10"/>
                    <a:pt x="97" y="10"/>
                  </a:cubicBezTo>
                  <a:cubicBezTo>
                    <a:pt x="97" y="10"/>
                    <a:pt x="97" y="10"/>
                    <a:pt x="97" y="10"/>
                  </a:cubicBezTo>
                  <a:cubicBezTo>
                    <a:pt x="97" y="10"/>
                    <a:pt x="97" y="10"/>
                    <a:pt x="97" y="10"/>
                  </a:cubicBezTo>
                  <a:cubicBezTo>
                    <a:pt x="97" y="10"/>
                    <a:pt x="97" y="10"/>
                    <a:pt x="97" y="10"/>
                  </a:cubicBezTo>
                  <a:cubicBezTo>
                    <a:pt x="97" y="10"/>
                    <a:pt x="98" y="10"/>
                    <a:pt x="98" y="10"/>
                  </a:cubicBezTo>
                  <a:cubicBezTo>
                    <a:pt x="98" y="10"/>
                    <a:pt x="98" y="10"/>
                    <a:pt x="98" y="10"/>
                  </a:cubicBezTo>
                  <a:cubicBezTo>
                    <a:pt x="98" y="10"/>
                    <a:pt x="99" y="10"/>
                    <a:pt x="99" y="10"/>
                  </a:cubicBezTo>
                  <a:cubicBezTo>
                    <a:pt x="99" y="10"/>
                    <a:pt x="99" y="10"/>
                    <a:pt x="99" y="11"/>
                  </a:cubicBezTo>
                  <a:cubicBezTo>
                    <a:pt x="100" y="11"/>
                    <a:pt x="100" y="11"/>
                    <a:pt x="100" y="11"/>
                  </a:cubicBezTo>
                  <a:cubicBezTo>
                    <a:pt x="100" y="10"/>
                    <a:pt x="100" y="10"/>
                    <a:pt x="100" y="10"/>
                  </a:cubicBezTo>
                  <a:cubicBezTo>
                    <a:pt x="101" y="10"/>
                    <a:pt x="101" y="10"/>
                    <a:pt x="101" y="10"/>
                  </a:cubicBezTo>
                  <a:cubicBezTo>
                    <a:pt x="101" y="10"/>
                    <a:pt x="101" y="10"/>
                    <a:pt x="101" y="10"/>
                  </a:cubicBezTo>
                  <a:cubicBezTo>
                    <a:pt x="102" y="10"/>
                    <a:pt x="102" y="10"/>
                    <a:pt x="102" y="10"/>
                  </a:cubicBezTo>
                  <a:cubicBezTo>
                    <a:pt x="102" y="10"/>
                    <a:pt x="103" y="10"/>
                    <a:pt x="103" y="10"/>
                  </a:cubicBezTo>
                  <a:cubicBezTo>
                    <a:pt x="103" y="10"/>
                    <a:pt x="103" y="10"/>
                    <a:pt x="103" y="10"/>
                  </a:cubicBezTo>
                  <a:cubicBezTo>
                    <a:pt x="103" y="10"/>
                    <a:pt x="103" y="10"/>
                    <a:pt x="103" y="10"/>
                  </a:cubicBezTo>
                  <a:cubicBezTo>
                    <a:pt x="104" y="10"/>
                    <a:pt x="104" y="10"/>
                    <a:pt x="104" y="11"/>
                  </a:cubicBezTo>
                  <a:cubicBezTo>
                    <a:pt x="105" y="11"/>
                    <a:pt x="105" y="11"/>
                    <a:pt x="106" y="11"/>
                  </a:cubicBezTo>
                  <a:cubicBezTo>
                    <a:pt x="106" y="12"/>
                    <a:pt x="106" y="12"/>
                    <a:pt x="106" y="12"/>
                  </a:cubicBezTo>
                  <a:cubicBezTo>
                    <a:pt x="106" y="12"/>
                    <a:pt x="107" y="12"/>
                    <a:pt x="107" y="11"/>
                  </a:cubicBezTo>
                  <a:cubicBezTo>
                    <a:pt x="107" y="11"/>
                    <a:pt x="107" y="11"/>
                    <a:pt x="107" y="11"/>
                  </a:cubicBezTo>
                  <a:cubicBezTo>
                    <a:pt x="107" y="11"/>
                    <a:pt x="107" y="11"/>
                    <a:pt x="107" y="11"/>
                  </a:cubicBezTo>
                  <a:cubicBezTo>
                    <a:pt x="108" y="11"/>
                    <a:pt x="108" y="11"/>
                    <a:pt x="108" y="11"/>
                  </a:cubicBezTo>
                  <a:cubicBezTo>
                    <a:pt x="108" y="11"/>
                    <a:pt x="108" y="11"/>
                    <a:pt x="109" y="11"/>
                  </a:cubicBezTo>
                  <a:cubicBezTo>
                    <a:pt x="109" y="11"/>
                    <a:pt x="109" y="11"/>
                    <a:pt x="109" y="11"/>
                  </a:cubicBezTo>
                  <a:cubicBezTo>
                    <a:pt x="109" y="11"/>
                    <a:pt x="110" y="11"/>
                    <a:pt x="110" y="11"/>
                  </a:cubicBezTo>
                  <a:cubicBezTo>
                    <a:pt x="111" y="11"/>
                    <a:pt x="112" y="12"/>
                    <a:pt x="112" y="13"/>
                  </a:cubicBezTo>
                  <a:cubicBezTo>
                    <a:pt x="113" y="13"/>
                    <a:pt x="114" y="14"/>
                    <a:pt x="114" y="15"/>
                  </a:cubicBezTo>
                  <a:cubicBezTo>
                    <a:pt x="114" y="15"/>
                    <a:pt x="114" y="16"/>
                    <a:pt x="114" y="16"/>
                  </a:cubicBezTo>
                  <a:cubicBezTo>
                    <a:pt x="114" y="16"/>
                    <a:pt x="114" y="17"/>
                    <a:pt x="115" y="17"/>
                  </a:cubicBezTo>
                  <a:cubicBezTo>
                    <a:pt x="115" y="17"/>
                    <a:pt x="115" y="17"/>
                    <a:pt x="115" y="18"/>
                  </a:cubicBezTo>
                  <a:cubicBezTo>
                    <a:pt x="115" y="18"/>
                    <a:pt x="115" y="18"/>
                    <a:pt x="116" y="18"/>
                  </a:cubicBezTo>
                  <a:cubicBezTo>
                    <a:pt x="116" y="18"/>
                    <a:pt x="116" y="18"/>
                    <a:pt x="116" y="18"/>
                  </a:cubicBezTo>
                  <a:cubicBezTo>
                    <a:pt x="117" y="18"/>
                    <a:pt x="117" y="18"/>
                    <a:pt x="117" y="18"/>
                  </a:cubicBezTo>
                  <a:cubicBezTo>
                    <a:pt x="118" y="18"/>
                    <a:pt x="118" y="18"/>
                    <a:pt x="119" y="18"/>
                  </a:cubicBezTo>
                  <a:cubicBezTo>
                    <a:pt x="119" y="18"/>
                    <a:pt x="119" y="19"/>
                    <a:pt x="120" y="19"/>
                  </a:cubicBezTo>
                  <a:cubicBezTo>
                    <a:pt x="120" y="19"/>
                    <a:pt x="120" y="19"/>
                    <a:pt x="120" y="19"/>
                  </a:cubicBezTo>
                  <a:cubicBezTo>
                    <a:pt x="120" y="19"/>
                    <a:pt x="120" y="20"/>
                    <a:pt x="120" y="20"/>
                  </a:cubicBezTo>
                  <a:cubicBezTo>
                    <a:pt x="120" y="20"/>
                    <a:pt x="120" y="20"/>
                    <a:pt x="120" y="21"/>
                  </a:cubicBezTo>
                  <a:cubicBezTo>
                    <a:pt x="119" y="21"/>
                    <a:pt x="119" y="21"/>
                    <a:pt x="119" y="21"/>
                  </a:cubicBezTo>
                  <a:cubicBezTo>
                    <a:pt x="119" y="21"/>
                    <a:pt x="119" y="21"/>
                    <a:pt x="119" y="21"/>
                  </a:cubicBezTo>
                  <a:cubicBezTo>
                    <a:pt x="118" y="21"/>
                    <a:pt x="118" y="21"/>
                    <a:pt x="118" y="21"/>
                  </a:cubicBezTo>
                  <a:cubicBezTo>
                    <a:pt x="118" y="22"/>
                    <a:pt x="118" y="22"/>
                    <a:pt x="117" y="22"/>
                  </a:cubicBezTo>
                  <a:cubicBezTo>
                    <a:pt x="117" y="22"/>
                    <a:pt x="117" y="22"/>
                    <a:pt x="117" y="22"/>
                  </a:cubicBezTo>
                  <a:cubicBezTo>
                    <a:pt x="117" y="22"/>
                    <a:pt x="117" y="23"/>
                    <a:pt x="117" y="23"/>
                  </a:cubicBezTo>
                  <a:cubicBezTo>
                    <a:pt x="116" y="23"/>
                    <a:pt x="116" y="23"/>
                    <a:pt x="116" y="23"/>
                  </a:cubicBezTo>
                  <a:cubicBezTo>
                    <a:pt x="116" y="23"/>
                    <a:pt x="116" y="23"/>
                    <a:pt x="116" y="23"/>
                  </a:cubicBezTo>
                  <a:cubicBezTo>
                    <a:pt x="116" y="24"/>
                    <a:pt x="116" y="24"/>
                    <a:pt x="115" y="24"/>
                  </a:cubicBezTo>
                  <a:cubicBezTo>
                    <a:pt x="115" y="24"/>
                    <a:pt x="115" y="24"/>
                    <a:pt x="115" y="25"/>
                  </a:cubicBezTo>
                  <a:cubicBezTo>
                    <a:pt x="115" y="25"/>
                    <a:pt x="115" y="25"/>
                    <a:pt x="114" y="25"/>
                  </a:cubicBezTo>
                  <a:cubicBezTo>
                    <a:pt x="114" y="25"/>
                    <a:pt x="114" y="25"/>
                    <a:pt x="114" y="25"/>
                  </a:cubicBezTo>
                  <a:cubicBezTo>
                    <a:pt x="114" y="26"/>
                    <a:pt x="114" y="26"/>
                    <a:pt x="114" y="26"/>
                  </a:cubicBezTo>
                  <a:cubicBezTo>
                    <a:pt x="113" y="26"/>
                    <a:pt x="113" y="26"/>
                    <a:pt x="113" y="27"/>
                  </a:cubicBezTo>
                  <a:cubicBezTo>
                    <a:pt x="113" y="27"/>
                    <a:pt x="112" y="28"/>
                    <a:pt x="112" y="28"/>
                  </a:cubicBezTo>
                  <a:cubicBezTo>
                    <a:pt x="112" y="29"/>
                    <a:pt x="111" y="29"/>
                    <a:pt x="111" y="29"/>
                  </a:cubicBezTo>
                  <a:cubicBezTo>
                    <a:pt x="111" y="29"/>
                    <a:pt x="111" y="29"/>
                    <a:pt x="111" y="29"/>
                  </a:cubicBezTo>
                  <a:cubicBezTo>
                    <a:pt x="111" y="30"/>
                    <a:pt x="111" y="30"/>
                    <a:pt x="111" y="30"/>
                  </a:cubicBezTo>
                  <a:cubicBezTo>
                    <a:pt x="111" y="30"/>
                    <a:pt x="111" y="30"/>
                    <a:pt x="110" y="30"/>
                  </a:cubicBezTo>
                  <a:cubicBezTo>
                    <a:pt x="110" y="30"/>
                    <a:pt x="110" y="30"/>
                    <a:pt x="110" y="30"/>
                  </a:cubicBezTo>
                  <a:cubicBezTo>
                    <a:pt x="110" y="30"/>
                    <a:pt x="110" y="30"/>
                    <a:pt x="110" y="30"/>
                  </a:cubicBezTo>
                  <a:cubicBezTo>
                    <a:pt x="110" y="30"/>
                    <a:pt x="110" y="30"/>
                    <a:pt x="110" y="31"/>
                  </a:cubicBezTo>
                  <a:cubicBezTo>
                    <a:pt x="110" y="31"/>
                    <a:pt x="110" y="31"/>
                    <a:pt x="110" y="31"/>
                  </a:cubicBezTo>
                  <a:cubicBezTo>
                    <a:pt x="110" y="32"/>
                    <a:pt x="110" y="32"/>
                    <a:pt x="109" y="32"/>
                  </a:cubicBezTo>
                  <a:cubicBezTo>
                    <a:pt x="109" y="32"/>
                    <a:pt x="109" y="33"/>
                    <a:pt x="109" y="33"/>
                  </a:cubicBezTo>
                  <a:cubicBezTo>
                    <a:pt x="109" y="33"/>
                    <a:pt x="109" y="33"/>
                    <a:pt x="109" y="34"/>
                  </a:cubicBezTo>
                  <a:cubicBezTo>
                    <a:pt x="109" y="34"/>
                    <a:pt x="109" y="34"/>
                    <a:pt x="109" y="35"/>
                  </a:cubicBezTo>
                  <a:cubicBezTo>
                    <a:pt x="109" y="35"/>
                    <a:pt x="109" y="35"/>
                    <a:pt x="109" y="35"/>
                  </a:cubicBezTo>
                  <a:cubicBezTo>
                    <a:pt x="109" y="35"/>
                    <a:pt x="109" y="35"/>
                    <a:pt x="109" y="36"/>
                  </a:cubicBezTo>
                  <a:cubicBezTo>
                    <a:pt x="109" y="36"/>
                    <a:pt x="109" y="36"/>
                    <a:pt x="109" y="36"/>
                  </a:cubicBezTo>
                  <a:cubicBezTo>
                    <a:pt x="109" y="36"/>
                    <a:pt x="109" y="37"/>
                    <a:pt x="109" y="37"/>
                  </a:cubicBezTo>
                  <a:cubicBezTo>
                    <a:pt x="109" y="37"/>
                    <a:pt x="109" y="38"/>
                    <a:pt x="109" y="38"/>
                  </a:cubicBezTo>
                  <a:cubicBezTo>
                    <a:pt x="109" y="38"/>
                    <a:pt x="109" y="38"/>
                    <a:pt x="109" y="39"/>
                  </a:cubicBezTo>
                  <a:cubicBezTo>
                    <a:pt x="109" y="39"/>
                    <a:pt x="109" y="39"/>
                    <a:pt x="109" y="39"/>
                  </a:cubicBezTo>
                  <a:cubicBezTo>
                    <a:pt x="109" y="39"/>
                    <a:pt x="109" y="39"/>
                    <a:pt x="109" y="39"/>
                  </a:cubicBezTo>
                  <a:cubicBezTo>
                    <a:pt x="109" y="40"/>
                    <a:pt x="109" y="40"/>
                    <a:pt x="109" y="40"/>
                  </a:cubicBezTo>
                  <a:cubicBezTo>
                    <a:pt x="109" y="40"/>
                    <a:pt x="109" y="40"/>
                    <a:pt x="109" y="40"/>
                  </a:cubicBezTo>
                  <a:cubicBezTo>
                    <a:pt x="109" y="40"/>
                    <a:pt x="109" y="40"/>
                    <a:pt x="110" y="41"/>
                  </a:cubicBezTo>
                  <a:cubicBezTo>
                    <a:pt x="110" y="41"/>
                    <a:pt x="110" y="41"/>
                    <a:pt x="110" y="41"/>
                  </a:cubicBezTo>
                  <a:cubicBezTo>
                    <a:pt x="110" y="41"/>
                    <a:pt x="111" y="42"/>
                    <a:pt x="111" y="42"/>
                  </a:cubicBezTo>
                  <a:cubicBezTo>
                    <a:pt x="111" y="42"/>
                    <a:pt x="111" y="42"/>
                    <a:pt x="111" y="42"/>
                  </a:cubicBezTo>
                  <a:cubicBezTo>
                    <a:pt x="111" y="43"/>
                    <a:pt x="111" y="43"/>
                    <a:pt x="111" y="43"/>
                  </a:cubicBezTo>
                  <a:cubicBezTo>
                    <a:pt x="111" y="43"/>
                    <a:pt x="111" y="43"/>
                    <a:pt x="111" y="43"/>
                  </a:cubicBezTo>
                  <a:cubicBezTo>
                    <a:pt x="111" y="43"/>
                    <a:pt x="111" y="43"/>
                    <a:pt x="111" y="44"/>
                  </a:cubicBezTo>
                  <a:cubicBezTo>
                    <a:pt x="111" y="44"/>
                    <a:pt x="111" y="44"/>
                    <a:pt x="111" y="44"/>
                  </a:cubicBezTo>
                  <a:cubicBezTo>
                    <a:pt x="111" y="44"/>
                    <a:pt x="111" y="44"/>
                    <a:pt x="111" y="45"/>
                  </a:cubicBezTo>
                  <a:cubicBezTo>
                    <a:pt x="111" y="45"/>
                    <a:pt x="111" y="45"/>
                    <a:pt x="111" y="45"/>
                  </a:cubicBezTo>
                  <a:cubicBezTo>
                    <a:pt x="111" y="45"/>
                    <a:pt x="111" y="46"/>
                    <a:pt x="111" y="46"/>
                  </a:cubicBezTo>
                  <a:cubicBezTo>
                    <a:pt x="111" y="46"/>
                    <a:pt x="111" y="46"/>
                    <a:pt x="111" y="46"/>
                  </a:cubicBezTo>
                  <a:cubicBezTo>
                    <a:pt x="112" y="47"/>
                    <a:pt x="112" y="47"/>
                    <a:pt x="112" y="48"/>
                  </a:cubicBezTo>
                  <a:cubicBezTo>
                    <a:pt x="112" y="48"/>
                    <a:pt x="112" y="48"/>
                    <a:pt x="112" y="49"/>
                  </a:cubicBezTo>
                  <a:cubicBezTo>
                    <a:pt x="112" y="49"/>
                    <a:pt x="112" y="49"/>
                    <a:pt x="113" y="50"/>
                  </a:cubicBezTo>
                  <a:cubicBezTo>
                    <a:pt x="113" y="50"/>
                    <a:pt x="113" y="50"/>
                    <a:pt x="113" y="50"/>
                  </a:cubicBezTo>
                  <a:cubicBezTo>
                    <a:pt x="113" y="50"/>
                    <a:pt x="113" y="50"/>
                    <a:pt x="113" y="50"/>
                  </a:cubicBezTo>
                  <a:cubicBezTo>
                    <a:pt x="113" y="50"/>
                    <a:pt x="113" y="50"/>
                    <a:pt x="113" y="50"/>
                  </a:cubicBezTo>
                  <a:cubicBezTo>
                    <a:pt x="113" y="50"/>
                    <a:pt x="113" y="50"/>
                    <a:pt x="113" y="51"/>
                  </a:cubicBezTo>
                  <a:cubicBezTo>
                    <a:pt x="114" y="51"/>
                    <a:pt x="114" y="51"/>
                    <a:pt x="114" y="51"/>
                  </a:cubicBezTo>
                  <a:cubicBezTo>
                    <a:pt x="114" y="51"/>
                    <a:pt x="114" y="51"/>
                    <a:pt x="114" y="51"/>
                  </a:cubicBezTo>
                  <a:cubicBezTo>
                    <a:pt x="114" y="51"/>
                    <a:pt x="114" y="51"/>
                    <a:pt x="114" y="51"/>
                  </a:cubicBezTo>
                  <a:cubicBezTo>
                    <a:pt x="114" y="52"/>
                    <a:pt x="114" y="52"/>
                    <a:pt x="115" y="52"/>
                  </a:cubicBezTo>
                  <a:cubicBezTo>
                    <a:pt x="115" y="52"/>
                    <a:pt x="115" y="52"/>
                    <a:pt x="115" y="52"/>
                  </a:cubicBezTo>
                  <a:cubicBezTo>
                    <a:pt x="115" y="52"/>
                    <a:pt x="115" y="52"/>
                    <a:pt x="115" y="53"/>
                  </a:cubicBezTo>
                  <a:cubicBezTo>
                    <a:pt x="115" y="53"/>
                    <a:pt x="115" y="53"/>
                    <a:pt x="115" y="53"/>
                  </a:cubicBezTo>
                  <a:cubicBezTo>
                    <a:pt x="115" y="53"/>
                    <a:pt x="115" y="54"/>
                    <a:pt x="115" y="54"/>
                  </a:cubicBezTo>
                  <a:cubicBezTo>
                    <a:pt x="116" y="54"/>
                    <a:pt x="116" y="54"/>
                    <a:pt x="116" y="54"/>
                  </a:cubicBezTo>
                  <a:cubicBezTo>
                    <a:pt x="116" y="54"/>
                    <a:pt x="116" y="55"/>
                    <a:pt x="116" y="55"/>
                  </a:cubicBezTo>
                  <a:cubicBezTo>
                    <a:pt x="116" y="55"/>
                    <a:pt x="116" y="55"/>
                    <a:pt x="116" y="55"/>
                  </a:cubicBezTo>
                  <a:cubicBezTo>
                    <a:pt x="116" y="55"/>
                    <a:pt x="116" y="55"/>
                    <a:pt x="116" y="56"/>
                  </a:cubicBezTo>
                  <a:cubicBezTo>
                    <a:pt x="116" y="56"/>
                    <a:pt x="116" y="56"/>
                    <a:pt x="116" y="56"/>
                  </a:cubicBezTo>
                  <a:cubicBezTo>
                    <a:pt x="116" y="56"/>
                    <a:pt x="116" y="57"/>
                    <a:pt x="116" y="57"/>
                  </a:cubicBezTo>
                  <a:cubicBezTo>
                    <a:pt x="116" y="57"/>
                    <a:pt x="116" y="57"/>
                    <a:pt x="116" y="58"/>
                  </a:cubicBezTo>
                  <a:cubicBezTo>
                    <a:pt x="116" y="58"/>
                    <a:pt x="116" y="58"/>
                    <a:pt x="116" y="58"/>
                  </a:cubicBezTo>
                  <a:cubicBezTo>
                    <a:pt x="116" y="58"/>
                    <a:pt x="116" y="58"/>
                    <a:pt x="116" y="58"/>
                  </a:cubicBezTo>
                  <a:cubicBezTo>
                    <a:pt x="116" y="58"/>
                    <a:pt x="116" y="58"/>
                    <a:pt x="116" y="58"/>
                  </a:cubicBezTo>
                  <a:cubicBezTo>
                    <a:pt x="116" y="58"/>
                    <a:pt x="116" y="58"/>
                    <a:pt x="116" y="58"/>
                  </a:cubicBezTo>
                  <a:cubicBezTo>
                    <a:pt x="116" y="58"/>
                    <a:pt x="116" y="58"/>
                    <a:pt x="115" y="58"/>
                  </a:cubicBezTo>
                  <a:cubicBezTo>
                    <a:pt x="115" y="58"/>
                    <a:pt x="115" y="58"/>
                    <a:pt x="115" y="58"/>
                  </a:cubicBezTo>
                  <a:cubicBezTo>
                    <a:pt x="115" y="58"/>
                    <a:pt x="115" y="58"/>
                    <a:pt x="115" y="59"/>
                  </a:cubicBezTo>
                  <a:cubicBezTo>
                    <a:pt x="115" y="59"/>
                    <a:pt x="114" y="59"/>
                    <a:pt x="114" y="59"/>
                  </a:cubicBezTo>
                  <a:cubicBezTo>
                    <a:pt x="114" y="59"/>
                    <a:pt x="114" y="59"/>
                    <a:pt x="114" y="60"/>
                  </a:cubicBezTo>
                  <a:cubicBezTo>
                    <a:pt x="114" y="60"/>
                    <a:pt x="114" y="60"/>
                    <a:pt x="114" y="60"/>
                  </a:cubicBezTo>
                  <a:cubicBezTo>
                    <a:pt x="114" y="60"/>
                    <a:pt x="114" y="61"/>
                    <a:pt x="114" y="61"/>
                  </a:cubicBezTo>
                  <a:cubicBezTo>
                    <a:pt x="114" y="61"/>
                    <a:pt x="114" y="61"/>
                    <a:pt x="114" y="61"/>
                  </a:cubicBezTo>
                  <a:cubicBezTo>
                    <a:pt x="114" y="61"/>
                    <a:pt x="114" y="61"/>
                    <a:pt x="114" y="61"/>
                  </a:cubicBezTo>
                  <a:cubicBezTo>
                    <a:pt x="114" y="61"/>
                    <a:pt x="114" y="61"/>
                    <a:pt x="114" y="61"/>
                  </a:cubicBezTo>
                  <a:cubicBezTo>
                    <a:pt x="115" y="61"/>
                    <a:pt x="115" y="62"/>
                    <a:pt x="115" y="62"/>
                  </a:cubicBezTo>
                  <a:cubicBezTo>
                    <a:pt x="115" y="62"/>
                    <a:pt x="115" y="62"/>
                    <a:pt x="115" y="62"/>
                  </a:cubicBezTo>
                  <a:cubicBezTo>
                    <a:pt x="115" y="63"/>
                    <a:pt x="115" y="63"/>
                    <a:pt x="115" y="63"/>
                  </a:cubicBezTo>
                  <a:cubicBezTo>
                    <a:pt x="114" y="63"/>
                    <a:pt x="114" y="63"/>
                    <a:pt x="114" y="63"/>
                  </a:cubicBezTo>
                  <a:cubicBezTo>
                    <a:pt x="114" y="63"/>
                    <a:pt x="114" y="63"/>
                    <a:pt x="114" y="63"/>
                  </a:cubicBezTo>
                  <a:cubicBezTo>
                    <a:pt x="114" y="63"/>
                    <a:pt x="114" y="63"/>
                    <a:pt x="114" y="63"/>
                  </a:cubicBezTo>
                  <a:cubicBezTo>
                    <a:pt x="114" y="63"/>
                    <a:pt x="114" y="63"/>
                    <a:pt x="114" y="63"/>
                  </a:cubicBezTo>
                  <a:cubicBezTo>
                    <a:pt x="114" y="63"/>
                    <a:pt x="114" y="64"/>
                    <a:pt x="114" y="64"/>
                  </a:cubicBezTo>
                  <a:cubicBezTo>
                    <a:pt x="114" y="64"/>
                    <a:pt x="114" y="64"/>
                    <a:pt x="114" y="64"/>
                  </a:cubicBezTo>
                  <a:cubicBezTo>
                    <a:pt x="113" y="64"/>
                    <a:pt x="113" y="64"/>
                    <a:pt x="113" y="64"/>
                  </a:cubicBezTo>
                  <a:cubicBezTo>
                    <a:pt x="113" y="64"/>
                    <a:pt x="113" y="65"/>
                    <a:pt x="113" y="65"/>
                  </a:cubicBezTo>
                  <a:cubicBezTo>
                    <a:pt x="113" y="65"/>
                    <a:pt x="112" y="65"/>
                    <a:pt x="112" y="65"/>
                  </a:cubicBezTo>
                  <a:cubicBezTo>
                    <a:pt x="112" y="66"/>
                    <a:pt x="112" y="66"/>
                    <a:pt x="112" y="66"/>
                  </a:cubicBezTo>
                  <a:cubicBezTo>
                    <a:pt x="112" y="66"/>
                    <a:pt x="112" y="66"/>
                    <a:pt x="112" y="67"/>
                  </a:cubicBezTo>
                  <a:cubicBezTo>
                    <a:pt x="112" y="67"/>
                    <a:pt x="112" y="67"/>
                    <a:pt x="111" y="67"/>
                  </a:cubicBezTo>
                  <a:cubicBezTo>
                    <a:pt x="111" y="68"/>
                    <a:pt x="111" y="68"/>
                    <a:pt x="111" y="68"/>
                  </a:cubicBezTo>
                  <a:cubicBezTo>
                    <a:pt x="111" y="68"/>
                    <a:pt x="111" y="69"/>
                    <a:pt x="111" y="69"/>
                  </a:cubicBezTo>
                  <a:cubicBezTo>
                    <a:pt x="111" y="69"/>
                    <a:pt x="111" y="70"/>
                    <a:pt x="111" y="70"/>
                  </a:cubicBezTo>
                  <a:cubicBezTo>
                    <a:pt x="110" y="70"/>
                    <a:pt x="110" y="70"/>
                    <a:pt x="110" y="70"/>
                  </a:cubicBezTo>
                  <a:cubicBezTo>
                    <a:pt x="110" y="71"/>
                    <a:pt x="110" y="71"/>
                    <a:pt x="110" y="71"/>
                  </a:cubicBezTo>
                  <a:cubicBezTo>
                    <a:pt x="110" y="71"/>
                    <a:pt x="110" y="71"/>
                    <a:pt x="110" y="72"/>
                  </a:cubicBezTo>
                  <a:cubicBezTo>
                    <a:pt x="110" y="72"/>
                    <a:pt x="110" y="72"/>
                    <a:pt x="110" y="72"/>
                  </a:cubicBezTo>
                  <a:cubicBezTo>
                    <a:pt x="110" y="72"/>
                    <a:pt x="110" y="72"/>
                    <a:pt x="110" y="72"/>
                  </a:cubicBezTo>
                  <a:cubicBezTo>
                    <a:pt x="110" y="72"/>
                    <a:pt x="110" y="72"/>
                    <a:pt x="110" y="72"/>
                  </a:cubicBezTo>
                  <a:cubicBezTo>
                    <a:pt x="111" y="72"/>
                    <a:pt x="110" y="72"/>
                    <a:pt x="110" y="73"/>
                  </a:cubicBezTo>
                  <a:cubicBezTo>
                    <a:pt x="110" y="73"/>
                    <a:pt x="110" y="73"/>
                    <a:pt x="110" y="73"/>
                  </a:cubicBezTo>
                  <a:cubicBezTo>
                    <a:pt x="110" y="73"/>
                    <a:pt x="110" y="73"/>
                    <a:pt x="110" y="73"/>
                  </a:cubicBezTo>
                  <a:cubicBezTo>
                    <a:pt x="110" y="73"/>
                    <a:pt x="110" y="73"/>
                    <a:pt x="110" y="73"/>
                  </a:cubicBezTo>
                  <a:cubicBezTo>
                    <a:pt x="110" y="73"/>
                    <a:pt x="110" y="73"/>
                    <a:pt x="110" y="73"/>
                  </a:cubicBezTo>
                  <a:cubicBezTo>
                    <a:pt x="110" y="73"/>
                    <a:pt x="110" y="74"/>
                    <a:pt x="110" y="74"/>
                  </a:cubicBezTo>
                  <a:cubicBezTo>
                    <a:pt x="110" y="74"/>
                    <a:pt x="110" y="75"/>
                    <a:pt x="110" y="75"/>
                  </a:cubicBezTo>
                  <a:cubicBezTo>
                    <a:pt x="110" y="76"/>
                    <a:pt x="110" y="77"/>
                    <a:pt x="110" y="78"/>
                  </a:cubicBezTo>
                  <a:cubicBezTo>
                    <a:pt x="110" y="79"/>
                    <a:pt x="109" y="79"/>
                    <a:pt x="109" y="80"/>
                  </a:cubicBezTo>
                  <a:cubicBezTo>
                    <a:pt x="109" y="80"/>
                    <a:pt x="109" y="80"/>
                    <a:pt x="109" y="81"/>
                  </a:cubicBezTo>
                  <a:cubicBezTo>
                    <a:pt x="109" y="81"/>
                    <a:pt x="108" y="81"/>
                    <a:pt x="108" y="81"/>
                  </a:cubicBezTo>
                  <a:cubicBezTo>
                    <a:pt x="108" y="82"/>
                    <a:pt x="108" y="82"/>
                    <a:pt x="107" y="82"/>
                  </a:cubicBezTo>
                  <a:cubicBezTo>
                    <a:pt x="107" y="82"/>
                    <a:pt x="107" y="82"/>
                    <a:pt x="107" y="83"/>
                  </a:cubicBezTo>
                  <a:cubicBezTo>
                    <a:pt x="107" y="83"/>
                    <a:pt x="106" y="83"/>
                    <a:pt x="106" y="84"/>
                  </a:cubicBezTo>
                  <a:cubicBezTo>
                    <a:pt x="106" y="84"/>
                    <a:pt x="106" y="84"/>
                    <a:pt x="105" y="84"/>
                  </a:cubicBezTo>
                  <a:cubicBezTo>
                    <a:pt x="105" y="84"/>
                    <a:pt x="105" y="84"/>
                    <a:pt x="105" y="84"/>
                  </a:cubicBezTo>
                  <a:cubicBezTo>
                    <a:pt x="105" y="84"/>
                    <a:pt x="105" y="84"/>
                    <a:pt x="105" y="84"/>
                  </a:cubicBezTo>
                  <a:cubicBezTo>
                    <a:pt x="105" y="85"/>
                    <a:pt x="105" y="85"/>
                    <a:pt x="105" y="85"/>
                  </a:cubicBezTo>
                  <a:cubicBezTo>
                    <a:pt x="105" y="85"/>
                    <a:pt x="105" y="85"/>
                    <a:pt x="105" y="85"/>
                  </a:cubicBezTo>
                  <a:cubicBezTo>
                    <a:pt x="105" y="86"/>
                    <a:pt x="104" y="86"/>
                    <a:pt x="104" y="87"/>
                  </a:cubicBezTo>
                  <a:cubicBezTo>
                    <a:pt x="104" y="87"/>
                    <a:pt x="104" y="87"/>
                    <a:pt x="104" y="87"/>
                  </a:cubicBezTo>
                  <a:cubicBezTo>
                    <a:pt x="104" y="88"/>
                    <a:pt x="104" y="88"/>
                    <a:pt x="104" y="88"/>
                  </a:cubicBezTo>
                  <a:cubicBezTo>
                    <a:pt x="104" y="88"/>
                    <a:pt x="104" y="88"/>
                    <a:pt x="104" y="88"/>
                  </a:cubicBezTo>
                  <a:cubicBezTo>
                    <a:pt x="104" y="89"/>
                    <a:pt x="104" y="89"/>
                    <a:pt x="104" y="89"/>
                  </a:cubicBezTo>
                  <a:cubicBezTo>
                    <a:pt x="104" y="89"/>
                    <a:pt x="104" y="89"/>
                    <a:pt x="104" y="90"/>
                  </a:cubicBezTo>
                  <a:cubicBezTo>
                    <a:pt x="104" y="90"/>
                    <a:pt x="104" y="90"/>
                    <a:pt x="104" y="90"/>
                  </a:cubicBezTo>
                  <a:cubicBezTo>
                    <a:pt x="104" y="90"/>
                    <a:pt x="104" y="90"/>
                    <a:pt x="104" y="90"/>
                  </a:cubicBezTo>
                  <a:cubicBezTo>
                    <a:pt x="104" y="90"/>
                    <a:pt x="104" y="90"/>
                    <a:pt x="104" y="91"/>
                  </a:cubicBezTo>
                  <a:cubicBezTo>
                    <a:pt x="104" y="91"/>
                    <a:pt x="104" y="91"/>
                    <a:pt x="104" y="92"/>
                  </a:cubicBezTo>
                  <a:cubicBezTo>
                    <a:pt x="104" y="92"/>
                    <a:pt x="104" y="92"/>
                    <a:pt x="104" y="93"/>
                  </a:cubicBezTo>
                  <a:cubicBezTo>
                    <a:pt x="103" y="93"/>
                    <a:pt x="103" y="93"/>
                    <a:pt x="102" y="94"/>
                  </a:cubicBezTo>
                  <a:cubicBezTo>
                    <a:pt x="102" y="94"/>
                    <a:pt x="102" y="94"/>
                    <a:pt x="102" y="94"/>
                  </a:cubicBezTo>
                  <a:cubicBezTo>
                    <a:pt x="102" y="94"/>
                    <a:pt x="102" y="94"/>
                    <a:pt x="102" y="94"/>
                  </a:cubicBezTo>
                  <a:cubicBezTo>
                    <a:pt x="102" y="95"/>
                    <a:pt x="102" y="95"/>
                    <a:pt x="102" y="95"/>
                  </a:cubicBezTo>
                  <a:cubicBezTo>
                    <a:pt x="102" y="95"/>
                    <a:pt x="102" y="95"/>
                    <a:pt x="102" y="95"/>
                  </a:cubicBezTo>
                  <a:cubicBezTo>
                    <a:pt x="102" y="96"/>
                    <a:pt x="102" y="96"/>
                    <a:pt x="102" y="96"/>
                  </a:cubicBezTo>
                  <a:cubicBezTo>
                    <a:pt x="102" y="96"/>
                    <a:pt x="102" y="97"/>
                    <a:pt x="102" y="97"/>
                  </a:cubicBezTo>
                  <a:cubicBezTo>
                    <a:pt x="102" y="97"/>
                    <a:pt x="102" y="98"/>
                    <a:pt x="102" y="98"/>
                  </a:cubicBezTo>
                  <a:cubicBezTo>
                    <a:pt x="103" y="98"/>
                    <a:pt x="103" y="98"/>
                    <a:pt x="103" y="98"/>
                  </a:cubicBezTo>
                  <a:cubicBezTo>
                    <a:pt x="103" y="99"/>
                    <a:pt x="103" y="99"/>
                    <a:pt x="103" y="99"/>
                  </a:cubicBezTo>
                  <a:cubicBezTo>
                    <a:pt x="103" y="99"/>
                    <a:pt x="104" y="99"/>
                    <a:pt x="104" y="99"/>
                  </a:cubicBezTo>
                  <a:cubicBezTo>
                    <a:pt x="104" y="99"/>
                    <a:pt x="104" y="99"/>
                    <a:pt x="104" y="99"/>
                  </a:cubicBezTo>
                  <a:cubicBezTo>
                    <a:pt x="104" y="99"/>
                    <a:pt x="104" y="100"/>
                    <a:pt x="104" y="100"/>
                  </a:cubicBezTo>
                  <a:cubicBezTo>
                    <a:pt x="104" y="100"/>
                    <a:pt x="104" y="100"/>
                    <a:pt x="104" y="100"/>
                  </a:cubicBezTo>
                  <a:cubicBezTo>
                    <a:pt x="104" y="101"/>
                    <a:pt x="104" y="101"/>
                    <a:pt x="104" y="101"/>
                  </a:cubicBezTo>
                  <a:cubicBezTo>
                    <a:pt x="104" y="101"/>
                    <a:pt x="104" y="102"/>
                    <a:pt x="104" y="102"/>
                  </a:cubicBezTo>
                  <a:cubicBezTo>
                    <a:pt x="104" y="102"/>
                    <a:pt x="104" y="102"/>
                    <a:pt x="104" y="102"/>
                  </a:cubicBezTo>
                  <a:cubicBezTo>
                    <a:pt x="103" y="102"/>
                    <a:pt x="103" y="103"/>
                    <a:pt x="103" y="103"/>
                  </a:cubicBezTo>
                  <a:cubicBezTo>
                    <a:pt x="103" y="103"/>
                    <a:pt x="103" y="103"/>
                    <a:pt x="103" y="104"/>
                  </a:cubicBezTo>
                  <a:cubicBezTo>
                    <a:pt x="102" y="104"/>
                    <a:pt x="102" y="104"/>
                    <a:pt x="102" y="105"/>
                  </a:cubicBezTo>
                  <a:cubicBezTo>
                    <a:pt x="102" y="105"/>
                    <a:pt x="102" y="105"/>
                    <a:pt x="102" y="106"/>
                  </a:cubicBezTo>
                  <a:cubicBezTo>
                    <a:pt x="102" y="106"/>
                    <a:pt x="102" y="106"/>
                    <a:pt x="102" y="106"/>
                  </a:cubicBezTo>
                  <a:cubicBezTo>
                    <a:pt x="103" y="106"/>
                    <a:pt x="103" y="107"/>
                    <a:pt x="103" y="107"/>
                  </a:cubicBezTo>
                  <a:cubicBezTo>
                    <a:pt x="103" y="107"/>
                    <a:pt x="103" y="107"/>
                    <a:pt x="103" y="108"/>
                  </a:cubicBezTo>
                  <a:cubicBezTo>
                    <a:pt x="103" y="108"/>
                    <a:pt x="103" y="108"/>
                    <a:pt x="103" y="108"/>
                  </a:cubicBezTo>
                  <a:cubicBezTo>
                    <a:pt x="103" y="108"/>
                    <a:pt x="103" y="109"/>
                    <a:pt x="103" y="109"/>
                  </a:cubicBezTo>
                  <a:cubicBezTo>
                    <a:pt x="103" y="109"/>
                    <a:pt x="103" y="109"/>
                    <a:pt x="103" y="109"/>
                  </a:cubicBezTo>
                  <a:cubicBezTo>
                    <a:pt x="103" y="109"/>
                    <a:pt x="103" y="109"/>
                    <a:pt x="103" y="109"/>
                  </a:cubicBezTo>
                  <a:cubicBezTo>
                    <a:pt x="103" y="110"/>
                    <a:pt x="103" y="110"/>
                    <a:pt x="103" y="110"/>
                  </a:cubicBezTo>
                  <a:cubicBezTo>
                    <a:pt x="103" y="111"/>
                    <a:pt x="102" y="111"/>
                    <a:pt x="102" y="111"/>
                  </a:cubicBezTo>
                  <a:cubicBezTo>
                    <a:pt x="102" y="111"/>
                    <a:pt x="102" y="112"/>
                    <a:pt x="102" y="112"/>
                  </a:cubicBezTo>
                  <a:cubicBezTo>
                    <a:pt x="102" y="112"/>
                    <a:pt x="102" y="113"/>
                    <a:pt x="102" y="113"/>
                  </a:cubicBezTo>
                  <a:cubicBezTo>
                    <a:pt x="102" y="113"/>
                    <a:pt x="102" y="113"/>
                    <a:pt x="102" y="114"/>
                  </a:cubicBezTo>
                  <a:cubicBezTo>
                    <a:pt x="102" y="114"/>
                    <a:pt x="102" y="114"/>
                    <a:pt x="102" y="114"/>
                  </a:cubicBezTo>
                  <a:cubicBezTo>
                    <a:pt x="102" y="114"/>
                    <a:pt x="102" y="114"/>
                    <a:pt x="102" y="114"/>
                  </a:cubicBezTo>
                  <a:cubicBezTo>
                    <a:pt x="102" y="114"/>
                    <a:pt x="102" y="114"/>
                    <a:pt x="102" y="114"/>
                  </a:cubicBezTo>
                  <a:cubicBezTo>
                    <a:pt x="102" y="115"/>
                    <a:pt x="102" y="115"/>
                    <a:pt x="102" y="115"/>
                  </a:cubicBezTo>
                  <a:cubicBezTo>
                    <a:pt x="102" y="115"/>
                    <a:pt x="102" y="115"/>
                    <a:pt x="102" y="116"/>
                  </a:cubicBezTo>
                  <a:cubicBezTo>
                    <a:pt x="102" y="116"/>
                    <a:pt x="102" y="116"/>
                    <a:pt x="102" y="116"/>
                  </a:cubicBezTo>
                  <a:cubicBezTo>
                    <a:pt x="101" y="116"/>
                    <a:pt x="101" y="116"/>
                    <a:pt x="101" y="116"/>
                  </a:cubicBezTo>
                  <a:cubicBezTo>
                    <a:pt x="101" y="117"/>
                    <a:pt x="101" y="117"/>
                    <a:pt x="101" y="117"/>
                  </a:cubicBezTo>
                  <a:cubicBezTo>
                    <a:pt x="101" y="117"/>
                    <a:pt x="101" y="117"/>
                    <a:pt x="101" y="118"/>
                  </a:cubicBezTo>
                  <a:cubicBezTo>
                    <a:pt x="101" y="118"/>
                    <a:pt x="101" y="118"/>
                    <a:pt x="101" y="118"/>
                  </a:cubicBezTo>
                  <a:cubicBezTo>
                    <a:pt x="101" y="118"/>
                    <a:pt x="101" y="119"/>
                    <a:pt x="101" y="119"/>
                  </a:cubicBezTo>
                  <a:cubicBezTo>
                    <a:pt x="101" y="119"/>
                    <a:pt x="101" y="119"/>
                    <a:pt x="101" y="119"/>
                  </a:cubicBezTo>
                  <a:cubicBezTo>
                    <a:pt x="101" y="119"/>
                    <a:pt x="101" y="120"/>
                    <a:pt x="101" y="120"/>
                  </a:cubicBezTo>
                  <a:cubicBezTo>
                    <a:pt x="101" y="120"/>
                    <a:pt x="101" y="120"/>
                    <a:pt x="101" y="121"/>
                  </a:cubicBezTo>
                  <a:cubicBezTo>
                    <a:pt x="101" y="121"/>
                    <a:pt x="101" y="122"/>
                    <a:pt x="101" y="122"/>
                  </a:cubicBezTo>
                  <a:cubicBezTo>
                    <a:pt x="101" y="123"/>
                    <a:pt x="101" y="123"/>
                    <a:pt x="101" y="123"/>
                  </a:cubicBezTo>
                  <a:cubicBezTo>
                    <a:pt x="101" y="124"/>
                    <a:pt x="101" y="124"/>
                    <a:pt x="101" y="124"/>
                  </a:cubicBezTo>
                  <a:cubicBezTo>
                    <a:pt x="101" y="124"/>
                    <a:pt x="101" y="124"/>
                    <a:pt x="101" y="124"/>
                  </a:cubicBezTo>
                  <a:cubicBezTo>
                    <a:pt x="101" y="125"/>
                    <a:pt x="101" y="125"/>
                    <a:pt x="101" y="125"/>
                  </a:cubicBezTo>
                  <a:cubicBezTo>
                    <a:pt x="101" y="125"/>
                    <a:pt x="101" y="126"/>
                    <a:pt x="101" y="126"/>
                  </a:cubicBezTo>
                  <a:cubicBezTo>
                    <a:pt x="101" y="126"/>
                    <a:pt x="101" y="127"/>
                    <a:pt x="101" y="127"/>
                  </a:cubicBezTo>
                  <a:cubicBezTo>
                    <a:pt x="100" y="127"/>
                    <a:pt x="100" y="128"/>
                    <a:pt x="100" y="128"/>
                  </a:cubicBezTo>
                  <a:cubicBezTo>
                    <a:pt x="100" y="128"/>
                    <a:pt x="100" y="128"/>
                    <a:pt x="100" y="128"/>
                  </a:cubicBezTo>
                  <a:cubicBezTo>
                    <a:pt x="100" y="129"/>
                    <a:pt x="100" y="129"/>
                    <a:pt x="100" y="129"/>
                  </a:cubicBezTo>
                  <a:cubicBezTo>
                    <a:pt x="100" y="130"/>
                    <a:pt x="100" y="130"/>
                    <a:pt x="100" y="131"/>
                  </a:cubicBezTo>
                  <a:cubicBezTo>
                    <a:pt x="100" y="131"/>
                    <a:pt x="100" y="132"/>
                    <a:pt x="100" y="132"/>
                  </a:cubicBezTo>
                  <a:cubicBezTo>
                    <a:pt x="100" y="132"/>
                    <a:pt x="100" y="133"/>
                    <a:pt x="100" y="133"/>
                  </a:cubicBezTo>
                  <a:cubicBezTo>
                    <a:pt x="100" y="133"/>
                    <a:pt x="100" y="133"/>
                    <a:pt x="100" y="133"/>
                  </a:cubicBezTo>
                  <a:cubicBezTo>
                    <a:pt x="100" y="134"/>
                    <a:pt x="100" y="134"/>
                    <a:pt x="100" y="134"/>
                  </a:cubicBezTo>
                  <a:cubicBezTo>
                    <a:pt x="100" y="134"/>
                    <a:pt x="100" y="135"/>
                    <a:pt x="100" y="135"/>
                  </a:cubicBezTo>
                  <a:cubicBezTo>
                    <a:pt x="100" y="136"/>
                    <a:pt x="100" y="136"/>
                    <a:pt x="100" y="136"/>
                  </a:cubicBezTo>
                  <a:cubicBezTo>
                    <a:pt x="100" y="137"/>
                    <a:pt x="100" y="137"/>
                    <a:pt x="100" y="137"/>
                  </a:cubicBezTo>
                  <a:cubicBezTo>
                    <a:pt x="100" y="137"/>
                    <a:pt x="100" y="137"/>
                    <a:pt x="100" y="137"/>
                  </a:cubicBezTo>
                  <a:cubicBezTo>
                    <a:pt x="100" y="138"/>
                    <a:pt x="100" y="138"/>
                    <a:pt x="100" y="138"/>
                  </a:cubicBezTo>
                  <a:cubicBezTo>
                    <a:pt x="100" y="138"/>
                    <a:pt x="100" y="138"/>
                    <a:pt x="100" y="138"/>
                  </a:cubicBezTo>
                  <a:cubicBezTo>
                    <a:pt x="100" y="139"/>
                    <a:pt x="99" y="139"/>
                    <a:pt x="99" y="139"/>
                  </a:cubicBezTo>
                  <a:cubicBezTo>
                    <a:pt x="99" y="139"/>
                    <a:pt x="99" y="139"/>
                    <a:pt x="99" y="140"/>
                  </a:cubicBezTo>
                  <a:cubicBezTo>
                    <a:pt x="99" y="140"/>
                    <a:pt x="99" y="140"/>
                    <a:pt x="99" y="140"/>
                  </a:cubicBezTo>
                  <a:cubicBezTo>
                    <a:pt x="99" y="140"/>
                    <a:pt x="99" y="140"/>
                    <a:pt x="100" y="140"/>
                  </a:cubicBezTo>
                  <a:cubicBezTo>
                    <a:pt x="100" y="140"/>
                    <a:pt x="100" y="141"/>
                    <a:pt x="100" y="141"/>
                  </a:cubicBezTo>
                  <a:cubicBezTo>
                    <a:pt x="100" y="141"/>
                    <a:pt x="100" y="141"/>
                    <a:pt x="100" y="142"/>
                  </a:cubicBezTo>
                  <a:cubicBezTo>
                    <a:pt x="100" y="142"/>
                    <a:pt x="100" y="142"/>
                    <a:pt x="100" y="142"/>
                  </a:cubicBezTo>
                  <a:cubicBezTo>
                    <a:pt x="100" y="142"/>
                    <a:pt x="100" y="143"/>
                    <a:pt x="100" y="143"/>
                  </a:cubicBezTo>
                  <a:cubicBezTo>
                    <a:pt x="100" y="143"/>
                    <a:pt x="100" y="143"/>
                    <a:pt x="100" y="143"/>
                  </a:cubicBezTo>
                  <a:cubicBezTo>
                    <a:pt x="100" y="143"/>
                    <a:pt x="100" y="143"/>
                    <a:pt x="100" y="144"/>
                  </a:cubicBezTo>
                  <a:cubicBezTo>
                    <a:pt x="100" y="144"/>
                    <a:pt x="100" y="144"/>
                    <a:pt x="100" y="144"/>
                  </a:cubicBezTo>
                  <a:cubicBezTo>
                    <a:pt x="100" y="144"/>
                    <a:pt x="100" y="144"/>
                    <a:pt x="100" y="145"/>
                  </a:cubicBezTo>
                  <a:cubicBezTo>
                    <a:pt x="100" y="145"/>
                    <a:pt x="100" y="145"/>
                    <a:pt x="100" y="145"/>
                  </a:cubicBezTo>
                  <a:cubicBezTo>
                    <a:pt x="100" y="145"/>
                    <a:pt x="100" y="145"/>
                    <a:pt x="100" y="145"/>
                  </a:cubicBezTo>
                  <a:cubicBezTo>
                    <a:pt x="100" y="145"/>
                    <a:pt x="100" y="145"/>
                    <a:pt x="100" y="145"/>
                  </a:cubicBezTo>
                  <a:cubicBezTo>
                    <a:pt x="100" y="145"/>
                    <a:pt x="100" y="145"/>
                    <a:pt x="100" y="146"/>
                  </a:cubicBezTo>
                  <a:cubicBezTo>
                    <a:pt x="100" y="146"/>
                    <a:pt x="99" y="147"/>
                    <a:pt x="99" y="147"/>
                  </a:cubicBezTo>
                  <a:cubicBezTo>
                    <a:pt x="99" y="148"/>
                    <a:pt x="99" y="149"/>
                    <a:pt x="99" y="149"/>
                  </a:cubicBezTo>
                  <a:cubicBezTo>
                    <a:pt x="99" y="149"/>
                    <a:pt x="99" y="150"/>
                    <a:pt x="99" y="150"/>
                  </a:cubicBezTo>
                  <a:cubicBezTo>
                    <a:pt x="99" y="150"/>
                    <a:pt x="99" y="150"/>
                    <a:pt x="99" y="150"/>
                  </a:cubicBezTo>
                  <a:cubicBezTo>
                    <a:pt x="99" y="151"/>
                    <a:pt x="99" y="151"/>
                    <a:pt x="99" y="151"/>
                  </a:cubicBezTo>
                  <a:cubicBezTo>
                    <a:pt x="99" y="152"/>
                    <a:pt x="99" y="152"/>
                    <a:pt x="99" y="152"/>
                  </a:cubicBezTo>
                  <a:cubicBezTo>
                    <a:pt x="99" y="153"/>
                    <a:pt x="99" y="153"/>
                    <a:pt x="99" y="153"/>
                  </a:cubicBezTo>
                  <a:cubicBezTo>
                    <a:pt x="99" y="153"/>
                    <a:pt x="99" y="154"/>
                    <a:pt x="99" y="154"/>
                  </a:cubicBezTo>
                  <a:cubicBezTo>
                    <a:pt x="99" y="154"/>
                    <a:pt x="99" y="154"/>
                    <a:pt x="99" y="154"/>
                  </a:cubicBezTo>
                  <a:cubicBezTo>
                    <a:pt x="99" y="154"/>
                    <a:pt x="99" y="154"/>
                    <a:pt x="99" y="155"/>
                  </a:cubicBezTo>
                  <a:cubicBezTo>
                    <a:pt x="99" y="155"/>
                    <a:pt x="99" y="155"/>
                    <a:pt x="99" y="155"/>
                  </a:cubicBezTo>
                  <a:cubicBezTo>
                    <a:pt x="98" y="155"/>
                    <a:pt x="98" y="155"/>
                    <a:pt x="98" y="156"/>
                  </a:cubicBezTo>
                  <a:cubicBezTo>
                    <a:pt x="98" y="156"/>
                    <a:pt x="97" y="156"/>
                    <a:pt x="97" y="157"/>
                  </a:cubicBezTo>
                  <a:cubicBezTo>
                    <a:pt x="97" y="157"/>
                    <a:pt x="97" y="157"/>
                    <a:pt x="97" y="157"/>
                  </a:cubicBezTo>
                  <a:cubicBezTo>
                    <a:pt x="97" y="158"/>
                    <a:pt x="97" y="158"/>
                    <a:pt x="97" y="158"/>
                  </a:cubicBezTo>
                  <a:cubicBezTo>
                    <a:pt x="97" y="159"/>
                    <a:pt x="97" y="159"/>
                    <a:pt x="97" y="159"/>
                  </a:cubicBezTo>
                  <a:cubicBezTo>
                    <a:pt x="97" y="159"/>
                    <a:pt x="97" y="160"/>
                    <a:pt x="97" y="160"/>
                  </a:cubicBezTo>
                  <a:cubicBezTo>
                    <a:pt x="97" y="160"/>
                    <a:pt x="97" y="160"/>
                    <a:pt x="97" y="161"/>
                  </a:cubicBezTo>
                  <a:cubicBezTo>
                    <a:pt x="97" y="161"/>
                    <a:pt x="97" y="161"/>
                    <a:pt x="97" y="161"/>
                  </a:cubicBezTo>
                  <a:cubicBezTo>
                    <a:pt x="97" y="161"/>
                    <a:pt x="97" y="161"/>
                    <a:pt x="97" y="162"/>
                  </a:cubicBezTo>
                  <a:cubicBezTo>
                    <a:pt x="97" y="162"/>
                    <a:pt x="97" y="162"/>
                    <a:pt x="97" y="162"/>
                  </a:cubicBezTo>
                  <a:cubicBezTo>
                    <a:pt x="97" y="162"/>
                    <a:pt x="97" y="162"/>
                    <a:pt x="97" y="162"/>
                  </a:cubicBezTo>
                  <a:cubicBezTo>
                    <a:pt x="97" y="162"/>
                    <a:pt x="97" y="162"/>
                    <a:pt x="97" y="163"/>
                  </a:cubicBezTo>
                  <a:cubicBezTo>
                    <a:pt x="97" y="163"/>
                    <a:pt x="97" y="163"/>
                    <a:pt x="97" y="163"/>
                  </a:cubicBezTo>
                  <a:cubicBezTo>
                    <a:pt x="97" y="164"/>
                    <a:pt x="97" y="164"/>
                    <a:pt x="97" y="164"/>
                  </a:cubicBezTo>
                  <a:cubicBezTo>
                    <a:pt x="97" y="164"/>
                    <a:pt x="97" y="164"/>
                    <a:pt x="97" y="164"/>
                  </a:cubicBezTo>
                  <a:cubicBezTo>
                    <a:pt x="97" y="164"/>
                    <a:pt x="97" y="164"/>
                    <a:pt x="97" y="164"/>
                  </a:cubicBezTo>
                  <a:cubicBezTo>
                    <a:pt x="97" y="164"/>
                    <a:pt x="97" y="165"/>
                    <a:pt x="97" y="165"/>
                  </a:cubicBezTo>
                  <a:cubicBezTo>
                    <a:pt x="97" y="165"/>
                    <a:pt x="96" y="165"/>
                    <a:pt x="96" y="165"/>
                  </a:cubicBezTo>
                  <a:cubicBezTo>
                    <a:pt x="96" y="165"/>
                    <a:pt x="96" y="165"/>
                    <a:pt x="96" y="165"/>
                  </a:cubicBezTo>
                  <a:cubicBezTo>
                    <a:pt x="96" y="165"/>
                    <a:pt x="96" y="165"/>
                    <a:pt x="96" y="165"/>
                  </a:cubicBezTo>
                  <a:cubicBezTo>
                    <a:pt x="96" y="166"/>
                    <a:pt x="96" y="166"/>
                    <a:pt x="96" y="166"/>
                  </a:cubicBezTo>
                  <a:cubicBezTo>
                    <a:pt x="96" y="166"/>
                    <a:pt x="96" y="166"/>
                    <a:pt x="96" y="166"/>
                  </a:cubicBezTo>
                  <a:cubicBezTo>
                    <a:pt x="96" y="166"/>
                    <a:pt x="96" y="166"/>
                    <a:pt x="96" y="166"/>
                  </a:cubicBezTo>
                  <a:cubicBezTo>
                    <a:pt x="96" y="166"/>
                    <a:pt x="96" y="167"/>
                    <a:pt x="96" y="167"/>
                  </a:cubicBezTo>
                  <a:cubicBezTo>
                    <a:pt x="96" y="167"/>
                    <a:pt x="96" y="167"/>
                    <a:pt x="96" y="167"/>
                  </a:cubicBezTo>
                  <a:cubicBezTo>
                    <a:pt x="96" y="167"/>
                    <a:pt x="96" y="168"/>
                    <a:pt x="96" y="168"/>
                  </a:cubicBezTo>
                  <a:cubicBezTo>
                    <a:pt x="96" y="168"/>
                    <a:pt x="96" y="168"/>
                    <a:pt x="96" y="168"/>
                  </a:cubicBezTo>
                  <a:cubicBezTo>
                    <a:pt x="96" y="168"/>
                    <a:pt x="96" y="169"/>
                    <a:pt x="96" y="169"/>
                  </a:cubicBezTo>
                  <a:cubicBezTo>
                    <a:pt x="96" y="169"/>
                    <a:pt x="96" y="169"/>
                    <a:pt x="96" y="169"/>
                  </a:cubicBezTo>
                  <a:cubicBezTo>
                    <a:pt x="96" y="169"/>
                    <a:pt x="96" y="169"/>
                    <a:pt x="96" y="170"/>
                  </a:cubicBezTo>
                  <a:cubicBezTo>
                    <a:pt x="96" y="170"/>
                    <a:pt x="96" y="170"/>
                    <a:pt x="96" y="170"/>
                  </a:cubicBezTo>
                  <a:cubicBezTo>
                    <a:pt x="96" y="170"/>
                    <a:pt x="96" y="170"/>
                    <a:pt x="96" y="170"/>
                  </a:cubicBezTo>
                  <a:cubicBezTo>
                    <a:pt x="96" y="171"/>
                    <a:pt x="96" y="171"/>
                    <a:pt x="96" y="171"/>
                  </a:cubicBezTo>
                  <a:cubicBezTo>
                    <a:pt x="97" y="171"/>
                    <a:pt x="97" y="172"/>
                    <a:pt x="97" y="172"/>
                  </a:cubicBezTo>
                  <a:cubicBezTo>
                    <a:pt x="96" y="172"/>
                    <a:pt x="96" y="172"/>
                    <a:pt x="96" y="172"/>
                  </a:cubicBezTo>
                  <a:cubicBezTo>
                    <a:pt x="95" y="172"/>
                    <a:pt x="95" y="173"/>
                    <a:pt x="95" y="173"/>
                  </a:cubicBezTo>
                  <a:cubicBezTo>
                    <a:pt x="95" y="173"/>
                    <a:pt x="95" y="173"/>
                    <a:pt x="95" y="173"/>
                  </a:cubicBezTo>
                  <a:cubicBezTo>
                    <a:pt x="95" y="173"/>
                    <a:pt x="95" y="173"/>
                    <a:pt x="95" y="173"/>
                  </a:cubicBezTo>
                  <a:cubicBezTo>
                    <a:pt x="95" y="173"/>
                    <a:pt x="95" y="173"/>
                    <a:pt x="95" y="173"/>
                  </a:cubicBezTo>
                  <a:cubicBezTo>
                    <a:pt x="95" y="173"/>
                    <a:pt x="95" y="173"/>
                    <a:pt x="95" y="174"/>
                  </a:cubicBezTo>
                  <a:cubicBezTo>
                    <a:pt x="95" y="174"/>
                    <a:pt x="95" y="174"/>
                    <a:pt x="95" y="174"/>
                  </a:cubicBezTo>
                  <a:cubicBezTo>
                    <a:pt x="95" y="174"/>
                    <a:pt x="95" y="174"/>
                    <a:pt x="95" y="174"/>
                  </a:cubicBezTo>
                  <a:cubicBezTo>
                    <a:pt x="94" y="174"/>
                    <a:pt x="94" y="174"/>
                    <a:pt x="94" y="174"/>
                  </a:cubicBezTo>
                  <a:cubicBezTo>
                    <a:pt x="94" y="174"/>
                    <a:pt x="94" y="175"/>
                    <a:pt x="94" y="175"/>
                  </a:cubicBezTo>
                  <a:cubicBezTo>
                    <a:pt x="94" y="175"/>
                    <a:pt x="94" y="175"/>
                    <a:pt x="94" y="175"/>
                  </a:cubicBezTo>
                  <a:cubicBezTo>
                    <a:pt x="94" y="175"/>
                    <a:pt x="94" y="176"/>
                    <a:pt x="94" y="176"/>
                  </a:cubicBezTo>
                  <a:cubicBezTo>
                    <a:pt x="94" y="176"/>
                    <a:pt x="93" y="176"/>
                    <a:pt x="93" y="176"/>
                  </a:cubicBezTo>
                  <a:cubicBezTo>
                    <a:pt x="93" y="176"/>
                    <a:pt x="93" y="177"/>
                    <a:pt x="93" y="177"/>
                  </a:cubicBezTo>
                  <a:cubicBezTo>
                    <a:pt x="93" y="177"/>
                    <a:pt x="93" y="177"/>
                    <a:pt x="93" y="177"/>
                  </a:cubicBezTo>
                  <a:cubicBezTo>
                    <a:pt x="93" y="177"/>
                    <a:pt x="93" y="177"/>
                    <a:pt x="93" y="178"/>
                  </a:cubicBezTo>
                  <a:cubicBezTo>
                    <a:pt x="93" y="178"/>
                    <a:pt x="93" y="178"/>
                    <a:pt x="93" y="178"/>
                  </a:cubicBezTo>
                  <a:cubicBezTo>
                    <a:pt x="93" y="179"/>
                    <a:pt x="93" y="179"/>
                    <a:pt x="93" y="179"/>
                  </a:cubicBezTo>
                  <a:cubicBezTo>
                    <a:pt x="93" y="179"/>
                    <a:pt x="93" y="179"/>
                    <a:pt x="93" y="179"/>
                  </a:cubicBezTo>
                  <a:cubicBezTo>
                    <a:pt x="93" y="179"/>
                    <a:pt x="92" y="179"/>
                    <a:pt x="92" y="180"/>
                  </a:cubicBezTo>
                  <a:cubicBezTo>
                    <a:pt x="92" y="180"/>
                    <a:pt x="92" y="180"/>
                    <a:pt x="92" y="180"/>
                  </a:cubicBezTo>
                  <a:cubicBezTo>
                    <a:pt x="92" y="180"/>
                    <a:pt x="92" y="180"/>
                    <a:pt x="92" y="180"/>
                  </a:cubicBezTo>
                  <a:cubicBezTo>
                    <a:pt x="92" y="181"/>
                    <a:pt x="92" y="181"/>
                    <a:pt x="92" y="181"/>
                  </a:cubicBezTo>
                  <a:cubicBezTo>
                    <a:pt x="92" y="181"/>
                    <a:pt x="92" y="182"/>
                    <a:pt x="91" y="183"/>
                  </a:cubicBezTo>
                  <a:cubicBezTo>
                    <a:pt x="91" y="183"/>
                    <a:pt x="91" y="183"/>
                    <a:pt x="91" y="183"/>
                  </a:cubicBezTo>
                  <a:cubicBezTo>
                    <a:pt x="91" y="184"/>
                    <a:pt x="91" y="184"/>
                    <a:pt x="91" y="185"/>
                  </a:cubicBezTo>
                  <a:cubicBezTo>
                    <a:pt x="91" y="185"/>
                    <a:pt x="91" y="186"/>
                    <a:pt x="90" y="186"/>
                  </a:cubicBezTo>
                  <a:cubicBezTo>
                    <a:pt x="90" y="186"/>
                    <a:pt x="90" y="187"/>
                    <a:pt x="90" y="187"/>
                  </a:cubicBezTo>
                  <a:cubicBezTo>
                    <a:pt x="90" y="187"/>
                    <a:pt x="90" y="187"/>
                    <a:pt x="90" y="187"/>
                  </a:cubicBezTo>
                  <a:cubicBezTo>
                    <a:pt x="89" y="187"/>
                    <a:pt x="89" y="188"/>
                    <a:pt x="89" y="188"/>
                  </a:cubicBezTo>
                  <a:cubicBezTo>
                    <a:pt x="89" y="188"/>
                    <a:pt x="89" y="188"/>
                    <a:pt x="89" y="188"/>
                  </a:cubicBezTo>
                  <a:cubicBezTo>
                    <a:pt x="89" y="188"/>
                    <a:pt x="89" y="189"/>
                    <a:pt x="89" y="189"/>
                  </a:cubicBezTo>
                  <a:cubicBezTo>
                    <a:pt x="89" y="189"/>
                    <a:pt x="89" y="189"/>
                    <a:pt x="89" y="189"/>
                  </a:cubicBezTo>
                  <a:cubicBezTo>
                    <a:pt x="89" y="190"/>
                    <a:pt x="89" y="190"/>
                    <a:pt x="89" y="190"/>
                  </a:cubicBezTo>
                  <a:cubicBezTo>
                    <a:pt x="89" y="190"/>
                    <a:pt x="89" y="191"/>
                    <a:pt x="89" y="191"/>
                  </a:cubicBezTo>
                  <a:cubicBezTo>
                    <a:pt x="89" y="191"/>
                    <a:pt x="89" y="191"/>
                    <a:pt x="89" y="191"/>
                  </a:cubicBezTo>
                  <a:cubicBezTo>
                    <a:pt x="88" y="191"/>
                    <a:pt x="88" y="192"/>
                    <a:pt x="88" y="192"/>
                  </a:cubicBezTo>
                  <a:cubicBezTo>
                    <a:pt x="88" y="192"/>
                    <a:pt x="88" y="192"/>
                    <a:pt x="88" y="193"/>
                  </a:cubicBezTo>
                  <a:cubicBezTo>
                    <a:pt x="88" y="193"/>
                    <a:pt x="88" y="193"/>
                    <a:pt x="88" y="193"/>
                  </a:cubicBezTo>
                  <a:cubicBezTo>
                    <a:pt x="88" y="193"/>
                    <a:pt x="87" y="193"/>
                    <a:pt x="87" y="193"/>
                  </a:cubicBezTo>
                  <a:cubicBezTo>
                    <a:pt x="87" y="193"/>
                    <a:pt x="87" y="193"/>
                    <a:pt x="86" y="193"/>
                  </a:cubicBezTo>
                  <a:cubicBezTo>
                    <a:pt x="86" y="194"/>
                    <a:pt x="86" y="194"/>
                    <a:pt x="86" y="194"/>
                  </a:cubicBezTo>
                  <a:cubicBezTo>
                    <a:pt x="86" y="194"/>
                    <a:pt x="86" y="194"/>
                    <a:pt x="86" y="194"/>
                  </a:cubicBezTo>
                  <a:cubicBezTo>
                    <a:pt x="85" y="194"/>
                    <a:pt x="85" y="194"/>
                    <a:pt x="85" y="195"/>
                  </a:cubicBezTo>
                  <a:cubicBezTo>
                    <a:pt x="85" y="195"/>
                    <a:pt x="85" y="195"/>
                    <a:pt x="85" y="195"/>
                  </a:cubicBezTo>
                  <a:cubicBezTo>
                    <a:pt x="85" y="195"/>
                    <a:pt x="85" y="196"/>
                    <a:pt x="85" y="196"/>
                  </a:cubicBezTo>
                  <a:cubicBezTo>
                    <a:pt x="85" y="196"/>
                    <a:pt x="85" y="196"/>
                    <a:pt x="85" y="196"/>
                  </a:cubicBezTo>
                  <a:cubicBezTo>
                    <a:pt x="85" y="196"/>
                    <a:pt x="85" y="196"/>
                    <a:pt x="85" y="196"/>
                  </a:cubicBezTo>
                  <a:cubicBezTo>
                    <a:pt x="85" y="196"/>
                    <a:pt x="85" y="197"/>
                    <a:pt x="85" y="197"/>
                  </a:cubicBezTo>
                  <a:cubicBezTo>
                    <a:pt x="85" y="197"/>
                    <a:pt x="85" y="197"/>
                    <a:pt x="85" y="197"/>
                  </a:cubicBezTo>
                  <a:cubicBezTo>
                    <a:pt x="85" y="197"/>
                    <a:pt x="85" y="197"/>
                    <a:pt x="85" y="197"/>
                  </a:cubicBezTo>
                  <a:cubicBezTo>
                    <a:pt x="85" y="198"/>
                    <a:pt x="85" y="198"/>
                    <a:pt x="85" y="198"/>
                  </a:cubicBezTo>
                  <a:cubicBezTo>
                    <a:pt x="85" y="198"/>
                    <a:pt x="85" y="198"/>
                    <a:pt x="85" y="198"/>
                  </a:cubicBezTo>
                  <a:cubicBezTo>
                    <a:pt x="85" y="198"/>
                    <a:pt x="85" y="199"/>
                    <a:pt x="85" y="199"/>
                  </a:cubicBezTo>
                  <a:cubicBezTo>
                    <a:pt x="85" y="199"/>
                    <a:pt x="85" y="199"/>
                    <a:pt x="85" y="199"/>
                  </a:cubicBezTo>
                  <a:cubicBezTo>
                    <a:pt x="85" y="200"/>
                    <a:pt x="85" y="200"/>
                    <a:pt x="85" y="200"/>
                  </a:cubicBezTo>
                  <a:cubicBezTo>
                    <a:pt x="84" y="200"/>
                    <a:pt x="84" y="201"/>
                    <a:pt x="84" y="201"/>
                  </a:cubicBezTo>
                  <a:cubicBezTo>
                    <a:pt x="84" y="201"/>
                    <a:pt x="84" y="201"/>
                    <a:pt x="84" y="201"/>
                  </a:cubicBezTo>
                  <a:cubicBezTo>
                    <a:pt x="84" y="201"/>
                    <a:pt x="84" y="201"/>
                    <a:pt x="84" y="202"/>
                  </a:cubicBezTo>
                  <a:cubicBezTo>
                    <a:pt x="84" y="202"/>
                    <a:pt x="84" y="202"/>
                    <a:pt x="84" y="202"/>
                  </a:cubicBezTo>
                  <a:cubicBezTo>
                    <a:pt x="84" y="202"/>
                    <a:pt x="84" y="203"/>
                    <a:pt x="84" y="203"/>
                  </a:cubicBezTo>
                  <a:cubicBezTo>
                    <a:pt x="83" y="203"/>
                    <a:pt x="83" y="203"/>
                    <a:pt x="83" y="203"/>
                  </a:cubicBezTo>
                  <a:cubicBezTo>
                    <a:pt x="83" y="203"/>
                    <a:pt x="83" y="203"/>
                    <a:pt x="83" y="203"/>
                  </a:cubicBezTo>
                  <a:cubicBezTo>
                    <a:pt x="83" y="204"/>
                    <a:pt x="83" y="204"/>
                    <a:pt x="82" y="204"/>
                  </a:cubicBezTo>
                  <a:cubicBezTo>
                    <a:pt x="82" y="204"/>
                    <a:pt x="82" y="204"/>
                    <a:pt x="82" y="204"/>
                  </a:cubicBezTo>
                  <a:cubicBezTo>
                    <a:pt x="82" y="204"/>
                    <a:pt x="82" y="204"/>
                    <a:pt x="82" y="204"/>
                  </a:cubicBezTo>
                  <a:cubicBezTo>
                    <a:pt x="82" y="204"/>
                    <a:pt x="82" y="205"/>
                    <a:pt x="82" y="205"/>
                  </a:cubicBezTo>
                  <a:cubicBezTo>
                    <a:pt x="81" y="205"/>
                    <a:pt x="81" y="205"/>
                    <a:pt x="81" y="206"/>
                  </a:cubicBezTo>
                  <a:cubicBezTo>
                    <a:pt x="81" y="206"/>
                    <a:pt x="80" y="206"/>
                    <a:pt x="80" y="207"/>
                  </a:cubicBezTo>
                  <a:cubicBezTo>
                    <a:pt x="80" y="207"/>
                    <a:pt x="80" y="207"/>
                    <a:pt x="80" y="207"/>
                  </a:cubicBezTo>
                  <a:cubicBezTo>
                    <a:pt x="80" y="207"/>
                    <a:pt x="79" y="207"/>
                    <a:pt x="79" y="208"/>
                  </a:cubicBezTo>
                  <a:cubicBezTo>
                    <a:pt x="79" y="208"/>
                    <a:pt x="79" y="208"/>
                    <a:pt x="79" y="208"/>
                  </a:cubicBezTo>
                  <a:cubicBezTo>
                    <a:pt x="79" y="208"/>
                    <a:pt x="78" y="208"/>
                    <a:pt x="78" y="209"/>
                  </a:cubicBezTo>
                  <a:cubicBezTo>
                    <a:pt x="78" y="209"/>
                    <a:pt x="78" y="209"/>
                    <a:pt x="77" y="209"/>
                  </a:cubicBezTo>
                  <a:cubicBezTo>
                    <a:pt x="77" y="209"/>
                    <a:pt x="77" y="210"/>
                    <a:pt x="77" y="210"/>
                  </a:cubicBezTo>
                  <a:cubicBezTo>
                    <a:pt x="76" y="210"/>
                    <a:pt x="76" y="211"/>
                    <a:pt x="76" y="212"/>
                  </a:cubicBezTo>
                  <a:cubicBezTo>
                    <a:pt x="76" y="212"/>
                    <a:pt x="76" y="212"/>
                    <a:pt x="76" y="213"/>
                  </a:cubicBezTo>
                  <a:cubicBezTo>
                    <a:pt x="76" y="213"/>
                    <a:pt x="76" y="214"/>
                    <a:pt x="75" y="214"/>
                  </a:cubicBezTo>
                  <a:cubicBezTo>
                    <a:pt x="75" y="214"/>
                    <a:pt x="75" y="214"/>
                    <a:pt x="75" y="215"/>
                  </a:cubicBezTo>
                  <a:cubicBezTo>
                    <a:pt x="75" y="215"/>
                    <a:pt x="75" y="215"/>
                    <a:pt x="75" y="215"/>
                  </a:cubicBezTo>
                  <a:cubicBezTo>
                    <a:pt x="75" y="216"/>
                    <a:pt x="75" y="216"/>
                    <a:pt x="75" y="216"/>
                  </a:cubicBezTo>
                  <a:cubicBezTo>
                    <a:pt x="75" y="216"/>
                    <a:pt x="75" y="216"/>
                    <a:pt x="75" y="216"/>
                  </a:cubicBezTo>
                  <a:cubicBezTo>
                    <a:pt x="75" y="217"/>
                    <a:pt x="75" y="217"/>
                    <a:pt x="75" y="217"/>
                  </a:cubicBezTo>
                  <a:cubicBezTo>
                    <a:pt x="75" y="217"/>
                    <a:pt x="75" y="217"/>
                    <a:pt x="75" y="217"/>
                  </a:cubicBezTo>
                  <a:cubicBezTo>
                    <a:pt x="75" y="217"/>
                    <a:pt x="74" y="217"/>
                    <a:pt x="74" y="218"/>
                  </a:cubicBezTo>
                  <a:cubicBezTo>
                    <a:pt x="74" y="218"/>
                    <a:pt x="74" y="219"/>
                    <a:pt x="74" y="219"/>
                  </a:cubicBezTo>
                  <a:cubicBezTo>
                    <a:pt x="74" y="220"/>
                    <a:pt x="74" y="220"/>
                    <a:pt x="74" y="221"/>
                  </a:cubicBezTo>
                  <a:cubicBezTo>
                    <a:pt x="74" y="221"/>
                    <a:pt x="74" y="221"/>
                    <a:pt x="74" y="221"/>
                  </a:cubicBezTo>
                  <a:cubicBezTo>
                    <a:pt x="74" y="221"/>
                    <a:pt x="74" y="221"/>
                    <a:pt x="74" y="221"/>
                  </a:cubicBezTo>
                  <a:cubicBezTo>
                    <a:pt x="74" y="222"/>
                    <a:pt x="74" y="222"/>
                    <a:pt x="75" y="222"/>
                  </a:cubicBezTo>
                  <a:cubicBezTo>
                    <a:pt x="75" y="222"/>
                    <a:pt x="75" y="222"/>
                    <a:pt x="75" y="223"/>
                  </a:cubicBezTo>
                  <a:cubicBezTo>
                    <a:pt x="75" y="223"/>
                    <a:pt x="75" y="223"/>
                    <a:pt x="74" y="223"/>
                  </a:cubicBezTo>
                  <a:cubicBezTo>
                    <a:pt x="74" y="224"/>
                    <a:pt x="74" y="224"/>
                    <a:pt x="74" y="224"/>
                  </a:cubicBezTo>
                  <a:cubicBezTo>
                    <a:pt x="74" y="224"/>
                    <a:pt x="74" y="224"/>
                    <a:pt x="74" y="224"/>
                  </a:cubicBezTo>
                  <a:cubicBezTo>
                    <a:pt x="74" y="225"/>
                    <a:pt x="74" y="225"/>
                    <a:pt x="74" y="225"/>
                  </a:cubicBezTo>
                  <a:cubicBezTo>
                    <a:pt x="74" y="225"/>
                    <a:pt x="74" y="225"/>
                    <a:pt x="74" y="226"/>
                  </a:cubicBezTo>
                  <a:cubicBezTo>
                    <a:pt x="74" y="226"/>
                    <a:pt x="74" y="226"/>
                    <a:pt x="74" y="227"/>
                  </a:cubicBezTo>
                  <a:cubicBezTo>
                    <a:pt x="74" y="227"/>
                    <a:pt x="74" y="227"/>
                    <a:pt x="74" y="227"/>
                  </a:cubicBezTo>
                  <a:cubicBezTo>
                    <a:pt x="74" y="227"/>
                    <a:pt x="73" y="227"/>
                    <a:pt x="73" y="227"/>
                  </a:cubicBezTo>
                  <a:cubicBezTo>
                    <a:pt x="73" y="228"/>
                    <a:pt x="73" y="229"/>
                    <a:pt x="73" y="230"/>
                  </a:cubicBezTo>
                  <a:cubicBezTo>
                    <a:pt x="73" y="230"/>
                    <a:pt x="73" y="230"/>
                    <a:pt x="73" y="231"/>
                  </a:cubicBezTo>
                  <a:cubicBezTo>
                    <a:pt x="73" y="231"/>
                    <a:pt x="73" y="231"/>
                    <a:pt x="73" y="232"/>
                  </a:cubicBezTo>
                  <a:cubicBezTo>
                    <a:pt x="73" y="232"/>
                    <a:pt x="72" y="232"/>
                    <a:pt x="72" y="233"/>
                  </a:cubicBezTo>
                  <a:cubicBezTo>
                    <a:pt x="72" y="233"/>
                    <a:pt x="72" y="233"/>
                    <a:pt x="72" y="233"/>
                  </a:cubicBezTo>
                  <a:cubicBezTo>
                    <a:pt x="72" y="233"/>
                    <a:pt x="72" y="233"/>
                    <a:pt x="72" y="234"/>
                  </a:cubicBezTo>
                  <a:cubicBezTo>
                    <a:pt x="72" y="234"/>
                    <a:pt x="72" y="234"/>
                    <a:pt x="72" y="234"/>
                  </a:cubicBezTo>
                  <a:cubicBezTo>
                    <a:pt x="72" y="234"/>
                    <a:pt x="72" y="235"/>
                    <a:pt x="72" y="235"/>
                  </a:cubicBezTo>
                  <a:cubicBezTo>
                    <a:pt x="72" y="235"/>
                    <a:pt x="72" y="235"/>
                    <a:pt x="72" y="236"/>
                  </a:cubicBezTo>
                  <a:cubicBezTo>
                    <a:pt x="72" y="236"/>
                    <a:pt x="72" y="237"/>
                    <a:pt x="72" y="237"/>
                  </a:cubicBezTo>
                  <a:cubicBezTo>
                    <a:pt x="72" y="238"/>
                    <a:pt x="72" y="238"/>
                    <a:pt x="72" y="239"/>
                  </a:cubicBezTo>
                  <a:cubicBezTo>
                    <a:pt x="72" y="239"/>
                    <a:pt x="72" y="239"/>
                    <a:pt x="72" y="240"/>
                  </a:cubicBezTo>
                  <a:cubicBezTo>
                    <a:pt x="72" y="240"/>
                    <a:pt x="72" y="241"/>
                    <a:pt x="72" y="241"/>
                  </a:cubicBezTo>
                  <a:cubicBezTo>
                    <a:pt x="72" y="241"/>
                    <a:pt x="72" y="242"/>
                    <a:pt x="72" y="242"/>
                  </a:cubicBezTo>
                  <a:cubicBezTo>
                    <a:pt x="72" y="243"/>
                    <a:pt x="73" y="243"/>
                    <a:pt x="72" y="243"/>
                  </a:cubicBezTo>
                  <a:cubicBezTo>
                    <a:pt x="72" y="244"/>
                    <a:pt x="73" y="244"/>
                    <a:pt x="73" y="245"/>
                  </a:cubicBezTo>
                  <a:cubicBezTo>
                    <a:pt x="73" y="245"/>
                    <a:pt x="73" y="246"/>
                    <a:pt x="73" y="247"/>
                  </a:cubicBezTo>
                  <a:cubicBezTo>
                    <a:pt x="73" y="247"/>
                    <a:pt x="73" y="248"/>
                    <a:pt x="73" y="248"/>
                  </a:cubicBezTo>
                  <a:cubicBezTo>
                    <a:pt x="74" y="248"/>
                    <a:pt x="74" y="249"/>
                    <a:pt x="74" y="249"/>
                  </a:cubicBezTo>
                  <a:cubicBezTo>
                    <a:pt x="74" y="249"/>
                    <a:pt x="74" y="250"/>
                    <a:pt x="74" y="250"/>
                  </a:cubicBezTo>
                  <a:cubicBezTo>
                    <a:pt x="74" y="250"/>
                    <a:pt x="74" y="250"/>
                    <a:pt x="74" y="250"/>
                  </a:cubicBezTo>
                  <a:cubicBezTo>
                    <a:pt x="74" y="251"/>
                    <a:pt x="74" y="251"/>
                    <a:pt x="74" y="251"/>
                  </a:cubicBezTo>
                  <a:cubicBezTo>
                    <a:pt x="74" y="251"/>
                    <a:pt x="74" y="251"/>
                    <a:pt x="75" y="251"/>
                  </a:cubicBezTo>
                  <a:cubicBezTo>
                    <a:pt x="75" y="252"/>
                    <a:pt x="75" y="252"/>
                    <a:pt x="75" y="252"/>
                  </a:cubicBezTo>
                  <a:cubicBezTo>
                    <a:pt x="75" y="252"/>
                    <a:pt x="75" y="253"/>
                    <a:pt x="75" y="253"/>
                  </a:cubicBezTo>
                  <a:cubicBezTo>
                    <a:pt x="75" y="254"/>
                    <a:pt x="75" y="254"/>
                    <a:pt x="75" y="255"/>
                  </a:cubicBezTo>
                  <a:cubicBezTo>
                    <a:pt x="75" y="256"/>
                    <a:pt x="75" y="256"/>
                    <a:pt x="75" y="256"/>
                  </a:cubicBezTo>
                  <a:cubicBezTo>
                    <a:pt x="75" y="257"/>
                    <a:pt x="75" y="258"/>
                    <a:pt x="76" y="259"/>
                  </a:cubicBezTo>
                  <a:cubicBezTo>
                    <a:pt x="76" y="260"/>
                    <a:pt x="76" y="260"/>
                    <a:pt x="76" y="261"/>
                  </a:cubicBezTo>
                  <a:cubicBezTo>
                    <a:pt x="76" y="261"/>
                    <a:pt x="75" y="261"/>
                    <a:pt x="75" y="261"/>
                  </a:cubicBezTo>
                  <a:cubicBezTo>
                    <a:pt x="74" y="262"/>
                    <a:pt x="74" y="261"/>
                    <a:pt x="74" y="262"/>
                  </a:cubicBezTo>
                  <a:cubicBezTo>
                    <a:pt x="73" y="262"/>
                    <a:pt x="73" y="262"/>
                    <a:pt x="73" y="262"/>
                  </a:cubicBezTo>
                  <a:cubicBezTo>
                    <a:pt x="73" y="263"/>
                    <a:pt x="73" y="263"/>
                    <a:pt x="73" y="264"/>
                  </a:cubicBezTo>
                  <a:cubicBezTo>
                    <a:pt x="73" y="264"/>
                    <a:pt x="73" y="265"/>
                    <a:pt x="73" y="266"/>
                  </a:cubicBezTo>
                  <a:cubicBezTo>
                    <a:pt x="73" y="266"/>
                    <a:pt x="74" y="266"/>
                    <a:pt x="74" y="266"/>
                  </a:cubicBezTo>
                  <a:cubicBezTo>
                    <a:pt x="74" y="266"/>
                    <a:pt x="75" y="266"/>
                    <a:pt x="75" y="266"/>
                  </a:cubicBezTo>
                  <a:cubicBezTo>
                    <a:pt x="75" y="267"/>
                    <a:pt x="75" y="267"/>
                    <a:pt x="75" y="268"/>
                  </a:cubicBezTo>
                  <a:cubicBezTo>
                    <a:pt x="75" y="269"/>
                    <a:pt x="75" y="269"/>
                    <a:pt x="75" y="270"/>
                  </a:cubicBezTo>
                  <a:cubicBezTo>
                    <a:pt x="75" y="270"/>
                    <a:pt x="75" y="270"/>
                    <a:pt x="74" y="270"/>
                  </a:cubicBezTo>
                  <a:cubicBezTo>
                    <a:pt x="74" y="270"/>
                    <a:pt x="74" y="270"/>
                    <a:pt x="73" y="270"/>
                  </a:cubicBezTo>
                  <a:cubicBezTo>
                    <a:pt x="73" y="270"/>
                    <a:pt x="73" y="269"/>
                    <a:pt x="73" y="269"/>
                  </a:cubicBezTo>
                  <a:cubicBezTo>
                    <a:pt x="72" y="269"/>
                    <a:pt x="72" y="269"/>
                    <a:pt x="72" y="269"/>
                  </a:cubicBezTo>
                  <a:cubicBezTo>
                    <a:pt x="72" y="269"/>
                    <a:pt x="71" y="269"/>
                    <a:pt x="71" y="269"/>
                  </a:cubicBezTo>
                  <a:cubicBezTo>
                    <a:pt x="71" y="269"/>
                    <a:pt x="71" y="268"/>
                    <a:pt x="70" y="268"/>
                  </a:cubicBezTo>
                  <a:cubicBezTo>
                    <a:pt x="70" y="268"/>
                    <a:pt x="70" y="268"/>
                    <a:pt x="70" y="268"/>
                  </a:cubicBezTo>
                  <a:cubicBezTo>
                    <a:pt x="70" y="268"/>
                    <a:pt x="70" y="268"/>
                    <a:pt x="70" y="268"/>
                  </a:cubicBezTo>
                  <a:cubicBezTo>
                    <a:pt x="69" y="268"/>
                    <a:pt x="69" y="268"/>
                    <a:pt x="69" y="268"/>
                  </a:cubicBezTo>
                  <a:cubicBezTo>
                    <a:pt x="69" y="268"/>
                    <a:pt x="69" y="267"/>
                    <a:pt x="68" y="267"/>
                  </a:cubicBezTo>
                  <a:cubicBezTo>
                    <a:pt x="68" y="267"/>
                    <a:pt x="68" y="267"/>
                    <a:pt x="68" y="267"/>
                  </a:cubicBezTo>
                  <a:cubicBezTo>
                    <a:pt x="68" y="267"/>
                    <a:pt x="67" y="267"/>
                    <a:pt x="67" y="267"/>
                  </a:cubicBezTo>
                  <a:cubicBezTo>
                    <a:pt x="67" y="267"/>
                    <a:pt x="67" y="267"/>
                    <a:pt x="67" y="267"/>
                  </a:cubicBezTo>
                  <a:cubicBezTo>
                    <a:pt x="66" y="267"/>
                    <a:pt x="66" y="267"/>
                    <a:pt x="66" y="267"/>
                  </a:cubicBezTo>
                  <a:cubicBezTo>
                    <a:pt x="66" y="267"/>
                    <a:pt x="66" y="267"/>
                    <a:pt x="66" y="267"/>
                  </a:cubicBezTo>
                  <a:cubicBezTo>
                    <a:pt x="66" y="267"/>
                    <a:pt x="66" y="267"/>
                    <a:pt x="66" y="268"/>
                  </a:cubicBezTo>
                  <a:cubicBezTo>
                    <a:pt x="66" y="268"/>
                    <a:pt x="66" y="268"/>
                    <a:pt x="66" y="268"/>
                  </a:cubicBezTo>
                  <a:cubicBezTo>
                    <a:pt x="66" y="268"/>
                    <a:pt x="66" y="268"/>
                    <a:pt x="65" y="268"/>
                  </a:cubicBezTo>
                  <a:cubicBezTo>
                    <a:pt x="65" y="269"/>
                    <a:pt x="65" y="269"/>
                    <a:pt x="65" y="269"/>
                  </a:cubicBezTo>
                  <a:cubicBezTo>
                    <a:pt x="65" y="269"/>
                    <a:pt x="65" y="269"/>
                    <a:pt x="65" y="269"/>
                  </a:cubicBezTo>
                  <a:cubicBezTo>
                    <a:pt x="64" y="269"/>
                    <a:pt x="64" y="269"/>
                    <a:pt x="64" y="269"/>
                  </a:cubicBezTo>
                  <a:cubicBezTo>
                    <a:pt x="64" y="269"/>
                    <a:pt x="64" y="269"/>
                    <a:pt x="64" y="269"/>
                  </a:cubicBezTo>
                  <a:cubicBezTo>
                    <a:pt x="64" y="268"/>
                    <a:pt x="63" y="268"/>
                    <a:pt x="63" y="268"/>
                  </a:cubicBezTo>
                  <a:cubicBezTo>
                    <a:pt x="63" y="268"/>
                    <a:pt x="63" y="268"/>
                    <a:pt x="63" y="268"/>
                  </a:cubicBezTo>
                  <a:cubicBezTo>
                    <a:pt x="63" y="268"/>
                    <a:pt x="63" y="268"/>
                    <a:pt x="63" y="268"/>
                  </a:cubicBezTo>
                  <a:cubicBezTo>
                    <a:pt x="63" y="268"/>
                    <a:pt x="63" y="267"/>
                    <a:pt x="63" y="267"/>
                  </a:cubicBezTo>
                  <a:cubicBezTo>
                    <a:pt x="63" y="267"/>
                    <a:pt x="63" y="267"/>
                    <a:pt x="63" y="267"/>
                  </a:cubicBezTo>
                  <a:cubicBezTo>
                    <a:pt x="63" y="267"/>
                    <a:pt x="63" y="267"/>
                    <a:pt x="63" y="267"/>
                  </a:cubicBezTo>
                  <a:cubicBezTo>
                    <a:pt x="63" y="267"/>
                    <a:pt x="63" y="266"/>
                    <a:pt x="62" y="266"/>
                  </a:cubicBezTo>
                  <a:cubicBezTo>
                    <a:pt x="62" y="266"/>
                    <a:pt x="62" y="266"/>
                    <a:pt x="62" y="266"/>
                  </a:cubicBezTo>
                  <a:cubicBezTo>
                    <a:pt x="62" y="266"/>
                    <a:pt x="62" y="265"/>
                    <a:pt x="62" y="265"/>
                  </a:cubicBezTo>
                  <a:cubicBezTo>
                    <a:pt x="62" y="265"/>
                    <a:pt x="62" y="265"/>
                    <a:pt x="62" y="265"/>
                  </a:cubicBezTo>
                  <a:cubicBezTo>
                    <a:pt x="62" y="264"/>
                    <a:pt x="61" y="264"/>
                    <a:pt x="61" y="264"/>
                  </a:cubicBezTo>
                  <a:cubicBezTo>
                    <a:pt x="61" y="264"/>
                    <a:pt x="61" y="264"/>
                    <a:pt x="61" y="263"/>
                  </a:cubicBezTo>
                  <a:cubicBezTo>
                    <a:pt x="61" y="263"/>
                    <a:pt x="60" y="263"/>
                    <a:pt x="60" y="263"/>
                  </a:cubicBezTo>
                  <a:cubicBezTo>
                    <a:pt x="60" y="263"/>
                    <a:pt x="60" y="263"/>
                    <a:pt x="60" y="262"/>
                  </a:cubicBezTo>
                  <a:cubicBezTo>
                    <a:pt x="60" y="262"/>
                    <a:pt x="60" y="262"/>
                    <a:pt x="60" y="262"/>
                  </a:cubicBezTo>
                  <a:cubicBezTo>
                    <a:pt x="60" y="262"/>
                    <a:pt x="60" y="262"/>
                    <a:pt x="60" y="262"/>
                  </a:cubicBezTo>
                  <a:cubicBezTo>
                    <a:pt x="60" y="262"/>
                    <a:pt x="60" y="261"/>
                    <a:pt x="60" y="261"/>
                  </a:cubicBezTo>
                  <a:cubicBezTo>
                    <a:pt x="60" y="261"/>
                    <a:pt x="60" y="261"/>
                    <a:pt x="60" y="261"/>
                  </a:cubicBezTo>
                  <a:cubicBezTo>
                    <a:pt x="60" y="261"/>
                    <a:pt x="60" y="260"/>
                    <a:pt x="60" y="260"/>
                  </a:cubicBezTo>
                  <a:cubicBezTo>
                    <a:pt x="60" y="260"/>
                    <a:pt x="60" y="259"/>
                    <a:pt x="60" y="259"/>
                  </a:cubicBezTo>
                  <a:cubicBezTo>
                    <a:pt x="60" y="259"/>
                    <a:pt x="60" y="259"/>
                    <a:pt x="60" y="259"/>
                  </a:cubicBezTo>
                  <a:cubicBezTo>
                    <a:pt x="60" y="258"/>
                    <a:pt x="60" y="258"/>
                    <a:pt x="60" y="258"/>
                  </a:cubicBezTo>
                  <a:cubicBezTo>
                    <a:pt x="60" y="258"/>
                    <a:pt x="60" y="258"/>
                    <a:pt x="60" y="257"/>
                  </a:cubicBezTo>
                  <a:cubicBezTo>
                    <a:pt x="60" y="257"/>
                    <a:pt x="60" y="257"/>
                    <a:pt x="60" y="257"/>
                  </a:cubicBezTo>
                  <a:cubicBezTo>
                    <a:pt x="60" y="257"/>
                    <a:pt x="60" y="257"/>
                    <a:pt x="60" y="256"/>
                  </a:cubicBezTo>
                  <a:cubicBezTo>
                    <a:pt x="60" y="256"/>
                    <a:pt x="60" y="256"/>
                    <a:pt x="60" y="256"/>
                  </a:cubicBezTo>
                  <a:cubicBezTo>
                    <a:pt x="60" y="256"/>
                    <a:pt x="60" y="256"/>
                    <a:pt x="60" y="256"/>
                  </a:cubicBezTo>
                  <a:cubicBezTo>
                    <a:pt x="60" y="255"/>
                    <a:pt x="60" y="255"/>
                    <a:pt x="60" y="255"/>
                  </a:cubicBezTo>
                  <a:cubicBezTo>
                    <a:pt x="60" y="255"/>
                    <a:pt x="60" y="255"/>
                    <a:pt x="60" y="255"/>
                  </a:cubicBezTo>
                  <a:cubicBezTo>
                    <a:pt x="60" y="255"/>
                    <a:pt x="60" y="255"/>
                    <a:pt x="60" y="255"/>
                  </a:cubicBezTo>
                  <a:cubicBezTo>
                    <a:pt x="60" y="254"/>
                    <a:pt x="60" y="254"/>
                    <a:pt x="60" y="254"/>
                  </a:cubicBezTo>
                  <a:cubicBezTo>
                    <a:pt x="59" y="254"/>
                    <a:pt x="59" y="254"/>
                    <a:pt x="59" y="254"/>
                  </a:cubicBezTo>
                  <a:cubicBezTo>
                    <a:pt x="59" y="254"/>
                    <a:pt x="59" y="254"/>
                    <a:pt x="59" y="254"/>
                  </a:cubicBezTo>
                  <a:cubicBezTo>
                    <a:pt x="59" y="254"/>
                    <a:pt x="59" y="254"/>
                    <a:pt x="59" y="254"/>
                  </a:cubicBezTo>
                  <a:cubicBezTo>
                    <a:pt x="59" y="254"/>
                    <a:pt x="59" y="254"/>
                    <a:pt x="59" y="253"/>
                  </a:cubicBezTo>
                  <a:cubicBezTo>
                    <a:pt x="59" y="253"/>
                    <a:pt x="59" y="253"/>
                    <a:pt x="59" y="253"/>
                  </a:cubicBezTo>
                  <a:cubicBezTo>
                    <a:pt x="59" y="253"/>
                    <a:pt x="59" y="253"/>
                    <a:pt x="58" y="252"/>
                  </a:cubicBezTo>
                  <a:cubicBezTo>
                    <a:pt x="58" y="252"/>
                    <a:pt x="58" y="252"/>
                    <a:pt x="58" y="252"/>
                  </a:cubicBezTo>
                  <a:cubicBezTo>
                    <a:pt x="58" y="252"/>
                    <a:pt x="58" y="251"/>
                    <a:pt x="58" y="251"/>
                  </a:cubicBezTo>
                  <a:cubicBezTo>
                    <a:pt x="58" y="251"/>
                    <a:pt x="58" y="251"/>
                    <a:pt x="58" y="251"/>
                  </a:cubicBezTo>
                  <a:cubicBezTo>
                    <a:pt x="58" y="250"/>
                    <a:pt x="58" y="250"/>
                    <a:pt x="58" y="250"/>
                  </a:cubicBezTo>
                  <a:cubicBezTo>
                    <a:pt x="58" y="250"/>
                    <a:pt x="58" y="250"/>
                    <a:pt x="58" y="249"/>
                  </a:cubicBezTo>
                  <a:cubicBezTo>
                    <a:pt x="57" y="249"/>
                    <a:pt x="57" y="249"/>
                    <a:pt x="57" y="249"/>
                  </a:cubicBezTo>
                  <a:cubicBezTo>
                    <a:pt x="57" y="248"/>
                    <a:pt x="57" y="248"/>
                    <a:pt x="57" y="248"/>
                  </a:cubicBezTo>
                  <a:cubicBezTo>
                    <a:pt x="57" y="248"/>
                    <a:pt x="57" y="248"/>
                    <a:pt x="56" y="248"/>
                  </a:cubicBezTo>
                  <a:cubicBezTo>
                    <a:pt x="56" y="248"/>
                    <a:pt x="56" y="247"/>
                    <a:pt x="56" y="247"/>
                  </a:cubicBezTo>
                  <a:cubicBezTo>
                    <a:pt x="56" y="247"/>
                    <a:pt x="56" y="247"/>
                    <a:pt x="56" y="246"/>
                  </a:cubicBezTo>
                  <a:cubicBezTo>
                    <a:pt x="55" y="246"/>
                    <a:pt x="55" y="246"/>
                    <a:pt x="55" y="246"/>
                  </a:cubicBezTo>
                  <a:cubicBezTo>
                    <a:pt x="55" y="246"/>
                    <a:pt x="55" y="245"/>
                    <a:pt x="55" y="245"/>
                  </a:cubicBezTo>
                  <a:cubicBezTo>
                    <a:pt x="54" y="245"/>
                    <a:pt x="54" y="244"/>
                    <a:pt x="54" y="244"/>
                  </a:cubicBezTo>
                  <a:cubicBezTo>
                    <a:pt x="54" y="244"/>
                    <a:pt x="54" y="244"/>
                    <a:pt x="54" y="243"/>
                  </a:cubicBezTo>
                  <a:cubicBezTo>
                    <a:pt x="53" y="243"/>
                    <a:pt x="53" y="243"/>
                    <a:pt x="53" y="242"/>
                  </a:cubicBezTo>
                  <a:cubicBezTo>
                    <a:pt x="53" y="242"/>
                    <a:pt x="53" y="242"/>
                    <a:pt x="53" y="242"/>
                  </a:cubicBezTo>
                  <a:cubicBezTo>
                    <a:pt x="53" y="242"/>
                    <a:pt x="53" y="242"/>
                    <a:pt x="53" y="242"/>
                  </a:cubicBezTo>
                  <a:cubicBezTo>
                    <a:pt x="53" y="241"/>
                    <a:pt x="53" y="241"/>
                    <a:pt x="53" y="241"/>
                  </a:cubicBezTo>
                  <a:cubicBezTo>
                    <a:pt x="53" y="241"/>
                    <a:pt x="53" y="241"/>
                    <a:pt x="53" y="241"/>
                  </a:cubicBezTo>
                  <a:cubicBezTo>
                    <a:pt x="52" y="241"/>
                    <a:pt x="52" y="240"/>
                    <a:pt x="52" y="240"/>
                  </a:cubicBezTo>
                  <a:cubicBezTo>
                    <a:pt x="51" y="240"/>
                    <a:pt x="51" y="240"/>
                    <a:pt x="51" y="239"/>
                  </a:cubicBezTo>
                  <a:cubicBezTo>
                    <a:pt x="51" y="239"/>
                    <a:pt x="50" y="239"/>
                    <a:pt x="50" y="239"/>
                  </a:cubicBezTo>
                  <a:cubicBezTo>
                    <a:pt x="50" y="239"/>
                    <a:pt x="50" y="239"/>
                    <a:pt x="50" y="239"/>
                  </a:cubicBezTo>
                  <a:cubicBezTo>
                    <a:pt x="50" y="239"/>
                    <a:pt x="49" y="238"/>
                    <a:pt x="49" y="238"/>
                  </a:cubicBezTo>
                  <a:cubicBezTo>
                    <a:pt x="49" y="238"/>
                    <a:pt x="49" y="238"/>
                    <a:pt x="49" y="237"/>
                  </a:cubicBezTo>
                  <a:cubicBezTo>
                    <a:pt x="49" y="237"/>
                    <a:pt x="48" y="237"/>
                    <a:pt x="48" y="237"/>
                  </a:cubicBezTo>
                  <a:cubicBezTo>
                    <a:pt x="48" y="237"/>
                    <a:pt x="48" y="237"/>
                    <a:pt x="48" y="237"/>
                  </a:cubicBezTo>
                  <a:cubicBezTo>
                    <a:pt x="47" y="236"/>
                    <a:pt x="47" y="236"/>
                    <a:pt x="47" y="236"/>
                  </a:cubicBezTo>
                  <a:cubicBezTo>
                    <a:pt x="47" y="236"/>
                    <a:pt x="46" y="236"/>
                    <a:pt x="46" y="236"/>
                  </a:cubicBezTo>
                  <a:cubicBezTo>
                    <a:pt x="46" y="236"/>
                    <a:pt x="46" y="236"/>
                    <a:pt x="46" y="236"/>
                  </a:cubicBezTo>
                  <a:cubicBezTo>
                    <a:pt x="45" y="236"/>
                    <a:pt x="45" y="236"/>
                    <a:pt x="45" y="236"/>
                  </a:cubicBezTo>
                  <a:cubicBezTo>
                    <a:pt x="45" y="236"/>
                    <a:pt x="44" y="236"/>
                    <a:pt x="44" y="236"/>
                  </a:cubicBezTo>
                  <a:cubicBezTo>
                    <a:pt x="44" y="236"/>
                    <a:pt x="44" y="235"/>
                    <a:pt x="44" y="235"/>
                  </a:cubicBezTo>
                  <a:cubicBezTo>
                    <a:pt x="43" y="235"/>
                    <a:pt x="43" y="235"/>
                    <a:pt x="43" y="235"/>
                  </a:cubicBezTo>
                  <a:cubicBezTo>
                    <a:pt x="43" y="235"/>
                    <a:pt x="42" y="234"/>
                    <a:pt x="42" y="234"/>
                  </a:cubicBezTo>
                  <a:cubicBezTo>
                    <a:pt x="42" y="234"/>
                    <a:pt x="41" y="234"/>
                    <a:pt x="41" y="234"/>
                  </a:cubicBezTo>
                  <a:cubicBezTo>
                    <a:pt x="41" y="233"/>
                    <a:pt x="40" y="233"/>
                    <a:pt x="40" y="233"/>
                  </a:cubicBezTo>
                  <a:cubicBezTo>
                    <a:pt x="40" y="233"/>
                    <a:pt x="40" y="233"/>
                    <a:pt x="39" y="233"/>
                  </a:cubicBezTo>
                  <a:cubicBezTo>
                    <a:pt x="39" y="233"/>
                    <a:pt x="39" y="233"/>
                    <a:pt x="39" y="233"/>
                  </a:cubicBezTo>
                  <a:cubicBezTo>
                    <a:pt x="38" y="233"/>
                    <a:pt x="38" y="233"/>
                    <a:pt x="38" y="232"/>
                  </a:cubicBezTo>
                  <a:cubicBezTo>
                    <a:pt x="38" y="232"/>
                    <a:pt x="37" y="232"/>
                    <a:pt x="37" y="231"/>
                  </a:cubicBezTo>
                  <a:cubicBezTo>
                    <a:pt x="37" y="231"/>
                    <a:pt x="37" y="230"/>
                    <a:pt x="37" y="229"/>
                  </a:cubicBezTo>
                  <a:cubicBezTo>
                    <a:pt x="37" y="229"/>
                    <a:pt x="37" y="228"/>
                    <a:pt x="37" y="228"/>
                  </a:cubicBezTo>
                  <a:cubicBezTo>
                    <a:pt x="37" y="228"/>
                    <a:pt x="37" y="227"/>
                    <a:pt x="37" y="227"/>
                  </a:cubicBezTo>
                  <a:cubicBezTo>
                    <a:pt x="37" y="226"/>
                    <a:pt x="37" y="226"/>
                    <a:pt x="37" y="226"/>
                  </a:cubicBezTo>
                  <a:cubicBezTo>
                    <a:pt x="37" y="225"/>
                    <a:pt x="37" y="225"/>
                    <a:pt x="36" y="225"/>
                  </a:cubicBezTo>
                  <a:cubicBezTo>
                    <a:pt x="36" y="224"/>
                    <a:pt x="36" y="226"/>
                    <a:pt x="36" y="226"/>
                  </a:cubicBezTo>
                  <a:cubicBezTo>
                    <a:pt x="36" y="226"/>
                    <a:pt x="36" y="227"/>
                    <a:pt x="36" y="227"/>
                  </a:cubicBezTo>
                  <a:cubicBezTo>
                    <a:pt x="36" y="227"/>
                    <a:pt x="36" y="227"/>
                    <a:pt x="36" y="228"/>
                  </a:cubicBezTo>
                  <a:cubicBezTo>
                    <a:pt x="36" y="228"/>
                    <a:pt x="36" y="229"/>
                    <a:pt x="36" y="229"/>
                  </a:cubicBezTo>
                  <a:cubicBezTo>
                    <a:pt x="36" y="230"/>
                    <a:pt x="36" y="231"/>
                    <a:pt x="36" y="231"/>
                  </a:cubicBezTo>
                  <a:cubicBezTo>
                    <a:pt x="36" y="232"/>
                    <a:pt x="35" y="232"/>
                    <a:pt x="35" y="231"/>
                  </a:cubicBezTo>
                  <a:cubicBezTo>
                    <a:pt x="34" y="231"/>
                    <a:pt x="34" y="231"/>
                    <a:pt x="33" y="231"/>
                  </a:cubicBezTo>
                  <a:cubicBezTo>
                    <a:pt x="33" y="230"/>
                    <a:pt x="32" y="230"/>
                    <a:pt x="32" y="230"/>
                  </a:cubicBezTo>
                  <a:cubicBezTo>
                    <a:pt x="31" y="230"/>
                    <a:pt x="31" y="230"/>
                    <a:pt x="31" y="230"/>
                  </a:cubicBezTo>
                  <a:cubicBezTo>
                    <a:pt x="30" y="229"/>
                    <a:pt x="30" y="229"/>
                    <a:pt x="30" y="229"/>
                  </a:cubicBezTo>
                  <a:cubicBezTo>
                    <a:pt x="29" y="229"/>
                    <a:pt x="29" y="229"/>
                    <a:pt x="29" y="229"/>
                  </a:cubicBezTo>
                  <a:cubicBezTo>
                    <a:pt x="28" y="228"/>
                    <a:pt x="28" y="228"/>
                    <a:pt x="27" y="227"/>
                  </a:cubicBezTo>
                  <a:cubicBezTo>
                    <a:pt x="26" y="227"/>
                    <a:pt x="25" y="226"/>
                    <a:pt x="25" y="226"/>
                  </a:cubicBezTo>
                  <a:cubicBezTo>
                    <a:pt x="24" y="225"/>
                    <a:pt x="24" y="224"/>
                    <a:pt x="23" y="224"/>
                  </a:cubicBezTo>
                  <a:cubicBezTo>
                    <a:pt x="23" y="224"/>
                    <a:pt x="22" y="223"/>
                    <a:pt x="22" y="223"/>
                  </a:cubicBezTo>
                  <a:cubicBezTo>
                    <a:pt x="22" y="223"/>
                    <a:pt x="22" y="223"/>
                    <a:pt x="22" y="223"/>
                  </a:cubicBezTo>
                  <a:cubicBezTo>
                    <a:pt x="23" y="223"/>
                    <a:pt x="24" y="224"/>
                    <a:pt x="24" y="224"/>
                  </a:cubicBezTo>
                  <a:cubicBezTo>
                    <a:pt x="25" y="224"/>
                    <a:pt x="25" y="225"/>
                    <a:pt x="25" y="225"/>
                  </a:cubicBezTo>
                  <a:cubicBezTo>
                    <a:pt x="25" y="225"/>
                    <a:pt x="26" y="225"/>
                    <a:pt x="26" y="226"/>
                  </a:cubicBezTo>
                  <a:cubicBezTo>
                    <a:pt x="26" y="226"/>
                    <a:pt x="26" y="226"/>
                    <a:pt x="26" y="226"/>
                  </a:cubicBezTo>
                  <a:cubicBezTo>
                    <a:pt x="27" y="226"/>
                    <a:pt x="27" y="227"/>
                    <a:pt x="27" y="227"/>
                  </a:cubicBezTo>
                  <a:cubicBezTo>
                    <a:pt x="27" y="227"/>
                    <a:pt x="28" y="227"/>
                    <a:pt x="28" y="228"/>
                  </a:cubicBezTo>
                  <a:cubicBezTo>
                    <a:pt x="28" y="228"/>
                    <a:pt x="29" y="228"/>
                    <a:pt x="29" y="228"/>
                  </a:cubicBezTo>
                  <a:cubicBezTo>
                    <a:pt x="29" y="228"/>
                    <a:pt x="29" y="228"/>
                    <a:pt x="29" y="228"/>
                  </a:cubicBezTo>
                  <a:cubicBezTo>
                    <a:pt x="29" y="227"/>
                    <a:pt x="29" y="227"/>
                    <a:pt x="29" y="227"/>
                  </a:cubicBezTo>
                  <a:cubicBezTo>
                    <a:pt x="28" y="227"/>
                    <a:pt x="28" y="226"/>
                    <a:pt x="27" y="226"/>
                  </a:cubicBezTo>
                  <a:cubicBezTo>
                    <a:pt x="27" y="226"/>
                    <a:pt x="26" y="225"/>
                    <a:pt x="26" y="225"/>
                  </a:cubicBezTo>
                  <a:cubicBezTo>
                    <a:pt x="26" y="225"/>
                    <a:pt x="25" y="224"/>
                    <a:pt x="25" y="224"/>
                  </a:cubicBezTo>
                  <a:cubicBezTo>
                    <a:pt x="25" y="224"/>
                    <a:pt x="25" y="224"/>
                    <a:pt x="25" y="224"/>
                  </a:cubicBezTo>
                  <a:cubicBezTo>
                    <a:pt x="25" y="224"/>
                    <a:pt x="25" y="224"/>
                    <a:pt x="25" y="224"/>
                  </a:cubicBezTo>
                  <a:cubicBezTo>
                    <a:pt x="25" y="224"/>
                    <a:pt x="25" y="224"/>
                    <a:pt x="25" y="224"/>
                  </a:cubicBezTo>
                  <a:cubicBezTo>
                    <a:pt x="25" y="223"/>
                    <a:pt x="25" y="223"/>
                    <a:pt x="25" y="223"/>
                  </a:cubicBezTo>
                  <a:cubicBezTo>
                    <a:pt x="24" y="223"/>
                    <a:pt x="24" y="223"/>
                    <a:pt x="23" y="223"/>
                  </a:cubicBezTo>
                  <a:cubicBezTo>
                    <a:pt x="23" y="222"/>
                    <a:pt x="23" y="222"/>
                    <a:pt x="22" y="222"/>
                  </a:cubicBezTo>
                  <a:cubicBezTo>
                    <a:pt x="22" y="221"/>
                    <a:pt x="22" y="221"/>
                    <a:pt x="22" y="221"/>
                  </a:cubicBezTo>
                  <a:cubicBezTo>
                    <a:pt x="21" y="221"/>
                    <a:pt x="21" y="221"/>
                    <a:pt x="21" y="220"/>
                  </a:cubicBezTo>
                  <a:cubicBezTo>
                    <a:pt x="21" y="220"/>
                    <a:pt x="21" y="220"/>
                    <a:pt x="21" y="220"/>
                  </a:cubicBezTo>
                  <a:cubicBezTo>
                    <a:pt x="21" y="219"/>
                    <a:pt x="21" y="219"/>
                    <a:pt x="21" y="218"/>
                  </a:cubicBezTo>
                  <a:cubicBezTo>
                    <a:pt x="21" y="218"/>
                    <a:pt x="21" y="218"/>
                    <a:pt x="21" y="217"/>
                  </a:cubicBezTo>
                  <a:cubicBezTo>
                    <a:pt x="21" y="217"/>
                    <a:pt x="20" y="217"/>
                    <a:pt x="20" y="216"/>
                  </a:cubicBezTo>
                  <a:cubicBezTo>
                    <a:pt x="20" y="216"/>
                    <a:pt x="20" y="216"/>
                    <a:pt x="20" y="215"/>
                  </a:cubicBezTo>
                  <a:cubicBezTo>
                    <a:pt x="20" y="215"/>
                    <a:pt x="19" y="214"/>
                    <a:pt x="19" y="213"/>
                  </a:cubicBezTo>
                  <a:cubicBezTo>
                    <a:pt x="19" y="213"/>
                    <a:pt x="19" y="213"/>
                    <a:pt x="19" y="213"/>
                  </a:cubicBezTo>
                  <a:cubicBezTo>
                    <a:pt x="19" y="212"/>
                    <a:pt x="18" y="212"/>
                    <a:pt x="18" y="212"/>
                  </a:cubicBezTo>
                  <a:cubicBezTo>
                    <a:pt x="18" y="211"/>
                    <a:pt x="18" y="211"/>
                    <a:pt x="17" y="210"/>
                  </a:cubicBezTo>
                  <a:cubicBezTo>
                    <a:pt x="17" y="210"/>
                    <a:pt x="17" y="209"/>
                    <a:pt x="17" y="209"/>
                  </a:cubicBezTo>
                  <a:cubicBezTo>
                    <a:pt x="17" y="209"/>
                    <a:pt x="17" y="208"/>
                    <a:pt x="16" y="208"/>
                  </a:cubicBezTo>
                  <a:cubicBezTo>
                    <a:pt x="16" y="208"/>
                    <a:pt x="16" y="208"/>
                    <a:pt x="16" y="208"/>
                  </a:cubicBezTo>
                  <a:cubicBezTo>
                    <a:pt x="16" y="208"/>
                    <a:pt x="16" y="208"/>
                    <a:pt x="16" y="207"/>
                  </a:cubicBezTo>
                  <a:cubicBezTo>
                    <a:pt x="16" y="207"/>
                    <a:pt x="15" y="207"/>
                    <a:pt x="15" y="207"/>
                  </a:cubicBezTo>
                  <a:cubicBezTo>
                    <a:pt x="15" y="207"/>
                    <a:pt x="15" y="206"/>
                    <a:pt x="15" y="206"/>
                  </a:cubicBezTo>
                  <a:cubicBezTo>
                    <a:pt x="15" y="206"/>
                    <a:pt x="15" y="205"/>
                    <a:pt x="15" y="205"/>
                  </a:cubicBezTo>
                  <a:cubicBezTo>
                    <a:pt x="15" y="205"/>
                    <a:pt x="15" y="205"/>
                    <a:pt x="15" y="204"/>
                  </a:cubicBezTo>
                  <a:cubicBezTo>
                    <a:pt x="15" y="204"/>
                    <a:pt x="14" y="204"/>
                    <a:pt x="14" y="204"/>
                  </a:cubicBezTo>
                  <a:cubicBezTo>
                    <a:pt x="14" y="204"/>
                    <a:pt x="14" y="204"/>
                    <a:pt x="14" y="203"/>
                  </a:cubicBezTo>
                  <a:cubicBezTo>
                    <a:pt x="14" y="203"/>
                    <a:pt x="14" y="203"/>
                    <a:pt x="14" y="203"/>
                  </a:cubicBezTo>
                  <a:cubicBezTo>
                    <a:pt x="13" y="203"/>
                    <a:pt x="13" y="202"/>
                    <a:pt x="13" y="202"/>
                  </a:cubicBezTo>
                  <a:cubicBezTo>
                    <a:pt x="13" y="202"/>
                    <a:pt x="13" y="202"/>
                    <a:pt x="12" y="201"/>
                  </a:cubicBezTo>
                  <a:cubicBezTo>
                    <a:pt x="12" y="201"/>
                    <a:pt x="12" y="200"/>
                    <a:pt x="12" y="200"/>
                  </a:cubicBezTo>
                  <a:cubicBezTo>
                    <a:pt x="12" y="200"/>
                    <a:pt x="11" y="199"/>
                    <a:pt x="11" y="199"/>
                  </a:cubicBezTo>
                  <a:cubicBezTo>
                    <a:pt x="11" y="199"/>
                    <a:pt x="11" y="198"/>
                    <a:pt x="11" y="198"/>
                  </a:cubicBezTo>
                  <a:cubicBezTo>
                    <a:pt x="11" y="198"/>
                    <a:pt x="11" y="197"/>
                    <a:pt x="11" y="197"/>
                  </a:cubicBezTo>
                  <a:cubicBezTo>
                    <a:pt x="11" y="197"/>
                    <a:pt x="10" y="196"/>
                    <a:pt x="10" y="196"/>
                  </a:cubicBezTo>
                  <a:cubicBezTo>
                    <a:pt x="10" y="196"/>
                    <a:pt x="10" y="196"/>
                    <a:pt x="10" y="195"/>
                  </a:cubicBezTo>
                  <a:cubicBezTo>
                    <a:pt x="10" y="195"/>
                    <a:pt x="10" y="195"/>
                    <a:pt x="10" y="195"/>
                  </a:cubicBezTo>
                  <a:cubicBezTo>
                    <a:pt x="10" y="195"/>
                    <a:pt x="10" y="194"/>
                    <a:pt x="9" y="194"/>
                  </a:cubicBezTo>
                  <a:cubicBezTo>
                    <a:pt x="9" y="194"/>
                    <a:pt x="9" y="193"/>
                    <a:pt x="9" y="193"/>
                  </a:cubicBezTo>
                  <a:cubicBezTo>
                    <a:pt x="9" y="193"/>
                    <a:pt x="9" y="192"/>
                    <a:pt x="9" y="192"/>
                  </a:cubicBezTo>
                  <a:cubicBezTo>
                    <a:pt x="9" y="192"/>
                    <a:pt x="9" y="192"/>
                    <a:pt x="9" y="192"/>
                  </a:cubicBezTo>
                  <a:cubicBezTo>
                    <a:pt x="9" y="192"/>
                    <a:pt x="9" y="192"/>
                    <a:pt x="9" y="192"/>
                  </a:cubicBezTo>
                  <a:cubicBezTo>
                    <a:pt x="9" y="192"/>
                    <a:pt x="9" y="192"/>
                    <a:pt x="9" y="192"/>
                  </a:cubicBezTo>
                  <a:cubicBezTo>
                    <a:pt x="9" y="191"/>
                    <a:pt x="9" y="191"/>
                    <a:pt x="9" y="191"/>
                  </a:cubicBezTo>
                  <a:cubicBezTo>
                    <a:pt x="9" y="191"/>
                    <a:pt x="9" y="191"/>
                    <a:pt x="9" y="191"/>
                  </a:cubicBezTo>
                  <a:cubicBezTo>
                    <a:pt x="9" y="191"/>
                    <a:pt x="9" y="191"/>
                    <a:pt x="8" y="191"/>
                  </a:cubicBezTo>
                  <a:cubicBezTo>
                    <a:pt x="8" y="191"/>
                    <a:pt x="8" y="191"/>
                    <a:pt x="8" y="191"/>
                  </a:cubicBezTo>
                  <a:cubicBezTo>
                    <a:pt x="7" y="191"/>
                    <a:pt x="7" y="190"/>
                    <a:pt x="7" y="190"/>
                  </a:cubicBezTo>
                  <a:cubicBezTo>
                    <a:pt x="7" y="190"/>
                    <a:pt x="6" y="190"/>
                    <a:pt x="6" y="190"/>
                  </a:cubicBezTo>
                  <a:cubicBezTo>
                    <a:pt x="6" y="190"/>
                    <a:pt x="6" y="190"/>
                    <a:pt x="6" y="189"/>
                  </a:cubicBezTo>
                  <a:cubicBezTo>
                    <a:pt x="6" y="189"/>
                    <a:pt x="6" y="189"/>
                    <a:pt x="5" y="189"/>
                  </a:cubicBezTo>
                  <a:cubicBezTo>
                    <a:pt x="5" y="189"/>
                    <a:pt x="5" y="189"/>
                    <a:pt x="4" y="189"/>
                  </a:cubicBezTo>
                  <a:cubicBezTo>
                    <a:pt x="4" y="189"/>
                    <a:pt x="4" y="188"/>
                    <a:pt x="3" y="188"/>
                  </a:cubicBezTo>
                  <a:cubicBezTo>
                    <a:pt x="3" y="188"/>
                    <a:pt x="3" y="187"/>
                    <a:pt x="3" y="187"/>
                  </a:cubicBezTo>
                  <a:cubicBezTo>
                    <a:pt x="3" y="186"/>
                    <a:pt x="3" y="186"/>
                    <a:pt x="3" y="186"/>
                  </a:cubicBezTo>
                  <a:cubicBezTo>
                    <a:pt x="3" y="185"/>
                    <a:pt x="2" y="185"/>
                    <a:pt x="2" y="184"/>
                  </a:cubicBezTo>
                  <a:cubicBezTo>
                    <a:pt x="2" y="184"/>
                    <a:pt x="2" y="184"/>
                    <a:pt x="2" y="183"/>
                  </a:cubicBezTo>
                  <a:cubicBezTo>
                    <a:pt x="2" y="183"/>
                    <a:pt x="2" y="182"/>
                    <a:pt x="2" y="182"/>
                  </a:cubicBezTo>
                  <a:cubicBezTo>
                    <a:pt x="2" y="182"/>
                    <a:pt x="3" y="181"/>
                    <a:pt x="3" y="181"/>
                  </a:cubicBezTo>
                  <a:cubicBezTo>
                    <a:pt x="3" y="180"/>
                    <a:pt x="3" y="180"/>
                    <a:pt x="2" y="179"/>
                  </a:cubicBezTo>
                  <a:cubicBezTo>
                    <a:pt x="2" y="179"/>
                    <a:pt x="2" y="178"/>
                    <a:pt x="2" y="178"/>
                  </a:cubicBezTo>
                  <a:cubicBezTo>
                    <a:pt x="2" y="178"/>
                    <a:pt x="1" y="177"/>
                    <a:pt x="1" y="177"/>
                  </a:cubicBezTo>
                  <a:cubicBezTo>
                    <a:pt x="2" y="176"/>
                    <a:pt x="2" y="176"/>
                    <a:pt x="2" y="176"/>
                  </a:cubicBezTo>
                  <a:cubicBezTo>
                    <a:pt x="2" y="175"/>
                    <a:pt x="3" y="175"/>
                    <a:pt x="3" y="175"/>
                  </a:cubicBezTo>
                  <a:cubicBezTo>
                    <a:pt x="3" y="174"/>
                    <a:pt x="3" y="174"/>
                    <a:pt x="3" y="173"/>
                  </a:cubicBezTo>
                  <a:cubicBezTo>
                    <a:pt x="3" y="172"/>
                    <a:pt x="4" y="172"/>
                    <a:pt x="4" y="172"/>
                  </a:cubicBezTo>
                  <a:cubicBezTo>
                    <a:pt x="5" y="172"/>
                    <a:pt x="5" y="172"/>
                    <a:pt x="5" y="171"/>
                  </a:cubicBezTo>
                  <a:cubicBezTo>
                    <a:pt x="5" y="171"/>
                    <a:pt x="5" y="171"/>
                    <a:pt x="4" y="170"/>
                  </a:cubicBezTo>
                  <a:cubicBezTo>
                    <a:pt x="4" y="170"/>
                    <a:pt x="4" y="170"/>
                    <a:pt x="4" y="170"/>
                  </a:cubicBezTo>
                  <a:cubicBezTo>
                    <a:pt x="3" y="170"/>
                    <a:pt x="3" y="170"/>
                    <a:pt x="3" y="170"/>
                  </a:cubicBezTo>
                  <a:cubicBezTo>
                    <a:pt x="3" y="169"/>
                    <a:pt x="3" y="169"/>
                    <a:pt x="3" y="169"/>
                  </a:cubicBezTo>
                  <a:cubicBezTo>
                    <a:pt x="3" y="169"/>
                    <a:pt x="3" y="169"/>
                    <a:pt x="3" y="168"/>
                  </a:cubicBezTo>
                  <a:cubicBezTo>
                    <a:pt x="3" y="168"/>
                    <a:pt x="3" y="168"/>
                    <a:pt x="3" y="168"/>
                  </a:cubicBezTo>
                  <a:cubicBezTo>
                    <a:pt x="3" y="167"/>
                    <a:pt x="3" y="167"/>
                    <a:pt x="3" y="167"/>
                  </a:cubicBezTo>
                  <a:cubicBezTo>
                    <a:pt x="3" y="167"/>
                    <a:pt x="3" y="167"/>
                    <a:pt x="4" y="167"/>
                  </a:cubicBezTo>
                  <a:cubicBezTo>
                    <a:pt x="4" y="167"/>
                    <a:pt x="4" y="167"/>
                    <a:pt x="4" y="167"/>
                  </a:cubicBezTo>
                  <a:cubicBezTo>
                    <a:pt x="4" y="167"/>
                    <a:pt x="4" y="167"/>
                    <a:pt x="4" y="167"/>
                  </a:cubicBezTo>
                  <a:cubicBezTo>
                    <a:pt x="5" y="167"/>
                    <a:pt x="4" y="166"/>
                    <a:pt x="4" y="166"/>
                  </a:cubicBezTo>
                  <a:cubicBezTo>
                    <a:pt x="4" y="166"/>
                    <a:pt x="4" y="166"/>
                    <a:pt x="4" y="165"/>
                  </a:cubicBezTo>
                  <a:cubicBezTo>
                    <a:pt x="3" y="165"/>
                    <a:pt x="3" y="165"/>
                    <a:pt x="3" y="165"/>
                  </a:cubicBezTo>
                  <a:cubicBezTo>
                    <a:pt x="4" y="164"/>
                    <a:pt x="3" y="164"/>
                    <a:pt x="3" y="164"/>
                  </a:cubicBezTo>
                  <a:cubicBezTo>
                    <a:pt x="3" y="163"/>
                    <a:pt x="4" y="163"/>
                    <a:pt x="3" y="162"/>
                  </a:cubicBezTo>
                  <a:cubicBezTo>
                    <a:pt x="3" y="162"/>
                    <a:pt x="3" y="161"/>
                    <a:pt x="3" y="161"/>
                  </a:cubicBezTo>
                  <a:cubicBezTo>
                    <a:pt x="3" y="160"/>
                    <a:pt x="3" y="160"/>
                    <a:pt x="3" y="159"/>
                  </a:cubicBezTo>
                  <a:cubicBezTo>
                    <a:pt x="3" y="159"/>
                    <a:pt x="3" y="158"/>
                    <a:pt x="3" y="158"/>
                  </a:cubicBezTo>
                  <a:cubicBezTo>
                    <a:pt x="3" y="158"/>
                    <a:pt x="3" y="158"/>
                    <a:pt x="3" y="157"/>
                  </a:cubicBezTo>
                  <a:cubicBezTo>
                    <a:pt x="3" y="157"/>
                    <a:pt x="3" y="157"/>
                    <a:pt x="3" y="157"/>
                  </a:cubicBezTo>
                  <a:cubicBezTo>
                    <a:pt x="4" y="157"/>
                    <a:pt x="3" y="156"/>
                    <a:pt x="3" y="156"/>
                  </a:cubicBezTo>
                  <a:cubicBezTo>
                    <a:pt x="4" y="155"/>
                    <a:pt x="4" y="155"/>
                    <a:pt x="4" y="155"/>
                  </a:cubicBezTo>
                  <a:cubicBezTo>
                    <a:pt x="4" y="155"/>
                    <a:pt x="4" y="155"/>
                    <a:pt x="3" y="155"/>
                  </a:cubicBezTo>
                  <a:cubicBezTo>
                    <a:pt x="3" y="155"/>
                    <a:pt x="3" y="155"/>
                    <a:pt x="3" y="155"/>
                  </a:cubicBezTo>
                  <a:cubicBezTo>
                    <a:pt x="3" y="155"/>
                    <a:pt x="3" y="155"/>
                    <a:pt x="2" y="154"/>
                  </a:cubicBezTo>
                  <a:cubicBezTo>
                    <a:pt x="2" y="154"/>
                    <a:pt x="2" y="154"/>
                    <a:pt x="2" y="154"/>
                  </a:cubicBezTo>
                  <a:cubicBezTo>
                    <a:pt x="2" y="153"/>
                    <a:pt x="2" y="153"/>
                    <a:pt x="2" y="153"/>
                  </a:cubicBezTo>
                  <a:cubicBezTo>
                    <a:pt x="1" y="153"/>
                    <a:pt x="1" y="152"/>
                    <a:pt x="1" y="152"/>
                  </a:cubicBezTo>
                  <a:cubicBezTo>
                    <a:pt x="1" y="152"/>
                    <a:pt x="1" y="152"/>
                    <a:pt x="1" y="151"/>
                  </a:cubicBezTo>
                  <a:cubicBezTo>
                    <a:pt x="1" y="151"/>
                    <a:pt x="1" y="151"/>
                    <a:pt x="1" y="150"/>
                  </a:cubicBezTo>
                  <a:cubicBezTo>
                    <a:pt x="1" y="150"/>
                    <a:pt x="1" y="149"/>
                    <a:pt x="1" y="149"/>
                  </a:cubicBezTo>
                  <a:cubicBezTo>
                    <a:pt x="1" y="148"/>
                    <a:pt x="0" y="148"/>
                    <a:pt x="0" y="147"/>
                  </a:cubicBezTo>
                  <a:cubicBezTo>
                    <a:pt x="0" y="147"/>
                    <a:pt x="0" y="146"/>
                    <a:pt x="0" y="146"/>
                  </a:cubicBezTo>
                  <a:cubicBezTo>
                    <a:pt x="0" y="146"/>
                    <a:pt x="0" y="145"/>
                    <a:pt x="0" y="145"/>
                  </a:cubicBezTo>
                  <a:cubicBezTo>
                    <a:pt x="0" y="145"/>
                    <a:pt x="0" y="145"/>
                    <a:pt x="0" y="145"/>
                  </a:cubicBezTo>
                  <a:cubicBezTo>
                    <a:pt x="1" y="145"/>
                    <a:pt x="1" y="145"/>
                    <a:pt x="1" y="144"/>
                  </a:cubicBezTo>
                  <a:cubicBezTo>
                    <a:pt x="1" y="144"/>
                    <a:pt x="1" y="144"/>
                    <a:pt x="1" y="144"/>
                  </a:cubicBezTo>
                  <a:cubicBezTo>
                    <a:pt x="1" y="143"/>
                    <a:pt x="1" y="143"/>
                    <a:pt x="1" y="142"/>
                  </a:cubicBezTo>
                  <a:cubicBezTo>
                    <a:pt x="1" y="142"/>
                    <a:pt x="2" y="142"/>
                    <a:pt x="2" y="141"/>
                  </a:cubicBezTo>
                  <a:cubicBezTo>
                    <a:pt x="2" y="141"/>
                    <a:pt x="2" y="141"/>
                    <a:pt x="2" y="141"/>
                  </a:cubicBezTo>
                  <a:cubicBezTo>
                    <a:pt x="2" y="140"/>
                    <a:pt x="2" y="140"/>
                    <a:pt x="3" y="140"/>
                  </a:cubicBezTo>
                  <a:cubicBezTo>
                    <a:pt x="3" y="140"/>
                    <a:pt x="3" y="140"/>
                    <a:pt x="3" y="140"/>
                  </a:cubicBezTo>
                  <a:cubicBezTo>
                    <a:pt x="3" y="139"/>
                    <a:pt x="3" y="139"/>
                    <a:pt x="3" y="139"/>
                  </a:cubicBezTo>
                  <a:cubicBezTo>
                    <a:pt x="3" y="139"/>
                    <a:pt x="4" y="138"/>
                    <a:pt x="4" y="138"/>
                  </a:cubicBezTo>
                  <a:cubicBezTo>
                    <a:pt x="4" y="138"/>
                    <a:pt x="4" y="138"/>
                    <a:pt x="4" y="138"/>
                  </a:cubicBezTo>
                  <a:cubicBezTo>
                    <a:pt x="4" y="138"/>
                    <a:pt x="4" y="137"/>
                    <a:pt x="4" y="137"/>
                  </a:cubicBezTo>
                  <a:cubicBezTo>
                    <a:pt x="4" y="137"/>
                    <a:pt x="4" y="136"/>
                    <a:pt x="4" y="136"/>
                  </a:cubicBezTo>
                  <a:cubicBezTo>
                    <a:pt x="4" y="136"/>
                    <a:pt x="4" y="135"/>
                    <a:pt x="4" y="135"/>
                  </a:cubicBezTo>
                  <a:cubicBezTo>
                    <a:pt x="4" y="135"/>
                    <a:pt x="5" y="135"/>
                    <a:pt x="5" y="135"/>
                  </a:cubicBezTo>
                  <a:cubicBezTo>
                    <a:pt x="5" y="135"/>
                    <a:pt x="6" y="135"/>
                    <a:pt x="6" y="135"/>
                  </a:cubicBezTo>
                  <a:cubicBezTo>
                    <a:pt x="6" y="134"/>
                    <a:pt x="6" y="134"/>
                    <a:pt x="6" y="134"/>
                  </a:cubicBezTo>
                  <a:cubicBezTo>
                    <a:pt x="6" y="134"/>
                    <a:pt x="6" y="133"/>
                    <a:pt x="6" y="133"/>
                  </a:cubicBezTo>
                  <a:cubicBezTo>
                    <a:pt x="6" y="133"/>
                    <a:pt x="6" y="133"/>
                    <a:pt x="6" y="133"/>
                  </a:cubicBezTo>
                  <a:cubicBezTo>
                    <a:pt x="6" y="132"/>
                    <a:pt x="6" y="132"/>
                    <a:pt x="5" y="131"/>
                  </a:cubicBezTo>
                  <a:cubicBezTo>
                    <a:pt x="5" y="131"/>
                    <a:pt x="5" y="130"/>
                    <a:pt x="5" y="130"/>
                  </a:cubicBezTo>
                  <a:cubicBezTo>
                    <a:pt x="6" y="129"/>
                    <a:pt x="7" y="129"/>
                    <a:pt x="8" y="130"/>
                  </a:cubicBezTo>
                  <a:cubicBezTo>
                    <a:pt x="8" y="130"/>
                    <a:pt x="8" y="130"/>
                    <a:pt x="9" y="130"/>
                  </a:cubicBezTo>
                  <a:cubicBezTo>
                    <a:pt x="9" y="130"/>
                    <a:pt x="10" y="130"/>
                    <a:pt x="10" y="130"/>
                  </a:cubicBezTo>
                  <a:cubicBezTo>
                    <a:pt x="10" y="129"/>
                    <a:pt x="11" y="130"/>
                    <a:pt x="12" y="130"/>
                  </a:cubicBezTo>
                  <a:cubicBezTo>
                    <a:pt x="12" y="130"/>
                    <a:pt x="12" y="130"/>
                    <a:pt x="12" y="130"/>
                  </a:cubicBezTo>
                  <a:cubicBezTo>
                    <a:pt x="13" y="130"/>
                    <a:pt x="13" y="130"/>
                    <a:pt x="13" y="130"/>
                  </a:cubicBezTo>
                  <a:cubicBezTo>
                    <a:pt x="14" y="129"/>
                    <a:pt x="15" y="129"/>
                    <a:pt x="16" y="129"/>
                  </a:cubicBezTo>
                  <a:cubicBezTo>
                    <a:pt x="17" y="129"/>
                    <a:pt x="18" y="129"/>
                    <a:pt x="19" y="129"/>
                  </a:cubicBezTo>
                  <a:cubicBezTo>
                    <a:pt x="21" y="129"/>
                    <a:pt x="22" y="129"/>
                    <a:pt x="24" y="129"/>
                  </a:cubicBezTo>
                  <a:cubicBezTo>
                    <a:pt x="25" y="129"/>
                    <a:pt x="26" y="129"/>
                    <a:pt x="27" y="129"/>
                  </a:cubicBezTo>
                  <a:cubicBezTo>
                    <a:pt x="27" y="129"/>
                    <a:pt x="27" y="129"/>
                    <a:pt x="28" y="129"/>
                  </a:cubicBezTo>
                  <a:cubicBezTo>
                    <a:pt x="28" y="129"/>
                    <a:pt x="28" y="129"/>
                    <a:pt x="28" y="129"/>
                  </a:cubicBezTo>
                  <a:cubicBezTo>
                    <a:pt x="29" y="129"/>
                    <a:pt x="29" y="129"/>
                    <a:pt x="29" y="129"/>
                  </a:cubicBezTo>
                  <a:cubicBezTo>
                    <a:pt x="29" y="129"/>
                    <a:pt x="29" y="129"/>
                    <a:pt x="30" y="129"/>
                  </a:cubicBezTo>
                  <a:cubicBezTo>
                    <a:pt x="30" y="129"/>
                    <a:pt x="30" y="129"/>
                    <a:pt x="30" y="129"/>
                  </a:cubicBezTo>
                  <a:cubicBezTo>
                    <a:pt x="30" y="129"/>
                    <a:pt x="30" y="129"/>
                    <a:pt x="29" y="128"/>
                  </a:cubicBezTo>
                  <a:cubicBezTo>
                    <a:pt x="29" y="128"/>
                    <a:pt x="29" y="128"/>
                    <a:pt x="29" y="128"/>
                  </a:cubicBezTo>
                  <a:cubicBezTo>
                    <a:pt x="28" y="128"/>
                    <a:pt x="28" y="128"/>
                    <a:pt x="27" y="128"/>
                  </a:cubicBezTo>
                  <a:cubicBezTo>
                    <a:pt x="27" y="128"/>
                    <a:pt x="27" y="128"/>
                    <a:pt x="27" y="128"/>
                  </a:cubicBezTo>
                  <a:cubicBezTo>
                    <a:pt x="27" y="128"/>
                    <a:pt x="27" y="128"/>
                    <a:pt x="26" y="128"/>
                  </a:cubicBezTo>
                  <a:cubicBezTo>
                    <a:pt x="26" y="128"/>
                    <a:pt x="26" y="128"/>
                    <a:pt x="26" y="128"/>
                  </a:cubicBezTo>
                  <a:cubicBezTo>
                    <a:pt x="25" y="128"/>
                    <a:pt x="24" y="128"/>
                    <a:pt x="23" y="128"/>
                  </a:cubicBezTo>
                  <a:cubicBezTo>
                    <a:pt x="23" y="128"/>
                    <a:pt x="22" y="127"/>
                    <a:pt x="21" y="127"/>
                  </a:cubicBezTo>
                  <a:cubicBezTo>
                    <a:pt x="21" y="127"/>
                    <a:pt x="20" y="127"/>
                    <a:pt x="19" y="127"/>
                  </a:cubicBezTo>
                  <a:cubicBezTo>
                    <a:pt x="19" y="127"/>
                    <a:pt x="19" y="128"/>
                    <a:pt x="19" y="128"/>
                  </a:cubicBezTo>
                  <a:cubicBezTo>
                    <a:pt x="19" y="128"/>
                    <a:pt x="19" y="127"/>
                    <a:pt x="19" y="128"/>
                  </a:cubicBezTo>
                  <a:cubicBezTo>
                    <a:pt x="18" y="128"/>
                    <a:pt x="18" y="128"/>
                    <a:pt x="18" y="128"/>
                  </a:cubicBezTo>
                  <a:cubicBezTo>
                    <a:pt x="17" y="128"/>
                    <a:pt x="17" y="128"/>
                    <a:pt x="17" y="128"/>
                  </a:cubicBezTo>
                  <a:cubicBezTo>
                    <a:pt x="16" y="128"/>
                    <a:pt x="16" y="128"/>
                    <a:pt x="16" y="128"/>
                  </a:cubicBezTo>
                  <a:cubicBezTo>
                    <a:pt x="15" y="128"/>
                    <a:pt x="15" y="128"/>
                    <a:pt x="15" y="128"/>
                  </a:cubicBezTo>
                  <a:cubicBezTo>
                    <a:pt x="14" y="128"/>
                    <a:pt x="13" y="128"/>
                    <a:pt x="13" y="129"/>
                  </a:cubicBezTo>
                  <a:cubicBezTo>
                    <a:pt x="12" y="129"/>
                    <a:pt x="12" y="129"/>
                    <a:pt x="11" y="129"/>
                  </a:cubicBezTo>
                  <a:cubicBezTo>
                    <a:pt x="10" y="129"/>
                    <a:pt x="10" y="129"/>
                    <a:pt x="9" y="129"/>
                  </a:cubicBezTo>
                  <a:cubicBezTo>
                    <a:pt x="9" y="128"/>
                    <a:pt x="9" y="128"/>
                    <a:pt x="8" y="128"/>
                  </a:cubicBezTo>
                  <a:cubicBezTo>
                    <a:pt x="8" y="128"/>
                    <a:pt x="8" y="128"/>
                    <a:pt x="7" y="128"/>
                  </a:cubicBezTo>
                  <a:cubicBezTo>
                    <a:pt x="7" y="128"/>
                    <a:pt x="7" y="128"/>
                    <a:pt x="7" y="127"/>
                  </a:cubicBezTo>
                  <a:cubicBezTo>
                    <a:pt x="7" y="127"/>
                    <a:pt x="7" y="127"/>
                    <a:pt x="8" y="126"/>
                  </a:cubicBezTo>
                  <a:cubicBezTo>
                    <a:pt x="8" y="126"/>
                    <a:pt x="8" y="126"/>
                    <a:pt x="8" y="126"/>
                  </a:cubicBezTo>
                  <a:cubicBezTo>
                    <a:pt x="8" y="125"/>
                    <a:pt x="8" y="125"/>
                    <a:pt x="8" y="124"/>
                  </a:cubicBezTo>
                  <a:cubicBezTo>
                    <a:pt x="8" y="124"/>
                    <a:pt x="9" y="124"/>
                    <a:pt x="9" y="123"/>
                  </a:cubicBezTo>
                  <a:cubicBezTo>
                    <a:pt x="9" y="123"/>
                    <a:pt x="9" y="123"/>
                    <a:pt x="9" y="122"/>
                  </a:cubicBezTo>
                  <a:cubicBezTo>
                    <a:pt x="9" y="122"/>
                    <a:pt x="9" y="122"/>
                    <a:pt x="9" y="121"/>
                  </a:cubicBezTo>
                  <a:cubicBezTo>
                    <a:pt x="9" y="121"/>
                    <a:pt x="9" y="121"/>
                    <a:pt x="9" y="120"/>
                  </a:cubicBezTo>
                  <a:cubicBezTo>
                    <a:pt x="10" y="120"/>
                    <a:pt x="10" y="120"/>
                    <a:pt x="10" y="119"/>
                  </a:cubicBezTo>
                  <a:cubicBezTo>
                    <a:pt x="10" y="119"/>
                    <a:pt x="10" y="119"/>
                    <a:pt x="10" y="118"/>
                  </a:cubicBezTo>
                  <a:cubicBezTo>
                    <a:pt x="11" y="118"/>
                    <a:pt x="11" y="118"/>
                    <a:pt x="11" y="118"/>
                  </a:cubicBezTo>
                  <a:cubicBezTo>
                    <a:pt x="11" y="117"/>
                    <a:pt x="11" y="117"/>
                    <a:pt x="11" y="117"/>
                  </a:cubicBezTo>
                  <a:cubicBezTo>
                    <a:pt x="11" y="116"/>
                    <a:pt x="11" y="116"/>
                    <a:pt x="11" y="116"/>
                  </a:cubicBezTo>
                  <a:cubicBezTo>
                    <a:pt x="11" y="115"/>
                    <a:pt x="11" y="115"/>
                    <a:pt x="11" y="115"/>
                  </a:cubicBezTo>
                  <a:cubicBezTo>
                    <a:pt x="11" y="114"/>
                    <a:pt x="11" y="114"/>
                    <a:pt x="12" y="114"/>
                  </a:cubicBezTo>
                  <a:cubicBezTo>
                    <a:pt x="12" y="114"/>
                    <a:pt x="12" y="113"/>
                    <a:pt x="12" y="113"/>
                  </a:cubicBezTo>
                  <a:cubicBezTo>
                    <a:pt x="12" y="113"/>
                    <a:pt x="12" y="112"/>
                    <a:pt x="12" y="112"/>
                  </a:cubicBezTo>
                  <a:cubicBezTo>
                    <a:pt x="13" y="111"/>
                    <a:pt x="13" y="111"/>
                    <a:pt x="13" y="111"/>
                  </a:cubicBezTo>
                  <a:cubicBezTo>
                    <a:pt x="14" y="110"/>
                    <a:pt x="14" y="110"/>
                    <a:pt x="14" y="109"/>
                  </a:cubicBezTo>
                  <a:cubicBezTo>
                    <a:pt x="15" y="109"/>
                    <a:pt x="15" y="108"/>
                    <a:pt x="15" y="108"/>
                  </a:cubicBezTo>
                  <a:cubicBezTo>
                    <a:pt x="15" y="107"/>
                    <a:pt x="15" y="106"/>
                    <a:pt x="15" y="106"/>
                  </a:cubicBezTo>
                  <a:cubicBezTo>
                    <a:pt x="15" y="105"/>
                    <a:pt x="15" y="104"/>
                    <a:pt x="15" y="104"/>
                  </a:cubicBezTo>
                  <a:cubicBezTo>
                    <a:pt x="15" y="104"/>
                    <a:pt x="15" y="103"/>
                    <a:pt x="15" y="103"/>
                  </a:cubicBezTo>
                  <a:cubicBezTo>
                    <a:pt x="15" y="103"/>
                    <a:pt x="15" y="103"/>
                    <a:pt x="15" y="102"/>
                  </a:cubicBezTo>
                  <a:cubicBezTo>
                    <a:pt x="16" y="102"/>
                    <a:pt x="16" y="102"/>
                    <a:pt x="17" y="101"/>
                  </a:cubicBezTo>
                  <a:cubicBezTo>
                    <a:pt x="17" y="101"/>
                    <a:pt x="17" y="101"/>
                    <a:pt x="17" y="101"/>
                  </a:cubicBezTo>
                  <a:cubicBezTo>
                    <a:pt x="18" y="101"/>
                    <a:pt x="18" y="101"/>
                    <a:pt x="18" y="100"/>
                  </a:cubicBezTo>
                  <a:cubicBezTo>
                    <a:pt x="18" y="100"/>
                    <a:pt x="18" y="100"/>
                    <a:pt x="19" y="100"/>
                  </a:cubicBezTo>
                  <a:cubicBezTo>
                    <a:pt x="19" y="100"/>
                    <a:pt x="20" y="100"/>
                    <a:pt x="20" y="100"/>
                  </a:cubicBezTo>
                  <a:cubicBezTo>
                    <a:pt x="20" y="100"/>
                    <a:pt x="20" y="100"/>
                    <a:pt x="19" y="100"/>
                  </a:cubicBezTo>
                  <a:cubicBezTo>
                    <a:pt x="19" y="99"/>
                    <a:pt x="19" y="99"/>
                    <a:pt x="20" y="99"/>
                  </a:cubicBezTo>
                  <a:cubicBezTo>
                    <a:pt x="20" y="99"/>
                    <a:pt x="20" y="99"/>
                    <a:pt x="20" y="99"/>
                  </a:cubicBezTo>
                  <a:cubicBezTo>
                    <a:pt x="20" y="99"/>
                    <a:pt x="21" y="99"/>
                    <a:pt x="21" y="99"/>
                  </a:cubicBezTo>
                  <a:cubicBezTo>
                    <a:pt x="21" y="99"/>
                    <a:pt x="22" y="99"/>
                    <a:pt x="22" y="100"/>
                  </a:cubicBezTo>
                  <a:cubicBezTo>
                    <a:pt x="22" y="100"/>
                    <a:pt x="22" y="100"/>
                    <a:pt x="23" y="100"/>
                  </a:cubicBezTo>
                  <a:cubicBezTo>
                    <a:pt x="23" y="100"/>
                    <a:pt x="23" y="100"/>
                    <a:pt x="23" y="100"/>
                  </a:cubicBezTo>
                  <a:cubicBezTo>
                    <a:pt x="23" y="100"/>
                    <a:pt x="23" y="101"/>
                    <a:pt x="23" y="101"/>
                  </a:cubicBezTo>
                  <a:cubicBezTo>
                    <a:pt x="23" y="101"/>
                    <a:pt x="23" y="101"/>
                    <a:pt x="23" y="102"/>
                  </a:cubicBezTo>
                  <a:cubicBezTo>
                    <a:pt x="23" y="102"/>
                    <a:pt x="24" y="102"/>
                    <a:pt x="24" y="102"/>
                  </a:cubicBezTo>
                  <a:cubicBezTo>
                    <a:pt x="24" y="103"/>
                    <a:pt x="24" y="103"/>
                    <a:pt x="25" y="103"/>
                  </a:cubicBezTo>
                  <a:cubicBezTo>
                    <a:pt x="25" y="104"/>
                    <a:pt x="25" y="104"/>
                    <a:pt x="26" y="104"/>
                  </a:cubicBezTo>
                  <a:cubicBezTo>
                    <a:pt x="26" y="104"/>
                    <a:pt x="27" y="104"/>
                    <a:pt x="27" y="105"/>
                  </a:cubicBezTo>
                  <a:cubicBezTo>
                    <a:pt x="28" y="105"/>
                    <a:pt x="28" y="105"/>
                    <a:pt x="29" y="105"/>
                  </a:cubicBezTo>
                  <a:cubicBezTo>
                    <a:pt x="30" y="105"/>
                    <a:pt x="31" y="106"/>
                    <a:pt x="32" y="106"/>
                  </a:cubicBezTo>
                  <a:cubicBezTo>
                    <a:pt x="32" y="106"/>
                    <a:pt x="32" y="106"/>
                    <a:pt x="32" y="106"/>
                  </a:cubicBezTo>
                  <a:cubicBezTo>
                    <a:pt x="33" y="106"/>
                    <a:pt x="32" y="106"/>
                    <a:pt x="32" y="105"/>
                  </a:cubicBezTo>
                  <a:cubicBezTo>
                    <a:pt x="31" y="105"/>
                    <a:pt x="30" y="104"/>
                    <a:pt x="29" y="104"/>
                  </a:cubicBezTo>
                  <a:cubicBezTo>
                    <a:pt x="28" y="104"/>
                    <a:pt x="27" y="104"/>
                    <a:pt x="26" y="103"/>
                  </a:cubicBezTo>
                  <a:cubicBezTo>
                    <a:pt x="25" y="103"/>
                    <a:pt x="24" y="102"/>
                    <a:pt x="24" y="101"/>
                  </a:cubicBezTo>
                  <a:cubicBezTo>
                    <a:pt x="24" y="101"/>
                    <a:pt x="23" y="100"/>
                    <a:pt x="23" y="100"/>
                  </a:cubicBezTo>
                  <a:cubicBezTo>
                    <a:pt x="23" y="99"/>
                    <a:pt x="23" y="99"/>
                    <a:pt x="22" y="99"/>
                  </a:cubicBezTo>
                  <a:cubicBezTo>
                    <a:pt x="22" y="98"/>
                    <a:pt x="21" y="98"/>
                    <a:pt x="21" y="97"/>
                  </a:cubicBezTo>
                  <a:cubicBezTo>
                    <a:pt x="21" y="97"/>
                    <a:pt x="21" y="97"/>
                    <a:pt x="20" y="97"/>
                  </a:cubicBezTo>
                  <a:cubicBezTo>
                    <a:pt x="20" y="96"/>
                    <a:pt x="20" y="96"/>
                    <a:pt x="20" y="96"/>
                  </a:cubicBezTo>
                  <a:cubicBezTo>
                    <a:pt x="21" y="96"/>
                    <a:pt x="21" y="95"/>
                    <a:pt x="21" y="95"/>
                  </a:cubicBezTo>
                  <a:cubicBezTo>
                    <a:pt x="21" y="95"/>
                    <a:pt x="21" y="94"/>
                    <a:pt x="21" y="94"/>
                  </a:cubicBezTo>
                  <a:cubicBezTo>
                    <a:pt x="21" y="94"/>
                    <a:pt x="21" y="93"/>
                    <a:pt x="21" y="93"/>
                  </a:cubicBezTo>
                  <a:cubicBezTo>
                    <a:pt x="21" y="92"/>
                    <a:pt x="21" y="92"/>
                    <a:pt x="21" y="92"/>
                  </a:cubicBezTo>
                  <a:cubicBezTo>
                    <a:pt x="21" y="91"/>
                    <a:pt x="21" y="91"/>
                    <a:pt x="21" y="91"/>
                  </a:cubicBezTo>
                  <a:cubicBezTo>
                    <a:pt x="22" y="91"/>
                    <a:pt x="22" y="90"/>
                    <a:pt x="22" y="90"/>
                  </a:cubicBezTo>
                  <a:cubicBezTo>
                    <a:pt x="22" y="90"/>
                    <a:pt x="23" y="89"/>
                    <a:pt x="23" y="89"/>
                  </a:cubicBezTo>
                  <a:cubicBezTo>
                    <a:pt x="23" y="89"/>
                    <a:pt x="23" y="88"/>
                    <a:pt x="23" y="88"/>
                  </a:cubicBezTo>
                  <a:cubicBezTo>
                    <a:pt x="23" y="87"/>
                    <a:pt x="23" y="87"/>
                    <a:pt x="23" y="87"/>
                  </a:cubicBezTo>
                  <a:cubicBezTo>
                    <a:pt x="24" y="87"/>
                    <a:pt x="24" y="86"/>
                    <a:pt x="24" y="86"/>
                  </a:cubicBezTo>
                  <a:cubicBezTo>
                    <a:pt x="24" y="86"/>
                    <a:pt x="24" y="85"/>
                    <a:pt x="24" y="84"/>
                  </a:cubicBezTo>
                  <a:cubicBezTo>
                    <a:pt x="24" y="84"/>
                    <a:pt x="25" y="84"/>
                    <a:pt x="25" y="83"/>
                  </a:cubicBezTo>
                  <a:cubicBezTo>
                    <a:pt x="25" y="83"/>
                    <a:pt x="25" y="83"/>
                    <a:pt x="25" y="82"/>
                  </a:cubicBezTo>
                  <a:cubicBezTo>
                    <a:pt x="25" y="82"/>
                    <a:pt x="26" y="82"/>
                    <a:pt x="26" y="82"/>
                  </a:cubicBezTo>
                  <a:cubicBezTo>
                    <a:pt x="26" y="81"/>
                    <a:pt x="26" y="81"/>
                    <a:pt x="26" y="81"/>
                  </a:cubicBezTo>
                  <a:cubicBezTo>
                    <a:pt x="26" y="80"/>
                    <a:pt x="26" y="80"/>
                    <a:pt x="26" y="80"/>
                  </a:cubicBezTo>
                  <a:cubicBezTo>
                    <a:pt x="26" y="80"/>
                    <a:pt x="27" y="79"/>
                    <a:pt x="27" y="79"/>
                  </a:cubicBezTo>
                  <a:cubicBezTo>
                    <a:pt x="27" y="79"/>
                    <a:pt x="27" y="79"/>
                    <a:pt x="27" y="78"/>
                  </a:cubicBezTo>
                  <a:cubicBezTo>
                    <a:pt x="27" y="78"/>
                    <a:pt x="28" y="77"/>
                    <a:pt x="28" y="77"/>
                  </a:cubicBezTo>
                  <a:cubicBezTo>
                    <a:pt x="28" y="76"/>
                    <a:pt x="28" y="76"/>
                    <a:pt x="29" y="76"/>
                  </a:cubicBezTo>
                  <a:cubicBezTo>
                    <a:pt x="29" y="75"/>
                    <a:pt x="29" y="75"/>
                    <a:pt x="30" y="74"/>
                  </a:cubicBezTo>
                  <a:cubicBezTo>
                    <a:pt x="30" y="74"/>
                    <a:pt x="30" y="73"/>
                    <a:pt x="30" y="72"/>
                  </a:cubicBezTo>
                  <a:cubicBezTo>
                    <a:pt x="30" y="72"/>
                    <a:pt x="30" y="71"/>
                    <a:pt x="30" y="71"/>
                  </a:cubicBezTo>
                  <a:cubicBezTo>
                    <a:pt x="30" y="70"/>
                    <a:pt x="30" y="70"/>
                    <a:pt x="30" y="69"/>
                  </a:cubicBezTo>
                  <a:cubicBezTo>
                    <a:pt x="30" y="69"/>
                    <a:pt x="30" y="69"/>
                    <a:pt x="30" y="68"/>
                  </a:cubicBezTo>
                  <a:cubicBezTo>
                    <a:pt x="30" y="68"/>
                    <a:pt x="30" y="68"/>
                    <a:pt x="31" y="68"/>
                  </a:cubicBezTo>
                  <a:cubicBezTo>
                    <a:pt x="31" y="68"/>
                    <a:pt x="31" y="67"/>
                    <a:pt x="31" y="67"/>
                  </a:cubicBezTo>
                  <a:cubicBezTo>
                    <a:pt x="31" y="66"/>
                    <a:pt x="32" y="66"/>
                    <a:pt x="32" y="65"/>
                  </a:cubicBezTo>
                  <a:cubicBezTo>
                    <a:pt x="32" y="65"/>
                    <a:pt x="33" y="65"/>
                    <a:pt x="33" y="64"/>
                  </a:cubicBezTo>
                  <a:cubicBezTo>
                    <a:pt x="33" y="64"/>
                    <a:pt x="33" y="63"/>
                    <a:pt x="34" y="63"/>
                  </a:cubicBezTo>
                  <a:cubicBezTo>
                    <a:pt x="35" y="63"/>
                    <a:pt x="35" y="63"/>
                    <a:pt x="35" y="62"/>
                  </a:cubicBezTo>
                  <a:cubicBezTo>
                    <a:pt x="35" y="62"/>
                    <a:pt x="35" y="62"/>
                    <a:pt x="35" y="62"/>
                  </a:cubicBezTo>
                  <a:cubicBezTo>
                    <a:pt x="35" y="62"/>
                    <a:pt x="34" y="62"/>
                    <a:pt x="34" y="61"/>
                  </a:cubicBezTo>
                  <a:cubicBezTo>
                    <a:pt x="34" y="61"/>
                    <a:pt x="35" y="61"/>
                    <a:pt x="35" y="60"/>
                  </a:cubicBezTo>
                  <a:cubicBezTo>
                    <a:pt x="36" y="60"/>
                    <a:pt x="36" y="60"/>
                    <a:pt x="37" y="60"/>
                  </a:cubicBezTo>
                  <a:cubicBezTo>
                    <a:pt x="37" y="59"/>
                    <a:pt x="37" y="60"/>
                    <a:pt x="38" y="59"/>
                  </a:cubicBezTo>
                  <a:cubicBezTo>
                    <a:pt x="38" y="59"/>
                    <a:pt x="38" y="59"/>
                    <a:pt x="39" y="59"/>
                  </a:cubicBezTo>
                  <a:cubicBezTo>
                    <a:pt x="39" y="59"/>
                    <a:pt x="39" y="59"/>
                    <a:pt x="39" y="59"/>
                  </a:cubicBezTo>
                  <a:cubicBezTo>
                    <a:pt x="39" y="59"/>
                    <a:pt x="40" y="59"/>
                    <a:pt x="40" y="59"/>
                  </a:cubicBezTo>
                  <a:cubicBezTo>
                    <a:pt x="40" y="59"/>
                    <a:pt x="41" y="58"/>
                    <a:pt x="41" y="58"/>
                  </a:cubicBezTo>
                  <a:cubicBezTo>
                    <a:pt x="41" y="58"/>
                    <a:pt x="40" y="58"/>
                    <a:pt x="40" y="57"/>
                  </a:cubicBezTo>
                  <a:cubicBezTo>
                    <a:pt x="40" y="57"/>
                    <a:pt x="40" y="57"/>
                    <a:pt x="40" y="56"/>
                  </a:cubicBezTo>
                  <a:cubicBezTo>
                    <a:pt x="41" y="56"/>
                    <a:pt x="41" y="56"/>
                    <a:pt x="41" y="56"/>
                  </a:cubicBezTo>
                  <a:cubicBezTo>
                    <a:pt x="42" y="56"/>
                    <a:pt x="42" y="56"/>
                    <a:pt x="42" y="55"/>
                  </a:cubicBezTo>
                  <a:cubicBezTo>
                    <a:pt x="42" y="55"/>
                    <a:pt x="42" y="55"/>
                    <a:pt x="41" y="54"/>
                  </a:cubicBezTo>
                  <a:cubicBezTo>
                    <a:pt x="41" y="54"/>
                    <a:pt x="41" y="54"/>
                    <a:pt x="41" y="54"/>
                  </a:cubicBezTo>
                  <a:cubicBezTo>
                    <a:pt x="41" y="53"/>
                    <a:pt x="41" y="53"/>
                    <a:pt x="41" y="53"/>
                  </a:cubicBezTo>
                  <a:cubicBezTo>
                    <a:pt x="42" y="52"/>
                    <a:pt x="42" y="52"/>
                    <a:pt x="42" y="52"/>
                  </a:cubicBezTo>
                  <a:cubicBezTo>
                    <a:pt x="42" y="51"/>
                    <a:pt x="43" y="52"/>
                    <a:pt x="43" y="51"/>
                  </a:cubicBezTo>
                  <a:cubicBezTo>
                    <a:pt x="44" y="51"/>
                    <a:pt x="44" y="51"/>
                    <a:pt x="44" y="51"/>
                  </a:cubicBezTo>
                  <a:cubicBezTo>
                    <a:pt x="44" y="51"/>
                    <a:pt x="44" y="51"/>
                    <a:pt x="44" y="50"/>
                  </a:cubicBezTo>
                  <a:cubicBezTo>
                    <a:pt x="44" y="50"/>
                    <a:pt x="44" y="50"/>
                    <a:pt x="44" y="50"/>
                  </a:cubicBezTo>
                  <a:cubicBezTo>
                    <a:pt x="44" y="50"/>
                    <a:pt x="44" y="49"/>
                    <a:pt x="44" y="49"/>
                  </a:cubicBezTo>
                  <a:cubicBezTo>
                    <a:pt x="44" y="49"/>
                    <a:pt x="44" y="48"/>
                    <a:pt x="44" y="48"/>
                  </a:cubicBezTo>
                  <a:cubicBezTo>
                    <a:pt x="44" y="47"/>
                    <a:pt x="44" y="47"/>
                    <a:pt x="44" y="47"/>
                  </a:cubicBezTo>
                  <a:cubicBezTo>
                    <a:pt x="44" y="46"/>
                    <a:pt x="44" y="46"/>
                    <a:pt x="44" y="46"/>
                  </a:cubicBezTo>
                  <a:cubicBezTo>
                    <a:pt x="44" y="45"/>
                    <a:pt x="44" y="45"/>
                    <a:pt x="44" y="44"/>
                  </a:cubicBezTo>
                  <a:cubicBezTo>
                    <a:pt x="44" y="44"/>
                    <a:pt x="45" y="44"/>
                    <a:pt x="45" y="43"/>
                  </a:cubicBezTo>
                  <a:cubicBezTo>
                    <a:pt x="46" y="42"/>
                    <a:pt x="46" y="41"/>
                    <a:pt x="46" y="40"/>
                  </a:cubicBezTo>
                  <a:cubicBezTo>
                    <a:pt x="46" y="40"/>
                    <a:pt x="46" y="39"/>
                    <a:pt x="46" y="38"/>
                  </a:cubicBezTo>
                  <a:cubicBezTo>
                    <a:pt x="46" y="38"/>
                    <a:pt x="46" y="38"/>
                    <a:pt x="46" y="38"/>
                  </a:cubicBezTo>
                  <a:cubicBezTo>
                    <a:pt x="47" y="38"/>
                    <a:pt x="47" y="37"/>
                    <a:pt x="47" y="37"/>
                  </a:cubicBezTo>
                  <a:cubicBezTo>
                    <a:pt x="47" y="37"/>
                    <a:pt x="47" y="36"/>
                    <a:pt x="48" y="36"/>
                  </a:cubicBezTo>
                  <a:cubicBezTo>
                    <a:pt x="48" y="35"/>
                    <a:pt x="48" y="34"/>
                    <a:pt x="48" y="34"/>
                  </a:cubicBezTo>
                  <a:cubicBezTo>
                    <a:pt x="48" y="33"/>
                    <a:pt x="48" y="32"/>
                    <a:pt x="48" y="32"/>
                  </a:cubicBezTo>
                  <a:cubicBezTo>
                    <a:pt x="48" y="32"/>
                    <a:pt x="48" y="31"/>
                    <a:pt x="48" y="31"/>
                  </a:cubicBezTo>
                  <a:cubicBezTo>
                    <a:pt x="49" y="31"/>
                    <a:pt x="49" y="31"/>
                    <a:pt x="49" y="30"/>
                  </a:cubicBezTo>
                  <a:cubicBezTo>
                    <a:pt x="49" y="29"/>
                    <a:pt x="50" y="29"/>
                    <a:pt x="51" y="28"/>
                  </a:cubicBezTo>
                  <a:cubicBezTo>
                    <a:pt x="51" y="28"/>
                    <a:pt x="52" y="28"/>
                    <a:pt x="52" y="27"/>
                  </a:cubicBezTo>
                  <a:cubicBezTo>
                    <a:pt x="52" y="27"/>
                    <a:pt x="52" y="27"/>
                    <a:pt x="53" y="26"/>
                  </a:cubicBezTo>
                  <a:cubicBezTo>
                    <a:pt x="53" y="26"/>
                    <a:pt x="53" y="26"/>
                    <a:pt x="54" y="26"/>
                  </a:cubicBezTo>
                  <a:cubicBezTo>
                    <a:pt x="54" y="26"/>
                    <a:pt x="54" y="26"/>
                    <a:pt x="54" y="26"/>
                  </a:cubicBezTo>
                  <a:cubicBezTo>
                    <a:pt x="54" y="25"/>
                    <a:pt x="54" y="25"/>
                    <a:pt x="55" y="25"/>
                  </a:cubicBezTo>
                  <a:cubicBezTo>
                    <a:pt x="55" y="25"/>
                    <a:pt x="55" y="25"/>
                    <a:pt x="56" y="25"/>
                  </a:cubicBezTo>
                  <a:cubicBezTo>
                    <a:pt x="56" y="25"/>
                    <a:pt x="56" y="25"/>
                    <a:pt x="56" y="25"/>
                  </a:cubicBezTo>
                  <a:cubicBezTo>
                    <a:pt x="57" y="25"/>
                    <a:pt x="57" y="25"/>
                    <a:pt x="57" y="25"/>
                  </a:cubicBezTo>
                  <a:cubicBezTo>
                    <a:pt x="57" y="25"/>
                    <a:pt x="58" y="24"/>
                    <a:pt x="58" y="24"/>
                  </a:cubicBezTo>
                  <a:cubicBezTo>
                    <a:pt x="59" y="24"/>
                    <a:pt x="59" y="23"/>
                    <a:pt x="60" y="23"/>
                  </a:cubicBezTo>
                  <a:cubicBezTo>
                    <a:pt x="60" y="22"/>
                    <a:pt x="61" y="22"/>
                    <a:pt x="61" y="22"/>
                  </a:cubicBezTo>
                  <a:cubicBezTo>
                    <a:pt x="62" y="21"/>
                    <a:pt x="62" y="21"/>
                    <a:pt x="62" y="21"/>
                  </a:cubicBezTo>
                  <a:cubicBezTo>
                    <a:pt x="63" y="21"/>
                    <a:pt x="63" y="21"/>
                    <a:pt x="63" y="21"/>
                  </a:cubicBezTo>
                  <a:cubicBezTo>
                    <a:pt x="64" y="20"/>
                    <a:pt x="64" y="20"/>
                    <a:pt x="65" y="20"/>
                  </a:cubicBezTo>
                  <a:cubicBezTo>
                    <a:pt x="65" y="19"/>
                    <a:pt x="66" y="19"/>
                    <a:pt x="66" y="19"/>
                  </a:cubicBezTo>
                  <a:cubicBezTo>
                    <a:pt x="67" y="19"/>
                    <a:pt x="67" y="18"/>
                    <a:pt x="67" y="18"/>
                  </a:cubicBezTo>
                  <a:cubicBezTo>
                    <a:pt x="67" y="18"/>
                    <a:pt x="68" y="18"/>
                    <a:pt x="68" y="18"/>
                  </a:cubicBezTo>
                  <a:cubicBezTo>
                    <a:pt x="68" y="18"/>
                    <a:pt x="68" y="18"/>
                    <a:pt x="69" y="18"/>
                  </a:cubicBezTo>
                  <a:cubicBezTo>
                    <a:pt x="69" y="18"/>
                    <a:pt x="69" y="17"/>
                    <a:pt x="69" y="17"/>
                  </a:cubicBezTo>
                  <a:cubicBezTo>
                    <a:pt x="69" y="17"/>
                    <a:pt x="70" y="17"/>
                    <a:pt x="70" y="17"/>
                  </a:cubicBezTo>
                  <a:cubicBezTo>
                    <a:pt x="70" y="17"/>
                    <a:pt x="70" y="17"/>
                    <a:pt x="71" y="17"/>
                  </a:cubicBezTo>
                  <a:cubicBezTo>
                    <a:pt x="71" y="17"/>
                    <a:pt x="72" y="16"/>
                    <a:pt x="72" y="16"/>
                  </a:cubicBezTo>
                  <a:cubicBezTo>
                    <a:pt x="73" y="16"/>
                    <a:pt x="73" y="16"/>
                    <a:pt x="74" y="15"/>
                  </a:cubicBezTo>
                  <a:cubicBezTo>
                    <a:pt x="74" y="15"/>
                    <a:pt x="74" y="15"/>
                    <a:pt x="74" y="14"/>
                  </a:cubicBezTo>
                  <a:cubicBezTo>
                    <a:pt x="74" y="14"/>
                    <a:pt x="75" y="14"/>
                    <a:pt x="75" y="14"/>
                  </a:cubicBezTo>
                  <a:cubicBezTo>
                    <a:pt x="75" y="13"/>
                    <a:pt x="75" y="13"/>
                    <a:pt x="75" y="13"/>
                  </a:cubicBezTo>
                  <a:cubicBezTo>
                    <a:pt x="75" y="12"/>
                    <a:pt x="75" y="12"/>
                    <a:pt x="75" y="12"/>
                  </a:cubicBezTo>
                  <a:cubicBezTo>
                    <a:pt x="75" y="12"/>
                    <a:pt x="75" y="12"/>
                    <a:pt x="75" y="11"/>
                  </a:cubicBezTo>
                  <a:cubicBezTo>
                    <a:pt x="75" y="11"/>
                    <a:pt x="75" y="10"/>
                    <a:pt x="75" y="10"/>
                  </a:cubicBezTo>
                  <a:cubicBezTo>
                    <a:pt x="76" y="10"/>
                    <a:pt x="76" y="9"/>
                    <a:pt x="76" y="9"/>
                  </a:cubicBezTo>
                  <a:cubicBezTo>
                    <a:pt x="76" y="9"/>
                    <a:pt x="76" y="9"/>
                    <a:pt x="76" y="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3">
              <a:extLst>
                <a:ext uri="{FF2B5EF4-FFF2-40B4-BE49-F238E27FC236}">
                  <a16:creationId xmlns:a16="http://schemas.microsoft.com/office/drawing/2014/main" id="{B95E99C5-21DD-4C03-9AA9-00080994C06F}"/>
                </a:ext>
              </a:extLst>
            </p:cNvPr>
            <p:cNvSpPr>
              <a:spLocks/>
            </p:cNvSpPr>
            <p:nvPr/>
          </p:nvSpPr>
          <p:spPr bwMode="auto">
            <a:xfrm>
              <a:off x="7015" y="3934"/>
              <a:ext cx="12" cy="9"/>
            </a:xfrm>
            <a:custGeom>
              <a:avLst/>
              <a:gdLst>
                <a:gd name="T0" fmla="*/ 12 w 12"/>
                <a:gd name="T1" fmla="*/ 9 h 9"/>
                <a:gd name="T2" fmla="*/ 12 w 12"/>
                <a:gd name="T3" fmla="*/ 0 h 9"/>
                <a:gd name="T4" fmla="*/ 5 w 12"/>
                <a:gd name="T5" fmla="*/ 0 h 9"/>
                <a:gd name="T6" fmla="*/ 0 w 12"/>
                <a:gd name="T7" fmla="*/ 4 h 9"/>
                <a:gd name="T8" fmla="*/ 3 w 12"/>
                <a:gd name="T9" fmla="*/ 9 h 9"/>
                <a:gd name="T10" fmla="*/ 12 w 12"/>
                <a:gd name="T11" fmla="*/ 9 h 9"/>
              </a:gdLst>
              <a:ahLst/>
              <a:cxnLst>
                <a:cxn ang="0">
                  <a:pos x="T0" y="T1"/>
                </a:cxn>
                <a:cxn ang="0">
                  <a:pos x="T2" y="T3"/>
                </a:cxn>
                <a:cxn ang="0">
                  <a:pos x="T4" y="T5"/>
                </a:cxn>
                <a:cxn ang="0">
                  <a:pos x="T6" y="T7"/>
                </a:cxn>
                <a:cxn ang="0">
                  <a:pos x="T8" y="T9"/>
                </a:cxn>
                <a:cxn ang="0">
                  <a:pos x="T10" y="T11"/>
                </a:cxn>
              </a:cxnLst>
              <a:rect l="0" t="0" r="r" b="b"/>
              <a:pathLst>
                <a:path w="12" h="9">
                  <a:moveTo>
                    <a:pt x="12" y="9"/>
                  </a:moveTo>
                  <a:lnTo>
                    <a:pt x="12" y="0"/>
                  </a:lnTo>
                  <a:lnTo>
                    <a:pt x="5" y="0"/>
                  </a:lnTo>
                  <a:lnTo>
                    <a:pt x="0" y="4"/>
                  </a:lnTo>
                  <a:lnTo>
                    <a:pt x="3" y="9"/>
                  </a:lnTo>
                  <a:lnTo>
                    <a:pt x="12" y="9"/>
                  </a:ln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4">
              <a:extLst>
                <a:ext uri="{FF2B5EF4-FFF2-40B4-BE49-F238E27FC236}">
                  <a16:creationId xmlns:a16="http://schemas.microsoft.com/office/drawing/2014/main" id="{4853761B-E3B3-4A02-8E05-9808BE2DF74A}"/>
                </a:ext>
              </a:extLst>
            </p:cNvPr>
            <p:cNvSpPr>
              <a:spLocks/>
            </p:cNvSpPr>
            <p:nvPr/>
          </p:nvSpPr>
          <p:spPr bwMode="auto">
            <a:xfrm>
              <a:off x="7001" y="3915"/>
              <a:ext cx="17" cy="9"/>
            </a:xfrm>
            <a:custGeom>
              <a:avLst/>
              <a:gdLst>
                <a:gd name="T0" fmla="*/ 4 w 7"/>
                <a:gd name="T1" fmla="*/ 4 h 4"/>
                <a:gd name="T2" fmla="*/ 3 w 7"/>
                <a:gd name="T3" fmla="*/ 4 h 4"/>
                <a:gd name="T4" fmla="*/ 1 w 7"/>
                <a:gd name="T5" fmla="*/ 3 h 4"/>
                <a:gd name="T6" fmla="*/ 0 w 7"/>
                <a:gd name="T7" fmla="*/ 2 h 4"/>
                <a:gd name="T8" fmla="*/ 1 w 7"/>
                <a:gd name="T9" fmla="*/ 1 h 4"/>
                <a:gd name="T10" fmla="*/ 2 w 7"/>
                <a:gd name="T11" fmla="*/ 0 h 4"/>
                <a:gd name="T12" fmla="*/ 3 w 7"/>
                <a:gd name="T13" fmla="*/ 0 h 4"/>
                <a:gd name="T14" fmla="*/ 5 w 7"/>
                <a:gd name="T15" fmla="*/ 0 h 4"/>
                <a:gd name="T16" fmla="*/ 7 w 7"/>
                <a:gd name="T17" fmla="*/ 1 h 4"/>
                <a:gd name="T18" fmla="*/ 7 w 7"/>
                <a:gd name="T19" fmla="*/ 4 h 4"/>
                <a:gd name="T20" fmla="*/ 6 w 7"/>
                <a:gd name="T21" fmla="*/ 4 h 4"/>
                <a:gd name="T22" fmla="*/ 4 w 7"/>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4">
                  <a:moveTo>
                    <a:pt x="4" y="4"/>
                  </a:moveTo>
                  <a:cubicBezTo>
                    <a:pt x="4" y="4"/>
                    <a:pt x="3" y="4"/>
                    <a:pt x="3" y="4"/>
                  </a:cubicBezTo>
                  <a:cubicBezTo>
                    <a:pt x="2" y="3"/>
                    <a:pt x="2" y="3"/>
                    <a:pt x="1" y="3"/>
                  </a:cubicBezTo>
                  <a:cubicBezTo>
                    <a:pt x="1" y="2"/>
                    <a:pt x="1" y="2"/>
                    <a:pt x="0" y="2"/>
                  </a:cubicBezTo>
                  <a:cubicBezTo>
                    <a:pt x="0" y="2"/>
                    <a:pt x="1" y="1"/>
                    <a:pt x="1" y="1"/>
                  </a:cubicBezTo>
                  <a:cubicBezTo>
                    <a:pt x="1" y="0"/>
                    <a:pt x="1" y="0"/>
                    <a:pt x="2" y="0"/>
                  </a:cubicBezTo>
                  <a:cubicBezTo>
                    <a:pt x="2" y="0"/>
                    <a:pt x="3" y="0"/>
                    <a:pt x="3" y="0"/>
                  </a:cubicBezTo>
                  <a:cubicBezTo>
                    <a:pt x="4" y="0"/>
                    <a:pt x="4" y="0"/>
                    <a:pt x="5" y="0"/>
                  </a:cubicBezTo>
                  <a:cubicBezTo>
                    <a:pt x="6" y="0"/>
                    <a:pt x="6" y="0"/>
                    <a:pt x="7" y="1"/>
                  </a:cubicBezTo>
                  <a:cubicBezTo>
                    <a:pt x="7" y="2"/>
                    <a:pt x="7" y="3"/>
                    <a:pt x="7" y="4"/>
                  </a:cubicBezTo>
                  <a:cubicBezTo>
                    <a:pt x="7" y="4"/>
                    <a:pt x="7" y="4"/>
                    <a:pt x="6" y="4"/>
                  </a:cubicBezTo>
                  <a:cubicBezTo>
                    <a:pt x="5" y="3"/>
                    <a:pt x="5" y="4"/>
                    <a:pt x="4"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5">
              <a:extLst>
                <a:ext uri="{FF2B5EF4-FFF2-40B4-BE49-F238E27FC236}">
                  <a16:creationId xmlns:a16="http://schemas.microsoft.com/office/drawing/2014/main" id="{46B668C6-7D60-4C32-AAC8-5628F264637D}"/>
                </a:ext>
              </a:extLst>
            </p:cNvPr>
            <p:cNvSpPr>
              <a:spLocks/>
            </p:cNvSpPr>
            <p:nvPr/>
          </p:nvSpPr>
          <p:spPr bwMode="auto">
            <a:xfrm>
              <a:off x="6999" y="3950"/>
              <a:ext cx="12" cy="10"/>
            </a:xfrm>
            <a:custGeom>
              <a:avLst/>
              <a:gdLst>
                <a:gd name="T0" fmla="*/ 1 w 5"/>
                <a:gd name="T1" fmla="*/ 3 h 4"/>
                <a:gd name="T2" fmla="*/ 0 w 5"/>
                <a:gd name="T3" fmla="*/ 2 h 4"/>
                <a:gd name="T4" fmla="*/ 2 w 5"/>
                <a:gd name="T5" fmla="*/ 0 h 4"/>
                <a:gd name="T6" fmla="*/ 3 w 5"/>
                <a:gd name="T7" fmla="*/ 0 h 4"/>
                <a:gd name="T8" fmla="*/ 4 w 5"/>
                <a:gd name="T9" fmla="*/ 0 h 4"/>
                <a:gd name="T10" fmla="*/ 4 w 5"/>
                <a:gd name="T11" fmla="*/ 3 h 4"/>
                <a:gd name="T12" fmla="*/ 2 w 5"/>
                <a:gd name="T13" fmla="*/ 4 h 4"/>
                <a:gd name="T14" fmla="*/ 1 w 5"/>
                <a:gd name="T15" fmla="*/ 4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0" y="3"/>
                    <a:pt x="0" y="2"/>
                    <a:pt x="0" y="2"/>
                  </a:cubicBezTo>
                  <a:cubicBezTo>
                    <a:pt x="0" y="1"/>
                    <a:pt x="1" y="0"/>
                    <a:pt x="2" y="0"/>
                  </a:cubicBezTo>
                  <a:cubicBezTo>
                    <a:pt x="2" y="0"/>
                    <a:pt x="3" y="0"/>
                    <a:pt x="3" y="0"/>
                  </a:cubicBezTo>
                  <a:cubicBezTo>
                    <a:pt x="3" y="0"/>
                    <a:pt x="4" y="0"/>
                    <a:pt x="4" y="0"/>
                  </a:cubicBezTo>
                  <a:cubicBezTo>
                    <a:pt x="5" y="1"/>
                    <a:pt x="4" y="2"/>
                    <a:pt x="4" y="3"/>
                  </a:cubicBezTo>
                  <a:cubicBezTo>
                    <a:pt x="3" y="4"/>
                    <a:pt x="3" y="4"/>
                    <a:pt x="2" y="4"/>
                  </a:cubicBezTo>
                  <a:cubicBezTo>
                    <a:pt x="1" y="4"/>
                    <a:pt x="1" y="4"/>
                    <a:pt x="1" y="4"/>
                  </a:cubicBezTo>
                  <a:cubicBezTo>
                    <a:pt x="1" y="3"/>
                    <a:pt x="1" y="3"/>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6">
              <a:extLst>
                <a:ext uri="{FF2B5EF4-FFF2-40B4-BE49-F238E27FC236}">
                  <a16:creationId xmlns:a16="http://schemas.microsoft.com/office/drawing/2014/main" id="{763D09C8-54AD-4376-9775-19E42AD7CF5E}"/>
                </a:ext>
              </a:extLst>
            </p:cNvPr>
            <p:cNvSpPr>
              <a:spLocks/>
            </p:cNvSpPr>
            <p:nvPr/>
          </p:nvSpPr>
          <p:spPr bwMode="auto">
            <a:xfrm>
              <a:off x="7018" y="4068"/>
              <a:ext cx="5" cy="3"/>
            </a:xfrm>
            <a:custGeom>
              <a:avLst/>
              <a:gdLst>
                <a:gd name="T0" fmla="*/ 0 w 2"/>
                <a:gd name="T1" fmla="*/ 0 h 1"/>
                <a:gd name="T2" fmla="*/ 0 w 2"/>
                <a:gd name="T3" fmla="*/ 0 h 1"/>
                <a:gd name="T4" fmla="*/ 1 w 2"/>
                <a:gd name="T5" fmla="*/ 0 h 1"/>
                <a:gd name="T6" fmla="*/ 1 w 2"/>
                <a:gd name="T7" fmla="*/ 0 h 1"/>
                <a:gd name="T8" fmla="*/ 1 w 2"/>
                <a:gd name="T9" fmla="*/ 0 h 1"/>
                <a:gd name="T10" fmla="*/ 1 w 2"/>
                <a:gd name="T11" fmla="*/ 1 h 1"/>
                <a:gd name="T12" fmla="*/ 0 w 2"/>
                <a:gd name="T13" fmla="*/ 1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1" y="0"/>
                    <a:pt x="1" y="0"/>
                    <a:pt x="1" y="0"/>
                  </a:cubicBezTo>
                  <a:cubicBezTo>
                    <a:pt x="1" y="0"/>
                    <a:pt x="1" y="0"/>
                    <a:pt x="1" y="0"/>
                  </a:cubicBezTo>
                  <a:cubicBezTo>
                    <a:pt x="1" y="0"/>
                    <a:pt x="1" y="0"/>
                    <a:pt x="1" y="0"/>
                  </a:cubicBezTo>
                  <a:cubicBezTo>
                    <a:pt x="2" y="1"/>
                    <a:pt x="1" y="1"/>
                    <a:pt x="1" y="1"/>
                  </a:cubicBezTo>
                  <a:cubicBezTo>
                    <a:pt x="1" y="1"/>
                    <a:pt x="1" y="1"/>
                    <a:pt x="0" y="1"/>
                  </a:cubicBezTo>
                  <a:cubicBezTo>
                    <a:pt x="0" y="1"/>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7">
              <a:extLst>
                <a:ext uri="{FF2B5EF4-FFF2-40B4-BE49-F238E27FC236}">
                  <a16:creationId xmlns:a16="http://schemas.microsoft.com/office/drawing/2014/main" id="{1EC896A7-C732-4341-88AF-3B7EC62A34EC}"/>
                </a:ext>
              </a:extLst>
            </p:cNvPr>
            <p:cNvSpPr>
              <a:spLocks/>
            </p:cNvSpPr>
            <p:nvPr/>
          </p:nvSpPr>
          <p:spPr bwMode="auto">
            <a:xfrm>
              <a:off x="6997" y="4463"/>
              <a:ext cx="9" cy="10"/>
            </a:xfrm>
            <a:custGeom>
              <a:avLst/>
              <a:gdLst>
                <a:gd name="T0" fmla="*/ 1 w 4"/>
                <a:gd name="T1" fmla="*/ 4 h 4"/>
                <a:gd name="T2" fmla="*/ 1 w 4"/>
                <a:gd name="T3" fmla="*/ 3 h 4"/>
                <a:gd name="T4" fmla="*/ 1 w 4"/>
                <a:gd name="T5" fmla="*/ 2 h 4"/>
                <a:gd name="T6" fmla="*/ 0 w 4"/>
                <a:gd name="T7" fmla="*/ 2 h 4"/>
                <a:gd name="T8" fmla="*/ 0 w 4"/>
                <a:gd name="T9" fmla="*/ 1 h 4"/>
                <a:gd name="T10" fmla="*/ 0 w 4"/>
                <a:gd name="T11" fmla="*/ 1 h 4"/>
                <a:gd name="T12" fmla="*/ 1 w 4"/>
                <a:gd name="T13" fmla="*/ 1 h 4"/>
                <a:gd name="T14" fmla="*/ 1 w 4"/>
                <a:gd name="T15" fmla="*/ 1 h 4"/>
                <a:gd name="T16" fmla="*/ 3 w 4"/>
                <a:gd name="T17" fmla="*/ 0 h 4"/>
                <a:gd name="T18" fmla="*/ 4 w 4"/>
                <a:gd name="T19" fmla="*/ 0 h 4"/>
                <a:gd name="T20" fmla="*/ 3 w 4"/>
                <a:gd name="T21" fmla="*/ 2 h 4"/>
                <a:gd name="T22" fmla="*/ 3 w 4"/>
                <a:gd name="T23" fmla="*/ 3 h 4"/>
                <a:gd name="T24" fmla="*/ 3 w 4"/>
                <a:gd name="T25" fmla="*/ 4 h 4"/>
                <a:gd name="T26" fmla="*/ 3 w 4"/>
                <a:gd name="T27" fmla="*/ 3 h 4"/>
                <a:gd name="T28" fmla="*/ 2 w 4"/>
                <a:gd name="T29" fmla="*/ 3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cubicBezTo>
                    <a:pt x="1" y="4"/>
                    <a:pt x="1" y="3"/>
                    <a:pt x="1" y="3"/>
                  </a:cubicBezTo>
                  <a:cubicBezTo>
                    <a:pt x="1" y="2"/>
                    <a:pt x="1" y="2"/>
                    <a:pt x="1" y="2"/>
                  </a:cubicBezTo>
                  <a:cubicBezTo>
                    <a:pt x="1" y="2"/>
                    <a:pt x="1" y="2"/>
                    <a:pt x="0" y="2"/>
                  </a:cubicBezTo>
                  <a:cubicBezTo>
                    <a:pt x="0" y="1"/>
                    <a:pt x="0" y="1"/>
                    <a:pt x="0" y="1"/>
                  </a:cubicBezTo>
                  <a:cubicBezTo>
                    <a:pt x="0" y="1"/>
                    <a:pt x="0" y="1"/>
                    <a:pt x="0" y="1"/>
                  </a:cubicBezTo>
                  <a:cubicBezTo>
                    <a:pt x="1" y="1"/>
                    <a:pt x="1" y="1"/>
                    <a:pt x="1" y="1"/>
                  </a:cubicBezTo>
                  <a:cubicBezTo>
                    <a:pt x="1" y="1"/>
                    <a:pt x="1" y="1"/>
                    <a:pt x="1" y="1"/>
                  </a:cubicBezTo>
                  <a:cubicBezTo>
                    <a:pt x="2" y="0"/>
                    <a:pt x="2" y="0"/>
                    <a:pt x="3" y="0"/>
                  </a:cubicBezTo>
                  <a:cubicBezTo>
                    <a:pt x="3" y="0"/>
                    <a:pt x="3" y="0"/>
                    <a:pt x="4" y="0"/>
                  </a:cubicBezTo>
                  <a:cubicBezTo>
                    <a:pt x="4" y="1"/>
                    <a:pt x="3" y="1"/>
                    <a:pt x="3" y="2"/>
                  </a:cubicBezTo>
                  <a:cubicBezTo>
                    <a:pt x="3" y="2"/>
                    <a:pt x="3" y="2"/>
                    <a:pt x="3" y="3"/>
                  </a:cubicBezTo>
                  <a:cubicBezTo>
                    <a:pt x="3" y="3"/>
                    <a:pt x="4" y="4"/>
                    <a:pt x="3" y="4"/>
                  </a:cubicBezTo>
                  <a:cubicBezTo>
                    <a:pt x="3" y="4"/>
                    <a:pt x="3" y="3"/>
                    <a:pt x="3" y="3"/>
                  </a:cubicBezTo>
                  <a:cubicBezTo>
                    <a:pt x="3" y="3"/>
                    <a:pt x="2" y="3"/>
                    <a:pt x="2" y="3"/>
                  </a:cubicBezTo>
                  <a:cubicBezTo>
                    <a:pt x="2" y="3"/>
                    <a:pt x="2" y="4"/>
                    <a:pt x="1" y="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8">
              <a:extLst>
                <a:ext uri="{FF2B5EF4-FFF2-40B4-BE49-F238E27FC236}">
                  <a16:creationId xmlns:a16="http://schemas.microsoft.com/office/drawing/2014/main" id="{79A32732-4E17-4DCC-A078-37EC66EC3A32}"/>
                </a:ext>
              </a:extLst>
            </p:cNvPr>
            <p:cNvSpPr>
              <a:spLocks/>
            </p:cNvSpPr>
            <p:nvPr/>
          </p:nvSpPr>
          <p:spPr bwMode="auto">
            <a:xfrm>
              <a:off x="7020" y="4570"/>
              <a:ext cx="17" cy="14"/>
            </a:xfrm>
            <a:custGeom>
              <a:avLst/>
              <a:gdLst>
                <a:gd name="T0" fmla="*/ 1 w 7"/>
                <a:gd name="T1" fmla="*/ 3 h 6"/>
                <a:gd name="T2" fmla="*/ 1 w 7"/>
                <a:gd name="T3" fmla="*/ 3 h 6"/>
                <a:gd name="T4" fmla="*/ 0 w 7"/>
                <a:gd name="T5" fmla="*/ 2 h 6"/>
                <a:gd name="T6" fmla="*/ 0 w 7"/>
                <a:gd name="T7" fmla="*/ 1 h 6"/>
                <a:gd name="T8" fmla="*/ 1 w 7"/>
                <a:gd name="T9" fmla="*/ 1 h 6"/>
                <a:gd name="T10" fmla="*/ 2 w 7"/>
                <a:gd name="T11" fmla="*/ 0 h 6"/>
                <a:gd name="T12" fmla="*/ 3 w 7"/>
                <a:gd name="T13" fmla="*/ 0 h 6"/>
                <a:gd name="T14" fmla="*/ 4 w 7"/>
                <a:gd name="T15" fmla="*/ 0 h 6"/>
                <a:gd name="T16" fmla="*/ 5 w 7"/>
                <a:gd name="T17" fmla="*/ 2 h 6"/>
                <a:gd name="T18" fmla="*/ 4 w 7"/>
                <a:gd name="T19" fmla="*/ 3 h 6"/>
                <a:gd name="T20" fmla="*/ 5 w 7"/>
                <a:gd name="T21" fmla="*/ 3 h 6"/>
                <a:gd name="T22" fmla="*/ 6 w 7"/>
                <a:gd name="T23" fmla="*/ 4 h 6"/>
                <a:gd name="T24" fmla="*/ 6 w 7"/>
                <a:gd name="T25" fmla="*/ 4 h 6"/>
                <a:gd name="T26" fmla="*/ 7 w 7"/>
                <a:gd name="T27" fmla="*/ 4 h 6"/>
                <a:gd name="T28" fmla="*/ 7 w 7"/>
                <a:gd name="T29" fmla="*/ 5 h 6"/>
                <a:gd name="T30" fmla="*/ 7 w 7"/>
                <a:gd name="T31" fmla="*/ 6 h 6"/>
                <a:gd name="T32" fmla="*/ 6 w 7"/>
                <a:gd name="T33" fmla="*/ 6 h 6"/>
                <a:gd name="T34" fmla="*/ 4 w 7"/>
                <a:gd name="T35" fmla="*/ 5 h 6"/>
                <a:gd name="T36" fmla="*/ 4 w 7"/>
                <a:gd name="T37" fmla="*/ 5 h 6"/>
                <a:gd name="T38" fmla="*/ 3 w 7"/>
                <a:gd name="T39" fmla="*/ 4 h 6"/>
                <a:gd name="T40" fmla="*/ 2 w 7"/>
                <a:gd name="T41" fmla="*/ 4 h 6"/>
                <a:gd name="T42" fmla="*/ 1 w 7"/>
                <a:gd name="T4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6">
                  <a:moveTo>
                    <a:pt x="1" y="3"/>
                  </a:moveTo>
                  <a:cubicBezTo>
                    <a:pt x="1" y="3"/>
                    <a:pt x="1" y="3"/>
                    <a:pt x="1" y="3"/>
                  </a:cubicBezTo>
                  <a:cubicBezTo>
                    <a:pt x="0" y="3"/>
                    <a:pt x="0" y="2"/>
                    <a:pt x="0" y="2"/>
                  </a:cubicBezTo>
                  <a:cubicBezTo>
                    <a:pt x="0" y="2"/>
                    <a:pt x="0" y="1"/>
                    <a:pt x="0" y="1"/>
                  </a:cubicBezTo>
                  <a:cubicBezTo>
                    <a:pt x="0" y="0"/>
                    <a:pt x="1" y="1"/>
                    <a:pt x="1" y="1"/>
                  </a:cubicBezTo>
                  <a:cubicBezTo>
                    <a:pt x="1" y="1"/>
                    <a:pt x="2" y="0"/>
                    <a:pt x="2" y="0"/>
                  </a:cubicBezTo>
                  <a:cubicBezTo>
                    <a:pt x="2" y="0"/>
                    <a:pt x="2" y="0"/>
                    <a:pt x="3" y="0"/>
                  </a:cubicBezTo>
                  <a:cubicBezTo>
                    <a:pt x="3" y="0"/>
                    <a:pt x="4" y="0"/>
                    <a:pt x="4" y="0"/>
                  </a:cubicBezTo>
                  <a:cubicBezTo>
                    <a:pt x="5" y="1"/>
                    <a:pt x="5" y="1"/>
                    <a:pt x="5" y="2"/>
                  </a:cubicBezTo>
                  <a:cubicBezTo>
                    <a:pt x="5" y="2"/>
                    <a:pt x="4" y="2"/>
                    <a:pt x="4" y="3"/>
                  </a:cubicBezTo>
                  <a:cubicBezTo>
                    <a:pt x="4" y="3"/>
                    <a:pt x="4" y="3"/>
                    <a:pt x="5" y="3"/>
                  </a:cubicBezTo>
                  <a:cubicBezTo>
                    <a:pt x="5" y="3"/>
                    <a:pt x="5" y="4"/>
                    <a:pt x="6" y="4"/>
                  </a:cubicBezTo>
                  <a:cubicBezTo>
                    <a:pt x="6" y="4"/>
                    <a:pt x="6" y="4"/>
                    <a:pt x="6" y="4"/>
                  </a:cubicBezTo>
                  <a:cubicBezTo>
                    <a:pt x="7" y="4"/>
                    <a:pt x="7" y="4"/>
                    <a:pt x="7" y="4"/>
                  </a:cubicBezTo>
                  <a:cubicBezTo>
                    <a:pt x="7" y="5"/>
                    <a:pt x="7" y="5"/>
                    <a:pt x="7" y="5"/>
                  </a:cubicBezTo>
                  <a:cubicBezTo>
                    <a:pt x="7" y="6"/>
                    <a:pt x="7" y="6"/>
                    <a:pt x="7" y="6"/>
                  </a:cubicBezTo>
                  <a:cubicBezTo>
                    <a:pt x="6" y="6"/>
                    <a:pt x="6" y="6"/>
                    <a:pt x="6" y="6"/>
                  </a:cubicBezTo>
                  <a:cubicBezTo>
                    <a:pt x="5" y="6"/>
                    <a:pt x="5" y="5"/>
                    <a:pt x="4" y="5"/>
                  </a:cubicBezTo>
                  <a:cubicBezTo>
                    <a:pt x="4" y="5"/>
                    <a:pt x="4" y="5"/>
                    <a:pt x="4" y="5"/>
                  </a:cubicBezTo>
                  <a:cubicBezTo>
                    <a:pt x="4" y="4"/>
                    <a:pt x="3" y="4"/>
                    <a:pt x="3" y="4"/>
                  </a:cubicBezTo>
                  <a:cubicBezTo>
                    <a:pt x="3" y="4"/>
                    <a:pt x="2" y="4"/>
                    <a:pt x="2" y="4"/>
                  </a:cubicBezTo>
                  <a:cubicBezTo>
                    <a:pt x="2" y="4"/>
                    <a:pt x="2" y="4"/>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9">
              <a:extLst>
                <a:ext uri="{FF2B5EF4-FFF2-40B4-BE49-F238E27FC236}">
                  <a16:creationId xmlns:a16="http://schemas.microsoft.com/office/drawing/2014/main" id="{3426CD3A-9D4E-414A-8886-D7854A214F86}"/>
                </a:ext>
              </a:extLst>
            </p:cNvPr>
            <p:cNvSpPr>
              <a:spLocks/>
            </p:cNvSpPr>
            <p:nvPr/>
          </p:nvSpPr>
          <p:spPr bwMode="auto">
            <a:xfrm>
              <a:off x="7041" y="4593"/>
              <a:ext cx="3" cy="3"/>
            </a:xfrm>
            <a:custGeom>
              <a:avLst/>
              <a:gdLst>
                <a:gd name="T0" fmla="*/ 1 w 1"/>
                <a:gd name="T1" fmla="*/ 1 h 1"/>
                <a:gd name="T2" fmla="*/ 1 w 1"/>
                <a:gd name="T3" fmla="*/ 1 h 1"/>
                <a:gd name="T4" fmla="*/ 0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0" y="1"/>
                  </a:cubicBezTo>
                  <a:cubicBezTo>
                    <a:pt x="0" y="1"/>
                    <a:pt x="0" y="1"/>
                    <a:pt x="0" y="1"/>
                  </a:cubicBezTo>
                  <a:cubicBezTo>
                    <a:pt x="0" y="1"/>
                    <a:pt x="0" y="0"/>
                    <a:pt x="1"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00">
              <a:extLst>
                <a:ext uri="{FF2B5EF4-FFF2-40B4-BE49-F238E27FC236}">
                  <a16:creationId xmlns:a16="http://schemas.microsoft.com/office/drawing/2014/main" id="{AADB2BC7-D8B3-46C4-B0CF-2B363830753D}"/>
                </a:ext>
              </a:extLst>
            </p:cNvPr>
            <p:cNvSpPr>
              <a:spLocks/>
            </p:cNvSpPr>
            <p:nvPr/>
          </p:nvSpPr>
          <p:spPr bwMode="auto">
            <a:xfrm>
              <a:off x="6744" y="4404"/>
              <a:ext cx="0" cy="3"/>
            </a:xfrm>
            <a:custGeom>
              <a:avLst/>
              <a:gdLst>
                <a:gd name="T0" fmla="*/ 0 h 1"/>
                <a:gd name="T1" fmla="*/ 1 h 1"/>
                <a:gd name="T2" fmla="*/ 0 h 1"/>
                <a:gd name="T3" fmla="*/ 0 h 1"/>
                <a:gd name="T4" fmla="*/ 0 h 1"/>
                <a:gd name="T5" fmla="*/ 0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101">
              <a:extLst>
                <a:ext uri="{FF2B5EF4-FFF2-40B4-BE49-F238E27FC236}">
                  <a16:creationId xmlns:a16="http://schemas.microsoft.com/office/drawing/2014/main" id="{0CA00C3D-135B-4183-956B-070833317A2A}"/>
                </a:ext>
              </a:extLst>
            </p:cNvPr>
            <p:cNvSpPr>
              <a:spLocks/>
            </p:cNvSpPr>
            <p:nvPr/>
          </p:nvSpPr>
          <p:spPr bwMode="auto">
            <a:xfrm>
              <a:off x="6741" y="4409"/>
              <a:ext cx="3"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0"/>
                    <a:pt x="0" y="1"/>
                  </a:cubicBezTo>
                  <a:cubicBezTo>
                    <a:pt x="0" y="1"/>
                    <a:pt x="1" y="1"/>
                    <a:pt x="1" y="1"/>
                  </a:cubicBezTo>
                  <a:cubicBezTo>
                    <a:pt x="1" y="0"/>
                    <a:pt x="1" y="0"/>
                    <a:pt x="1" y="0"/>
                  </a:cubicBezTo>
                  <a:cubicBezTo>
                    <a:pt x="1" y="0"/>
                    <a:pt x="1"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2">
              <a:extLst>
                <a:ext uri="{FF2B5EF4-FFF2-40B4-BE49-F238E27FC236}">
                  <a16:creationId xmlns:a16="http://schemas.microsoft.com/office/drawing/2014/main" id="{1E45E834-319D-413E-B5D3-A14891C2117E}"/>
                </a:ext>
              </a:extLst>
            </p:cNvPr>
            <p:cNvSpPr>
              <a:spLocks/>
            </p:cNvSpPr>
            <p:nvPr/>
          </p:nvSpPr>
          <p:spPr bwMode="auto">
            <a:xfrm>
              <a:off x="6741" y="4414"/>
              <a:ext cx="3" cy="4"/>
            </a:xfrm>
            <a:custGeom>
              <a:avLst/>
              <a:gdLst>
                <a:gd name="T0" fmla="*/ 0 w 1"/>
                <a:gd name="T1" fmla="*/ 1 h 2"/>
                <a:gd name="T2" fmla="*/ 0 w 1"/>
                <a:gd name="T3" fmla="*/ 1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2 h 2"/>
                <a:gd name="T18" fmla="*/ 0 w 1"/>
                <a:gd name="T19" fmla="*/ 2 h 2"/>
                <a:gd name="T20" fmla="*/ 0 w 1"/>
                <a:gd name="T21" fmla="*/ 2 h 2"/>
                <a:gd name="T22" fmla="*/ 0 w 1"/>
                <a:gd name="T23" fmla="*/ 1 h 2"/>
                <a:gd name="T24" fmla="*/ 0 w 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1"/>
                  </a:move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1"/>
                    <a:pt x="0" y="1"/>
                    <a:pt x="0" y="1"/>
                  </a:cubicBezTo>
                  <a:cubicBezTo>
                    <a:pt x="0" y="1"/>
                    <a:pt x="1"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3">
              <a:extLst>
                <a:ext uri="{FF2B5EF4-FFF2-40B4-BE49-F238E27FC236}">
                  <a16:creationId xmlns:a16="http://schemas.microsoft.com/office/drawing/2014/main" id="{E07B07FB-58FD-4E32-9168-09F80790ED95}"/>
                </a:ext>
              </a:extLst>
            </p:cNvPr>
            <p:cNvSpPr>
              <a:spLocks/>
            </p:cNvSpPr>
            <p:nvPr/>
          </p:nvSpPr>
          <p:spPr bwMode="auto">
            <a:xfrm>
              <a:off x="6739" y="4421"/>
              <a:ext cx="2" cy="2"/>
            </a:xfrm>
            <a:custGeom>
              <a:avLst/>
              <a:gdLst>
                <a:gd name="T0" fmla="*/ 1 w 1"/>
                <a:gd name="T1" fmla="*/ 0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1" y="1"/>
                    <a:pt x="1" y="1"/>
                    <a:pt x="1" y="0"/>
                  </a:cubicBezTo>
                  <a:cubicBezTo>
                    <a:pt x="1" y="0"/>
                    <a:pt x="1" y="0"/>
                    <a:pt x="1" y="0"/>
                  </a:cubicBezTo>
                  <a:cubicBezTo>
                    <a:pt x="1" y="0"/>
                    <a:pt x="1" y="0"/>
                    <a:pt x="1"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4">
              <a:extLst>
                <a:ext uri="{FF2B5EF4-FFF2-40B4-BE49-F238E27FC236}">
                  <a16:creationId xmlns:a16="http://schemas.microsoft.com/office/drawing/2014/main" id="{00F9C2CA-8267-4BE4-9264-8B21384C5EBD}"/>
                </a:ext>
              </a:extLst>
            </p:cNvPr>
            <p:cNvSpPr>
              <a:spLocks/>
            </p:cNvSpPr>
            <p:nvPr/>
          </p:nvSpPr>
          <p:spPr bwMode="auto">
            <a:xfrm>
              <a:off x="6736" y="4423"/>
              <a:ext cx="3" cy="7"/>
            </a:xfrm>
            <a:custGeom>
              <a:avLst/>
              <a:gdLst>
                <a:gd name="T0" fmla="*/ 1 w 1"/>
                <a:gd name="T1" fmla="*/ 0 h 3"/>
                <a:gd name="T2" fmla="*/ 1 w 1"/>
                <a:gd name="T3" fmla="*/ 0 h 3"/>
                <a:gd name="T4" fmla="*/ 1 w 1"/>
                <a:gd name="T5" fmla="*/ 0 h 3"/>
                <a:gd name="T6" fmla="*/ 0 w 1"/>
                <a:gd name="T7" fmla="*/ 1 h 3"/>
                <a:gd name="T8" fmla="*/ 1 w 1"/>
                <a:gd name="T9" fmla="*/ 2 h 3"/>
                <a:gd name="T10" fmla="*/ 1 w 1"/>
                <a:gd name="T11" fmla="*/ 3 h 3"/>
                <a:gd name="T12" fmla="*/ 1 w 1"/>
                <a:gd name="T13" fmla="*/ 2 h 3"/>
                <a:gd name="T14" fmla="*/ 1 w 1"/>
                <a:gd name="T15" fmla="*/ 1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cubicBezTo>
                    <a:pt x="1" y="0"/>
                    <a:pt x="1" y="0"/>
                    <a:pt x="1" y="0"/>
                  </a:cubicBezTo>
                  <a:cubicBezTo>
                    <a:pt x="1" y="0"/>
                    <a:pt x="1" y="0"/>
                    <a:pt x="1" y="0"/>
                  </a:cubicBezTo>
                  <a:cubicBezTo>
                    <a:pt x="0" y="0"/>
                    <a:pt x="0" y="0"/>
                    <a:pt x="0" y="1"/>
                  </a:cubicBezTo>
                  <a:cubicBezTo>
                    <a:pt x="0" y="1"/>
                    <a:pt x="1" y="2"/>
                    <a:pt x="1" y="2"/>
                  </a:cubicBezTo>
                  <a:cubicBezTo>
                    <a:pt x="1" y="3"/>
                    <a:pt x="1" y="3"/>
                    <a:pt x="1" y="3"/>
                  </a:cubicBezTo>
                  <a:cubicBezTo>
                    <a:pt x="1" y="3"/>
                    <a:pt x="1" y="2"/>
                    <a:pt x="1" y="2"/>
                  </a:cubicBezTo>
                  <a:cubicBezTo>
                    <a:pt x="1" y="2"/>
                    <a:pt x="1" y="2"/>
                    <a:pt x="1" y="1"/>
                  </a:cubicBezTo>
                  <a:cubicBezTo>
                    <a:pt x="1" y="1"/>
                    <a:pt x="1" y="1"/>
                    <a:pt x="1"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5">
              <a:extLst>
                <a:ext uri="{FF2B5EF4-FFF2-40B4-BE49-F238E27FC236}">
                  <a16:creationId xmlns:a16="http://schemas.microsoft.com/office/drawing/2014/main" id="{3D7EBDC2-0155-4F4E-9422-BE06B7680526}"/>
                </a:ext>
              </a:extLst>
            </p:cNvPr>
            <p:cNvSpPr>
              <a:spLocks/>
            </p:cNvSpPr>
            <p:nvPr/>
          </p:nvSpPr>
          <p:spPr bwMode="auto">
            <a:xfrm>
              <a:off x="6739" y="4433"/>
              <a:ext cx="2" cy="2"/>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1 h 1"/>
                <a:gd name="T22" fmla="*/ 1 w 1"/>
                <a:gd name="T23" fmla="*/ 1 h 1"/>
                <a:gd name="T24" fmla="*/ 0 w 1"/>
                <a:gd name="T25" fmla="*/ 1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0" y="1"/>
                  </a:cubicBezTo>
                  <a:cubicBezTo>
                    <a:pt x="0" y="0"/>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6">
              <a:extLst>
                <a:ext uri="{FF2B5EF4-FFF2-40B4-BE49-F238E27FC236}">
                  <a16:creationId xmlns:a16="http://schemas.microsoft.com/office/drawing/2014/main" id="{CEFE87AC-3234-4C91-8828-DA4BC643153F}"/>
                </a:ext>
              </a:extLst>
            </p:cNvPr>
            <p:cNvSpPr>
              <a:spLocks/>
            </p:cNvSpPr>
            <p:nvPr/>
          </p:nvSpPr>
          <p:spPr bwMode="auto">
            <a:xfrm>
              <a:off x="6658" y="4402"/>
              <a:ext cx="3" cy="2"/>
            </a:xfrm>
            <a:custGeom>
              <a:avLst/>
              <a:gdLst>
                <a:gd name="T0" fmla="*/ 0 w 1"/>
                <a:gd name="T1" fmla="*/ 1 h 1"/>
                <a:gd name="T2" fmla="*/ 0 w 1"/>
                <a:gd name="T3" fmla="*/ 0 h 1"/>
                <a:gd name="T4" fmla="*/ 1 w 1"/>
                <a:gd name="T5" fmla="*/ 0 h 1"/>
                <a:gd name="T6" fmla="*/ 1 w 1"/>
                <a:gd name="T7" fmla="*/ 0 h 1"/>
                <a:gd name="T8" fmla="*/ 1 w 1"/>
                <a:gd name="T9" fmla="*/ 1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0"/>
                    <a:pt x="0" y="0"/>
                    <a:pt x="0" y="0"/>
                  </a:cubicBezTo>
                  <a:cubicBezTo>
                    <a:pt x="0" y="0"/>
                    <a:pt x="0" y="0"/>
                    <a:pt x="1" y="0"/>
                  </a:cubicBezTo>
                  <a:cubicBezTo>
                    <a:pt x="1" y="0"/>
                    <a:pt x="1" y="0"/>
                    <a:pt x="1" y="0"/>
                  </a:cubicBezTo>
                  <a:cubicBezTo>
                    <a:pt x="1" y="0"/>
                    <a:pt x="1" y="1"/>
                    <a:pt x="1" y="1"/>
                  </a:cubicBezTo>
                  <a:cubicBezTo>
                    <a:pt x="0" y="1"/>
                    <a:pt x="0" y="1"/>
                    <a:pt x="0" y="1"/>
                  </a:cubicBezTo>
                  <a:cubicBezTo>
                    <a:pt x="0" y="1"/>
                    <a:pt x="0" y="1"/>
                    <a:pt x="0" y="1"/>
                  </a:cubicBezTo>
                  <a:cubicBezTo>
                    <a:pt x="0" y="1"/>
                    <a:pt x="0"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7">
              <a:extLst>
                <a:ext uri="{FF2B5EF4-FFF2-40B4-BE49-F238E27FC236}">
                  <a16:creationId xmlns:a16="http://schemas.microsoft.com/office/drawing/2014/main" id="{952B9754-ED2E-433D-BE2C-40566534C2F6}"/>
                </a:ext>
              </a:extLst>
            </p:cNvPr>
            <p:cNvSpPr>
              <a:spLocks/>
            </p:cNvSpPr>
            <p:nvPr/>
          </p:nvSpPr>
          <p:spPr bwMode="auto">
            <a:xfrm>
              <a:off x="6666" y="4399"/>
              <a:ext cx="2"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8">
              <a:extLst>
                <a:ext uri="{FF2B5EF4-FFF2-40B4-BE49-F238E27FC236}">
                  <a16:creationId xmlns:a16="http://schemas.microsoft.com/office/drawing/2014/main" id="{B292A51A-DDA7-4375-A878-08F99A727186}"/>
                </a:ext>
              </a:extLst>
            </p:cNvPr>
            <p:cNvSpPr>
              <a:spLocks/>
            </p:cNvSpPr>
            <p:nvPr/>
          </p:nvSpPr>
          <p:spPr bwMode="auto">
            <a:xfrm>
              <a:off x="6668" y="4399"/>
              <a:ext cx="2" cy="3"/>
            </a:xfrm>
            <a:custGeom>
              <a:avLst/>
              <a:gdLst>
                <a:gd name="T0" fmla="*/ 0 w 1"/>
                <a:gd name="T1" fmla="*/ 0 h 1"/>
                <a:gd name="T2" fmla="*/ 1 w 1"/>
                <a:gd name="T3" fmla="*/ 0 h 1"/>
                <a:gd name="T4" fmla="*/ 1 w 1"/>
                <a:gd name="T5" fmla="*/ 1 h 1"/>
                <a:gd name="T6" fmla="*/ 0 w 1"/>
                <a:gd name="T7" fmla="*/ 1 h 1"/>
                <a:gd name="T8" fmla="*/ 0 w 1"/>
                <a:gd name="T9" fmla="*/ 0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1" y="0"/>
                    <a:pt x="1" y="0"/>
                    <a:pt x="1" y="0"/>
                  </a:cubicBezTo>
                  <a:cubicBezTo>
                    <a:pt x="1" y="0"/>
                    <a:pt x="1" y="1"/>
                    <a:pt x="1" y="1"/>
                  </a:cubicBezTo>
                  <a:cubicBezTo>
                    <a:pt x="1" y="1"/>
                    <a:pt x="0" y="1"/>
                    <a:pt x="0" y="1"/>
                  </a:cubicBezTo>
                  <a:cubicBezTo>
                    <a:pt x="0" y="1"/>
                    <a:pt x="0" y="1"/>
                    <a:pt x="0" y="0"/>
                  </a:cubicBezTo>
                  <a:cubicBezTo>
                    <a:pt x="0" y="0"/>
                    <a:pt x="0" y="1"/>
                    <a:pt x="0" y="1"/>
                  </a:cubicBezTo>
                  <a:cubicBezTo>
                    <a:pt x="0" y="0"/>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9">
              <a:extLst>
                <a:ext uri="{FF2B5EF4-FFF2-40B4-BE49-F238E27FC236}">
                  <a16:creationId xmlns:a16="http://schemas.microsoft.com/office/drawing/2014/main" id="{8FBC231F-F0B0-403E-8AA1-45876178E44D}"/>
                </a:ext>
              </a:extLst>
            </p:cNvPr>
            <p:cNvSpPr>
              <a:spLocks/>
            </p:cNvSpPr>
            <p:nvPr/>
          </p:nvSpPr>
          <p:spPr bwMode="auto">
            <a:xfrm>
              <a:off x="6637" y="4399"/>
              <a:ext cx="2" cy="3"/>
            </a:xfrm>
            <a:custGeom>
              <a:avLst/>
              <a:gdLst>
                <a:gd name="T0" fmla="*/ 0 w 1"/>
                <a:gd name="T1" fmla="*/ 1 h 1"/>
                <a:gd name="T2" fmla="*/ 0 w 1"/>
                <a:gd name="T3" fmla="*/ 1 h 1"/>
                <a:gd name="T4" fmla="*/ 1 w 1"/>
                <a:gd name="T5" fmla="*/ 1 h 1"/>
                <a:gd name="T6" fmla="*/ 1 w 1"/>
                <a:gd name="T7" fmla="*/ 1 h 1"/>
                <a:gd name="T8" fmla="*/ 1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0" y="1"/>
                    <a:pt x="0" y="1"/>
                  </a:cubicBezTo>
                  <a:cubicBezTo>
                    <a:pt x="1" y="1"/>
                    <a:pt x="1" y="1"/>
                    <a:pt x="1" y="1"/>
                  </a:cubicBezTo>
                  <a:cubicBezTo>
                    <a:pt x="1" y="0"/>
                    <a:pt x="1" y="0"/>
                    <a:pt x="1" y="1"/>
                  </a:cubicBezTo>
                  <a:cubicBezTo>
                    <a:pt x="1" y="1"/>
                    <a:pt x="1" y="1"/>
                    <a:pt x="1" y="1"/>
                  </a:cubicBezTo>
                  <a:cubicBezTo>
                    <a:pt x="1" y="1"/>
                    <a:pt x="1"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10">
              <a:extLst>
                <a:ext uri="{FF2B5EF4-FFF2-40B4-BE49-F238E27FC236}">
                  <a16:creationId xmlns:a16="http://schemas.microsoft.com/office/drawing/2014/main" id="{7D30F82A-29A5-446F-97AB-A2F4E50FDE64}"/>
                </a:ext>
              </a:extLst>
            </p:cNvPr>
            <p:cNvSpPr>
              <a:spLocks/>
            </p:cNvSpPr>
            <p:nvPr/>
          </p:nvSpPr>
          <p:spPr bwMode="auto">
            <a:xfrm>
              <a:off x="6642" y="4402"/>
              <a:ext cx="2" cy="2"/>
            </a:xfrm>
            <a:custGeom>
              <a:avLst/>
              <a:gdLst>
                <a:gd name="T0" fmla="*/ 0 w 1"/>
                <a:gd name="T1" fmla="*/ 0 h 1"/>
                <a:gd name="T2" fmla="*/ 0 w 1"/>
                <a:gd name="T3" fmla="*/ 0 h 1"/>
                <a:gd name="T4" fmla="*/ 1 w 1"/>
                <a:gd name="T5" fmla="*/ 1 h 1"/>
                <a:gd name="T6" fmla="*/ 0 w 1"/>
                <a:gd name="T7" fmla="*/ 1 h 1"/>
                <a:gd name="T8" fmla="*/ 0 w 1"/>
                <a:gd name="T9" fmla="*/ 1 h 1"/>
                <a:gd name="T10" fmla="*/ 0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1" y="0"/>
                    <a:pt x="1" y="1"/>
                    <a:pt x="1" y="1"/>
                  </a:cubicBezTo>
                  <a:cubicBezTo>
                    <a:pt x="0" y="1"/>
                    <a:pt x="0" y="1"/>
                    <a:pt x="0" y="1"/>
                  </a:cubicBezTo>
                  <a:cubicBezTo>
                    <a:pt x="0" y="1"/>
                    <a:pt x="0" y="1"/>
                    <a:pt x="0" y="1"/>
                  </a:cubicBezTo>
                  <a:cubicBezTo>
                    <a:pt x="0" y="1"/>
                    <a:pt x="0" y="1"/>
                    <a:pt x="0" y="1"/>
                  </a:cubicBezTo>
                  <a:cubicBezTo>
                    <a:pt x="0" y="1"/>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11">
              <a:extLst>
                <a:ext uri="{FF2B5EF4-FFF2-40B4-BE49-F238E27FC236}">
                  <a16:creationId xmlns:a16="http://schemas.microsoft.com/office/drawing/2014/main" id="{BCC9513E-6718-4829-A4AA-D54AF6E5FB08}"/>
                </a:ext>
              </a:extLst>
            </p:cNvPr>
            <p:cNvSpPr>
              <a:spLocks/>
            </p:cNvSpPr>
            <p:nvPr/>
          </p:nvSpPr>
          <p:spPr bwMode="auto">
            <a:xfrm>
              <a:off x="6625" y="4411"/>
              <a:ext cx="5" cy="10"/>
            </a:xfrm>
            <a:custGeom>
              <a:avLst/>
              <a:gdLst>
                <a:gd name="T0" fmla="*/ 2 w 2"/>
                <a:gd name="T1" fmla="*/ 2 h 4"/>
                <a:gd name="T2" fmla="*/ 1 w 2"/>
                <a:gd name="T3" fmla="*/ 0 h 4"/>
                <a:gd name="T4" fmla="*/ 0 w 2"/>
                <a:gd name="T5" fmla="*/ 1 h 4"/>
                <a:gd name="T6" fmla="*/ 0 w 2"/>
                <a:gd name="T7" fmla="*/ 1 h 4"/>
                <a:gd name="T8" fmla="*/ 0 w 2"/>
                <a:gd name="T9" fmla="*/ 2 h 4"/>
                <a:gd name="T10" fmla="*/ 0 w 2"/>
                <a:gd name="T11" fmla="*/ 2 h 4"/>
                <a:gd name="T12" fmla="*/ 0 w 2"/>
                <a:gd name="T13" fmla="*/ 3 h 4"/>
                <a:gd name="T14" fmla="*/ 1 w 2"/>
                <a:gd name="T15" fmla="*/ 3 h 4"/>
                <a:gd name="T16" fmla="*/ 1 w 2"/>
                <a:gd name="T17" fmla="*/ 2 h 4"/>
                <a:gd name="T18" fmla="*/ 2 w 2"/>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2" y="2"/>
                  </a:moveTo>
                  <a:cubicBezTo>
                    <a:pt x="2" y="1"/>
                    <a:pt x="1" y="0"/>
                    <a:pt x="1" y="0"/>
                  </a:cubicBezTo>
                  <a:cubicBezTo>
                    <a:pt x="1" y="0"/>
                    <a:pt x="0" y="1"/>
                    <a:pt x="0" y="1"/>
                  </a:cubicBezTo>
                  <a:cubicBezTo>
                    <a:pt x="0" y="1"/>
                    <a:pt x="0" y="1"/>
                    <a:pt x="0" y="1"/>
                  </a:cubicBezTo>
                  <a:cubicBezTo>
                    <a:pt x="0" y="1"/>
                    <a:pt x="0" y="1"/>
                    <a:pt x="0" y="2"/>
                  </a:cubicBezTo>
                  <a:cubicBezTo>
                    <a:pt x="0" y="2"/>
                    <a:pt x="0" y="2"/>
                    <a:pt x="0" y="2"/>
                  </a:cubicBezTo>
                  <a:cubicBezTo>
                    <a:pt x="0" y="3"/>
                    <a:pt x="0" y="3"/>
                    <a:pt x="0" y="3"/>
                  </a:cubicBezTo>
                  <a:cubicBezTo>
                    <a:pt x="0" y="3"/>
                    <a:pt x="0" y="4"/>
                    <a:pt x="1" y="3"/>
                  </a:cubicBezTo>
                  <a:cubicBezTo>
                    <a:pt x="1" y="3"/>
                    <a:pt x="1" y="3"/>
                    <a:pt x="1" y="2"/>
                  </a:cubicBezTo>
                  <a:cubicBezTo>
                    <a:pt x="1" y="2"/>
                    <a:pt x="2" y="2"/>
                    <a:pt x="2"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2">
              <a:extLst>
                <a:ext uri="{FF2B5EF4-FFF2-40B4-BE49-F238E27FC236}">
                  <a16:creationId xmlns:a16="http://schemas.microsoft.com/office/drawing/2014/main" id="{A8D8C702-543D-4A96-B094-DDC1E553C984}"/>
                </a:ext>
              </a:extLst>
            </p:cNvPr>
            <p:cNvSpPr>
              <a:spLocks/>
            </p:cNvSpPr>
            <p:nvPr/>
          </p:nvSpPr>
          <p:spPr bwMode="auto">
            <a:xfrm>
              <a:off x="6639" y="4383"/>
              <a:ext cx="3" cy="2"/>
            </a:xfrm>
            <a:custGeom>
              <a:avLst/>
              <a:gdLst>
                <a:gd name="T0" fmla="*/ 1 w 1"/>
                <a:gd name="T1" fmla="*/ 0 h 1"/>
                <a:gd name="T2" fmla="*/ 1 w 1"/>
                <a:gd name="T3" fmla="*/ 0 h 1"/>
                <a:gd name="T4" fmla="*/ 1 w 1"/>
                <a:gd name="T5" fmla="*/ 1 h 1"/>
                <a:gd name="T6" fmla="*/ 1 w 1"/>
                <a:gd name="T7" fmla="*/ 1 h 1"/>
                <a:gd name="T8" fmla="*/ 0 w 1"/>
                <a:gd name="T9" fmla="*/ 1 h 1"/>
                <a:gd name="T10" fmla="*/ 0 w 1"/>
                <a:gd name="T11" fmla="*/ 1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1"/>
                  </a:cubicBezTo>
                  <a:cubicBezTo>
                    <a:pt x="1" y="1"/>
                    <a:pt x="1" y="1"/>
                    <a:pt x="1" y="1"/>
                  </a:cubicBezTo>
                  <a:cubicBezTo>
                    <a:pt x="1" y="1"/>
                    <a:pt x="1" y="1"/>
                    <a:pt x="0" y="1"/>
                  </a:cubicBezTo>
                  <a:cubicBezTo>
                    <a:pt x="0" y="1"/>
                    <a:pt x="0" y="1"/>
                    <a:pt x="0" y="1"/>
                  </a:cubicBezTo>
                  <a:cubicBezTo>
                    <a:pt x="0" y="1"/>
                    <a:pt x="0" y="1"/>
                    <a:pt x="0" y="0"/>
                  </a:cubicBezTo>
                  <a:cubicBezTo>
                    <a:pt x="0" y="0"/>
                    <a:pt x="0" y="0"/>
                    <a:pt x="0" y="0"/>
                  </a:cubicBezTo>
                  <a:cubicBezTo>
                    <a:pt x="0" y="0"/>
                    <a:pt x="1" y="0"/>
                    <a:pt x="1" y="0"/>
                  </a:cubicBezTo>
                  <a:cubicBezTo>
                    <a:pt x="1" y="0"/>
                    <a:pt x="1" y="0"/>
                    <a:pt x="1"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3">
              <a:extLst>
                <a:ext uri="{FF2B5EF4-FFF2-40B4-BE49-F238E27FC236}">
                  <a16:creationId xmlns:a16="http://schemas.microsoft.com/office/drawing/2014/main" id="{F6BE8D0D-B799-450C-82B2-8E2B17AA5F2C}"/>
                </a:ext>
              </a:extLst>
            </p:cNvPr>
            <p:cNvSpPr>
              <a:spLocks/>
            </p:cNvSpPr>
            <p:nvPr/>
          </p:nvSpPr>
          <p:spPr bwMode="auto">
            <a:xfrm>
              <a:off x="6635" y="4381"/>
              <a:ext cx="4" cy="7"/>
            </a:xfrm>
            <a:custGeom>
              <a:avLst/>
              <a:gdLst>
                <a:gd name="T0" fmla="*/ 2 w 2"/>
                <a:gd name="T1" fmla="*/ 1 h 3"/>
                <a:gd name="T2" fmla="*/ 1 w 2"/>
                <a:gd name="T3" fmla="*/ 0 h 3"/>
                <a:gd name="T4" fmla="*/ 0 w 2"/>
                <a:gd name="T5" fmla="*/ 0 h 3"/>
                <a:gd name="T6" fmla="*/ 0 w 2"/>
                <a:gd name="T7" fmla="*/ 0 h 3"/>
                <a:gd name="T8" fmla="*/ 0 w 2"/>
                <a:gd name="T9" fmla="*/ 1 h 3"/>
                <a:gd name="T10" fmla="*/ 0 w 2"/>
                <a:gd name="T11" fmla="*/ 2 h 3"/>
                <a:gd name="T12" fmla="*/ 1 w 2"/>
                <a:gd name="T13" fmla="*/ 2 h 3"/>
                <a:gd name="T14" fmla="*/ 1 w 2"/>
                <a:gd name="T15" fmla="*/ 2 h 3"/>
                <a:gd name="T16" fmla="*/ 1 w 2"/>
                <a:gd name="T17" fmla="*/ 2 h 3"/>
                <a:gd name="T18" fmla="*/ 1 w 2"/>
                <a:gd name="T19" fmla="*/ 2 h 3"/>
                <a:gd name="T20" fmla="*/ 2 w 2"/>
                <a:gd name="T21" fmla="*/ 2 h 3"/>
                <a:gd name="T22" fmla="*/ 2 w 2"/>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2" y="1"/>
                  </a:moveTo>
                  <a:cubicBezTo>
                    <a:pt x="2" y="1"/>
                    <a:pt x="1" y="1"/>
                    <a:pt x="1" y="0"/>
                  </a:cubicBezTo>
                  <a:cubicBezTo>
                    <a:pt x="1" y="0"/>
                    <a:pt x="1" y="0"/>
                    <a:pt x="0" y="0"/>
                  </a:cubicBezTo>
                  <a:cubicBezTo>
                    <a:pt x="0" y="0"/>
                    <a:pt x="0" y="0"/>
                    <a:pt x="0" y="0"/>
                  </a:cubicBezTo>
                  <a:cubicBezTo>
                    <a:pt x="0" y="0"/>
                    <a:pt x="0" y="1"/>
                    <a:pt x="0" y="1"/>
                  </a:cubicBezTo>
                  <a:cubicBezTo>
                    <a:pt x="0" y="1"/>
                    <a:pt x="0" y="2"/>
                    <a:pt x="0" y="2"/>
                  </a:cubicBezTo>
                  <a:cubicBezTo>
                    <a:pt x="0" y="3"/>
                    <a:pt x="0" y="3"/>
                    <a:pt x="1" y="2"/>
                  </a:cubicBezTo>
                  <a:cubicBezTo>
                    <a:pt x="1" y="2"/>
                    <a:pt x="1" y="2"/>
                    <a:pt x="1" y="2"/>
                  </a:cubicBezTo>
                  <a:cubicBezTo>
                    <a:pt x="1" y="2"/>
                    <a:pt x="1" y="2"/>
                    <a:pt x="1" y="2"/>
                  </a:cubicBezTo>
                  <a:cubicBezTo>
                    <a:pt x="1" y="2"/>
                    <a:pt x="1" y="2"/>
                    <a:pt x="1" y="2"/>
                  </a:cubicBezTo>
                  <a:cubicBezTo>
                    <a:pt x="1" y="2"/>
                    <a:pt x="2" y="2"/>
                    <a:pt x="2" y="2"/>
                  </a:cubicBezTo>
                  <a:cubicBezTo>
                    <a:pt x="2" y="2"/>
                    <a:pt x="2" y="1"/>
                    <a:pt x="2"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4">
              <a:extLst>
                <a:ext uri="{FF2B5EF4-FFF2-40B4-BE49-F238E27FC236}">
                  <a16:creationId xmlns:a16="http://schemas.microsoft.com/office/drawing/2014/main" id="{3FB60F82-EFB8-44B3-AD85-5D2E7877E3D0}"/>
                </a:ext>
              </a:extLst>
            </p:cNvPr>
            <p:cNvSpPr>
              <a:spLocks/>
            </p:cNvSpPr>
            <p:nvPr/>
          </p:nvSpPr>
          <p:spPr bwMode="auto">
            <a:xfrm>
              <a:off x="6647" y="4310"/>
              <a:ext cx="2" cy="4"/>
            </a:xfrm>
            <a:custGeom>
              <a:avLst/>
              <a:gdLst>
                <a:gd name="T0" fmla="*/ 1 w 1"/>
                <a:gd name="T1" fmla="*/ 1 h 2"/>
                <a:gd name="T2" fmla="*/ 1 w 1"/>
                <a:gd name="T3" fmla="*/ 0 h 2"/>
                <a:gd name="T4" fmla="*/ 1 w 1"/>
                <a:gd name="T5" fmla="*/ 0 h 2"/>
                <a:gd name="T6" fmla="*/ 0 w 1"/>
                <a:gd name="T7" fmla="*/ 0 h 2"/>
                <a:gd name="T8" fmla="*/ 0 w 1"/>
                <a:gd name="T9" fmla="*/ 0 h 2"/>
                <a:gd name="T10" fmla="*/ 0 w 1"/>
                <a:gd name="T11" fmla="*/ 1 h 2"/>
                <a:gd name="T12" fmla="*/ 0 w 1"/>
                <a:gd name="T13" fmla="*/ 1 h 2"/>
                <a:gd name="T14" fmla="*/ 0 w 1"/>
                <a:gd name="T15" fmla="*/ 2 h 2"/>
                <a:gd name="T16" fmla="*/ 0 w 1"/>
                <a:gd name="T17" fmla="*/ 2 h 2"/>
                <a:gd name="T18" fmla="*/ 0 w 1"/>
                <a:gd name="T19" fmla="*/ 2 h 2"/>
                <a:gd name="T20" fmla="*/ 0 w 1"/>
                <a:gd name="T21" fmla="*/ 2 h 2"/>
                <a:gd name="T22" fmla="*/ 0 w 1"/>
                <a:gd name="T23" fmla="*/ 2 h 2"/>
                <a:gd name="T24" fmla="*/ 0 w 1"/>
                <a:gd name="T25" fmla="*/ 1 h 2"/>
                <a:gd name="T26" fmla="*/ 1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1"/>
                  </a:moveTo>
                  <a:cubicBezTo>
                    <a:pt x="1" y="1"/>
                    <a:pt x="1" y="1"/>
                    <a:pt x="1" y="0"/>
                  </a:cubicBezTo>
                  <a:cubicBezTo>
                    <a:pt x="1" y="0"/>
                    <a:pt x="1" y="0"/>
                    <a:pt x="1" y="0"/>
                  </a:cubicBezTo>
                  <a:cubicBezTo>
                    <a:pt x="0" y="0"/>
                    <a:pt x="0" y="0"/>
                    <a:pt x="0" y="0"/>
                  </a:cubicBezTo>
                  <a:cubicBezTo>
                    <a:pt x="0" y="0"/>
                    <a:pt x="0" y="0"/>
                    <a:pt x="0" y="0"/>
                  </a:cubicBezTo>
                  <a:cubicBezTo>
                    <a:pt x="0" y="1"/>
                    <a:pt x="0" y="1"/>
                    <a:pt x="0" y="1"/>
                  </a:cubicBezTo>
                  <a:cubicBezTo>
                    <a:pt x="0" y="1"/>
                    <a:pt x="0" y="1"/>
                    <a:pt x="0" y="1"/>
                  </a:cubicBez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1"/>
                  </a:cubicBezTo>
                  <a:cubicBezTo>
                    <a:pt x="0" y="1"/>
                    <a:pt x="1" y="1"/>
                    <a:pt x="1"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5">
              <a:extLst>
                <a:ext uri="{FF2B5EF4-FFF2-40B4-BE49-F238E27FC236}">
                  <a16:creationId xmlns:a16="http://schemas.microsoft.com/office/drawing/2014/main" id="{17D186F9-4F75-4A1C-8F02-344BBDB951DF}"/>
                </a:ext>
              </a:extLst>
            </p:cNvPr>
            <p:cNvSpPr>
              <a:spLocks/>
            </p:cNvSpPr>
            <p:nvPr/>
          </p:nvSpPr>
          <p:spPr bwMode="auto">
            <a:xfrm>
              <a:off x="6637" y="4317"/>
              <a:ext cx="2" cy="2"/>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1"/>
                  </a:cubicBezTo>
                  <a:cubicBezTo>
                    <a:pt x="1" y="1"/>
                    <a:pt x="0" y="1"/>
                    <a:pt x="0" y="1"/>
                  </a:cubicBezTo>
                  <a:cubicBezTo>
                    <a:pt x="0" y="1"/>
                    <a:pt x="0"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6">
              <a:extLst>
                <a:ext uri="{FF2B5EF4-FFF2-40B4-BE49-F238E27FC236}">
                  <a16:creationId xmlns:a16="http://schemas.microsoft.com/office/drawing/2014/main" id="{A74FB9DD-97DF-4DC8-87BA-975B096F5C92}"/>
                </a:ext>
              </a:extLst>
            </p:cNvPr>
            <p:cNvSpPr>
              <a:spLocks/>
            </p:cNvSpPr>
            <p:nvPr/>
          </p:nvSpPr>
          <p:spPr bwMode="auto">
            <a:xfrm>
              <a:off x="6632" y="4331"/>
              <a:ext cx="3"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7">
              <a:extLst>
                <a:ext uri="{FF2B5EF4-FFF2-40B4-BE49-F238E27FC236}">
                  <a16:creationId xmlns:a16="http://schemas.microsoft.com/office/drawing/2014/main" id="{F5804AA2-6D95-42C6-85C1-1990CF4FCC64}"/>
                </a:ext>
              </a:extLst>
            </p:cNvPr>
            <p:cNvSpPr>
              <a:spLocks/>
            </p:cNvSpPr>
            <p:nvPr/>
          </p:nvSpPr>
          <p:spPr bwMode="auto">
            <a:xfrm>
              <a:off x="6656" y="4326"/>
              <a:ext cx="2" cy="0"/>
            </a:xfrm>
            <a:custGeom>
              <a:avLst/>
              <a:gdLst>
                <a:gd name="T0" fmla="*/ 1 w 1"/>
                <a:gd name="T1" fmla="*/ 1 w 1"/>
                <a:gd name="T2" fmla="*/ 1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1" y="0"/>
                    <a:pt x="1" y="0"/>
                  </a:cubicBezTo>
                  <a:cubicBezTo>
                    <a:pt x="1" y="0"/>
                    <a:pt x="1" y="0"/>
                    <a:pt x="1" y="0"/>
                  </a:cubicBezTo>
                  <a:cubicBezTo>
                    <a:pt x="1" y="0"/>
                    <a:pt x="1" y="0"/>
                    <a:pt x="1" y="0"/>
                  </a:cubicBezTo>
                  <a:cubicBezTo>
                    <a:pt x="1" y="0"/>
                    <a:pt x="1" y="0"/>
                    <a:pt x="1"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8">
              <a:extLst>
                <a:ext uri="{FF2B5EF4-FFF2-40B4-BE49-F238E27FC236}">
                  <a16:creationId xmlns:a16="http://schemas.microsoft.com/office/drawing/2014/main" id="{DA57F3D2-A2AC-419C-8FB1-2CEF28FBA181}"/>
                </a:ext>
              </a:extLst>
            </p:cNvPr>
            <p:cNvSpPr>
              <a:spLocks/>
            </p:cNvSpPr>
            <p:nvPr/>
          </p:nvSpPr>
          <p:spPr bwMode="auto">
            <a:xfrm>
              <a:off x="6647" y="4336"/>
              <a:ext cx="4" cy="2"/>
            </a:xfrm>
            <a:custGeom>
              <a:avLst/>
              <a:gdLst>
                <a:gd name="T0" fmla="*/ 1 w 2"/>
                <a:gd name="T1" fmla="*/ 0 h 1"/>
                <a:gd name="T2" fmla="*/ 1 w 2"/>
                <a:gd name="T3" fmla="*/ 0 h 1"/>
                <a:gd name="T4" fmla="*/ 2 w 2"/>
                <a:gd name="T5" fmla="*/ 0 h 1"/>
                <a:gd name="T6" fmla="*/ 2 w 2"/>
                <a:gd name="T7" fmla="*/ 0 h 1"/>
                <a:gd name="T8" fmla="*/ 1 w 2"/>
                <a:gd name="T9" fmla="*/ 1 h 1"/>
                <a:gd name="T10" fmla="*/ 1 w 2"/>
                <a:gd name="T11" fmla="*/ 1 h 1"/>
                <a:gd name="T12" fmla="*/ 1 w 2"/>
                <a:gd name="T13" fmla="*/ 1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cubicBezTo>
                    <a:pt x="1" y="0"/>
                    <a:pt x="1" y="0"/>
                    <a:pt x="1" y="0"/>
                  </a:cubicBezTo>
                  <a:cubicBezTo>
                    <a:pt x="1" y="0"/>
                    <a:pt x="1" y="0"/>
                    <a:pt x="2" y="0"/>
                  </a:cubicBezTo>
                  <a:cubicBezTo>
                    <a:pt x="2" y="0"/>
                    <a:pt x="2" y="0"/>
                    <a:pt x="2" y="0"/>
                  </a:cubicBezTo>
                  <a:cubicBezTo>
                    <a:pt x="2" y="0"/>
                    <a:pt x="1" y="0"/>
                    <a:pt x="1" y="1"/>
                  </a:cubicBezTo>
                  <a:cubicBezTo>
                    <a:pt x="1" y="1"/>
                    <a:pt x="1" y="1"/>
                    <a:pt x="1" y="1"/>
                  </a:cubicBezTo>
                  <a:cubicBezTo>
                    <a:pt x="1" y="1"/>
                    <a:pt x="1" y="1"/>
                    <a:pt x="1" y="1"/>
                  </a:cubicBezTo>
                  <a:cubicBezTo>
                    <a:pt x="1" y="1"/>
                    <a:pt x="0" y="0"/>
                    <a:pt x="1"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9">
              <a:extLst>
                <a:ext uri="{FF2B5EF4-FFF2-40B4-BE49-F238E27FC236}">
                  <a16:creationId xmlns:a16="http://schemas.microsoft.com/office/drawing/2014/main" id="{839BDB7A-4D2B-4EB5-96F9-5FDD9013ED8E}"/>
                </a:ext>
              </a:extLst>
            </p:cNvPr>
            <p:cNvSpPr>
              <a:spLocks/>
            </p:cNvSpPr>
            <p:nvPr/>
          </p:nvSpPr>
          <p:spPr bwMode="auto">
            <a:xfrm>
              <a:off x="6628" y="4331"/>
              <a:ext cx="9" cy="16"/>
            </a:xfrm>
            <a:custGeom>
              <a:avLst/>
              <a:gdLst>
                <a:gd name="T0" fmla="*/ 3 w 4"/>
                <a:gd name="T1" fmla="*/ 2 h 7"/>
                <a:gd name="T2" fmla="*/ 4 w 4"/>
                <a:gd name="T3" fmla="*/ 1 h 7"/>
                <a:gd name="T4" fmla="*/ 4 w 4"/>
                <a:gd name="T5" fmla="*/ 1 h 7"/>
                <a:gd name="T6" fmla="*/ 3 w 4"/>
                <a:gd name="T7" fmla="*/ 1 h 7"/>
                <a:gd name="T8" fmla="*/ 2 w 4"/>
                <a:gd name="T9" fmla="*/ 1 h 7"/>
                <a:gd name="T10" fmla="*/ 2 w 4"/>
                <a:gd name="T11" fmla="*/ 1 h 7"/>
                <a:gd name="T12" fmla="*/ 1 w 4"/>
                <a:gd name="T13" fmla="*/ 2 h 7"/>
                <a:gd name="T14" fmla="*/ 2 w 4"/>
                <a:gd name="T15" fmla="*/ 3 h 7"/>
                <a:gd name="T16" fmla="*/ 2 w 4"/>
                <a:gd name="T17" fmla="*/ 4 h 7"/>
                <a:gd name="T18" fmla="*/ 2 w 4"/>
                <a:gd name="T19" fmla="*/ 5 h 7"/>
                <a:gd name="T20" fmla="*/ 1 w 4"/>
                <a:gd name="T21" fmla="*/ 6 h 7"/>
                <a:gd name="T22" fmla="*/ 0 w 4"/>
                <a:gd name="T23" fmla="*/ 7 h 7"/>
                <a:gd name="T24" fmla="*/ 0 w 4"/>
                <a:gd name="T25" fmla="*/ 7 h 7"/>
                <a:gd name="T26" fmla="*/ 1 w 4"/>
                <a:gd name="T27" fmla="*/ 7 h 7"/>
                <a:gd name="T28" fmla="*/ 2 w 4"/>
                <a:gd name="T29" fmla="*/ 7 h 7"/>
                <a:gd name="T30" fmla="*/ 3 w 4"/>
                <a:gd name="T31" fmla="*/ 7 h 7"/>
                <a:gd name="T32" fmla="*/ 3 w 4"/>
                <a:gd name="T33" fmla="*/ 6 h 7"/>
                <a:gd name="T34" fmla="*/ 2 w 4"/>
                <a:gd name="T35" fmla="*/ 5 h 7"/>
                <a:gd name="T36" fmla="*/ 3 w 4"/>
                <a:gd name="T37" fmla="*/ 4 h 7"/>
                <a:gd name="T38" fmla="*/ 3 w 4"/>
                <a:gd name="T39" fmla="*/ 3 h 7"/>
                <a:gd name="T40" fmla="*/ 3 w 4"/>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7">
                  <a:moveTo>
                    <a:pt x="3" y="2"/>
                  </a:moveTo>
                  <a:cubicBezTo>
                    <a:pt x="3" y="2"/>
                    <a:pt x="3" y="2"/>
                    <a:pt x="4" y="1"/>
                  </a:cubicBezTo>
                  <a:cubicBezTo>
                    <a:pt x="4" y="1"/>
                    <a:pt x="4" y="1"/>
                    <a:pt x="4" y="1"/>
                  </a:cubicBezTo>
                  <a:cubicBezTo>
                    <a:pt x="4" y="0"/>
                    <a:pt x="3" y="1"/>
                    <a:pt x="3" y="1"/>
                  </a:cubicBezTo>
                  <a:cubicBezTo>
                    <a:pt x="3" y="1"/>
                    <a:pt x="3" y="1"/>
                    <a:pt x="2" y="1"/>
                  </a:cubicBezTo>
                  <a:cubicBezTo>
                    <a:pt x="2" y="1"/>
                    <a:pt x="2" y="1"/>
                    <a:pt x="2" y="1"/>
                  </a:cubicBezTo>
                  <a:cubicBezTo>
                    <a:pt x="2" y="1"/>
                    <a:pt x="1" y="1"/>
                    <a:pt x="1" y="2"/>
                  </a:cubicBezTo>
                  <a:cubicBezTo>
                    <a:pt x="1" y="2"/>
                    <a:pt x="1" y="2"/>
                    <a:pt x="2" y="3"/>
                  </a:cubicBezTo>
                  <a:cubicBezTo>
                    <a:pt x="2" y="3"/>
                    <a:pt x="2" y="3"/>
                    <a:pt x="2" y="4"/>
                  </a:cubicBezTo>
                  <a:cubicBezTo>
                    <a:pt x="2" y="4"/>
                    <a:pt x="2" y="4"/>
                    <a:pt x="2" y="5"/>
                  </a:cubicBezTo>
                  <a:cubicBezTo>
                    <a:pt x="2" y="6"/>
                    <a:pt x="2" y="6"/>
                    <a:pt x="1" y="6"/>
                  </a:cubicBezTo>
                  <a:cubicBezTo>
                    <a:pt x="1" y="6"/>
                    <a:pt x="0" y="6"/>
                    <a:pt x="0" y="7"/>
                  </a:cubicBezTo>
                  <a:cubicBezTo>
                    <a:pt x="0" y="7"/>
                    <a:pt x="0" y="7"/>
                    <a:pt x="0" y="7"/>
                  </a:cubicBezTo>
                  <a:cubicBezTo>
                    <a:pt x="0" y="7"/>
                    <a:pt x="1" y="7"/>
                    <a:pt x="1" y="7"/>
                  </a:cubicBezTo>
                  <a:cubicBezTo>
                    <a:pt x="1" y="7"/>
                    <a:pt x="2" y="7"/>
                    <a:pt x="2" y="7"/>
                  </a:cubicBezTo>
                  <a:cubicBezTo>
                    <a:pt x="2" y="7"/>
                    <a:pt x="3" y="7"/>
                    <a:pt x="3" y="7"/>
                  </a:cubicBezTo>
                  <a:cubicBezTo>
                    <a:pt x="3" y="6"/>
                    <a:pt x="3" y="6"/>
                    <a:pt x="3" y="6"/>
                  </a:cubicBezTo>
                  <a:cubicBezTo>
                    <a:pt x="3" y="6"/>
                    <a:pt x="2" y="5"/>
                    <a:pt x="2" y="5"/>
                  </a:cubicBezTo>
                  <a:cubicBezTo>
                    <a:pt x="3" y="5"/>
                    <a:pt x="3" y="5"/>
                    <a:pt x="3" y="4"/>
                  </a:cubicBezTo>
                  <a:cubicBezTo>
                    <a:pt x="3" y="4"/>
                    <a:pt x="3" y="4"/>
                    <a:pt x="3" y="3"/>
                  </a:cubicBezTo>
                  <a:cubicBezTo>
                    <a:pt x="3" y="3"/>
                    <a:pt x="3" y="3"/>
                    <a:pt x="3"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20">
              <a:extLst>
                <a:ext uri="{FF2B5EF4-FFF2-40B4-BE49-F238E27FC236}">
                  <a16:creationId xmlns:a16="http://schemas.microsoft.com/office/drawing/2014/main" id="{0F72B042-6AD7-420B-9FE1-11BD1D0EB8B0}"/>
                </a:ext>
              </a:extLst>
            </p:cNvPr>
            <p:cNvSpPr>
              <a:spLocks/>
            </p:cNvSpPr>
            <p:nvPr/>
          </p:nvSpPr>
          <p:spPr bwMode="auto">
            <a:xfrm>
              <a:off x="6635" y="4357"/>
              <a:ext cx="2" cy="2"/>
            </a:xfrm>
            <a:custGeom>
              <a:avLst/>
              <a:gdLst>
                <a:gd name="T0" fmla="*/ 0 w 1"/>
                <a:gd name="T1" fmla="*/ 1 h 1"/>
                <a:gd name="T2" fmla="*/ 0 w 1"/>
                <a:gd name="T3" fmla="*/ 1 h 1"/>
                <a:gd name="T4" fmla="*/ 0 w 1"/>
                <a:gd name="T5" fmla="*/ 1 h 1"/>
                <a:gd name="T6" fmla="*/ 0 w 1"/>
                <a:gd name="T7" fmla="*/ 1 h 1"/>
                <a:gd name="T8" fmla="*/ 0 w 1"/>
                <a:gd name="T9" fmla="*/ 1 h 1"/>
                <a:gd name="T10" fmla="*/ 1 w 1"/>
                <a:gd name="T11" fmla="*/ 0 h 1"/>
                <a:gd name="T12" fmla="*/ 1 w 1"/>
                <a:gd name="T13" fmla="*/ 1 h 1"/>
                <a:gd name="T14" fmla="*/ 1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0"/>
                    <a:pt x="1" y="0"/>
                    <a:pt x="1" y="0"/>
                  </a:cubicBezTo>
                  <a:cubicBezTo>
                    <a:pt x="1" y="0"/>
                    <a:pt x="1" y="1"/>
                    <a:pt x="1" y="1"/>
                  </a:cubicBezTo>
                  <a:cubicBezTo>
                    <a:pt x="1" y="1"/>
                    <a:pt x="1" y="1"/>
                    <a:pt x="1" y="1"/>
                  </a:cubicBezTo>
                  <a:cubicBezTo>
                    <a:pt x="1" y="1"/>
                    <a:pt x="0"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21">
              <a:extLst>
                <a:ext uri="{FF2B5EF4-FFF2-40B4-BE49-F238E27FC236}">
                  <a16:creationId xmlns:a16="http://schemas.microsoft.com/office/drawing/2014/main" id="{BC8432BE-7134-465B-AF5E-C004A1F3DB6B}"/>
                </a:ext>
              </a:extLst>
            </p:cNvPr>
            <p:cNvSpPr>
              <a:spLocks/>
            </p:cNvSpPr>
            <p:nvPr/>
          </p:nvSpPr>
          <p:spPr bwMode="auto">
            <a:xfrm>
              <a:off x="6635" y="4357"/>
              <a:ext cx="7" cy="7"/>
            </a:xfrm>
            <a:custGeom>
              <a:avLst/>
              <a:gdLst>
                <a:gd name="T0" fmla="*/ 1 w 3"/>
                <a:gd name="T1" fmla="*/ 1 h 3"/>
                <a:gd name="T2" fmla="*/ 1 w 3"/>
                <a:gd name="T3" fmla="*/ 1 h 3"/>
                <a:gd name="T4" fmla="*/ 2 w 3"/>
                <a:gd name="T5" fmla="*/ 1 h 3"/>
                <a:gd name="T6" fmla="*/ 3 w 3"/>
                <a:gd name="T7" fmla="*/ 1 h 3"/>
                <a:gd name="T8" fmla="*/ 2 w 3"/>
                <a:gd name="T9" fmla="*/ 2 h 3"/>
                <a:gd name="T10" fmla="*/ 0 w 3"/>
                <a:gd name="T11" fmla="*/ 2 h 3"/>
                <a:gd name="T12" fmla="*/ 0 w 3"/>
                <a:gd name="T13" fmla="*/ 2 h 3"/>
                <a:gd name="T14" fmla="*/ 0 w 3"/>
                <a:gd name="T15" fmla="*/ 2 h 3"/>
                <a:gd name="T16" fmla="*/ 0 w 3"/>
                <a:gd name="T17" fmla="*/ 2 h 3"/>
                <a:gd name="T18" fmla="*/ 0 w 3"/>
                <a:gd name="T19" fmla="*/ 1 h 3"/>
                <a:gd name="T20" fmla="*/ 1 w 3"/>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1" y="1"/>
                  </a:moveTo>
                  <a:cubicBezTo>
                    <a:pt x="1" y="1"/>
                    <a:pt x="1" y="1"/>
                    <a:pt x="1" y="1"/>
                  </a:cubicBezTo>
                  <a:cubicBezTo>
                    <a:pt x="2" y="1"/>
                    <a:pt x="2" y="0"/>
                    <a:pt x="2" y="1"/>
                  </a:cubicBezTo>
                  <a:cubicBezTo>
                    <a:pt x="3" y="1"/>
                    <a:pt x="3" y="1"/>
                    <a:pt x="3" y="1"/>
                  </a:cubicBezTo>
                  <a:cubicBezTo>
                    <a:pt x="3" y="2"/>
                    <a:pt x="2" y="2"/>
                    <a:pt x="2" y="2"/>
                  </a:cubicBezTo>
                  <a:cubicBezTo>
                    <a:pt x="1" y="2"/>
                    <a:pt x="1" y="3"/>
                    <a:pt x="0" y="2"/>
                  </a:cubicBezTo>
                  <a:cubicBezTo>
                    <a:pt x="0" y="2"/>
                    <a:pt x="0" y="2"/>
                    <a:pt x="0" y="2"/>
                  </a:cubicBezTo>
                  <a:cubicBezTo>
                    <a:pt x="0" y="2"/>
                    <a:pt x="0" y="2"/>
                    <a:pt x="0" y="2"/>
                  </a:cubicBezTo>
                  <a:cubicBezTo>
                    <a:pt x="0" y="2"/>
                    <a:pt x="0" y="2"/>
                    <a:pt x="0" y="2"/>
                  </a:cubicBezTo>
                  <a:cubicBezTo>
                    <a:pt x="0" y="2"/>
                    <a:pt x="0" y="1"/>
                    <a:pt x="0" y="1"/>
                  </a:cubicBezTo>
                  <a:cubicBezTo>
                    <a:pt x="1" y="1"/>
                    <a:pt x="1" y="1"/>
                    <a:pt x="1"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2">
              <a:extLst>
                <a:ext uri="{FF2B5EF4-FFF2-40B4-BE49-F238E27FC236}">
                  <a16:creationId xmlns:a16="http://schemas.microsoft.com/office/drawing/2014/main" id="{47D5CBC3-75F3-4B8D-8504-FA2AF8456E77}"/>
                </a:ext>
              </a:extLst>
            </p:cNvPr>
            <p:cNvSpPr>
              <a:spLocks/>
            </p:cNvSpPr>
            <p:nvPr/>
          </p:nvSpPr>
          <p:spPr bwMode="auto">
            <a:xfrm>
              <a:off x="6637" y="4326"/>
              <a:ext cx="12" cy="10"/>
            </a:xfrm>
            <a:custGeom>
              <a:avLst/>
              <a:gdLst>
                <a:gd name="T0" fmla="*/ 1 w 5"/>
                <a:gd name="T1" fmla="*/ 2 h 4"/>
                <a:gd name="T2" fmla="*/ 2 w 5"/>
                <a:gd name="T3" fmla="*/ 1 h 4"/>
                <a:gd name="T4" fmla="*/ 2 w 5"/>
                <a:gd name="T5" fmla="*/ 1 h 4"/>
                <a:gd name="T6" fmla="*/ 2 w 5"/>
                <a:gd name="T7" fmla="*/ 1 h 4"/>
                <a:gd name="T8" fmla="*/ 3 w 5"/>
                <a:gd name="T9" fmla="*/ 1 h 4"/>
                <a:gd name="T10" fmla="*/ 3 w 5"/>
                <a:gd name="T11" fmla="*/ 2 h 4"/>
                <a:gd name="T12" fmla="*/ 4 w 5"/>
                <a:gd name="T13" fmla="*/ 2 h 4"/>
                <a:gd name="T14" fmla="*/ 4 w 5"/>
                <a:gd name="T15" fmla="*/ 3 h 4"/>
                <a:gd name="T16" fmla="*/ 5 w 5"/>
                <a:gd name="T17" fmla="*/ 3 h 4"/>
                <a:gd name="T18" fmla="*/ 5 w 5"/>
                <a:gd name="T19" fmla="*/ 3 h 4"/>
                <a:gd name="T20" fmla="*/ 5 w 5"/>
                <a:gd name="T21" fmla="*/ 2 h 4"/>
                <a:gd name="T22" fmla="*/ 5 w 5"/>
                <a:gd name="T23" fmla="*/ 2 h 4"/>
                <a:gd name="T24" fmla="*/ 5 w 5"/>
                <a:gd name="T25" fmla="*/ 1 h 4"/>
                <a:gd name="T26" fmla="*/ 5 w 5"/>
                <a:gd name="T27" fmla="*/ 0 h 4"/>
                <a:gd name="T28" fmla="*/ 4 w 5"/>
                <a:gd name="T29" fmla="*/ 0 h 4"/>
                <a:gd name="T30" fmla="*/ 3 w 5"/>
                <a:gd name="T31" fmla="*/ 0 h 4"/>
                <a:gd name="T32" fmla="*/ 2 w 5"/>
                <a:gd name="T33" fmla="*/ 0 h 4"/>
                <a:gd name="T34" fmla="*/ 2 w 5"/>
                <a:gd name="T35" fmla="*/ 0 h 4"/>
                <a:gd name="T36" fmla="*/ 2 w 5"/>
                <a:gd name="T37" fmla="*/ 0 h 4"/>
                <a:gd name="T38" fmla="*/ 2 w 5"/>
                <a:gd name="T39" fmla="*/ 0 h 4"/>
                <a:gd name="T40" fmla="*/ 2 w 5"/>
                <a:gd name="T41" fmla="*/ 0 h 4"/>
                <a:gd name="T42" fmla="*/ 1 w 5"/>
                <a:gd name="T43" fmla="*/ 1 h 4"/>
                <a:gd name="T44" fmla="*/ 0 w 5"/>
                <a:gd name="T45" fmla="*/ 1 h 4"/>
                <a:gd name="T46" fmla="*/ 0 w 5"/>
                <a:gd name="T47" fmla="*/ 2 h 4"/>
                <a:gd name="T48" fmla="*/ 0 w 5"/>
                <a:gd name="T49" fmla="*/ 2 h 4"/>
                <a:gd name="T50" fmla="*/ 0 w 5"/>
                <a:gd name="T51" fmla="*/ 2 h 4"/>
                <a:gd name="T52" fmla="*/ 1 w 5"/>
                <a:gd name="T53" fmla="*/ 2 h 4"/>
                <a:gd name="T54" fmla="*/ 1 w 5"/>
                <a:gd name="T55" fmla="*/ 2 h 4"/>
                <a:gd name="T56" fmla="*/ 1 w 5"/>
                <a:gd name="T5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4">
                  <a:moveTo>
                    <a:pt x="1" y="2"/>
                  </a:moveTo>
                  <a:cubicBezTo>
                    <a:pt x="2" y="2"/>
                    <a:pt x="2" y="1"/>
                    <a:pt x="2" y="1"/>
                  </a:cubicBezTo>
                  <a:cubicBezTo>
                    <a:pt x="2" y="1"/>
                    <a:pt x="2" y="1"/>
                    <a:pt x="2" y="1"/>
                  </a:cubicBezTo>
                  <a:cubicBezTo>
                    <a:pt x="2" y="1"/>
                    <a:pt x="2" y="1"/>
                    <a:pt x="2" y="1"/>
                  </a:cubicBezTo>
                  <a:cubicBezTo>
                    <a:pt x="2" y="1"/>
                    <a:pt x="3" y="1"/>
                    <a:pt x="3" y="1"/>
                  </a:cubicBezTo>
                  <a:cubicBezTo>
                    <a:pt x="3" y="1"/>
                    <a:pt x="3" y="1"/>
                    <a:pt x="3" y="2"/>
                  </a:cubicBezTo>
                  <a:cubicBezTo>
                    <a:pt x="4" y="2"/>
                    <a:pt x="4" y="2"/>
                    <a:pt x="4" y="2"/>
                  </a:cubicBezTo>
                  <a:cubicBezTo>
                    <a:pt x="4" y="2"/>
                    <a:pt x="4" y="3"/>
                    <a:pt x="4" y="3"/>
                  </a:cubicBezTo>
                  <a:cubicBezTo>
                    <a:pt x="4" y="4"/>
                    <a:pt x="5" y="3"/>
                    <a:pt x="5" y="3"/>
                  </a:cubicBezTo>
                  <a:cubicBezTo>
                    <a:pt x="5" y="3"/>
                    <a:pt x="5" y="3"/>
                    <a:pt x="5" y="3"/>
                  </a:cubicBezTo>
                  <a:cubicBezTo>
                    <a:pt x="5" y="2"/>
                    <a:pt x="5" y="2"/>
                    <a:pt x="5" y="2"/>
                  </a:cubicBezTo>
                  <a:cubicBezTo>
                    <a:pt x="5" y="2"/>
                    <a:pt x="5" y="2"/>
                    <a:pt x="5" y="2"/>
                  </a:cubicBezTo>
                  <a:cubicBezTo>
                    <a:pt x="5" y="1"/>
                    <a:pt x="5" y="1"/>
                    <a:pt x="5" y="1"/>
                  </a:cubicBezTo>
                  <a:cubicBezTo>
                    <a:pt x="5" y="1"/>
                    <a:pt x="5" y="0"/>
                    <a:pt x="5" y="0"/>
                  </a:cubicBezTo>
                  <a:cubicBezTo>
                    <a:pt x="4" y="0"/>
                    <a:pt x="4" y="0"/>
                    <a:pt x="4" y="0"/>
                  </a:cubicBezTo>
                  <a:cubicBezTo>
                    <a:pt x="4" y="0"/>
                    <a:pt x="3" y="0"/>
                    <a:pt x="3" y="0"/>
                  </a:cubicBezTo>
                  <a:cubicBezTo>
                    <a:pt x="3" y="0"/>
                    <a:pt x="3" y="0"/>
                    <a:pt x="2" y="0"/>
                  </a:cubicBezTo>
                  <a:cubicBezTo>
                    <a:pt x="2" y="0"/>
                    <a:pt x="2" y="0"/>
                    <a:pt x="2" y="0"/>
                  </a:cubicBezTo>
                  <a:cubicBezTo>
                    <a:pt x="2" y="0"/>
                    <a:pt x="2" y="0"/>
                    <a:pt x="2" y="0"/>
                  </a:cubicBezTo>
                  <a:cubicBezTo>
                    <a:pt x="2" y="0"/>
                    <a:pt x="2" y="0"/>
                    <a:pt x="2" y="0"/>
                  </a:cubicBezTo>
                  <a:cubicBezTo>
                    <a:pt x="2" y="0"/>
                    <a:pt x="2" y="0"/>
                    <a:pt x="2" y="0"/>
                  </a:cubicBezTo>
                  <a:cubicBezTo>
                    <a:pt x="1" y="0"/>
                    <a:pt x="1" y="1"/>
                    <a:pt x="1" y="1"/>
                  </a:cubicBezTo>
                  <a:cubicBezTo>
                    <a:pt x="1" y="1"/>
                    <a:pt x="0" y="1"/>
                    <a:pt x="0" y="1"/>
                  </a:cubicBezTo>
                  <a:cubicBezTo>
                    <a:pt x="0" y="1"/>
                    <a:pt x="0" y="1"/>
                    <a:pt x="0" y="2"/>
                  </a:cubicBezTo>
                  <a:cubicBezTo>
                    <a:pt x="0" y="2"/>
                    <a:pt x="0" y="2"/>
                    <a:pt x="0" y="2"/>
                  </a:cubicBezTo>
                  <a:cubicBezTo>
                    <a:pt x="0" y="2"/>
                    <a:pt x="0" y="2"/>
                    <a:pt x="0" y="2"/>
                  </a:cubicBezTo>
                  <a:cubicBezTo>
                    <a:pt x="0" y="2"/>
                    <a:pt x="1" y="2"/>
                    <a:pt x="1" y="2"/>
                  </a:cubicBezTo>
                  <a:cubicBezTo>
                    <a:pt x="1" y="2"/>
                    <a:pt x="1" y="2"/>
                    <a:pt x="1" y="2"/>
                  </a:cubicBezTo>
                  <a:cubicBezTo>
                    <a:pt x="1" y="2"/>
                    <a:pt x="1" y="2"/>
                    <a:pt x="1"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3">
              <a:extLst>
                <a:ext uri="{FF2B5EF4-FFF2-40B4-BE49-F238E27FC236}">
                  <a16:creationId xmlns:a16="http://schemas.microsoft.com/office/drawing/2014/main" id="{7178F06B-0142-42DA-99C2-DE43B0446AB9}"/>
                </a:ext>
              </a:extLst>
            </p:cNvPr>
            <p:cNvSpPr>
              <a:spLocks/>
            </p:cNvSpPr>
            <p:nvPr/>
          </p:nvSpPr>
          <p:spPr bwMode="auto">
            <a:xfrm>
              <a:off x="6639" y="4336"/>
              <a:ext cx="27" cy="21"/>
            </a:xfrm>
            <a:custGeom>
              <a:avLst/>
              <a:gdLst>
                <a:gd name="T0" fmla="*/ 2 w 11"/>
                <a:gd name="T1" fmla="*/ 4 h 9"/>
                <a:gd name="T2" fmla="*/ 2 w 11"/>
                <a:gd name="T3" fmla="*/ 3 h 9"/>
                <a:gd name="T4" fmla="*/ 4 w 11"/>
                <a:gd name="T5" fmla="*/ 3 h 9"/>
                <a:gd name="T6" fmla="*/ 4 w 11"/>
                <a:gd name="T7" fmla="*/ 2 h 9"/>
                <a:gd name="T8" fmla="*/ 5 w 11"/>
                <a:gd name="T9" fmla="*/ 1 h 9"/>
                <a:gd name="T10" fmla="*/ 6 w 11"/>
                <a:gd name="T11" fmla="*/ 1 h 9"/>
                <a:gd name="T12" fmla="*/ 6 w 11"/>
                <a:gd name="T13" fmla="*/ 2 h 9"/>
                <a:gd name="T14" fmla="*/ 7 w 11"/>
                <a:gd name="T15" fmla="*/ 1 h 9"/>
                <a:gd name="T16" fmla="*/ 7 w 11"/>
                <a:gd name="T17" fmla="*/ 2 h 9"/>
                <a:gd name="T18" fmla="*/ 8 w 11"/>
                <a:gd name="T19" fmla="*/ 0 h 9"/>
                <a:gd name="T20" fmla="*/ 9 w 11"/>
                <a:gd name="T21" fmla="*/ 1 h 9"/>
                <a:gd name="T22" fmla="*/ 10 w 11"/>
                <a:gd name="T23" fmla="*/ 2 h 9"/>
                <a:gd name="T24" fmla="*/ 10 w 11"/>
                <a:gd name="T25" fmla="*/ 3 h 9"/>
                <a:gd name="T26" fmla="*/ 11 w 11"/>
                <a:gd name="T27" fmla="*/ 4 h 9"/>
                <a:gd name="T28" fmla="*/ 10 w 11"/>
                <a:gd name="T29" fmla="*/ 4 h 9"/>
                <a:gd name="T30" fmla="*/ 9 w 11"/>
                <a:gd name="T31" fmla="*/ 4 h 9"/>
                <a:gd name="T32" fmla="*/ 7 w 11"/>
                <a:gd name="T33" fmla="*/ 6 h 9"/>
                <a:gd name="T34" fmla="*/ 6 w 11"/>
                <a:gd name="T35" fmla="*/ 7 h 9"/>
                <a:gd name="T36" fmla="*/ 6 w 11"/>
                <a:gd name="T37" fmla="*/ 8 h 9"/>
                <a:gd name="T38" fmla="*/ 4 w 11"/>
                <a:gd name="T39" fmla="*/ 9 h 9"/>
                <a:gd name="T40" fmla="*/ 3 w 11"/>
                <a:gd name="T41" fmla="*/ 9 h 9"/>
                <a:gd name="T42" fmla="*/ 2 w 11"/>
                <a:gd name="T43" fmla="*/ 8 h 9"/>
                <a:gd name="T44" fmla="*/ 1 w 11"/>
                <a:gd name="T45" fmla="*/ 7 h 9"/>
                <a:gd name="T46" fmla="*/ 0 w 11"/>
                <a:gd name="T47" fmla="*/ 6 h 9"/>
                <a:gd name="T48" fmla="*/ 2 w 11"/>
                <a:gd name="T49" fmla="*/ 7 h 9"/>
                <a:gd name="T50" fmla="*/ 3 w 11"/>
                <a:gd name="T51" fmla="*/ 7 h 9"/>
                <a:gd name="T52" fmla="*/ 3 w 11"/>
                <a:gd name="T53" fmla="*/ 7 h 9"/>
                <a:gd name="T54" fmla="*/ 4 w 11"/>
                <a:gd name="T55" fmla="*/ 7 h 9"/>
                <a:gd name="T56" fmla="*/ 4 w 11"/>
                <a:gd name="T57" fmla="*/ 6 h 9"/>
                <a:gd name="T58" fmla="*/ 4 w 11"/>
                <a:gd name="T59" fmla="*/ 6 h 9"/>
                <a:gd name="T60" fmla="*/ 3 w 11"/>
                <a:gd name="T61" fmla="*/ 6 h 9"/>
                <a:gd name="T62" fmla="*/ 2 w 11"/>
                <a:gd name="T63" fmla="*/ 5 h 9"/>
                <a:gd name="T64" fmla="*/ 2 w 1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9">
                  <a:moveTo>
                    <a:pt x="2" y="5"/>
                  </a:moveTo>
                  <a:cubicBezTo>
                    <a:pt x="2" y="5"/>
                    <a:pt x="2" y="4"/>
                    <a:pt x="2" y="4"/>
                  </a:cubicBezTo>
                  <a:cubicBezTo>
                    <a:pt x="2" y="4"/>
                    <a:pt x="1" y="4"/>
                    <a:pt x="1" y="4"/>
                  </a:cubicBezTo>
                  <a:cubicBezTo>
                    <a:pt x="2" y="3"/>
                    <a:pt x="2" y="3"/>
                    <a:pt x="2" y="3"/>
                  </a:cubicBezTo>
                  <a:cubicBezTo>
                    <a:pt x="3" y="3"/>
                    <a:pt x="3" y="3"/>
                    <a:pt x="3" y="3"/>
                  </a:cubicBezTo>
                  <a:cubicBezTo>
                    <a:pt x="3" y="3"/>
                    <a:pt x="4" y="3"/>
                    <a:pt x="4" y="3"/>
                  </a:cubicBezTo>
                  <a:cubicBezTo>
                    <a:pt x="4" y="3"/>
                    <a:pt x="5" y="3"/>
                    <a:pt x="5" y="3"/>
                  </a:cubicBezTo>
                  <a:cubicBezTo>
                    <a:pt x="5" y="2"/>
                    <a:pt x="4" y="2"/>
                    <a:pt x="4" y="2"/>
                  </a:cubicBezTo>
                  <a:cubicBezTo>
                    <a:pt x="4" y="2"/>
                    <a:pt x="4" y="2"/>
                    <a:pt x="4" y="1"/>
                  </a:cubicBezTo>
                  <a:cubicBezTo>
                    <a:pt x="4" y="1"/>
                    <a:pt x="4" y="1"/>
                    <a:pt x="5" y="1"/>
                  </a:cubicBezTo>
                  <a:cubicBezTo>
                    <a:pt x="5" y="1"/>
                    <a:pt x="5" y="1"/>
                    <a:pt x="6" y="1"/>
                  </a:cubicBezTo>
                  <a:cubicBezTo>
                    <a:pt x="6" y="1"/>
                    <a:pt x="6" y="1"/>
                    <a:pt x="6" y="1"/>
                  </a:cubicBezTo>
                  <a:cubicBezTo>
                    <a:pt x="6" y="1"/>
                    <a:pt x="6" y="2"/>
                    <a:pt x="6" y="2"/>
                  </a:cubicBezTo>
                  <a:cubicBezTo>
                    <a:pt x="6" y="2"/>
                    <a:pt x="6" y="2"/>
                    <a:pt x="6" y="2"/>
                  </a:cubicBezTo>
                  <a:cubicBezTo>
                    <a:pt x="6" y="2"/>
                    <a:pt x="6" y="2"/>
                    <a:pt x="6" y="2"/>
                  </a:cubicBezTo>
                  <a:cubicBezTo>
                    <a:pt x="6" y="2"/>
                    <a:pt x="6" y="2"/>
                    <a:pt x="7" y="1"/>
                  </a:cubicBezTo>
                  <a:cubicBezTo>
                    <a:pt x="7" y="1"/>
                    <a:pt x="7" y="1"/>
                    <a:pt x="7" y="2"/>
                  </a:cubicBezTo>
                  <a:cubicBezTo>
                    <a:pt x="7" y="2"/>
                    <a:pt x="7" y="2"/>
                    <a:pt x="7" y="2"/>
                  </a:cubicBezTo>
                  <a:cubicBezTo>
                    <a:pt x="8" y="1"/>
                    <a:pt x="7" y="1"/>
                    <a:pt x="7" y="1"/>
                  </a:cubicBezTo>
                  <a:cubicBezTo>
                    <a:pt x="7" y="0"/>
                    <a:pt x="8" y="0"/>
                    <a:pt x="8" y="0"/>
                  </a:cubicBezTo>
                  <a:cubicBezTo>
                    <a:pt x="8" y="0"/>
                    <a:pt x="8" y="1"/>
                    <a:pt x="8" y="1"/>
                  </a:cubicBezTo>
                  <a:cubicBezTo>
                    <a:pt x="9" y="1"/>
                    <a:pt x="9" y="1"/>
                    <a:pt x="9" y="1"/>
                  </a:cubicBezTo>
                  <a:cubicBezTo>
                    <a:pt x="9" y="1"/>
                    <a:pt x="9" y="1"/>
                    <a:pt x="9" y="1"/>
                  </a:cubicBezTo>
                  <a:cubicBezTo>
                    <a:pt x="10" y="1"/>
                    <a:pt x="10" y="1"/>
                    <a:pt x="10" y="2"/>
                  </a:cubicBezTo>
                  <a:cubicBezTo>
                    <a:pt x="10" y="2"/>
                    <a:pt x="10" y="2"/>
                    <a:pt x="10" y="2"/>
                  </a:cubicBezTo>
                  <a:cubicBezTo>
                    <a:pt x="10" y="3"/>
                    <a:pt x="10" y="3"/>
                    <a:pt x="10" y="3"/>
                  </a:cubicBezTo>
                  <a:cubicBezTo>
                    <a:pt x="11" y="3"/>
                    <a:pt x="11" y="3"/>
                    <a:pt x="11" y="3"/>
                  </a:cubicBezTo>
                  <a:cubicBezTo>
                    <a:pt x="11" y="3"/>
                    <a:pt x="11" y="4"/>
                    <a:pt x="11" y="4"/>
                  </a:cubicBezTo>
                  <a:cubicBezTo>
                    <a:pt x="11" y="4"/>
                    <a:pt x="11" y="4"/>
                    <a:pt x="11" y="4"/>
                  </a:cubicBezTo>
                  <a:cubicBezTo>
                    <a:pt x="11" y="4"/>
                    <a:pt x="10" y="4"/>
                    <a:pt x="10" y="4"/>
                  </a:cubicBezTo>
                  <a:cubicBezTo>
                    <a:pt x="10" y="4"/>
                    <a:pt x="10" y="4"/>
                    <a:pt x="10" y="4"/>
                  </a:cubicBezTo>
                  <a:cubicBezTo>
                    <a:pt x="9" y="4"/>
                    <a:pt x="9" y="4"/>
                    <a:pt x="9" y="4"/>
                  </a:cubicBezTo>
                  <a:cubicBezTo>
                    <a:pt x="9" y="4"/>
                    <a:pt x="8" y="4"/>
                    <a:pt x="8" y="4"/>
                  </a:cubicBezTo>
                  <a:cubicBezTo>
                    <a:pt x="8" y="5"/>
                    <a:pt x="7" y="5"/>
                    <a:pt x="7" y="6"/>
                  </a:cubicBezTo>
                  <a:cubicBezTo>
                    <a:pt x="7" y="6"/>
                    <a:pt x="6" y="6"/>
                    <a:pt x="6" y="6"/>
                  </a:cubicBezTo>
                  <a:cubicBezTo>
                    <a:pt x="6" y="6"/>
                    <a:pt x="6" y="6"/>
                    <a:pt x="6" y="7"/>
                  </a:cubicBezTo>
                  <a:cubicBezTo>
                    <a:pt x="6" y="7"/>
                    <a:pt x="6" y="7"/>
                    <a:pt x="6" y="7"/>
                  </a:cubicBezTo>
                  <a:cubicBezTo>
                    <a:pt x="6" y="8"/>
                    <a:pt x="6" y="8"/>
                    <a:pt x="6" y="8"/>
                  </a:cubicBezTo>
                  <a:cubicBezTo>
                    <a:pt x="5" y="8"/>
                    <a:pt x="5" y="8"/>
                    <a:pt x="5" y="8"/>
                  </a:cubicBezTo>
                  <a:cubicBezTo>
                    <a:pt x="5" y="9"/>
                    <a:pt x="5" y="9"/>
                    <a:pt x="4" y="9"/>
                  </a:cubicBezTo>
                  <a:cubicBezTo>
                    <a:pt x="4" y="9"/>
                    <a:pt x="4" y="9"/>
                    <a:pt x="4" y="9"/>
                  </a:cubicBezTo>
                  <a:cubicBezTo>
                    <a:pt x="4" y="9"/>
                    <a:pt x="3" y="9"/>
                    <a:pt x="3" y="9"/>
                  </a:cubicBezTo>
                  <a:cubicBezTo>
                    <a:pt x="3" y="9"/>
                    <a:pt x="3" y="9"/>
                    <a:pt x="3" y="9"/>
                  </a:cubicBezTo>
                  <a:cubicBezTo>
                    <a:pt x="2" y="9"/>
                    <a:pt x="2" y="9"/>
                    <a:pt x="2" y="8"/>
                  </a:cubicBezTo>
                  <a:cubicBezTo>
                    <a:pt x="2" y="8"/>
                    <a:pt x="2" y="8"/>
                    <a:pt x="1" y="8"/>
                  </a:cubicBezTo>
                  <a:cubicBezTo>
                    <a:pt x="1" y="7"/>
                    <a:pt x="1" y="7"/>
                    <a:pt x="1" y="7"/>
                  </a:cubicBezTo>
                  <a:cubicBezTo>
                    <a:pt x="1" y="7"/>
                    <a:pt x="0" y="7"/>
                    <a:pt x="0" y="7"/>
                  </a:cubicBezTo>
                  <a:cubicBezTo>
                    <a:pt x="0" y="7"/>
                    <a:pt x="0" y="6"/>
                    <a:pt x="0" y="6"/>
                  </a:cubicBezTo>
                  <a:cubicBezTo>
                    <a:pt x="0" y="6"/>
                    <a:pt x="1" y="6"/>
                    <a:pt x="1" y="6"/>
                  </a:cubicBezTo>
                  <a:cubicBezTo>
                    <a:pt x="1" y="7"/>
                    <a:pt x="1" y="7"/>
                    <a:pt x="2" y="7"/>
                  </a:cubicBezTo>
                  <a:cubicBezTo>
                    <a:pt x="2" y="7"/>
                    <a:pt x="2" y="7"/>
                    <a:pt x="2" y="7"/>
                  </a:cubicBezTo>
                  <a:cubicBezTo>
                    <a:pt x="3" y="7"/>
                    <a:pt x="3" y="7"/>
                    <a:pt x="3" y="7"/>
                  </a:cubicBezTo>
                  <a:cubicBezTo>
                    <a:pt x="3" y="7"/>
                    <a:pt x="3" y="8"/>
                    <a:pt x="3" y="8"/>
                  </a:cubicBezTo>
                  <a:cubicBezTo>
                    <a:pt x="3" y="8"/>
                    <a:pt x="3" y="7"/>
                    <a:pt x="3" y="7"/>
                  </a:cubicBezTo>
                  <a:cubicBezTo>
                    <a:pt x="3" y="7"/>
                    <a:pt x="3" y="7"/>
                    <a:pt x="3" y="7"/>
                  </a:cubicBezTo>
                  <a:cubicBezTo>
                    <a:pt x="3" y="7"/>
                    <a:pt x="4" y="7"/>
                    <a:pt x="4" y="7"/>
                  </a:cubicBezTo>
                  <a:cubicBezTo>
                    <a:pt x="4" y="7"/>
                    <a:pt x="4" y="7"/>
                    <a:pt x="4" y="7"/>
                  </a:cubicBezTo>
                  <a:cubicBezTo>
                    <a:pt x="4" y="7"/>
                    <a:pt x="4" y="6"/>
                    <a:pt x="4" y="6"/>
                  </a:cubicBezTo>
                  <a:cubicBezTo>
                    <a:pt x="4" y="6"/>
                    <a:pt x="4" y="6"/>
                    <a:pt x="4" y="6"/>
                  </a:cubicBezTo>
                  <a:cubicBezTo>
                    <a:pt x="4" y="6"/>
                    <a:pt x="4" y="6"/>
                    <a:pt x="4" y="6"/>
                  </a:cubicBezTo>
                  <a:cubicBezTo>
                    <a:pt x="4" y="6"/>
                    <a:pt x="4" y="6"/>
                    <a:pt x="3" y="6"/>
                  </a:cubicBezTo>
                  <a:cubicBezTo>
                    <a:pt x="3" y="5"/>
                    <a:pt x="3" y="6"/>
                    <a:pt x="3" y="6"/>
                  </a:cubicBezTo>
                  <a:cubicBezTo>
                    <a:pt x="2" y="6"/>
                    <a:pt x="2" y="6"/>
                    <a:pt x="2" y="6"/>
                  </a:cubicBezTo>
                  <a:cubicBezTo>
                    <a:pt x="2" y="6"/>
                    <a:pt x="2" y="5"/>
                    <a:pt x="2" y="5"/>
                  </a:cubicBezTo>
                  <a:cubicBezTo>
                    <a:pt x="2" y="5"/>
                    <a:pt x="2" y="5"/>
                    <a:pt x="2" y="5"/>
                  </a:cubicBezTo>
                  <a:cubicBezTo>
                    <a:pt x="2" y="5"/>
                    <a:pt x="2" y="5"/>
                    <a:pt x="2" y="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4">
              <a:extLst>
                <a:ext uri="{FF2B5EF4-FFF2-40B4-BE49-F238E27FC236}">
                  <a16:creationId xmlns:a16="http://schemas.microsoft.com/office/drawing/2014/main" id="{33D6BB51-45B6-4F0C-81F9-7C60FEC83389}"/>
                </a:ext>
              </a:extLst>
            </p:cNvPr>
            <p:cNvSpPr>
              <a:spLocks/>
            </p:cNvSpPr>
            <p:nvPr/>
          </p:nvSpPr>
          <p:spPr bwMode="auto">
            <a:xfrm>
              <a:off x="6727" y="4347"/>
              <a:ext cx="2" cy="17"/>
            </a:xfrm>
            <a:custGeom>
              <a:avLst/>
              <a:gdLst>
                <a:gd name="T0" fmla="*/ 1 w 1"/>
                <a:gd name="T1" fmla="*/ 2 h 7"/>
                <a:gd name="T2" fmla="*/ 1 w 1"/>
                <a:gd name="T3" fmla="*/ 2 h 7"/>
                <a:gd name="T4" fmla="*/ 1 w 1"/>
                <a:gd name="T5" fmla="*/ 1 h 7"/>
                <a:gd name="T6" fmla="*/ 1 w 1"/>
                <a:gd name="T7" fmla="*/ 1 h 7"/>
                <a:gd name="T8" fmla="*/ 1 w 1"/>
                <a:gd name="T9" fmla="*/ 0 h 7"/>
                <a:gd name="T10" fmla="*/ 1 w 1"/>
                <a:gd name="T11" fmla="*/ 0 h 7"/>
                <a:gd name="T12" fmla="*/ 1 w 1"/>
                <a:gd name="T13" fmla="*/ 0 h 7"/>
                <a:gd name="T14" fmla="*/ 1 w 1"/>
                <a:gd name="T15" fmla="*/ 0 h 7"/>
                <a:gd name="T16" fmla="*/ 0 w 1"/>
                <a:gd name="T17" fmla="*/ 1 h 7"/>
                <a:gd name="T18" fmla="*/ 0 w 1"/>
                <a:gd name="T19" fmla="*/ 1 h 7"/>
                <a:gd name="T20" fmla="*/ 0 w 1"/>
                <a:gd name="T21" fmla="*/ 2 h 7"/>
                <a:gd name="T22" fmla="*/ 0 w 1"/>
                <a:gd name="T23" fmla="*/ 3 h 7"/>
                <a:gd name="T24" fmla="*/ 0 w 1"/>
                <a:gd name="T25" fmla="*/ 3 h 7"/>
                <a:gd name="T26" fmla="*/ 0 w 1"/>
                <a:gd name="T27" fmla="*/ 5 h 7"/>
                <a:gd name="T28" fmla="*/ 0 w 1"/>
                <a:gd name="T29" fmla="*/ 6 h 7"/>
                <a:gd name="T30" fmla="*/ 0 w 1"/>
                <a:gd name="T31" fmla="*/ 6 h 7"/>
                <a:gd name="T32" fmla="*/ 1 w 1"/>
                <a:gd name="T33" fmla="*/ 6 h 7"/>
                <a:gd name="T34" fmla="*/ 0 w 1"/>
                <a:gd name="T35" fmla="*/ 6 h 7"/>
                <a:gd name="T36" fmla="*/ 0 w 1"/>
                <a:gd name="T37" fmla="*/ 5 h 7"/>
                <a:gd name="T38" fmla="*/ 0 w 1"/>
                <a:gd name="T39" fmla="*/ 4 h 7"/>
                <a:gd name="T40" fmla="*/ 0 w 1"/>
                <a:gd name="T41" fmla="*/ 3 h 7"/>
                <a:gd name="T42" fmla="*/ 1 w 1"/>
                <a:gd name="T43" fmla="*/ 3 h 7"/>
                <a:gd name="T44" fmla="*/ 1 w 1"/>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 h="7">
                  <a:moveTo>
                    <a:pt x="1" y="2"/>
                  </a:moveTo>
                  <a:cubicBezTo>
                    <a:pt x="1" y="2"/>
                    <a:pt x="1" y="2"/>
                    <a:pt x="1" y="2"/>
                  </a:cubicBezTo>
                  <a:cubicBezTo>
                    <a:pt x="1" y="2"/>
                    <a:pt x="1" y="2"/>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2"/>
                    <a:pt x="0" y="2"/>
                    <a:pt x="0" y="2"/>
                  </a:cubicBezTo>
                  <a:cubicBezTo>
                    <a:pt x="0" y="2"/>
                    <a:pt x="0" y="2"/>
                    <a:pt x="0" y="3"/>
                  </a:cubicBezTo>
                  <a:cubicBezTo>
                    <a:pt x="0" y="3"/>
                    <a:pt x="0" y="3"/>
                    <a:pt x="0" y="3"/>
                  </a:cubicBezTo>
                  <a:cubicBezTo>
                    <a:pt x="0" y="4"/>
                    <a:pt x="0" y="4"/>
                    <a:pt x="0" y="5"/>
                  </a:cubicBezTo>
                  <a:cubicBezTo>
                    <a:pt x="0" y="5"/>
                    <a:pt x="0" y="5"/>
                    <a:pt x="0" y="6"/>
                  </a:cubicBezTo>
                  <a:cubicBezTo>
                    <a:pt x="0" y="6"/>
                    <a:pt x="0" y="6"/>
                    <a:pt x="0" y="6"/>
                  </a:cubicBezTo>
                  <a:cubicBezTo>
                    <a:pt x="0" y="6"/>
                    <a:pt x="1" y="7"/>
                    <a:pt x="1" y="6"/>
                  </a:cubicBezTo>
                  <a:cubicBezTo>
                    <a:pt x="1" y="6"/>
                    <a:pt x="1" y="6"/>
                    <a:pt x="0" y="6"/>
                  </a:cubicBezTo>
                  <a:cubicBezTo>
                    <a:pt x="0" y="6"/>
                    <a:pt x="0" y="5"/>
                    <a:pt x="0" y="5"/>
                  </a:cubicBezTo>
                  <a:cubicBezTo>
                    <a:pt x="0" y="5"/>
                    <a:pt x="0" y="4"/>
                    <a:pt x="0" y="4"/>
                  </a:cubicBezTo>
                  <a:cubicBezTo>
                    <a:pt x="0" y="4"/>
                    <a:pt x="0" y="4"/>
                    <a:pt x="0" y="3"/>
                  </a:cubicBezTo>
                  <a:cubicBezTo>
                    <a:pt x="0" y="3"/>
                    <a:pt x="1" y="3"/>
                    <a:pt x="1" y="3"/>
                  </a:cubicBezTo>
                  <a:cubicBezTo>
                    <a:pt x="1" y="2"/>
                    <a:pt x="1" y="2"/>
                    <a:pt x="1"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5">
              <a:extLst>
                <a:ext uri="{FF2B5EF4-FFF2-40B4-BE49-F238E27FC236}">
                  <a16:creationId xmlns:a16="http://schemas.microsoft.com/office/drawing/2014/main" id="{522610FB-41E2-41F6-B3F8-089144196C89}"/>
                </a:ext>
              </a:extLst>
            </p:cNvPr>
            <p:cNvSpPr>
              <a:spLocks/>
            </p:cNvSpPr>
            <p:nvPr/>
          </p:nvSpPr>
          <p:spPr bwMode="auto">
            <a:xfrm>
              <a:off x="6744" y="4305"/>
              <a:ext cx="4" cy="9"/>
            </a:xfrm>
            <a:custGeom>
              <a:avLst/>
              <a:gdLst>
                <a:gd name="T0" fmla="*/ 2 w 2"/>
                <a:gd name="T1" fmla="*/ 2 h 4"/>
                <a:gd name="T2" fmla="*/ 2 w 2"/>
                <a:gd name="T3" fmla="*/ 1 h 4"/>
                <a:gd name="T4" fmla="*/ 2 w 2"/>
                <a:gd name="T5" fmla="*/ 0 h 4"/>
                <a:gd name="T6" fmla="*/ 1 w 2"/>
                <a:gd name="T7" fmla="*/ 0 h 4"/>
                <a:gd name="T8" fmla="*/ 1 w 2"/>
                <a:gd name="T9" fmla="*/ 1 h 4"/>
                <a:gd name="T10" fmla="*/ 1 w 2"/>
                <a:gd name="T11" fmla="*/ 1 h 4"/>
                <a:gd name="T12" fmla="*/ 0 w 2"/>
                <a:gd name="T13" fmla="*/ 2 h 4"/>
                <a:gd name="T14" fmla="*/ 1 w 2"/>
                <a:gd name="T15" fmla="*/ 3 h 4"/>
                <a:gd name="T16" fmla="*/ 1 w 2"/>
                <a:gd name="T17" fmla="*/ 4 h 4"/>
                <a:gd name="T18" fmla="*/ 1 w 2"/>
                <a:gd name="T19" fmla="*/ 3 h 4"/>
                <a:gd name="T20" fmla="*/ 2 w 2"/>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2"/>
                  </a:moveTo>
                  <a:cubicBezTo>
                    <a:pt x="2" y="1"/>
                    <a:pt x="2" y="1"/>
                    <a:pt x="2" y="1"/>
                  </a:cubicBezTo>
                  <a:cubicBezTo>
                    <a:pt x="2" y="1"/>
                    <a:pt x="2" y="0"/>
                    <a:pt x="2" y="0"/>
                  </a:cubicBezTo>
                  <a:cubicBezTo>
                    <a:pt x="2" y="0"/>
                    <a:pt x="2" y="0"/>
                    <a:pt x="1" y="0"/>
                  </a:cubicBezTo>
                  <a:cubicBezTo>
                    <a:pt x="1" y="0"/>
                    <a:pt x="1" y="0"/>
                    <a:pt x="1" y="1"/>
                  </a:cubicBezTo>
                  <a:cubicBezTo>
                    <a:pt x="1" y="1"/>
                    <a:pt x="1" y="1"/>
                    <a:pt x="1" y="1"/>
                  </a:cubicBezTo>
                  <a:cubicBezTo>
                    <a:pt x="1" y="2"/>
                    <a:pt x="1" y="2"/>
                    <a:pt x="0" y="2"/>
                  </a:cubicBezTo>
                  <a:cubicBezTo>
                    <a:pt x="0" y="2"/>
                    <a:pt x="1" y="3"/>
                    <a:pt x="1" y="3"/>
                  </a:cubicBezTo>
                  <a:cubicBezTo>
                    <a:pt x="1" y="3"/>
                    <a:pt x="0" y="4"/>
                    <a:pt x="1" y="4"/>
                  </a:cubicBezTo>
                  <a:cubicBezTo>
                    <a:pt x="1" y="4"/>
                    <a:pt x="1" y="3"/>
                    <a:pt x="1" y="3"/>
                  </a:cubicBezTo>
                  <a:cubicBezTo>
                    <a:pt x="1" y="2"/>
                    <a:pt x="2" y="2"/>
                    <a:pt x="2"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6">
              <a:extLst>
                <a:ext uri="{FF2B5EF4-FFF2-40B4-BE49-F238E27FC236}">
                  <a16:creationId xmlns:a16="http://schemas.microsoft.com/office/drawing/2014/main" id="{76229CE6-744E-4AED-8468-726BC652D2A2}"/>
                </a:ext>
              </a:extLst>
            </p:cNvPr>
            <p:cNvSpPr>
              <a:spLocks/>
            </p:cNvSpPr>
            <p:nvPr/>
          </p:nvSpPr>
          <p:spPr bwMode="auto">
            <a:xfrm>
              <a:off x="6751" y="4293"/>
              <a:ext cx="2" cy="7"/>
            </a:xfrm>
            <a:custGeom>
              <a:avLst/>
              <a:gdLst>
                <a:gd name="T0" fmla="*/ 1 w 1"/>
                <a:gd name="T1" fmla="*/ 3 h 3"/>
                <a:gd name="T2" fmla="*/ 1 w 1"/>
                <a:gd name="T3" fmla="*/ 2 h 3"/>
                <a:gd name="T4" fmla="*/ 1 w 1"/>
                <a:gd name="T5" fmla="*/ 1 h 3"/>
                <a:gd name="T6" fmla="*/ 1 w 1"/>
                <a:gd name="T7" fmla="*/ 1 h 3"/>
                <a:gd name="T8" fmla="*/ 0 w 1"/>
                <a:gd name="T9" fmla="*/ 1 h 3"/>
                <a:gd name="T10" fmla="*/ 0 w 1"/>
                <a:gd name="T11" fmla="*/ 2 h 3"/>
                <a:gd name="T12" fmla="*/ 0 w 1"/>
                <a:gd name="T13" fmla="*/ 2 h 3"/>
                <a:gd name="T14" fmla="*/ 0 w 1"/>
                <a:gd name="T15" fmla="*/ 3 h 3"/>
                <a:gd name="T16" fmla="*/ 1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3"/>
                  </a:moveTo>
                  <a:cubicBezTo>
                    <a:pt x="1" y="3"/>
                    <a:pt x="1" y="2"/>
                    <a:pt x="1" y="2"/>
                  </a:cubicBezTo>
                  <a:cubicBezTo>
                    <a:pt x="1" y="2"/>
                    <a:pt x="1" y="2"/>
                    <a:pt x="1" y="1"/>
                  </a:cubicBezTo>
                  <a:cubicBezTo>
                    <a:pt x="1" y="1"/>
                    <a:pt x="1" y="0"/>
                    <a:pt x="1" y="1"/>
                  </a:cubicBezTo>
                  <a:cubicBezTo>
                    <a:pt x="0" y="1"/>
                    <a:pt x="0" y="1"/>
                    <a:pt x="0" y="1"/>
                  </a:cubicBezTo>
                  <a:cubicBezTo>
                    <a:pt x="0" y="2"/>
                    <a:pt x="0" y="2"/>
                    <a:pt x="0" y="2"/>
                  </a:cubicBezTo>
                  <a:cubicBezTo>
                    <a:pt x="0" y="2"/>
                    <a:pt x="0" y="2"/>
                    <a:pt x="0" y="2"/>
                  </a:cubicBezTo>
                  <a:cubicBezTo>
                    <a:pt x="0" y="3"/>
                    <a:pt x="0" y="3"/>
                    <a:pt x="0" y="3"/>
                  </a:cubicBezTo>
                  <a:cubicBezTo>
                    <a:pt x="0" y="3"/>
                    <a:pt x="1" y="3"/>
                    <a:pt x="1" y="3"/>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7">
              <a:extLst>
                <a:ext uri="{FF2B5EF4-FFF2-40B4-BE49-F238E27FC236}">
                  <a16:creationId xmlns:a16="http://schemas.microsoft.com/office/drawing/2014/main" id="{D241D88B-74B0-4446-B941-84F0A659B014}"/>
                </a:ext>
              </a:extLst>
            </p:cNvPr>
            <p:cNvSpPr>
              <a:spLocks/>
            </p:cNvSpPr>
            <p:nvPr/>
          </p:nvSpPr>
          <p:spPr bwMode="auto">
            <a:xfrm>
              <a:off x="6814" y="4548"/>
              <a:ext cx="8" cy="10"/>
            </a:xfrm>
            <a:custGeom>
              <a:avLst/>
              <a:gdLst>
                <a:gd name="T0" fmla="*/ 3 w 3"/>
                <a:gd name="T1" fmla="*/ 0 h 4"/>
                <a:gd name="T2" fmla="*/ 2 w 3"/>
                <a:gd name="T3" fmla="*/ 0 h 4"/>
                <a:gd name="T4" fmla="*/ 1 w 3"/>
                <a:gd name="T5" fmla="*/ 0 h 4"/>
                <a:gd name="T6" fmla="*/ 1 w 3"/>
                <a:gd name="T7" fmla="*/ 1 h 4"/>
                <a:gd name="T8" fmla="*/ 1 w 3"/>
                <a:gd name="T9" fmla="*/ 2 h 4"/>
                <a:gd name="T10" fmla="*/ 0 w 3"/>
                <a:gd name="T11" fmla="*/ 3 h 4"/>
                <a:gd name="T12" fmla="*/ 1 w 3"/>
                <a:gd name="T13" fmla="*/ 3 h 4"/>
                <a:gd name="T14" fmla="*/ 2 w 3"/>
                <a:gd name="T15" fmla="*/ 3 h 4"/>
                <a:gd name="T16" fmla="*/ 2 w 3"/>
                <a:gd name="T17" fmla="*/ 3 h 4"/>
                <a:gd name="T18" fmla="*/ 2 w 3"/>
                <a:gd name="T19" fmla="*/ 3 h 4"/>
                <a:gd name="T20" fmla="*/ 2 w 3"/>
                <a:gd name="T21" fmla="*/ 3 h 4"/>
                <a:gd name="T22" fmla="*/ 2 w 3"/>
                <a:gd name="T23" fmla="*/ 2 h 4"/>
                <a:gd name="T24" fmla="*/ 2 w 3"/>
                <a:gd name="T25" fmla="*/ 2 h 4"/>
                <a:gd name="T26" fmla="*/ 3 w 3"/>
                <a:gd name="T27" fmla="*/ 2 h 4"/>
                <a:gd name="T28" fmla="*/ 3 w 3"/>
                <a:gd name="T29" fmla="*/ 1 h 4"/>
                <a:gd name="T30" fmla="*/ 3 w 3"/>
                <a:gd name="T31" fmla="*/ 1 h 4"/>
                <a:gd name="T32" fmla="*/ 3 w 3"/>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3" y="0"/>
                  </a:moveTo>
                  <a:cubicBezTo>
                    <a:pt x="3" y="0"/>
                    <a:pt x="2" y="0"/>
                    <a:pt x="2" y="0"/>
                  </a:cubicBezTo>
                  <a:cubicBezTo>
                    <a:pt x="2" y="0"/>
                    <a:pt x="2" y="0"/>
                    <a:pt x="1" y="0"/>
                  </a:cubicBezTo>
                  <a:cubicBezTo>
                    <a:pt x="1" y="0"/>
                    <a:pt x="1" y="1"/>
                    <a:pt x="1" y="1"/>
                  </a:cubicBezTo>
                  <a:cubicBezTo>
                    <a:pt x="1" y="1"/>
                    <a:pt x="1" y="2"/>
                    <a:pt x="1" y="2"/>
                  </a:cubicBezTo>
                  <a:cubicBezTo>
                    <a:pt x="1" y="2"/>
                    <a:pt x="0" y="3"/>
                    <a:pt x="0" y="3"/>
                  </a:cubicBezTo>
                  <a:cubicBezTo>
                    <a:pt x="0" y="3"/>
                    <a:pt x="1" y="4"/>
                    <a:pt x="1" y="3"/>
                  </a:cubicBezTo>
                  <a:cubicBezTo>
                    <a:pt x="1" y="3"/>
                    <a:pt x="1" y="3"/>
                    <a:pt x="2" y="3"/>
                  </a:cubicBezTo>
                  <a:cubicBezTo>
                    <a:pt x="2" y="3"/>
                    <a:pt x="2" y="3"/>
                    <a:pt x="2" y="3"/>
                  </a:cubicBezTo>
                  <a:cubicBezTo>
                    <a:pt x="2" y="3"/>
                    <a:pt x="2" y="3"/>
                    <a:pt x="2" y="3"/>
                  </a:cubicBezTo>
                  <a:cubicBezTo>
                    <a:pt x="2" y="3"/>
                    <a:pt x="2" y="3"/>
                    <a:pt x="2" y="3"/>
                  </a:cubicBezTo>
                  <a:cubicBezTo>
                    <a:pt x="2" y="3"/>
                    <a:pt x="2" y="2"/>
                    <a:pt x="2" y="2"/>
                  </a:cubicBezTo>
                  <a:cubicBezTo>
                    <a:pt x="2" y="2"/>
                    <a:pt x="2" y="2"/>
                    <a:pt x="2" y="2"/>
                  </a:cubicBezTo>
                  <a:cubicBezTo>
                    <a:pt x="2" y="2"/>
                    <a:pt x="2" y="2"/>
                    <a:pt x="3" y="2"/>
                  </a:cubicBezTo>
                  <a:cubicBezTo>
                    <a:pt x="3" y="2"/>
                    <a:pt x="3" y="2"/>
                    <a:pt x="3" y="1"/>
                  </a:cubicBezTo>
                  <a:cubicBezTo>
                    <a:pt x="3" y="1"/>
                    <a:pt x="3" y="1"/>
                    <a:pt x="3" y="1"/>
                  </a:cubicBezTo>
                  <a:cubicBezTo>
                    <a:pt x="3" y="0"/>
                    <a:pt x="3" y="0"/>
                    <a:pt x="3" y="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8">
              <a:extLst>
                <a:ext uri="{FF2B5EF4-FFF2-40B4-BE49-F238E27FC236}">
                  <a16:creationId xmlns:a16="http://schemas.microsoft.com/office/drawing/2014/main" id="{F086AD11-D098-4F0C-A171-A18A2C999A8D}"/>
                </a:ext>
              </a:extLst>
            </p:cNvPr>
            <p:cNvSpPr>
              <a:spLocks/>
            </p:cNvSpPr>
            <p:nvPr/>
          </p:nvSpPr>
          <p:spPr bwMode="auto">
            <a:xfrm>
              <a:off x="6826" y="4522"/>
              <a:ext cx="3" cy="7"/>
            </a:xfrm>
            <a:custGeom>
              <a:avLst/>
              <a:gdLst>
                <a:gd name="T0" fmla="*/ 0 w 1"/>
                <a:gd name="T1" fmla="*/ 1 h 3"/>
                <a:gd name="T2" fmla="*/ 1 w 1"/>
                <a:gd name="T3" fmla="*/ 2 h 3"/>
                <a:gd name="T4" fmla="*/ 1 w 1"/>
                <a:gd name="T5" fmla="*/ 2 h 3"/>
                <a:gd name="T6" fmla="*/ 1 w 1"/>
                <a:gd name="T7" fmla="*/ 2 h 3"/>
                <a:gd name="T8" fmla="*/ 1 w 1"/>
                <a:gd name="T9" fmla="*/ 2 h 3"/>
                <a:gd name="T10" fmla="*/ 1 w 1"/>
                <a:gd name="T11" fmla="*/ 2 h 3"/>
                <a:gd name="T12" fmla="*/ 1 w 1"/>
                <a:gd name="T13" fmla="*/ 1 h 3"/>
                <a:gd name="T14" fmla="*/ 1 w 1"/>
                <a:gd name="T15" fmla="*/ 1 h 3"/>
                <a:gd name="T16" fmla="*/ 1 w 1"/>
                <a:gd name="T17" fmla="*/ 0 h 3"/>
                <a:gd name="T18" fmla="*/ 0 w 1"/>
                <a:gd name="T19" fmla="*/ 0 h 3"/>
                <a:gd name="T20" fmla="*/ 0 w 1"/>
                <a:gd name="T21"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0" y="1"/>
                  </a:moveTo>
                  <a:cubicBezTo>
                    <a:pt x="0" y="1"/>
                    <a:pt x="0" y="2"/>
                    <a:pt x="1" y="2"/>
                  </a:cubicBezTo>
                  <a:cubicBezTo>
                    <a:pt x="1" y="2"/>
                    <a:pt x="1" y="2"/>
                    <a:pt x="1" y="2"/>
                  </a:cubicBezTo>
                  <a:cubicBezTo>
                    <a:pt x="1" y="2"/>
                    <a:pt x="1" y="3"/>
                    <a:pt x="1" y="2"/>
                  </a:cubicBezTo>
                  <a:cubicBezTo>
                    <a:pt x="1" y="2"/>
                    <a:pt x="1" y="2"/>
                    <a:pt x="1" y="2"/>
                  </a:cubicBezTo>
                  <a:cubicBezTo>
                    <a:pt x="1" y="2"/>
                    <a:pt x="1" y="2"/>
                    <a:pt x="1" y="2"/>
                  </a:cubicBezTo>
                  <a:cubicBezTo>
                    <a:pt x="1" y="1"/>
                    <a:pt x="1" y="1"/>
                    <a:pt x="1" y="1"/>
                  </a:cubicBezTo>
                  <a:cubicBezTo>
                    <a:pt x="1" y="1"/>
                    <a:pt x="1" y="1"/>
                    <a:pt x="1" y="1"/>
                  </a:cubicBezTo>
                  <a:cubicBezTo>
                    <a:pt x="1" y="0"/>
                    <a:pt x="1" y="0"/>
                    <a:pt x="1" y="0"/>
                  </a:cubicBezTo>
                  <a:cubicBezTo>
                    <a:pt x="0" y="0"/>
                    <a:pt x="0" y="0"/>
                    <a:pt x="0" y="0"/>
                  </a:cubicBezTo>
                  <a:cubicBezTo>
                    <a:pt x="0" y="1"/>
                    <a:pt x="0" y="1"/>
                    <a:pt x="0" y="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9">
              <a:extLst>
                <a:ext uri="{FF2B5EF4-FFF2-40B4-BE49-F238E27FC236}">
                  <a16:creationId xmlns:a16="http://schemas.microsoft.com/office/drawing/2014/main" id="{CA82E4E9-6DF1-4D7D-9CDE-193B90132C48}"/>
                </a:ext>
              </a:extLst>
            </p:cNvPr>
            <p:cNvSpPr>
              <a:spLocks/>
            </p:cNvSpPr>
            <p:nvPr/>
          </p:nvSpPr>
          <p:spPr bwMode="auto">
            <a:xfrm>
              <a:off x="6812" y="4286"/>
              <a:ext cx="14" cy="2"/>
            </a:xfrm>
            <a:custGeom>
              <a:avLst/>
              <a:gdLst>
                <a:gd name="T0" fmla="*/ 0 w 6"/>
                <a:gd name="T1" fmla="*/ 1 h 1"/>
                <a:gd name="T2" fmla="*/ 1 w 6"/>
                <a:gd name="T3" fmla="*/ 1 h 1"/>
                <a:gd name="T4" fmla="*/ 2 w 6"/>
                <a:gd name="T5" fmla="*/ 1 h 1"/>
                <a:gd name="T6" fmla="*/ 4 w 6"/>
                <a:gd name="T7" fmla="*/ 1 h 1"/>
                <a:gd name="T8" fmla="*/ 5 w 6"/>
                <a:gd name="T9" fmla="*/ 0 h 1"/>
                <a:gd name="T10" fmla="*/ 6 w 6"/>
                <a:gd name="T11" fmla="*/ 0 h 1"/>
                <a:gd name="T12" fmla="*/ 0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0" y="1"/>
                  </a:moveTo>
                  <a:cubicBezTo>
                    <a:pt x="0" y="1"/>
                    <a:pt x="1" y="1"/>
                    <a:pt x="1" y="1"/>
                  </a:cubicBezTo>
                  <a:cubicBezTo>
                    <a:pt x="1" y="1"/>
                    <a:pt x="2" y="0"/>
                    <a:pt x="2" y="1"/>
                  </a:cubicBezTo>
                  <a:cubicBezTo>
                    <a:pt x="3" y="1"/>
                    <a:pt x="3" y="1"/>
                    <a:pt x="4" y="1"/>
                  </a:cubicBezTo>
                  <a:cubicBezTo>
                    <a:pt x="4" y="0"/>
                    <a:pt x="5" y="0"/>
                    <a:pt x="5" y="0"/>
                  </a:cubicBezTo>
                  <a:cubicBezTo>
                    <a:pt x="5" y="0"/>
                    <a:pt x="6" y="0"/>
                    <a:pt x="6" y="0"/>
                  </a:cubicBezTo>
                  <a:lnTo>
                    <a:pt x="0" y="1"/>
                  </a:ln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0">
              <a:extLst>
                <a:ext uri="{FF2B5EF4-FFF2-40B4-BE49-F238E27FC236}">
                  <a16:creationId xmlns:a16="http://schemas.microsoft.com/office/drawing/2014/main" id="{868D564A-208B-441C-AD41-D41A605223D9}"/>
                </a:ext>
              </a:extLst>
            </p:cNvPr>
            <p:cNvSpPr>
              <a:spLocks/>
            </p:cNvSpPr>
            <p:nvPr/>
          </p:nvSpPr>
          <p:spPr bwMode="auto">
            <a:xfrm>
              <a:off x="6817" y="4234"/>
              <a:ext cx="9" cy="9"/>
            </a:xfrm>
            <a:custGeom>
              <a:avLst/>
              <a:gdLst>
                <a:gd name="T0" fmla="*/ 0 w 4"/>
                <a:gd name="T1" fmla="*/ 0 h 4"/>
                <a:gd name="T2" fmla="*/ 1 w 4"/>
                <a:gd name="T3" fmla="*/ 1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cubicBezTo>
                    <a:pt x="0" y="0"/>
                    <a:pt x="1" y="1"/>
                    <a:pt x="1" y="1"/>
                  </a:cubicBezTo>
                  <a:cubicBezTo>
                    <a:pt x="2" y="1"/>
                    <a:pt x="4" y="4"/>
                    <a:pt x="4" y="4"/>
                  </a:cubicBezTo>
                  <a:lnTo>
                    <a:pt x="0" y="0"/>
                  </a:ln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1">
              <a:extLst>
                <a:ext uri="{FF2B5EF4-FFF2-40B4-BE49-F238E27FC236}">
                  <a16:creationId xmlns:a16="http://schemas.microsoft.com/office/drawing/2014/main" id="{6B42EA1B-38CB-4F20-AE34-C05488617703}"/>
                </a:ext>
              </a:extLst>
            </p:cNvPr>
            <p:cNvSpPr>
              <a:spLocks/>
            </p:cNvSpPr>
            <p:nvPr/>
          </p:nvSpPr>
          <p:spPr bwMode="auto">
            <a:xfrm>
              <a:off x="7224" y="3834"/>
              <a:ext cx="40" cy="26"/>
            </a:xfrm>
            <a:custGeom>
              <a:avLst/>
              <a:gdLst>
                <a:gd name="T0" fmla="*/ 1 w 17"/>
                <a:gd name="T1" fmla="*/ 5 h 11"/>
                <a:gd name="T2" fmla="*/ 14 w 17"/>
                <a:gd name="T3" fmla="*/ 4 h 11"/>
                <a:gd name="T4" fmla="*/ 3 w 17"/>
                <a:gd name="T5" fmla="*/ 10 h 11"/>
                <a:gd name="T6" fmla="*/ 1 w 17"/>
                <a:gd name="T7" fmla="*/ 5 h 11"/>
              </a:gdLst>
              <a:ahLst/>
              <a:cxnLst>
                <a:cxn ang="0">
                  <a:pos x="T0" y="T1"/>
                </a:cxn>
                <a:cxn ang="0">
                  <a:pos x="T2" y="T3"/>
                </a:cxn>
                <a:cxn ang="0">
                  <a:pos x="T4" y="T5"/>
                </a:cxn>
                <a:cxn ang="0">
                  <a:pos x="T6" y="T7"/>
                </a:cxn>
              </a:cxnLst>
              <a:rect l="0" t="0" r="r" b="b"/>
              <a:pathLst>
                <a:path w="17" h="11">
                  <a:moveTo>
                    <a:pt x="1" y="5"/>
                  </a:moveTo>
                  <a:cubicBezTo>
                    <a:pt x="3" y="1"/>
                    <a:pt x="12" y="0"/>
                    <a:pt x="14" y="4"/>
                  </a:cubicBezTo>
                  <a:cubicBezTo>
                    <a:pt x="17" y="10"/>
                    <a:pt x="7" y="11"/>
                    <a:pt x="3" y="10"/>
                  </a:cubicBezTo>
                  <a:cubicBezTo>
                    <a:pt x="1" y="10"/>
                    <a:pt x="0" y="7"/>
                    <a:pt x="1" y="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2">
              <a:extLst>
                <a:ext uri="{FF2B5EF4-FFF2-40B4-BE49-F238E27FC236}">
                  <a16:creationId xmlns:a16="http://schemas.microsoft.com/office/drawing/2014/main" id="{BEBC42F5-F01A-43F0-B52C-28C868389B8D}"/>
                </a:ext>
              </a:extLst>
            </p:cNvPr>
            <p:cNvSpPr>
              <a:spLocks/>
            </p:cNvSpPr>
            <p:nvPr/>
          </p:nvSpPr>
          <p:spPr bwMode="auto">
            <a:xfrm>
              <a:off x="7240" y="3806"/>
              <a:ext cx="26" cy="16"/>
            </a:xfrm>
            <a:custGeom>
              <a:avLst/>
              <a:gdLst>
                <a:gd name="T0" fmla="*/ 2 w 11"/>
                <a:gd name="T1" fmla="*/ 2 h 7"/>
                <a:gd name="T2" fmla="*/ 6 w 11"/>
                <a:gd name="T3" fmla="*/ 0 h 7"/>
                <a:gd name="T4" fmla="*/ 8 w 11"/>
                <a:gd name="T5" fmla="*/ 1 h 7"/>
                <a:gd name="T6" fmla="*/ 10 w 11"/>
                <a:gd name="T7" fmla="*/ 2 h 7"/>
                <a:gd name="T8" fmla="*/ 5 w 11"/>
                <a:gd name="T9" fmla="*/ 7 h 7"/>
                <a:gd name="T10" fmla="*/ 2 w 11"/>
                <a:gd name="T11" fmla="*/ 2 h 7"/>
              </a:gdLst>
              <a:ahLst/>
              <a:cxnLst>
                <a:cxn ang="0">
                  <a:pos x="T0" y="T1"/>
                </a:cxn>
                <a:cxn ang="0">
                  <a:pos x="T2" y="T3"/>
                </a:cxn>
                <a:cxn ang="0">
                  <a:pos x="T4" y="T5"/>
                </a:cxn>
                <a:cxn ang="0">
                  <a:pos x="T6" y="T7"/>
                </a:cxn>
                <a:cxn ang="0">
                  <a:pos x="T8" y="T9"/>
                </a:cxn>
                <a:cxn ang="0">
                  <a:pos x="T10" y="T11"/>
                </a:cxn>
              </a:cxnLst>
              <a:rect l="0" t="0" r="r" b="b"/>
              <a:pathLst>
                <a:path w="11" h="7">
                  <a:moveTo>
                    <a:pt x="2" y="2"/>
                  </a:moveTo>
                  <a:cubicBezTo>
                    <a:pt x="3" y="0"/>
                    <a:pt x="5" y="0"/>
                    <a:pt x="6" y="0"/>
                  </a:cubicBezTo>
                  <a:cubicBezTo>
                    <a:pt x="7" y="0"/>
                    <a:pt x="7" y="1"/>
                    <a:pt x="8" y="1"/>
                  </a:cubicBezTo>
                  <a:cubicBezTo>
                    <a:pt x="8" y="1"/>
                    <a:pt x="9" y="1"/>
                    <a:pt x="10" y="2"/>
                  </a:cubicBezTo>
                  <a:cubicBezTo>
                    <a:pt x="11" y="5"/>
                    <a:pt x="7" y="7"/>
                    <a:pt x="5" y="7"/>
                  </a:cubicBezTo>
                  <a:cubicBezTo>
                    <a:pt x="3" y="6"/>
                    <a:pt x="0" y="4"/>
                    <a:pt x="2" y="2"/>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3">
              <a:extLst>
                <a:ext uri="{FF2B5EF4-FFF2-40B4-BE49-F238E27FC236}">
                  <a16:creationId xmlns:a16="http://schemas.microsoft.com/office/drawing/2014/main" id="{AABE71A9-9F3F-426F-8F03-1D7B9178B777}"/>
                </a:ext>
              </a:extLst>
            </p:cNvPr>
            <p:cNvSpPr>
              <a:spLocks/>
            </p:cNvSpPr>
            <p:nvPr/>
          </p:nvSpPr>
          <p:spPr bwMode="auto">
            <a:xfrm>
              <a:off x="7183" y="4083"/>
              <a:ext cx="29" cy="28"/>
            </a:xfrm>
            <a:custGeom>
              <a:avLst/>
              <a:gdLst>
                <a:gd name="T0" fmla="*/ 0 w 12"/>
                <a:gd name="T1" fmla="*/ 10 h 12"/>
                <a:gd name="T2" fmla="*/ 0 w 12"/>
                <a:gd name="T3" fmla="*/ 7 h 12"/>
                <a:gd name="T4" fmla="*/ 1 w 12"/>
                <a:gd name="T5" fmla="*/ 4 h 12"/>
                <a:gd name="T6" fmla="*/ 9 w 12"/>
                <a:gd name="T7" fmla="*/ 1 h 12"/>
                <a:gd name="T8" fmla="*/ 8 w 12"/>
                <a:gd name="T9" fmla="*/ 9 h 12"/>
                <a:gd name="T10" fmla="*/ 5 w 12"/>
                <a:gd name="T11" fmla="*/ 12 h 12"/>
                <a:gd name="T12" fmla="*/ 0 w 12"/>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10"/>
                  </a:moveTo>
                  <a:cubicBezTo>
                    <a:pt x="0" y="9"/>
                    <a:pt x="0" y="7"/>
                    <a:pt x="0" y="7"/>
                  </a:cubicBezTo>
                  <a:cubicBezTo>
                    <a:pt x="0" y="6"/>
                    <a:pt x="0" y="5"/>
                    <a:pt x="1" y="4"/>
                  </a:cubicBezTo>
                  <a:cubicBezTo>
                    <a:pt x="2" y="3"/>
                    <a:pt x="7" y="0"/>
                    <a:pt x="9" y="1"/>
                  </a:cubicBezTo>
                  <a:cubicBezTo>
                    <a:pt x="12" y="2"/>
                    <a:pt x="9" y="7"/>
                    <a:pt x="8" y="9"/>
                  </a:cubicBezTo>
                  <a:cubicBezTo>
                    <a:pt x="8" y="11"/>
                    <a:pt x="7" y="12"/>
                    <a:pt x="5" y="12"/>
                  </a:cubicBezTo>
                  <a:cubicBezTo>
                    <a:pt x="4" y="12"/>
                    <a:pt x="1" y="11"/>
                    <a:pt x="0" y="1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4">
              <a:extLst>
                <a:ext uri="{FF2B5EF4-FFF2-40B4-BE49-F238E27FC236}">
                  <a16:creationId xmlns:a16="http://schemas.microsoft.com/office/drawing/2014/main" id="{CF425779-A262-4D55-BA9B-38BCD2EA6054}"/>
                </a:ext>
              </a:extLst>
            </p:cNvPr>
            <p:cNvSpPr>
              <a:spLocks/>
            </p:cNvSpPr>
            <p:nvPr/>
          </p:nvSpPr>
          <p:spPr bwMode="auto">
            <a:xfrm>
              <a:off x="4114" y="1645"/>
              <a:ext cx="476" cy="752"/>
            </a:xfrm>
            <a:custGeom>
              <a:avLst/>
              <a:gdLst>
                <a:gd name="T0" fmla="*/ 193 w 201"/>
                <a:gd name="T1" fmla="*/ 132 h 318"/>
                <a:gd name="T2" fmla="*/ 183 w 201"/>
                <a:gd name="T3" fmla="*/ 153 h 318"/>
                <a:gd name="T4" fmla="*/ 184 w 201"/>
                <a:gd name="T5" fmla="*/ 176 h 318"/>
                <a:gd name="T6" fmla="*/ 157 w 201"/>
                <a:gd name="T7" fmla="*/ 174 h 318"/>
                <a:gd name="T8" fmla="*/ 149 w 201"/>
                <a:gd name="T9" fmla="*/ 192 h 318"/>
                <a:gd name="T10" fmla="*/ 150 w 201"/>
                <a:gd name="T11" fmla="*/ 208 h 318"/>
                <a:gd name="T12" fmla="*/ 146 w 201"/>
                <a:gd name="T13" fmla="*/ 230 h 318"/>
                <a:gd name="T14" fmla="*/ 154 w 201"/>
                <a:gd name="T15" fmla="*/ 246 h 318"/>
                <a:gd name="T16" fmla="*/ 164 w 201"/>
                <a:gd name="T17" fmla="*/ 262 h 318"/>
                <a:gd name="T18" fmla="*/ 159 w 201"/>
                <a:gd name="T19" fmla="*/ 279 h 318"/>
                <a:gd name="T20" fmla="*/ 140 w 201"/>
                <a:gd name="T21" fmla="*/ 293 h 318"/>
                <a:gd name="T22" fmla="*/ 130 w 201"/>
                <a:gd name="T23" fmla="*/ 312 h 318"/>
                <a:gd name="T24" fmla="*/ 104 w 201"/>
                <a:gd name="T25" fmla="*/ 304 h 318"/>
                <a:gd name="T26" fmla="*/ 76 w 201"/>
                <a:gd name="T27" fmla="*/ 290 h 318"/>
                <a:gd name="T28" fmla="*/ 79 w 201"/>
                <a:gd name="T29" fmla="*/ 256 h 318"/>
                <a:gd name="T30" fmla="*/ 61 w 201"/>
                <a:gd name="T31" fmla="*/ 206 h 318"/>
                <a:gd name="T32" fmla="*/ 57 w 201"/>
                <a:gd name="T33" fmla="*/ 194 h 318"/>
                <a:gd name="T34" fmla="*/ 38 w 201"/>
                <a:gd name="T35" fmla="*/ 174 h 318"/>
                <a:gd name="T36" fmla="*/ 25 w 201"/>
                <a:gd name="T37" fmla="*/ 161 h 318"/>
                <a:gd name="T38" fmla="*/ 1 w 201"/>
                <a:gd name="T39" fmla="*/ 153 h 318"/>
                <a:gd name="T40" fmla="*/ 23 w 201"/>
                <a:gd name="T41" fmla="*/ 147 h 318"/>
                <a:gd name="T42" fmla="*/ 42 w 201"/>
                <a:gd name="T43" fmla="*/ 144 h 318"/>
                <a:gd name="T44" fmla="*/ 73 w 201"/>
                <a:gd name="T45" fmla="*/ 128 h 318"/>
                <a:gd name="T46" fmla="*/ 95 w 201"/>
                <a:gd name="T47" fmla="*/ 115 h 318"/>
                <a:gd name="T48" fmla="*/ 92 w 201"/>
                <a:gd name="T49" fmla="*/ 82 h 318"/>
                <a:gd name="T50" fmla="*/ 95 w 201"/>
                <a:gd name="T51" fmla="*/ 49 h 318"/>
                <a:gd name="T52" fmla="*/ 106 w 201"/>
                <a:gd name="T53" fmla="*/ 27 h 318"/>
                <a:gd name="T54" fmla="*/ 118 w 201"/>
                <a:gd name="T55" fmla="*/ 14 h 318"/>
                <a:gd name="T56" fmla="*/ 142 w 201"/>
                <a:gd name="T57" fmla="*/ 2 h 318"/>
                <a:gd name="T58" fmla="*/ 163 w 201"/>
                <a:gd name="T59" fmla="*/ 26 h 318"/>
                <a:gd name="T60" fmla="*/ 147 w 201"/>
                <a:gd name="T61" fmla="*/ 73 h 318"/>
                <a:gd name="T62" fmla="*/ 176 w 201"/>
                <a:gd name="T63" fmla="*/ 95 h 318"/>
                <a:gd name="T64" fmla="*/ 193 w 201"/>
                <a:gd name="T65" fmla="*/ 111 h 318"/>
                <a:gd name="T66" fmla="*/ 201 w 201"/>
                <a:gd name="T67" fmla="*/ 12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318">
                  <a:moveTo>
                    <a:pt x="201" y="124"/>
                  </a:moveTo>
                  <a:cubicBezTo>
                    <a:pt x="201" y="124"/>
                    <a:pt x="198" y="128"/>
                    <a:pt x="193" y="132"/>
                  </a:cubicBezTo>
                  <a:cubicBezTo>
                    <a:pt x="188" y="137"/>
                    <a:pt x="188" y="136"/>
                    <a:pt x="189" y="141"/>
                  </a:cubicBezTo>
                  <a:cubicBezTo>
                    <a:pt x="190" y="146"/>
                    <a:pt x="186" y="146"/>
                    <a:pt x="183" y="153"/>
                  </a:cubicBezTo>
                  <a:cubicBezTo>
                    <a:pt x="181" y="160"/>
                    <a:pt x="185" y="162"/>
                    <a:pt x="189" y="168"/>
                  </a:cubicBezTo>
                  <a:cubicBezTo>
                    <a:pt x="192" y="174"/>
                    <a:pt x="188" y="174"/>
                    <a:pt x="184" y="176"/>
                  </a:cubicBezTo>
                  <a:cubicBezTo>
                    <a:pt x="177" y="171"/>
                    <a:pt x="173" y="175"/>
                    <a:pt x="166" y="178"/>
                  </a:cubicBezTo>
                  <a:cubicBezTo>
                    <a:pt x="160" y="180"/>
                    <a:pt x="162" y="178"/>
                    <a:pt x="157" y="174"/>
                  </a:cubicBezTo>
                  <a:cubicBezTo>
                    <a:pt x="153" y="170"/>
                    <a:pt x="150" y="179"/>
                    <a:pt x="151" y="182"/>
                  </a:cubicBezTo>
                  <a:cubicBezTo>
                    <a:pt x="152" y="185"/>
                    <a:pt x="151" y="189"/>
                    <a:pt x="149" y="192"/>
                  </a:cubicBezTo>
                  <a:cubicBezTo>
                    <a:pt x="148" y="195"/>
                    <a:pt x="151" y="196"/>
                    <a:pt x="154" y="198"/>
                  </a:cubicBezTo>
                  <a:cubicBezTo>
                    <a:pt x="157" y="201"/>
                    <a:pt x="154" y="206"/>
                    <a:pt x="150" y="208"/>
                  </a:cubicBezTo>
                  <a:cubicBezTo>
                    <a:pt x="146" y="209"/>
                    <a:pt x="146" y="217"/>
                    <a:pt x="143" y="222"/>
                  </a:cubicBezTo>
                  <a:cubicBezTo>
                    <a:pt x="140" y="227"/>
                    <a:pt x="142" y="226"/>
                    <a:pt x="146" y="230"/>
                  </a:cubicBezTo>
                  <a:cubicBezTo>
                    <a:pt x="150" y="235"/>
                    <a:pt x="145" y="238"/>
                    <a:pt x="144" y="243"/>
                  </a:cubicBezTo>
                  <a:cubicBezTo>
                    <a:pt x="143" y="248"/>
                    <a:pt x="149" y="247"/>
                    <a:pt x="154" y="246"/>
                  </a:cubicBezTo>
                  <a:cubicBezTo>
                    <a:pt x="158" y="245"/>
                    <a:pt x="156" y="246"/>
                    <a:pt x="166" y="249"/>
                  </a:cubicBezTo>
                  <a:cubicBezTo>
                    <a:pt x="177" y="251"/>
                    <a:pt x="165" y="258"/>
                    <a:pt x="164" y="262"/>
                  </a:cubicBezTo>
                  <a:cubicBezTo>
                    <a:pt x="164" y="266"/>
                    <a:pt x="164" y="268"/>
                    <a:pt x="159" y="271"/>
                  </a:cubicBezTo>
                  <a:cubicBezTo>
                    <a:pt x="155" y="274"/>
                    <a:pt x="159" y="273"/>
                    <a:pt x="159" y="279"/>
                  </a:cubicBezTo>
                  <a:cubicBezTo>
                    <a:pt x="160" y="285"/>
                    <a:pt x="152" y="284"/>
                    <a:pt x="145" y="283"/>
                  </a:cubicBezTo>
                  <a:cubicBezTo>
                    <a:pt x="138" y="282"/>
                    <a:pt x="146" y="287"/>
                    <a:pt x="140" y="293"/>
                  </a:cubicBezTo>
                  <a:cubicBezTo>
                    <a:pt x="134" y="298"/>
                    <a:pt x="137" y="298"/>
                    <a:pt x="137" y="304"/>
                  </a:cubicBezTo>
                  <a:cubicBezTo>
                    <a:pt x="137" y="311"/>
                    <a:pt x="137" y="305"/>
                    <a:pt x="130" y="312"/>
                  </a:cubicBezTo>
                  <a:cubicBezTo>
                    <a:pt x="124" y="318"/>
                    <a:pt x="120" y="311"/>
                    <a:pt x="117" y="307"/>
                  </a:cubicBezTo>
                  <a:cubicBezTo>
                    <a:pt x="113" y="304"/>
                    <a:pt x="110" y="303"/>
                    <a:pt x="104" y="304"/>
                  </a:cubicBezTo>
                  <a:cubicBezTo>
                    <a:pt x="99" y="305"/>
                    <a:pt x="96" y="304"/>
                    <a:pt x="96" y="293"/>
                  </a:cubicBezTo>
                  <a:cubicBezTo>
                    <a:pt x="97" y="281"/>
                    <a:pt x="84" y="291"/>
                    <a:pt x="76" y="290"/>
                  </a:cubicBezTo>
                  <a:cubicBezTo>
                    <a:pt x="68" y="289"/>
                    <a:pt x="69" y="280"/>
                    <a:pt x="66" y="275"/>
                  </a:cubicBezTo>
                  <a:cubicBezTo>
                    <a:pt x="63" y="270"/>
                    <a:pt x="69" y="265"/>
                    <a:pt x="79" y="256"/>
                  </a:cubicBezTo>
                  <a:cubicBezTo>
                    <a:pt x="89" y="247"/>
                    <a:pt x="73" y="232"/>
                    <a:pt x="66" y="225"/>
                  </a:cubicBezTo>
                  <a:cubicBezTo>
                    <a:pt x="58" y="218"/>
                    <a:pt x="59" y="211"/>
                    <a:pt x="61" y="206"/>
                  </a:cubicBezTo>
                  <a:cubicBezTo>
                    <a:pt x="64" y="201"/>
                    <a:pt x="60" y="202"/>
                    <a:pt x="59" y="202"/>
                  </a:cubicBezTo>
                  <a:cubicBezTo>
                    <a:pt x="57" y="201"/>
                    <a:pt x="55" y="199"/>
                    <a:pt x="57" y="194"/>
                  </a:cubicBezTo>
                  <a:cubicBezTo>
                    <a:pt x="58" y="189"/>
                    <a:pt x="51" y="188"/>
                    <a:pt x="45" y="186"/>
                  </a:cubicBezTo>
                  <a:cubicBezTo>
                    <a:pt x="39" y="183"/>
                    <a:pt x="41" y="180"/>
                    <a:pt x="38" y="174"/>
                  </a:cubicBezTo>
                  <a:cubicBezTo>
                    <a:pt x="34" y="169"/>
                    <a:pt x="31" y="172"/>
                    <a:pt x="24" y="172"/>
                  </a:cubicBezTo>
                  <a:cubicBezTo>
                    <a:pt x="17" y="173"/>
                    <a:pt x="19" y="167"/>
                    <a:pt x="25" y="161"/>
                  </a:cubicBezTo>
                  <a:cubicBezTo>
                    <a:pt x="31" y="155"/>
                    <a:pt x="13" y="156"/>
                    <a:pt x="6" y="157"/>
                  </a:cubicBezTo>
                  <a:cubicBezTo>
                    <a:pt x="0" y="157"/>
                    <a:pt x="1" y="153"/>
                    <a:pt x="1" y="153"/>
                  </a:cubicBezTo>
                  <a:cubicBezTo>
                    <a:pt x="5" y="152"/>
                    <a:pt x="14" y="145"/>
                    <a:pt x="16" y="143"/>
                  </a:cubicBezTo>
                  <a:cubicBezTo>
                    <a:pt x="18" y="142"/>
                    <a:pt x="22" y="144"/>
                    <a:pt x="23" y="147"/>
                  </a:cubicBezTo>
                  <a:cubicBezTo>
                    <a:pt x="25" y="149"/>
                    <a:pt x="29" y="148"/>
                    <a:pt x="31" y="146"/>
                  </a:cubicBezTo>
                  <a:cubicBezTo>
                    <a:pt x="33" y="143"/>
                    <a:pt x="39" y="144"/>
                    <a:pt x="42" y="144"/>
                  </a:cubicBezTo>
                  <a:cubicBezTo>
                    <a:pt x="45" y="144"/>
                    <a:pt x="57" y="132"/>
                    <a:pt x="62" y="129"/>
                  </a:cubicBezTo>
                  <a:cubicBezTo>
                    <a:pt x="66" y="126"/>
                    <a:pt x="70" y="125"/>
                    <a:pt x="73" y="128"/>
                  </a:cubicBezTo>
                  <a:cubicBezTo>
                    <a:pt x="77" y="130"/>
                    <a:pt x="87" y="127"/>
                    <a:pt x="92" y="126"/>
                  </a:cubicBezTo>
                  <a:cubicBezTo>
                    <a:pt x="97" y="124"/>
                    <a:pt x="96" y="118"/>
                    <a:pt x="95" y="115"/>
                  </a:cubicBezTo>
                  <a:cubicBezTo>
                    <a:pt x="93" y="111"/>
                    <a:pt x="94" y="98"/>
                    <a:pt x="94" y="93"/>
                  </a:cubicBezTo>
                  <a:cubicBezTo>
                    <a:pt x="94" y="89"/>
                    <a:pt x="93" y="85"/>
                    <a:pt x="92" y="82"/>
                  </a:cubicBezTo>
                  <a:cubicBezTo>
                    <a:pt x="91" y="79"/>
                    <a:pt x="91" y="67"/>
                    <a:pt x="91" y="64"/>
                  </a:cubicBezTo>
                  <a:cubicBezTo>
                    <a:pt x="91" y="60"/>
                    <a:pt x="95" y="52"/>
                    <a:pt x="95" y="49"/>
                  </a:cubicBezTo>
                  <a:cubicBezTo>
                    <a:pt x="95" y="47"/>
                    <a:pt x="102" y="44"/>
                    <a:pt x="105" y="40"/>
                  </a:cubicBezTo>
                  <a:cubicBezTo>
                    <a:pt x="107" y="36"/>
                    <a:pt x="106" y="31"/>
                    <a:pt x="106" y="27"/>
                  </a:cubicBezTo>
                  <a:cubicBezTo>
                    <a:pt x="106" y="23"/>
                    <a:pt x="107" y="22"/>
                    <a:pt x="111" y="23"/>
                  </a:cubicBezTo>
                  <a:cubicBezTo>
                    <a:pt x="114" y="25"/>
                    <a:pt x="118" y="19"/>
                    <a:pt x="118" y="14"/>
                  </a:cubicBezTo>
                  <a:cubicBezTo>
                    <a:pt x="118" y="10"/>
                    <a:pt x="123" y="11"/>
                    <a:pt x="128" y="11"/>
                  </a:cubicBezTo>
                  <a:cubicBezTo>
                    <a:pt x="132" y="11"/>
                    <a:pt x="136" y="4"/>
                    <a:pt x="142" y="2"/>
                  </a:cubicBezTo>
                  <a:cubicBezTo>
                    <a:pt x="149" y="0"/>
                    <a:pt x="155" y="7"/>
                    <a:pt x="157" y="13"/>
                  </a:cubicBezTo>
                  <a:cubicBezTo>
                    <a:pt x="159" y="19"/>
                    <a:pt x="159" y="19"/>
                    <a:pt x="163" y="26"/>
                  </a:cubicBezTo>
                  <a:cubicBezTo>
                    <a:pt x="168" y="33"/>
                    <a:pt x="155" y="45"/>
                    <a:pt x="152" y="49"/>
                  </a:cubicBezTo>
                  <a:cubicBezTo>
                    <a:pt x="150" y="52"/>
                    <a:pt x="146" y="68"/>
                    <a:pt x="147" y="73"/>
                  </a:cubicBezTo>
                  <a:cubicBezTo>
                    <a:pt x="148" y="77"/>
                    <a:pt x="136" y="77"/>
                    <a:pt x="135" y="85"/>
                  </a:cubicBezTo>
                  <a:cubicBezTo>
                    <a:pt x="134" y="93"/>
                    <a:pt x="170" y="95"/>
                    <a:pt x="176" y="95"/>
                  </a:cubicBezTo>
                  <a:cubicBezTo>
                    <a:pt x="181" y="95"/>
                    <a:pt x="182" y="100"/>
                    <a:pt x="185" y="105"/>
                  </a:cubicBezTo>
                  <a:cubicBezTo>
                    <a:pt x="187" y="109"/>
                    <a:pt x="187" y="109"/>
                    <a:pt x="193" y="111"/>
                  </a:cubicBezTo>
                  <a:cubicBezTo>
                    <a:pt x="198" y="113"/>
                    <a:pt x="197" y="116"/>
                    <a:pt x="200" y="122"/>
                  </a:cubicBezTo>
                  <a:cubicBezTo>
                    <a:pt x="200" y="123"/>
                    <a:pt x="201" y="124"/>
                    <a:pt x="201" y="12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5">
              <a:extLst>
                <a:ext uri="{FF2B5EF4-FFF2-40B4-BE49-F238E27FC236}">
                  <a16:creationId xmlns:a16="http://schemas.microsoft.com/office/drawing/2014/main" id="{3F54BD9B-5708-4DA3-906A-B403A8A02484}"/>
                </a:ext>
              </a:extLst>
            </p:cNvPr>
            <p:cNvSpPr>
              <a:spLocks/>
            </p:cNvSpPr>
            <p:nvPr/>
          </p:nvSpPr>
          <p:spPr bwMode="auto">
            <a:xfrm>
              <a:off x="5424" y="952"/>
              <a:ext cx="861" cy="1241"/>
            </a:xfrm>
            <a:custGeom>
              <a:avLst/>
              <a:gdLst>
                <a:gd name="T0" fmla="*/ 355 w 364"/>
                <a:gd name="T1" fmla="*/ 190 h 525"/>
                <a:gd name="T2" fmla="*/ 341 w 364"/>
                <a:gd name="T3" fmla="*/ 204 h 525"/>
                <a:gd name="T4" fmla="*/ 338 w 364"/>
                <a:gd name="T5" fmla="*/ 230 h 525"/>
                <a:gd name="T6" fmla="*/ 331 w 364"/>
                <a:gd name="T7" fmla="*/ 238 h 525"/>
                <a:gd name="T8" fmla="*/ 318 w 364"/>
                <a:gd name="T9" fmla="*/ 250 h 525"/>
                <a:gd name="T10" fmla="*/ 313 w 364"/>
                <a:gd name="T11" fmla="*/ 252 h 525"/>
                <a:gd name="T12" fmla="*/ 300 w 364"/>
                <a:gd name="T13" fmla="*/ 247 h 525"/>
                <a:gd name="T14" fmla="*/ 295 w 364"/>
                <a:gd name="T15" fmla="*/ 252 h 525"/>
                <a:gd name="T16" fmla="*/ 284 w 364"/>
                <a:gd name="T17" fmla="*/ 263 h 525"/>
                <a:gd name="T18" fmla="*/ 277 w 364"/>
                <a:gd name="T19" fmla="*/ 258 h 525"/>
                <a:gd name="T20" fmla="*/ 257 w 364"/>
                <a:gd name="T21" fmla="*/ 254 h 525"/>
                <a:gd name="T22" fmla="*/ 249 w 364"/>
                <a:gd name="T23" fmla="*/ 232 h 525"/>
                <a:gd name="T24" fmla="*/ 231 w 364"/>
                <a:gd name="T25" fmla="*/ 220 h 525"/>
                <a:gd name="T26" fmla="*/ 236 w 364"/>
                <a:gd name="T27" fmla="*/ 194 h 525"/>
                <a:gd name="T28" fmla="*/ 205 w 364"/>
                <a:gd name="T29" fmla="*/ 166 h 525"/>
                <a:gd name="T30" fmla="*/ 167 w 364"/>
                <a:gd name="T31" fmla="*/ 130 h 525"/>
                <a:gd name="T32" fmla="*/ 131 w 364"/>
                <a:gd name="T33" fmla="*/ 188 h 525"/>
                <a:gd name="T34" fmla="*/ 111 w 364"/>
                <a:gd name="T35" fmla="*/ 240 h 525"/>
                <a:gd name="T36" fmla="*/ 155 w 364"/>
                <a:gd name="T37" fmla="*/ 242 h 525"/>
                <a:gd name="T38" fmla="*/ 188 w 364"/>
                <a:gd name="T39" fmla="*/ 234 h 525"/>
                <a:gd name="T40" fmla="*/ 197 w 364"/>
                <a:gd name="T41" fmla="*/ 268 h 525"/>
                <a:gd name="T42" fmla="*/ 217 w 364"/>
                <a:gd name="T43" fmla="*/ 301 h 525"/>
                <a:gd name="T44" fmla="*/ 250 w 364"/>
                <a:gd name="T45" fmla="*/ 317 h 525"/>
                <a:gd name="T46" fmla="*/ 269 w 364"/>
                <a:gd name="T47" fmla="*/ 329 h 525"/>
                <a:gd name="T48" fmla="*/ 241 w 364"/>
                <a:gd name="T49" fmla="*/ 356 h 525"/>
                <a:gd name="T50" fmla="*/ 203 w 364"/>
                <a:gd name="T51" fmla="*/ 369 h 525"/>
                <a:gd name="T52" fmla="*/ 167 w 364"/>
                <a:gd name="T53" fmla="*/ 404 h 525"/>
                <a:gd name="T54" fmla="*/ 157 w 364"/>
                <a:gd name="T55" fmla="*/ 424 h 525"/>
                <a:gd name="T56" fmla="*/ 131 w 364"/>
                <a:gd name="T57" fmla="*/ 471 h 525"/>
                <a:gd name="T58" fmla="*/ 133 w 364"/>
                <a:gd name="T59" fmla="*/ 513 h 525"/>
                <a:gd name="T60" fmla="*/ 112 w 364"/>
                <a:gd name="T61" fmla="*/ 507 h 525"/>
                <a:gd name="T62" fmla="*/ 91 w 364"/>
                <a:gd name="T63" fmla="*/ 517 h 525"/>
                <a:gd name="T64" fmla="*/ 38 w 364"/>
                <a:gd name="T65" fmla="*/ 507 h 525"/>
                <a:gd name="T66" fmla="*/ 30 w 364"/>
                <a:gd name="T67" fmla="*/ 504 h 525"/>
                <a:gd name="T68" fmla="*/ 27 w 364"/>
                <a:gd name="T69" fmla="*/ 458 h 525"/>
                <a:gd name="T70" fmla="*/ 37 w 364"/>
                <a:gd name="T71" fmla="*/ 424 h 525"/>
                <a:gd name="T72" fmla="*/ 39 w 364"/>
                <a:gd name="T73" fmla="*/ 397 h 525"/>
                <a:gd name="T74" fmla="*/ 6 w 364"/>
                <a:gd name="T75" fmla="*/ 358 h 525"/>
                <a:gd name="T76" fmla="*/ 18 w 364"/>
                <a:gd name="T77" fmla="*/ 291 h 525"/>
                <a:gd name="T78" fmla="*/ 54 w 364"/>
                <a:gd name="T79" fmla="*/ 263 h 525"/>
                <a:gd name="T80" fmla="*/ 29 w 364"/>
                <a:gd name="T81" fmla="*/ 230 h 525"/>
                <a:gd name="T82" fmla="*/ 24 w 364"/>
                <a:gd name="T83" fmla="*/ 211 h 525"/>
                <a:gd name="T84" fmla="*/ 24 w 364"/>
                <a:gd name="T85" fmla="*/ 168 h 525"/>
                <a:gd name="T86" fmla="*/ 9 w 364"/>
                <a:gd name="T87" fmla="*/ 120 h 525"/>
                <a:gd name="T88" fmla="*/ 30 w 364"/>
                <a:gd name="T89" fmla="*/ 71 h 525"/>
                <a:gd name="T90" fmla="*/ 60 w 364"/>
                <a:gd name="T91" fmla="*/ 74 h 525"/>
                <a:gd name="T92" fmla="*/ 106 w 364"/>
                <a:gd name="T93" fmla="*/ 66 h 525"/>
                <a:gd name="T94" fmla="*/ 150 w 364"/>
                <a:gd name="T95" fmla="*/ 59 h 525"/>
                <a:gd name="T96" fmla="*/ 169 w 364"/>
                <a:gd name="T97" fmla="*/ 18 h 525"/>
                <a:gd name="T98" fmla="*/ 210 w 364"/>
                <a:gd name="T99" fmla="*/ 1 h 525"/>
                <a:gd name="T100" fmla="*/ 248 w 364"/>
                <a:gd name="T101" fmla="*/ 43 h 525"/>
                <a:gd name="T102" fmla="*/ 266 w 364"/>
                <a:gd name="T103" fmla="*/ 92 h 525"/>
                <a:gd name="T104" fmla="*/ 297 w 364"/>
                <a:gd name="T105" fmla="*/ 122 h 525"/>
                <a:gd name="T106" fmla="*/ 321 w 364"/>
                <a:gd name="T107" fmla="*/ 139 h 525"/>
                <a:gd name="T108" fmla="*/ 348 w 364"/>
                <a:gd name="T109" fmla="*/ 1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525">
                  <a:moveTo>
                    <a:pt x="364" y="180"/>
                  </a:moveTo>
                  <a:cubicBezTo>
                    <a:pt x="362" y="182"/>
                    <a:pt x="361" y="184"/>
                    <a:pt x="359" y="186"/>
                  </a:cubicBezTo>
                  <a:cubicBezTo>
                    <a:pt x="357" y="187"/>
                    <a:pt x="356" y="188"/>
                    <a:pt x="355" y="190"/>
                  </a:cubicBezTo>
                  <a:cubicBezTo>
                    <a:pt x="353" y="191"/>
                    <a:pt x="352" y="193"/>
                    <a:pt x="350" y="194"/>
                  </a:cubicBezTo>
                  <a:cubicBezTo>
                    <a:pt x="349" y="196"/>
                    <a:pt x="347" y="198"/>
                    <a:pt x="345" y="200"/>
                  </a:cubicBezTo>
                  <a:cubicBezTo>
                    <a:pt x="344" y="201"/>
                    <a:pt x="342" y="203"/>
                    <a:pt x="341" y="204"/>
                  </a:cubicBezTo>
                  <a:cubicBezTo>
                    <a:pt x="339" y="208"/>
                    <a:pt x="339" y="213"/>
                    <a:pt x="339" y="217"/>
                  </a:cubicBezTo>
                  <a:cubicBezTo>
                    <a:pt x="339" y="219"/>
                    <a:pt x="339" y="222"/>
                    <a:pt x="339" y="224"/>
                  </a:cubicBezTo>
                  <a:cubicBezTo>
                    <a:pt x="338" y="226"/>
                    <a:pt x="338" y="228"/>
                    <a:pt x="338" y="230"/>
                  </a:cubicBezTo>
                  <a:cubicBezTo>
                    <a:pt x="338" y="231"/>
                    <a:pt x="339" y="233"/>
                    <a:pt x="338" y="234"/>
                  </a:cubicBezTo>
                  <a:cubicBezTo>
                    <a:pt x="338" y="236"/>
                    <a:pt x="337" y="236"/>
                    <a:pt x="335" y="236"/>
                  </a:cubicBezTo>
                  <a:cubicBezTo>
                    <a:pt x="334" y="237"/>
                    <a:pt x="332" y="237"/>
                    <a:pt x="331" y="238"/>
                  </a:cubicBezTo>
                  <a:cubicBezTo>
                    <a:pt x="329" y="238"/>
                    <a:pt x="328" y="240"/>
                    <a:pt x="327" y="241"/>
                  </a:cubicBezTo>
                  <a:cubicBezTo>
                    <a:pt x="325" y="243"/>
                    <a:pt x="324" y="245"/>
                    <a:pt x="322" y="247"/>
                  </a:cubicBezTo>
                  <a:cubicBezTo>
                    <a:pt x="322" y="248"/>
                    <a:pt x="320" y="251"/>
                    <a:pt x="318" y="250"/>
                  </a:cubicBezTo>
                  <a:cubicBezTo>
                    <a:pt x="317" y="250"/>
                    <a:pt x="317" y="249"/>
                    <a:pt x="316" y="249"/>
                  </a:cubicBezTo>
                  <a:cubicBezTo>
                    <a:pt x="316" y="249"/>
                    <a:pt x="315" y="249"/>
                    <a:pt x="314" y="250"/>
                  </a:cubicBezTo>
                  <a:cubicBezTo>
                    <a:pt x="313" y="250"/>
                    <a:pt x="313" y="251"/>
                    <a:pt x="313" y="252"/>
                  </a:cubicBezTo>
                  <a:cubicBezTo>
                    <a:pt x="311" y="252"/>
                    <a:pt x="309" y="250"/>
                    <a:pt x="308" y="249"/>
                  </a:cubicBezTo>
                  <a:cubicBezTo>
                    <a:pt x="306" y="248"/>
                    <a:pt x="304" y="247"/>
                    <a:pt x="302" y="247"/>
                  </a:cubicBezTo>
                  <a:cubicBezTo>
                    <a:pt x="301" y="247"/>
                    <a:pt x="301" y="247"/>
                    <a:pt x="300" y="247"/>
                  </a:cubicBezTo>
                  <a:cubicBezTo>
                    <a:pt x="299" y="247"/>
                    <a:pt x="299" y="247"/>
                    <a:pt x="298" y="247"/>
                  </a:cubicBezTo>
                  <a:cubicBezTo>
                    <a:pt x="296" y="248"/>
                    <a:pt x="295" y="248"/>
                    <a:pt x="295" y="250"/>
                  </a:cubicBezTo>
                  <a:cubicBezTo>
                    <a:pt x="295" y="251"/>
                    <a:pt x="294" y="251"/>
                    <a:pt x="295" y="252"/>
                  </a:cubicBezTo>
                  <a:cubicBezTo>
                    <a:pt x="295" y="253"/>
                    <a:pt x="295" y="254"/>
                    <a:pt x="295" y="255"/>
                  </a:cubicBezTo>
                  <a:cubicBezTo>
                    <a:pt x="295" y="259"/>
                    <a:pt x="293" y="262"/>
                    <a:pt x="289" y="263"/>
                  </a:cubicBezTo>
                  <a:cubicBezTo>
                    <a:pt x="287" y="263"/>
                    <a:pt x="286" y="263"/>
                    <a:pt x="284" y="263"/>
                  </a:cubicBezTo>
                  <a:cubicBezTo>
                    <a:pt x="282" y="263"/>
                    <a:pt x="281" y="263"/>
                    <a:pt x="280" y="262"/>
                  </a:cubicBezTo>
                  <a:cubicBezTo>
                    <a:pt x="279" y="261"/>
                    <a:pt x="279" y="261"/>
                    <a:pt x="278" y="260"/>
                  </a:cubicBezTo>
                  <a:cubicBezTo>
                    <a:pt x="278" y="259"/>
                    <a:pt x="278" y="259"/>
                    <a:pt x="277" y="258"/>
                  </a:cubicBezTo>
                  <a:cubicBezTo>
                    <a:pt x="276" y="255"/>
                    <a:pt x="272" y="255"/>
                    <a:pt x="269" y="254"/>
                  </a:cubicBezTo>
                  <a:cubicBezTo>
                    <a:pt x="266" y="253"/>
                    <a:pt x="262" y="253"/>
                    <a:pt x="259" y="254"/>
                  </a:cubicBezTo>
                  <a:cubicBezTo>
                    <a:pt x="258" y="254"/>
                    <a:pt x="257" y="254"/>
                    <a:pt x="257" y="254"/>
                  </a:cubicBezTo>
                  <a:cubicBezTo>
                    <a:pt x="257" y="254"/>
                    <a:pt x="257" y="249"/>
                    <a:pt x="254" y="247"/>
                  </a:cubicBezTo>
                  <a:cubicBezTo>
                    <a:pt x="251" y="245"/>
                    <a:pt x="251" y="245"/>
                    <a:pt x="252" y="240"/>
                  </a:cubicBezTo>
                  <a:cubicBezTo>
                    <a:pt x="253" y="236"/>
                    <a:pt x="253" y="229"/>
                    <a:pt x="249" y="232"/>
                  </a:cubicBezTo>
                  <a:cubicBezTo>
                    <a:pt x="245" y="236"/>
                    <a:pt x="244" y="241"/>
                    <a:pt x="241" y="238"/>
                  </a:cubicBezTo>
                  <a:cubicBezTo>
                    <a:pt x="238" y="236"/>
                    <a:pt x="234" y="237"/>
                    <a:pt x="234" y="232"/>
                  </a:cubicBezTo>
                  <a:cubicBezTo>
                    <a:pt x="234" y="226"/>
                    <a:pt x="235" y="224"/>
                    <a:pt x="231" y="220"/>
                  </a:cubicBezTo>
                  <a:cubicBezTo>
                    <a:pt x="227" y="216"/>
                    <a:pt x="225" y="212"/>
                    <a:pt x="226" y="208"/>
                  </a:cubicBezTo>
                  <a:cubicBezTo>
                    <a:pt x="227" y="205"/>
                    <a:pt x="223" y="199"/>
                    <a:pt x="228" y="198"/>
                  </a:cubicBezTo>
                  <a:cubicBezTo>
                    <a:pt x="233" y="197"/>
                    <a:pt x="238" y="199"/>
                    <a:pt x="236" y="194"/>
                  </a:cubicBezTo>
                  <a:cubicBezTo>
                    <a:pt x="233" y="189"/>
                    <a:pt x="235" y="189"/>
                    <a:pt x="231" y="188"/>
                  </a:cubicBezTo>
                  <a:cubicBezTo>
                    <a:pt x="227" y="188"/>
                    <a:pt x="217" y="183"/>
                    <a:pt x="214" y="185"/>
                  </a:cubicBezTo>
                  <a:cubicBezTo>
                    <a:pt x="211" y="179"/>
                    <a:pt x="206" y="170"/>
                    <a:pt x="205" y="166"/>
                  </a:cubicBezTo>
                  <a:cubicBezTo>
                    <a:pt x="204" y="161"/>
                    <a:pt x="212" y="158"/>
                    <a:pt x="216" y="153"/>
                  </a:cubicBezTo>
                  <a:cubicBezTo>
                    <a:pt x="220" y="148"/>
                    <a:pt x="186" y="144"/>
                    <a:pt x="181" y="143"/>
                  </a:cubicBezTo>
                  <a:cubicBezTo>
                    <a:pt x="175" y="142"/>
                    <a:pt x="169" y="135"/>
                    <a:pt x="167" y="130"/>
                  </a:cubicBezTo>
                  <a:cubicBezTo>
                    <a:pt x="166" y="124"/>
                    <a:pt x="156" y="139"/>
                    <a:pt x="151" y="148"/>
                  </a:cubicBezTo>
                  <a:cubicBezTo>
                    <a:pt x="146" y="157"/>
                    <a:pt x="138" y="161"/>
                    <a:pt x="132" y="165"/>
                  </a:cubicBezTo>
                  <a:cubicBezTo>
                    <a:pt x="126" y="169"/>
                    <a:pt x="129" y="181"/>
                    <a:pt x="131" y="188"/>
                  </a:cubicBezTo>
                  <a:cubicBezTo>
                    <a:pt x="133" y="194"/>
                    <a:pt x="114" y="202"/>
                    <a:pt x="110" y="205"/>
                  </a:cubicBezTo>
                  <a:cubicBezTo>
                    <a:pt x="106" y="208"/>
                    <a:pt x="106" y="217"/>
                    <a:pt x="108" y="219"/>
                  </a:cubicBezTo>
                  <a:cubicBezTo>
                    <a:pt x="109" y="221"/>
                    <a:pt x="110" y="231"/>
                    <a:pt x="111" y="240"/>
                  </a:cubicBezTo>
                  <a:cubicBezTo>
                    <a:pt x="113" y="250"/>
                    <a:pt x="124" y="245"/>
                    <a:pt x="132" y="246"/>
                  </a:cubicBezTo>
                  <a:cubicBezTo>
                    <a:pt x="139" y="247"/>
                    <a:pt x="142" y="239"/>
                    <a:pt x="149" y="233"/>
                  </a:cubicBezTo>
                  <a:cubicBezTo>
                    <a:pt x="156" y="227"/>
                    <a:pt x="155" y="238"/>
                    <a:pt x="155" y="242"/>
                  </a:cubicBezTo>
                  <a:cubicBezTo>
                    <a:pt x="154" y="245"/>
                    <a:pt x="156" y="246"/>
                    <a:pt x="161" y="249"/>
                  </a:cubicBezTo>
                  <a:cubicBezTo>
                    <a:pt x="166" y="251"/>
                    <a:pt x="178" y="234"/>
                    <a:pt x="180" y="231"/>
                  </a:cubicBezTo>
                  <a:cubicBezTo>
                    <a:pt x="182" y="229"/>
                    <a:pt x="186" y="232"/>
                    <a:pt x="188" y="234"/>
                  </a:cubicBezTo>
                  <a:cubicBezTo>
                    <a:pt x="188" y="234"/>
                    <a:pt x="188" y="234"/>
                    <a:pt x="188" y="234"/>
                  </a:cubicBezTo>
                  <a:cubicBezTo>
                    <a:pt x="188" y="235"/>
                    <a:pt x="188" y="236"/>
                    <a:pt x="188" y="238"/>
                  </a:cubicBezTo>
                  <a:cubicBezTo>
                    <a:pt x="191" y="248"/>
                    <a:pt x="194" y="268"/>
                    <a:pt x="197" y="268"/>
                  </a:cubicBezTo>
                  <a:cubicBezTo>
                    <a:pt x="200" y="269"/>
                    <a:pt x="203" y="269"/>
                    <a:pt x="201" y="273"/>
                  </a:cubicBezTo>
                  <a:cubicBezTo>
                    <a:pt x="199" y="278"/>
                    <a:pt x="198" y="284"/>
                    <a:pt x="202" y="288"/>
                  </a:cubicBezTo>
                  <a:cubicBezTo>
                    <a:pt x="206" y="291"/>
                    <a:pt x="212" y="296"/>
                    <a:pt x="217" y="301"/>
                  </a:cubicBezTo>
                  <a:cubicBezTo>
                    <a:pt x="222" y="305"/>
                    <a:pt x="234" y="317"/>
                    <a:pt x="243" y="308"/>
                  </a:cubicBezTo>
                  <a:cubicBezTo>
                    <a:pt x="244" y="309"/>
                    <a:pt x="244" y="310"/>
                    <a:pt x="244" y="311"/>
                  </a:cubicBezTo>
                  <a:cubicBezTo>
                    <a:pt x="246" y="313"/>
                    <a:pt x="248" y="315"/>
                    <a:pt x="250" y="317"/>
                  </a:cubicBezTo>
                  <a:cubicBezTo>
                    <a:pt x="253" y="319"/>
                    <a:pt x="255" y="321"/>
                    <a:pt x="258" y="323"/>
                  </a:cubicBezTo>
                  <a:cubicBezTo>
                    <a:pt x="260" y="326"/>
                    <a:pt x="263" y="328"/>
                    <a:pt x="266" y="329"/>
                  </a:cubicBezTo>
                  <a:cubicBezTo>
                    <a:pt x="267" y="329"/>
                    <a:pt x="268" y="329"/>
                    <a:pt x="269" y="329"/>
                  </a:cubicBezTo>
                  <a:cubicBezTo>
                    <a:pt x="269" y="329"/>
                    <a:pt x="260" y="334"/>
                    <a:pt x="257" y="340"/>
                  </a:cubicBezTo>
                  <a:cubicBezTo>
                    <a:pt x="253" y="345"/>
                    <a:pt x="252" y="346"/>
                    <a:pt x="249" y="348"/>
                  </a:cubicBezTo>
                  <a:cubicBezTo>
                    <a:pt x="245" y="350"/>
                    <a:pt x="242" y="352"/>
                    <a:pt x="241" y="356"/>
                  </a:cubicBezTo>
                  <a:cubicBezTo>
                    <a:pt x="241" y="360"/>
                    <a:pt x="242" y="367"/>
                    <a:pt x="234" y="367"/>
                  </a:cubicBezTo>
                  <a:cubicBezTo>
                    <a:pt x="227" y="366"/>
                    <a:pt x="224" y="372"/>
                    <a:pt x="219" y="370"/>
                  </a:cubicBezTo>
                  <a:cubicBezTo>
                    <a:pt x="214" y="368"/>
                    <a:pt x="208" y="364"/>
                    <a:pt x="203" y="369"/>
                  </a:cubicBezTo>
                  <a:cubicBezTo>
                    <a:pt x="199" y="375"/>
                    <a:pt x="195" y="376"/>
                    <a:pt x="192" y="383"/>
                  </a:cubicBezTo>
                  <a:cubicBezTo>
                    <a:pt x="189" y="390"/>
                    <a:pt x="186" y="392"/>
                    <a:pt x="182" y="394"/>
                  </a:cubicBezTo>
                  <a:cubicBezTo>
                    <a:pt x="178" y="396"/>
                    <a:pt x="169" y="398"/>
                    <a:pt x="167" y="404"/>
                  </a:cubicBezTo>
                  <a:cubicBezTo>
                    <a:pt x="165" y="410"/>
                    <a:pt x="166" y="410"/>
                    <a:pt x="163" y="411"/>
                  </a:cubicBezTo>
                  <a:cubicBezTo>
                    <a:pt x="160" y="412"/>
                    <a:pt x="157" y="413"/>
                    <a:pt x="158" y="417"/>
                  </a:cubicBezTo>
                  <a:cubicBezTo>
                    <a:pt x="159" y="421"/>
                    <a:pt x="161" y="422"/>
                    <a:pt x="157" y="424"/>
                  </a:cubicBezTo>
                  <a:cubicBezTo>
                    <a:pt x="154" y="426"/>
                    <a:pt x="153" y="421"/>
                    <a:pt x="149" y="431"/>
                  </a:cubicBezTo>
                  <a:cubicBezTo>
                    <a:pt x="146" y="441"/>
                    <a:pt x="147" y="440"/>
                    <a:pt x="146" y="447"/>
                  </a:cubicBezTo>
                  <a:cubicBezTo>
                    <a:pt x="144" y="454"/>
                    <a:pt x="132" y="462"/>
                    <a:pt x="131" y="471"/>
                  </a:cubicBezTo>
                  <a:cubicBezTo>
                    <a:pt x="129" y="480"/>
                    <a:pt x="124" y="485"/>
                    <a:pt x="126" y="493"/>
                  </a:cubicBezTo>
                  <a:cubicBezTo>
                    <a:pt x="129" y="500"/>
                    <a:pt x="133" y="499"/>
                    <a:pt x="133" y="507"/>
                  </a:cubicBezTo>
                  <a:cubicBezTo>
                    <a:pt x="133" y="510"/>
                    <a:pt x="133" y="512"/>
                    <a:pt x="133" y="513"/>
                  </a:cubicBezTo>
                  <a:cubicBezTo>
                    <a:pt x="133" y="513"/>
                    <a:pt x="133" y="513"/>
                    <a:pt x="133" y="513"/>
                  </a:cubicBezTo>
                  <a:cubicBezTo>
                    <a:pt x="132" y="515"/>
                    <a:pt x="130" y="515"/>
                    <a:pt x="127" y="515"/>
                  </a:cubicBezTo>
                  <a:cubicBezTo>
                    <a:pt x="121" y="515"/>
                    <a:pt x="115" y="506"/>
                    <a:pt x="112" y="507"/>
                  </a:cubicBezTo>
                  <a:cubicBezTo>
                    <a:pt x="110" y="509"/>
                    <a:pt x="107" y="508"/>
                    <a:pt x="106" y="514"/>
                  </a:cubicBezTo>
                  <a:cubicBezTo>
                    <a:pt x="106" y="520"/>
                    <a:pt x="106" y="525"/>
                    <a:pt x="103" y="524"/>
                  </a:cubicBezTo>
                  <a:cubicBezTo>
                    <a:pt x="100" y="522"/>
                    <a:pt x="99" y="517"/>
                    <a:pt x="91" y="517"/>
                  </a:cubicBezTo>
                  <a:cubicBezTo>
                    <a:pt x="84" y="517"/>
                    <a:pt x="75" y="521"/>
                    <a:pt x="72" y="516"/>
                  </a:cubicBezTo>
                  <a:cubicBezTo>
                    <a:pt x="68" y="511"/>
                    <a:pt x="68" y="507"/>
                    <a:pt x="64" y="509"/>
                  </a:cubicBezTo>
                  <a:cubicBezTo>
                    <a:pt x="59" y="510"/>
                    <a:pt x="42" y="511"/>
                    <a:pt x="38" y="507"/>
                  </a:cubicBezTo>
                  <a:cubicBezTo>
                    <a:pt x="35" y="504"/>
                    <a:pt x="30" y="499"/>
                    <a:pt x="30" y="502"/>
                  </a:cubicBezTo>
                  <a:cubicBezTo>
                    <a:pt x="30" y="503"/>
                    <a:pt x="30" y="503"/>
                    <a:pt x="30" y="504"/>
                  </a:cubicBezTo>
                  <a:cubicBezTo>
                    <a:pt x="30" y="504"/>
                    <a:pt x="30" y="504"/>
                    <a:pt x="30" y="504"/>
                  </a:cubicBezTo>
                  <a:cubicBezTo>
                    <a:pt x="30" y="503"/>
                    <a:pt x="17" y="486"/>
                    <a:pt x="12" y="479"/>
                  </a:cubicBezTo>
                  <a:cubicBezTo>
                    <a:pt x="7" y="472"/>
                    <a:pt x="16" y="473"/>
                    <a:pt x="22" y="472"/>
                  </a:cubicBezTo>
                  <a:cubicBezTo>
                    <a:pt x="28" y="471"/>
                    <a:pt x="27" y="464"/>
                    <a:pt x="27" y="458"/>
                  </a:cubicBezTo>
                  <a:cubicBezTo>
                    <a:pt x="27" y="452"/>
                    <a:pt x="27" y="449"/>
                    <a:pt x="28" y="446"/>
                  </a:cubicBezTo>
                  <a:cubicBezTo>
                    <a:pt x="30" y="443"/>
                    <a:pt x="31" y="437"/>
                    <a:pt x="31" y="433"/>
                  </a:cubicBezTo>
                  <a:cubicBezTo>
                    <a:pt x="31" y="429"/>
                    <a:pt x="34" y="427"/>
                    <a:pt x="37" y="424"/>
                  </a:cubicBezTo>
                  <a:cubicBezTo>
                    <a:pt x="40" y="420"/>
                    <a:pt x="35" y="415"/>
                    <a:pt x="37" y="410"/>
                  </a:cubicBezTo>
                  <a:cubicBezTo>
                    <a:pt x="38" y="405"/>
                    <a:pt x="38" y="404"/>
                    <a:pt x="41" y="402"/>
                  </a:cubicBezTo>
                  <a:cubicBezTo>
                    <a:pt x="44" y="400"/>
                    <a:pt x="43" y="398"/>
                    <a:pt x="39" y="397"/>
                  </a:cubicBezTo>
                  <a:cubicBezTo>
                    <a:pt x="36" y="396"/>
                    <a:pt x="35" y="391"/>
                    <a:pt x="35" y="386"/>
                  </a:cubicBezTo>
                  <a:cubicBezTo>
                    <a:pt x="34" y="382"/>
                    <a:pt x="30" y="379"/>
                    <a:pt x="24" y="370"/>
                  </a:cubicBezTo>
                  <a:cubicBezTo>
                    <a:pt x="18" y="361"/>
                    <a:pt x="12" y="363"/>
                    <a:pt x="6" y="358"/>
                  </a:cubicBezTo>
                  <a:cubicBezTo>
                    <a:pt x="0" y="353"/>
                    <a:pt x="3" y="334"/>
                    <a:pt x="4" y="328"/>
                  </a:cubicBezTo>
                  <a:cubicBezTo>
                    <a:pt x="4" y="322"/>
                    <a:pt x="10" y="322"/>
                    <a:pt x="16" y="321"/>
                  </a:cubicBezTo>
                  <a:cubicBezTo>
                    <a:pt x="22" y="320"/>
                    <a:pt x="19" y="297"/>
                    <a:pt x="18" y="291"/>
                  </a:cubicBezTo>
                  <a:cubicBezTo>
                    <a:pt x="18" y="285"/>
                    <a:pt x="30" y="292"/>
                    <a:pt x="39" y="293"/>
                  </a:cubicBezTo>
                  <a:cubicBezTo>
                    <a:pt x="49" y="293"/>
                    <a:pt x="50" y="278"/>
                    <a:pt x="50" y="273"/>
                  </a:cubicBezTo>
                  <a:cubicBezTo>
                    <a:pt x="50" y="268"/>
                    <a:pt x="54" y="268"/>
                    <a:pt x="54" y="263"/>
                  </a:cubicBezTo>
                  <a:cubicBezTo>
                    <a:pt x="55" y="258"/>
                    <a:pt x="51" y="253"/>
                    <a:pt x="47" y="248"/>
                  </a:cubicBezTo>
                  <a:cubicBezTo>
                    <a:pt x="43" y="242"/>
                    <a:pt x="48" y="239"/>
                    <a:pt x="47" y="233"/>
                  </a:cubicBezTo>
                  <a:cubicBezTo>
                    <a:pt x="46" y="228"/>
                    <a:pt x="32" y="227"/>
                    <a:pt x="29" y="230"/>
                  </a:cubicBezTo>
                  <a:cubicBezTo>
                    <a:pt x="25" y="234"/>
                    <a:pt x="29" y="227"/>
                    <a:pt x="16" y="229"/>
                  </a:cubicBezTo>
                  <a:cubicBezTo>
                    <a:pt x="2" y="231"/>
                    <a:pt x="14" y="219"/>
                    <a:pt x="17" y="218"/>
                  </a:cubicBezTo>
                  <a:cubicBezTo>
                    <a:pt x="19" y="217"/>
                    <a:pt x="23" y="216"/>
                    <a:pt x="24" y="211"/>
                  </a:cubicBezTo>
                  <a:cubicBezTo>
                    <a:pt x="25" y="206"/>
                    <a:pt x="30" y="213"/>
                    <a:pt x="34" y="205"/>
                  </a:cubicBezTo>
                  <a:cubicBezTo>
                    <a:pt x="38" y="196"/>
                    <a:pt x="39" y="193"/>
                    <a:pt x="36" y="182"/>
                  </a:cubicBezTo>
                  <a:cubicBezTo>
                    <a:pt x="34" y="176"/>
                    <a:pt x="28" y="171"/>
                    <a:pt x="24" y="168"/>
                  </a:cubicBezTo>
                  <a:cubicBezTo>
                    <a:pt x="25" y="164"/>
                    <a:pt x="21" y="153"/>
                    <a:pt x="14" y="148"/>
                  </a:cubicBezTo>
                  <a:cubicBezTo>
                    <a:pt x="6" y="143"/>
                    <a:pt x="8" y="137"/>
                    <a:pt x="10" y="131"/>
                  </a:cubicBezTo>
                  <a:cubicBezTo>
                    <a:pt x="13" y="125"/>
                    <a:pt x="9" y="126"/>
                    <a:pt x="9" y="120"/>
                  </a:cubicBezTo>
                  <a:cubicBezTo>
                    <a:pt x="9" y="114"/>
                    <a:pt x="14" y="110"/>
                    <a:pt x="18" y="105"/>
                  </a:cubicBezTo>
                  <a:cubicBezTo>
                    <a:pt x="21" y="99"/>
                    <a:pt x="23" y="88"/>
                    <a:pt x="22" y="84"/>
                  </a:cubicBezTo>
                  <a:cubicBezTo>
                    <a:pt x="22" y="80"/>
                    <a:pt x="29" y="73"/>
                    <a:pt x="30" y="71"/>
                  </a:cubicBezTo>
                  <a:cubicBezTo>
                    <a:pt x="32" y="70"/>
                    <a:pt x="34" y="68"/>
                    <a:pt x="36" y="64"/>
                  </a:cubicBezTo>
                  <a:cubicBezTo>
                    <a:pt x="38" y="59"/>
                    <a:pt x="40" y="55"/>
                    <a:pt x="48" y="55"/>
                  </a:cubicBezTo>
                  <a:cubicBezTo>
                    <a:pt x="55" y="55"/>
                    <a:pt x="60" y="69"/>
                    <a:pt x="60" y="74"/>
                  </a:cubicBezTo>
                  <a:cubicBezTo>
                    <a:pt x="60" y="79"/>
                    <a:pt x="56" y="79"/>
                    <a:pt x="57" y="89"/>
                  </a:cubicBezTo>
                  <a:cubicBezTo>
                    <a:pt x="59" y="99"/>
                    <a:pt x="63" y="97"/>
                    <a:pt x="71" y="100"/>
                  </a:cubicBezTo>
                  <a:cubicBezTo>
                    <a:pt x="80" y="103"/>
                    <a:pt x="103" y="70"/>
                    <a:pt x="106" y="66"/>
                  </a:cubicBezTo>
                  <a:cubicBezTo>
                    <a:pt x="109" y="62"/>
                    <a:pt x="122" y="66"/>
                    <a:pt x="127" y="67"/>
                  </a:cubicBezTo>
                  <a:cubicBezTo>
                    <a:pt x="132" y="68"/>
                    <a:pt x="136" y="60"/>
                    <a:pt x="139" y="57"/>
                  </a:cubicBezTo>
                  <a:cubicBezTo>
                    <a:pt x="142" y="54"/>
                    <a:pt x="148" y="56"/>
                    <a:pt x="150" y="59"/>
                  </a:cubicBezTo>
                  <a:cubicBezTo>
                    <a:pt x="153" y="61"/>
                    <a:pt x="159" y="59"/>
                    <a:pt x="167" y="59"/>
                  </a:cubicBezTo>
                  <a:cubicBezTo>
                    <a:pt x="174" y="60"/>
                    <a:pt x="168" y="37"/>
                    <a:pt x="165" y="33"/>
                  </a:cubicBezTo>
                  <a:cubicBezTo>
                    <a:pt x="163" y="28"/>
                    <a:pt x="166" y="22"/>
                    <a:pt x="169" y="18"/>
                  </a:cubicBezTo>
                  <a:cubicBezTo>
                    <a:pt x="172" y="14"/>
                    <a:pt x="185" y="14"/>
                    <a:pt x="189" y="15"/>
                  </a:cubicBezTo>
                  <a:cubicBezTo>
                    <a:pt x="194" y="17"/>
                    <a:pt x="196" y="6"/>
                    <a:pt x="197" y="3"/>
                  </a:cubicBezTo>
                  <a:cubicBezTo>
                    <a:pt x="198" y="0"/>
                    <a:pt x="206" y="2"/>
                    <a:pt x="210" y="1"/>
                  </a:cubicBezTo>
                  <a:cubicBezTo>
                    <a:pt x="214" y="0"/>
                    <a:pt x="216" y="6"/>
                    <a:pt x="218" y="11"/>
                  </a:cubicBezTo>
                  <a:cubicBezTo>
                    <a:pt x="221" y="17"/>
                    <a:pt x="221" y="19"/>
                    <a:pt x="224" y="23"/>
                  </a:cubicBezTo>
                  <a:cubicBezTo>
                    <a:pt x="226" y="27"/>
                    <a:pt x="245" y="39"/>
                    <a:pt x="248" y="43"/>
                  </a:cubicBezTo>
                  <a:cubicBezTo>
                    <a:pt x="251" y="46"/>
                    <a:pt x="245" y="55"/>
                    <a:pt x="244" y="60"/>
                  </a:cubicBezTo>
                  <a:cubicBezTo>
                    <a:pt x="243" y="65"/>
                    <a:pt x="252" y="71"/>
                    <a:pt x="255" y="73"/>
                  </a:cubicBezTo>
                  <a:cubicBezTo>
                    <a:pt x="258" y="75"/>
                    <a:pt x="263" y="87"/>
                    <a:pt x="266" y="92"/>
                  </a:cubicBezTo>
                  <a:cubicBezTo>
                    <a:pt x="270" y="96"/>
                    <a:pt x="307" y="88"/>
                    <a:pt x="315" y="87"/>
                  </a:cubicBezTo>
                  <a:cubicBezTo>
                    <a:pt x="316" y="87"/>
                    <a:pt x="316" y="87"/>
                    <a:pt x="317" y="87"/>
                  </a:cubicBezTo>
                  <a:cubicBezTo>
                    <a:pt x="309" y="94"/>
                    <a:pt x="294" y="112"/>
                    <a:pt x="297" y="122"/>
                  </a:cubicBezTo>
                  <a:cubicBezTo>
                    <a:pt x="300" y="135"/>
                    <a:pt x="300" y="130"/>
                    <a:pt x="303" y="133"/>
                  </a:cubicBezTo>
                  <a:cubicBezTo>
                    <a:pt x="306" y="136"/>
                    <a:pt x="308" y="141"/>
                    <a:pt x="312" y="139"/>
                  </a:cubicBezTo>
                  <a:cubicBezTo>
                    <a:pt x="316" y="137"/>
                    <a:pt x="321" y="135"/>
                    <a:pt x="321" y="139"/>
                  </a:cubicBezTo>
                  <a:cubicBezTo>
                    <a:pt x="322" y="143"/>
                    <a:pt x="324" y="149"/>
                    <a:pt x="328" y="148"/>
                  </a:cubicBezTo>
                  <a:cubicBezTo>
                    <a:pt x="333" y="146"/>
                    <a:pt x="343" y="143"/>
                    <a:pt x="343" y="151"/>
                  </a:cubicBezTo>
                  <a:cubicBezTo>
                    <a:pt x="343" y="160"/>
                    <a:pt x="341" y="159"/>
                    <a:pt x="348" y="164"/>
                  </a:cubicBezTo>
                  <a:cubicBezTo>
                    <a:pt x="353" y="168"/>
                    <a:pt x="360" y="176"/>
                    <a:pt x="364" y="18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6">
              <a:extLst>
                <a:ext uri="{FF2B5EF4-FFF2-40B4-BE49-F238E27FC236}">
                  <a16:creationId xmlns:a16="http://schemas.microsoft.com/office/drawing/2014/main" id="{05DCD304-1A03-4E8B-B5BD-C9CACF8215A3}"/>
                </a:ext>
              </a:extLst>
            </p:cNvPr>
            <p:cNvSpPr>
              <a:spLocks/>
            </p:cNvSpPr>
            <p:nvPr/>
          </p:nvSpPr>
          <p:spPr bwMode="auto">
            <a:xfrm>
              <a:off x="5675" y="1245"/>
              <a:ext cx="269" cy="300"/>
            </a:xfrm>
            <a:custGeom>
              <a:avLst/>
              <a:gdLst>
                <a:gd name="T0" fmla="*/ 110 w 114"/>
                <a:gd name="T1" fmla="*/ 29 h 127"/>
                <a:gd name="T2" fmla="*/ 99 w 114"/>
                <a:gd name="T3" fmla="*/ 42 h 127"/>
                <a:gd name="T4" fmla="*/ 108 w 114"/>
                <a:gd name="T5" fmla="*/ 61 h 127"/>
                <a:gd name="T6" fmla="*/ 107 w 114"/>
                <a:gd name="T7" fmla="*/ 61 h 127"/>
                <a:gd name="T8" fmla="*/ 104 w 114"/>
                <a:gd name="T9" fmla="*/ 68 h 127"/>
                <a:gd name="T10" fmla="*/ 104 w 114"/>
                <a:gd name="T11" fmla="*/ 85 h 127"/>
                <a:gd name="T12" fmla="*/ 102 w 114"/>
                <a:gd name="T13" fmla="*/ 105 h 127"/>
                <a:gd name="T14" fmla="*/ 88 w 114"/>
                <a:gd name="T15" fmla="*/ 103 h 127"/>
                <a:gd name="T16" fmla="*/ 87 w 114"/>
                <a:gd name="T17" fmla="*/ 104 h 127"/>
                <a:gd name="T18" fmla="*/ 82 w 114"/>
                <a:gd name="T19" fmla="*/ 110 h 127"/>
                <a:gd name="T20" fmla="*/ 74 w 114"/>
                <a:gd name="T21" fmla="*/ 107 h 127"/>
                <a:gd name="T22" fmla="*/ 55 w 114"/>
                <a:gd name="T23" fmla="*/ 125 h 127"/>
                <a:gd name="T24" fmla="*/ 49 w 114"/>
                <a:gd name="T25" fmla="*/ 118 h 127"/>
                <a:gd name="T26" fmla="*/ 43 w 114"/>
                <a:gd name="T27" fmla="*/ 109 h 127"/>
                <a:gd name="T28" fmla="*/ 26 w 114"/>
                <a:gd name="T29" fmla="*/ 122 h 127"/>
                <a:gd name="T30" fmla="*/ 5 w 114"/>
                <a:gd name="T31" fmla="*/ 116 h 127"/>
                <a:gd name="T32" fmla="*/ 2 w 114"/>
                <a:gd name="T33" fmla="*/ 95 h 127"/>
                <a:gd name="T34" fmla="*/ 4 w 114"/>
                <a:gd name="T35" fmla="*/ 81 h 127"/>
                <a:gd name="T36" fmla="*/ 25 w 114"/>
                <a:gd name="T37" fmla="*/ 64 h 127"/>
                <a:gd name="T38" fmla="*/ 26 w 114"/>
                <a:gd name="T39" fmla="*/ 41 h 127"/>
                <a:gd name="T40" fmla="*/ 45 w 114"/>
                <a:gd name="T41" fmla="*/ 24 h 127"/>
                <a:gd name="T42" fmla="*/ 61 w 114"/>
                <a:gd name="T43" fmla="*/ 6 h 127"/>
                <a:gd name="T44" fmla="*/ 75 w 114"/>
                <a:gd name="T45" fmla="*/ 19 h 127"/>
                <a:gd name="T46" fmla="*/ 110 w 114"/>
                <a:gd name="T47" fmla="*/ 2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27">
                  <a:moveTo>
                    <a:pt x="110" y="29"/>
                  </a:moveTo>
                  <a:cubicBezTo>
                    <a:pt x="106" y="34"/>
                    <a:pt x="98" y="37"/>
                    <a:pt x="99" y="42"/>
                  </a:cubicBezTo>
                  <a:cubicBezTo>
                    <a:pt x="100" y="46"/>
                    <a:pt x="105" y="55"/>
                    <a:pt x="108" y="61"/>
                  </a:cubicBezTo>
                  <a:cubicBezTo>
                    <a:pt x="107" y="61"/>
                    <a:pt x="107" y="61"/>
                    <a:pt x="107" y="61"/>
                  </a:cubicBezTo>
                  <a:cubicBezTo>
                    <a:pt x="106" y="64"/>
                    <a:pt x="106" y="67"/>
                    <a:pt x="104" y="68"/>
                  </a:cubicBezTo>
                  <a:cubicBezTo>
                    <a:pt x="108" y="73"/>
                    <a:pt x="106" y="81"/>
                    <a:pt x="104" y="85"/>
                  </a:cubicBezTo>
                  <a:cubicBezTo>
                    <a:pt x="102" y="91"/>
                    <a:pt x="103" y="95"/>
                    <a:pt x="102" y="105"/>
                  </a:cubicBezTo>
                  <a:cubicBezTo>
                    <a:pt x="101" y="115"/>
                    <a:pt x="88" y="103"/>
                    <a:pt x="88" y="103"/>
                  </a:cubicBezTo>
                  <a:cubicBezTo>
                    <a:pt x="87" y="103"/>
                    <a:pt x="87" y="104"/>
                    <a:pt x="87" y="104"/>
                  </a:cubicBezTo>
                  <a:cubicBezTo>
                    <a:pt x="84" y="107"/>
                    <a:pt x="81" y="105"/>
                    <a:pt x="82" y="110"/>
                  </a:cubicBezTo>
                  <a:cubicBezTo>
                    <a:pt x="80" y="108"/>
                    <a:pt x="76" y="105"/>
                    <a:pt x="74" y="107"/>
                  </a:cubicBezTo>
                  <a:cubicBezTo>
                    <a:pt x="72" y="110"/>
                    <a:pt x="60" y="127"/>
                    <a:pt x="55" y="125"/>
                  </a:cubicBezTo>
                  <a:cubicBezTo>
                    <a:pt x="50" y="122"/>
                    <a:pt x="48" y="121"/>
                    <a:pt x="49" y="118"/>
                  </a:cubicBezTo>
                  <a:cubicBezTo>
                    <a:pt x="49" y="114"/>
                    <a:pt x="50" y="103"/>
                    <a:pt x="43" y="109"/>
                  </a:cubicBezTo>
                  <a:cubicBezTo>
                    <a:pt x="36" y="115"/>
                    <a:pt x="33" y="123"/>
                    <a:pt x="26" y="122"/>
                  </a:cubicBezTo>
                  <a:cubicBezTo>
                    <a:pt x="18" y="121"/>
                    <a:pt x="7" y="126"/>
                    <a:pt x="5" y="116"/>
                  </a:cubicBezTo>
                  <a:cubicBezTo>
                    <a:pt x="4" y="107"/>
                    <a:pt x="3" y="97"/>
                    <a:pt x="2" y="95"/>
                  </a:cubicBezTo>
                  <a:cubicBezTo>
                    <a:pt x="0" y="93"/>
                    <a:pt x="0" y="84"/>
                    <a:pt x="4" y="81"/>
                  </a:cubicBezTo>
                  <a:cubicBezTo>
                    <a:pt x="8" y="78"/>
                    <a:pt x="27" y="70"/>
                    <a:pt x="25" y="64"/>
                  </a:cubicBezTo>
                  <a:cubicBezTo>
                    <a:pt x="23" y="57"/>
                    <a:pt x="20" y="45"/>
                    <a:pt x="26" y="41"/>
                  </a:cubicBezTo>
                  <a:cubicBezTo>
                    <a:pt x="32" y="37"/>
                    <a:pt x="40" y="33"/>
                    <a:pt x="45" y="24"/>
                  </a:cubicBezTo>
                  <a:cubicBezTo>
                    <a:pt x="50" y="15"/>
                    <a:pt x="60" y="0"/>
                    <a:pt x="61" y="6"/>
                  </a:cubicBezTo>
                  <a:cubicBezTo>
                    <a:pt x="63" y="11"/>
                    <a:pt x="69" y="18"/>
                    <a:pt x="75" y="19"/>
                  </a:cubicBezTo>
                  <a:cubicBezTo>
                    <a:pt x="80" y="20"/>
                    <a:pt x="114" y="24"/>
                    <a:pt x="110" y="29"/>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7">
              <a:extLst>
                <a:ext uri="{FF2B5EF4-FFF2-40B4-BE49-F238E27FC236}">
                  <a16:creationId xmlns:a16="http://schemas.microsoft.com/office/drawing/2014/main" id="{67494C0F-4C32-4103-BF0B-FF070A3A8276}"/>
                </a:ext>
              </a:extLst>
            </p:cNvPr>
            <p:cNvSpPr>
              <a:spLocks/>
            </p:cNvSpPr>
            <p:nvPr/>
          </p:nvSpPr>
          <p:spPr bwMode="auto">
            <a:xfrm>
              <a:off x="4991" y="1349"/>
              <a:ext cx="563" cy="1147"/>
            </a:xfrm>
            <a:custGeom>
              <a:avLst/>
              <a:gdLst>
                <a:gd name="T0" fmla="*/ 233 w 238"/>
                <a:gd name="T1" fmla="*/ 105 h 485"/>
                <a:gd name="T2" fmla="*/ 201 w 238"/>
                <a:gd name="T3" fmla="*/ 123 h 485"/>
                <a:gd name="T4" fmla="*/ 187 w 238"/>
                <a:gd name="T5" fmla="*/ 160 h 485"/>
                <a:gd name="T6" fmla="*/ 207 w 238"/>
                <a:gd name="T7" fmla="*/ 202 h 485"/>
                <a:gd name="T8" fmla="*/ 222 w 238"/>
                <a:gd name="T9" fmla="*/ 229 h 485"/>
                <a:gd name="T10" fmla="*/ 220 w 238"/>
                <a:gd name="T11" fmla="*/ 242 h 485"/>
                <a:gd name="T12" fmla="*/ 214 w 238"/>
                <a:gd name="T13" fmla="*/ 265 h 485"/>
                <a:gd name="T14" fmla="*/ 210 w 238"/>
                <a:gd name="T15" fmla="*/ 290 h 485"/>
                <a:gd name="T16" fmla="*/ 195 w 238"/>
                <a:gd name="T17" fmla="*/ 311 h 485"/>
                <a:gd name="T18" fmla="*/ 213 w 238"/>
                <a:gd name="T19" fmla="*/ 336 h 485"/>
                <a:gd name="T20" fmla="*/ 211 w 238"/>
                <a:gd name="T21" fmla="*/ 357 h 485"/>
                <a:gd name="T22" fmla="*/ 209 w 238"/>
                <a:gd name="T23" fmla="*/ 377 h 485"/>
                <a:gd name="T24" fmla="*/ 202 w 238"/>
                <a:gd name="T25" fmla="*/ 400 h 485"/>
                <a:gd name="T26" fmla="*/ 163 w 238"/>
                <a:gd name="T27" fmla="*/ 425 h 485"/>
                <a:gd name="T28" fmla="*/ 129 w 238"/>
                <a:gd name="T29" fmla="*/ 429 h 485"/>
                <a:gd name="T30" fmla="*/ 112 w 238"/>
                <a:gd name="T31" fmla="*/ 442 h 485"/>
                <a:gd name="T32" fmla="*/ 87 w 238"/>
                <a:gd name="T33" fmla="*/ 462 h 485"/>
                <a:gd name="T34" fmla="*/ 40 w 238"/>
                <a:gd name="T35" fmla="*/ 484 h 485"/>
                <a:gd name="T36" fmla="*/ 9 w 238"/>
                <a:gd name="T37" fmla="*/ 473 h 485"/>
                <a:gd name="T38" fmla="*/ 14 w 238"/>
                <a:gd name="T39" fmla="*/ 437 h 485"/>
                <a:gd name="T40" fmla="*/ 23 w 238"/>
                <a:gd name="T41" fmla="*/ 412 h 485"/>
                <a:gd name="T42" fmla="*/ 11 w 238"/>
                <a:gd name="T43" fmla="*/ 378 h 485"/>
                <a:gd name="T44" fmla="*/ 10 w 238"/>
                <a:gd name="T45" fmla="*/ 333 h 485"/>
                <a:gd name="T46" fmla="*/ 7 w 238"/>
                <a:gd name="T47" fmla="*/ 319 h 485"/>
                <a:gd name="T48" fmla="*/ 3 w 238"/>
                <a:gd name="T49" fmla="*/ 307 h 485"/>
                <a:gd name="T50" fmla="*/ 7 w 238"/>
                <a:gd name="T51" fmla="*/ 297 h 485"/>
                <a:gd name="T52" fmla="*/ 21 w 238"/>
                <a:gd name="T53" fmla="*/ 274 h 485"/>
                <a:gd name="T54" fmla="*/ 25 w 238"/>
                <a:gd name="T55" fmla="*/ 259 h 485"/>
                <a:gd name="T56" fmla="*/ 13 w 238"/>
                <a:gd name="T57" fmla="*/ 207 h 485"/>
                <a:gd name="T58" fmla="*/ 34 w 238"/>
                <a:gd name="T59" fmla="*/ 168 h 485"/>
                <a:gd name="T60" fmla="*/ 38 w 238"/>
                <a:gd name="T61" fmla="*/ 142 h 485"/>
                <a:gd name="T62" fmla="*/ 47 w 238"/>
                <a:gd name="T63" fmla="*/ 129 h 485"/>
                <a:gd name="T64" fmla="*/ 44 w 238"/>
                <a:gd name="T65" fmla="*/ 110 h 485"/>
                <a:gd name="T66" fmla="*/ 53 w 238"/>
                <a:gd name="T67" fmla="*/ 105 h 485"/>
                <a:gd name="T68" fmla="*/ 74 w 238"/>
                <a:gd name="T69" fmla="*/ 94 h 485"/>
                <a:gd name="T70" fmla="*/ 91 w 238"/>
                <a:gd name="T71" fmla="*/ 67 h 485"/>
                <a:gd name="T72" fmla="*/ 109 w 238"/>
                <a:gd name="T73" fmla="*/ 43 h 485"/>
                <a:gd name="T74" fmla="*/ 141 w 238"/>
                <a:gd name="T75" fmla="*/ 35 h 485"/>
                <a:gd name="T76" fmla="*/ 167 w 238"/>
                <a:gd name="T77" fmla="*/ 32 h 485"/>
                <a:gd name="T78" fmla="*/ 205 w 238"/>
                <a:gd name="T79" fmla="*/ 9 h 485"/>
                <a:gd name="T80" fmla="*/ 206 w 238"/>
                <a:gd name="T81" fmla="*/ 1 h 485"/>
                <a:gd name="T82" fmla="*/ 219 w 238"/>
                <a:gd name="T83" fmla="*/ 14 h 485"/>
                <a:gd name="T84" fmla="*/ 207 w 238"/>
                <a:gd name="T85" fmla="*/ 43 h 485"/>
                <a:gd name="T86" fmla="*/ 199 w 238"/>
                <a:gd name="T87" fmla="*/ 61 h 485"/>
                <a:gd name="T88" fmla="*/ 230 w 238"/>
                <a:gd name="T89" fmla="*/ 65 h 485"/>
                <a:gd name="T90" fmla="*/ 237 w 238"/>
                <a:gd name="T91" fmla="*/ 9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8" h="485">
                  <a:moveTo>
                    <a:pt x="237" y="95"/>
                  </a:moveTo>
                  <a:cubicBezTo>
                    <a:pt x="237" y="100"/>
                    <a:pt x="233" y="100"/>
                    <a:pt x="233" y="105"/>
                  </a:cubicBezTo>
                  <a:cubicBezTo>
                    <a:pt x="233" y="110"/>
                    <a:pt x="232" y="125"/>
                    <a:pt x="222" y="125"/>
                  </a:cubicBezTo>
                  <a:cubicBezTo>
                    <a:pt x="213" y="124"/>
                    <a:pt x="201" y="117"/>
                    <a:pt x="201" y="123"/>
                  </a:cubicBezTo>
                  <a:cubicBezTo>
                    <a:pt x="202" y="129"/>
                    <a:pt x="205" y="152"/>
                    <a:pt x="199" y="153"/>
                  </a:cubicBezTo>
                  <a:cubicBezTo>
                    <a:pt x="193" y="154"/>
                    <a:pt x="187" y="154"/>
                    <a:pt x="187" y="160"/>
                  </a:cubicBezTo>
                  <a:cubicBezTo>
                    <a:pt x="186" y="166"/>
                    <a:pt x="183" y="185"/>
                    <a:pt x="189" y="190"/>
                  </a:cubicBezTo>
                  <a:cubicBezTo>
                    <a:pt x="195" y="195"/>
                    <a:pt x="201" y="193"/>
                    <a:pt x="207" y="202"/>
                  </a:cubicBezTo>
                  <a:cubicBezTo>
                    <a:pt x="213" y="211"/>
                    <a:pt x="217" y="214"/>
                    <a:pt x="218" y="218"/>
                  </a:cubicBezTo>
                  <a:cubicBezTo>
                    <a:pt x="218" y="223"/>
                    <a:pt x="219" y="228"/>
                    <a:pt x="222" y="229"/>
                  </a:cubicBezTo>
                  <a:cubicBezTo>
                    <a:pt x="226" y="230"/>
                    <a:pt x="227" y="232"/>
                    <a:pt x="224" y="234"/>
                  </a:cubicBezTo>
                  <a:cubicBezTo>
                    <a:pt x="221" y="236"/>
                    <a:pt x="221" y="237"/>
                    <a:pt x="220" y="242"/>
                  </a:cubicBezTo>
                  <a:cubicBezTo>
                    <a:pt x="218" y="247"/>
                    <a:pt x="223" y="252"/>
                    <a:pt x="220" y="256"/>
                  </a:cubicBezTo>
                  <a:cubicBezTo>
                    <a:pt x="217" y="259"/>
                    <a:pt x="214" y="261"/>
                    <a:pt x="214" y="265"/>
                  </a:cubicBezTo>
                  <a:cubicBezTo>
                    <a:pt x="214" y="269"/>
                    <a:pt x="213" y="275"/>
                    <a:pt x="211" y="278"/>
                  </a:cubicBezTo>
                  <a:cubicBezTo>
                    <a:pt x="210" y="281"/>
                    <a:pt x="210" y="284"/>
                    <a:pt x="210" y="290"/>
                  </a:cubicBezTo>
                  <a:cubicBezTo>
                    <a:pt x="210" y="296"/>
                    <a:pt x="211" y="303"/>
                    <a:pt x="205" y="304"/>
                  </a:cubicBezTo>
                  <a:cubicBezTo>
                    <a:pt x="199" y="305"/>
                    <a:pt x="190" y="304"/>
                    <a:pt x="195" y="311"/>
                  </a:cubicBezTo>
                  <a:cubicBezTo>
                    <a:pt x="200" y="318"/>
                    <a:pt x="213" y="335"/>
                    <a:pt x="213" y="336"/>
                  </a:cubicBezTo>
                  <a:cubicBezTo>
                    <a:pt x="213" y="336"/>
                    <a:pt x="213" y="336"/>
                    <a:pt x="213" y="336"/>
                  </a:cubicBezTo>
                  <a:cubicBezTo>
                    <a:pt x="213" y="336"/>
                    <a:pt x="213" y="336"/>
                    <a:pt x="213" y="336"/>
                  </a:cubicBezTo>
                  <a:cubicBezTo>
                    <a:pt x="214" y="341"/>
                    <a:pt x="212" y="354"/>
                    <a:pt x="211" y="357"/>
                  </a:cubicBezTo>
                  <a:cubicBezTo>
                    <a:pt x="209" y="360"/>
                    <a:pt x="212" y="367"/>
                    <a:pt x="210" y="370"/>
                  </a:cubicBezTo>
                  <a:cubicBezTo>
                    <a:pt x="207" y="373"/>
                    <a:pt x="211" y="376"/>
                    <a:pt x="209" y="377"/>
                  </a:cubicBezTo>
                  <a:cubicBezTo>
                    <a:pt x="207" y="378"/>
                    <a:pt x="210" y="384"/>
                    <a:pt x="209" y="386"/>
                  </a:cubicBezTo>
                  <a:cubicBezTo>
                    <a:pt x="207" y="388"/>
                    <a:pt x="209" y="397"/>
                    <a:pt x="202" y="400"/>
                  </a:cubicBezTo>
                  <a:cubicBezTo>
                    <a:pt x="195" y="403"/>
                    <a:pt x="189" y="405"/>
                    <a:pt x="185" y="411"/>
                  </a:cubicBezTo>
                  <a:cubicBezTo>
                    <a:pt x="181" y="418"/>
                    <a:pt x="171" y="426"/>
                    <a:pt x="163" y="425"/>
                  </a:cubicBezTo>
                  <a:cubicBezTo>
                    <a:pt x="155" y="425"/>
                    <a:pt x="147" y="418"/>
                    <a:pt x="143" y="424"/>
                  </a:cubicBezTo>
                  <a:cubicBezTo>
                    <a:pt x="139" y="429"/>
                    <a:pt x="134" y="429"/>
                    <a:pt x="129" y="429"/>
                  </a:cubicBezTo>
                  <a:cubicBezTo>
                    <a:pt x="124" y="429"/>
                    <a:pt x="116" y="428"/>
                    <a:pt x="117" y="433"/>
                  </a:cubicBezTo>
                  <a:cubicBezTo>
                    <a:pt x="117" y="438"/>
                    <a:pt x="117" y="441"/>
                    <a:pt x="112" y="442"/>
                  </a:cubicBezTo>
                  <a:cubicBezTo>
                    <a:pt x="106" y="443"/>
                    <a:pt x="100" y="443"/>
                    <a:pt x="99" y="447"/>
                  </a:cubicBezTo>
                  <a:cubicBezTo>
                    <a:pt x="97" y="451"/>
                    <a:pt x="95" y="458"/>
                    <a:pt x="87" y="462"/>
                  </a:cubicBezTo>
                  <a:cubicBezTo>
                    <a:pt x="79" y="466"/>
                    <a:pt x="65" y="463"/>
                    <a:pt x="61" y="469"/>
                  </a:cubicBezTo>
                  <a:cubicBezTo>
                    <a:pt x="57" y="476"/>
                    <a:pt x="46" y="483"/>
                    <a:pt x="40" y="484"/>
                  </a:cubicBezTo>
                  <a:cubicBezTo>
                    <a:pt x="33" y="484"/>
                    <a:pt x="20" y="485"/>
                    <a:pt x="20" y="485"/>
                  </a:cubicBezTo>
                  <a:cubicBezTo>
                    <a:pt x="19" y="480"/>
                    <a:pt x="14" y="478"/>
                    <a:pt x="9" y="473"/>
                  </a:cubicBezTo>
                  <a:cubicBezTo>
                    <a:pt x="4" y="466"/>
                    <a:pt x="9" y="463"/>
                    <a:pt x="15" y="454"/>
                  </a:cubicBezTo>
                  <a:cubicBezTo>
                    <a:pt x="20" y="444"/>
                    <a:pt x="14" y="444"/>
                    <a:pt x="14" y="437"/>
                  </a:cubicBezTo>
                  <a:cubicBezTo>
                    <a:pt x="14" y="430"/>
                    <a:pt x="18" y="429"/>
                    <a:pt x="22" y="423"/>
                  </a:cubicBezTo>
                  <a:cubicBezTo>
                    <a:pt x="26" y="417"/>
                    <a:pt x="23" y="418"/>
                    <a:pt x="23" y="412"/>
                  </a:cubicBezTo>
                  <a:cubicBezTo>
                    <a:pt x="22" y="406"/>
                    <a:pt x="21" y="405"/>
                    <a:pt x="23" y="395"/>
                  </a:cubicBezTo>
                  <a:cubicBezTo>
                    <a:pt x="24" y="385"/>
                    <a:pt x="15" y="384"/>
                    <a:pt x="11" y="378"/>
                  </a:cubicBezTo>
                  <a:cubicBezTo>
                    <a:pt x="7" y="372"/>
                    <a:pt x="6" y="352"/>
                    <a:pt x="5" y="349"/>
                  </a:cubicBezTo>
                  <a:cubicBezTo>
                    <a:pt x="3" y="345"/>
                    <a:pt x="8" y="339"/>
                    <a:pt x="10" y="333"/>
                  </a:cubicBezTo>
                  <a:cubicBezTo>
                    <a:pt x="12" y="327"/>
                    <a:pt x="8" y="328"/>
                    <a:pt x="4" y="324"/>
                  </a:cubicBezTo>
                  <a:cubicBezTo>
                    <a:pt x="1" y="320"/>
                    <a:pt x="5" y="320"/>
                    <a:pt x="7" y="319"/>
                  </a:cubicBezTo>
                  <a:cubicBezTo>
                    <a:pt x="9" y="317"/>
                    <a:pt x="5" y="313"/>
                    <a:pt x="4" y="313"/>
                  </a:cubicBezTo>
                  <a:cubicBezTo>
                    <a:pt x="2" y="312"/>
                    <a:pt x="2" y="309"/>
                    <a:pt x="3" y="307"/>
                  </a:cubicBezTo>
                  <a:cubicBezTo>
                    <a:pt x="5" y="306"/>
                    <a:pt x="4" y="304"/>
                    <a:pt x="2" y="302"/>
                  </a:cubicBezTo>
                  <a:cubicBezTo>
                    <a:pt x="0" y="301"/>
                    <a:pt x="4" y="299"/>
                    <a:pt x="7" y="297"/>
                  </a:cubicBezTo>
                  <a:cubicBezTo>
                    <a:pt x="11" y="294"/>
                    <a:pt x="7" y="294"/>
                    <a:pt x="5" y="291"/>
                  </a:cubicBezTo>
                  <a:cubicBezTo>
                    <a:pt x="4" y="288"/>
                    <a:pt x="18" y="278"/>
                    <a:pt x="21" y="274"/>
                  </a:cubicBezTo>
                  <a:cubicBezTo>
                    <a:pt x="23" y="271"/>
                    <a:pt x="22" y="269"/>
                    <a:pt x="17" y="266"/>
                  </a:cubicBezTo>
                  <a:cubicBezTo>
                    <a:pt x="13" y="263"/>
                    <a:pt x="20" y="263"/>
                    <a:pt x="25" y="259"/>
                  </a:cubicBezTo>
                  <a:cubicBezTo>
                    <a:pt x="29" y="254"/>
                    <a:pt x="26" y="253"/>
                    <a:pt x="27" y="243"/>
                  </a:cubicBezTo>
                  <a:cubicBezTo>
                    <a:pt x="27" y="233"/>
                    <a:pt x="15" y="217"/>
                    <a:pt x="13" y="207"/>
                  </a:cubicBezTo>
                  <a:cubicBezTo>
                    <a:pt x="10" y="198"/>
                    <a:pt x="28" y="182"/>
                    <a:pt x="34" y="176"/>
                  </a:cubicBezTo>
                  <a:cubicBezTo>
                    <a:pt x="40" y="171"/>
                    <a:pt x="33" y="170"/>
                    <a:pt x="34" y="168"/>
                  </a:cubicBezTo>
                  <a:cubicBezTo>
                    <a:pt x="34" y="165"/>
                    <a:pt x="35" y="163"/>
                    <a:pt x="38" y="160"/>
                  </a:cubicBezTo>
                  <a:cubicBezTo>
                    <a:pt x="40" y="157"/>
                    <a:pt x="36" y="148"/>
                    <a:pt x="38" y="142"/>
                  </a:cubicBezTo>
                  <a:cubicBezTo>
                    <a:pt x="39" y="135"/>
                    <a:pt x="44" y="136"/>
                    <a:pt x="46" y="134"/>
                  </a:cubicBezTo>
                  <a:cubicBezTo>
                    <a:pt x="48" y="132"/>
                    <a:pt x="47" y="133"/>
                    <a:pt x="47" y="129"/>
                  </a:cubicBezTo>
                  <a:cubicBezTo>
                    <a:pt x="47" y="125"/>
                    <a:pt x="49" y="123"/>
                    <a:pt x="50" y="120"/>
                  </a:cubicBezTo>
                  <a:cubicBezTo>
                    <a:pt x="52" y="116"/>
                    <a:pt x="48" y="113"/>
                    <a:pt x="44" y="110"/>
                  </a:cubicBezTo>
                  <a:cubicBezTo>
                    <a:pt x="41" y="106"/>
                    <a:pt x="47" y="99"/>
                    <a:pt x="47" y="99"/>
                  </a:cubicBezTo>
                  <a:cubicBezTo>
                    <a:pt x="49" y="101"/>
                    <a:pt x="51" y="104"/>
                    <a:pt x="53" y="105"/>
                  </a:cubicBezTo>
                  <a:cubicBezTo>
                    <a:pt x="58" y="108"/>
                    <a:pt x="58" y="97"/>
                    <a:pt x="61" y="94"/>
                  </a:cubicBezTo>
                  <a:cubicBezTo>
                    <a:pt x="63" y="91"/>
                    <a:pt x="70" y="95"/>
                    <a:pt x="74" y="94"/>
                  </a:cubicBezTo>
                  <a:cubicBezTo>
                    <a:pt x="78" y="94"/>
                    <a:pt x="81" y="81"/>
                    <a:pt x="82" y="78"/>
                  </a:cubicBezTo>
                  <a:cubicBezTo>
                    <a:pt x="84" y="76"/>
                    <a:pt x="87" y="70"/>
                    <a:pt x="91" y="67"/>
                  </a:cubicBezTo>
                  <a:cubicBezTo>
                    <a:pt x="95" y="63"/>
                    <a:pt x="96" y="59"/>
                    <a:pt x="98" y="53"/>
                  </a:cubicBezTo>
                  <a:cubicBezTo>
                    <a:pt x="100" y="47"/>
                    <a:pt x="103" y="44"/>
                    <a:pt x="109" y="43"/>
                  </a:cubicBezTo>
                  <a:cubicBezTo>
                    <a:pt x="114" y="42"/>
                    <a:pt x="120" y="49"/>
                    <a:pt x="126" y="48"/>
                  </a:cubicBezTo>
                  <a:cubicBezTo>
                    <a:pt x="132" y="47"/>
                    <a:pt x="134" y="44"/>
                    <a:pt x="141" y="35"/>
                  </a:cubicBezTo>
                  <a:cubicBezTo>
                    <a:pt x="147" y="26"/>
                    <a:pt x="149" y="30"/>
                    <a:pt x="154" y="28"/>
                  </a:cubicBezTo>
                  <a:cubicBezTo>
                    <a:pt x="159" y="27"/>
                    <a:pt x="157" y="31"/>
                    <a:pt x="167" y="32"/>
                  </a:cubicBezTo>
                  <a:cubicBezTo>
                    <a:pt x="176" y="33"/>
                    <a:pt x="185" y="26"/>
                    <a:pt x="191" y="21"/>
                  </a:cubicBezTo>
                  <a:cubicBezTo>
                    <a:pt x="198" y="16"/>
                    <a:pt x="203" y="13"/>
                    <a:pt x="205" y="9"/>
                  </a:cubicBezTo>
                  <a:cubicBezTo>
                    <a:pt x="207" y="6"/>
                    <a:pt x="203" y="6"/>
                    <a:pt x="202" y="4"/>
                  </a:cubicBezTo>
                  <a:cubicBezTo>
                    <a:pt x="201" y="2"/>
                    <a:pt x="204" y="2"/>
                    <a:pt x="206" y="1"/>
                  </a:cubicBezTo>
                  <a:cubicBezTo>
                    <a:pt x="207" y="1"/>
                    <a:pt x="207" y="1"/>
                    <a:pt x="207" y="0"/>
                  </a:cubicBezTo>
                  <a:cubicBezTo>
                    <a:pt x="211" y="3"/>
                    <a:pt x="217" y="8"/>
                    <a:pt x="219" y="14"/>
                  </a:cubicBezTo>
                  <a:cubicBezTo>
                    <a:pt x="222" y="25"/>
                    <a:pt x="221" y="28"/>
                    <a:pt x="217" y="37"/>
                  </a:cubicBezTo>
                  <a:cubicBezTo>
                    <a:pt x="213" y="45"/>
                    <a:pt x="208" y="38"/>
                    <a:pt x="207" y="43"/>
                  </a:cubicBezTo>
                  <a:cubicBezTo>
                    <a:pt x="206" y="48"/>
                    <a:pt x="202" y="49"/>
                    <a:pt x="200" y="50"/>
                  </a:cubicBezTo>
                  <a:cubicBezTo>
                    <a:pt x="197" y="51"/>
                    <a:pt x="185" y="63"/>
                    <a:pt x="199" y="61"/>
                  </a:cubicBezTo>
                  <a:cubicBezTo>
                    <a:pt x="212" y="59"/>
                    <a:pt x="208" y="66"/>
                    <a:pt x="212" y="62"/>
                  </a:cubicBezTo>
                  <a:cubicBezTo>
                    <a:pt x="215" y="59"/>
                    <a:pt x="229" y="60"/>
                    <a:pt x="230" y="65"/>
                  </a:cubicBezTo>
                  <a:cubicBezTo>
                    <a:pt x="231" y="71"/>
                    <a:pt x="226" y="74"/>
                    <a:pt x="230" y="80"/>
                  </a:cubicBezTo>
                  <a:cubicBezTo>
                    <a:pt x="234" y="85"/>
                    <a:pt x="238" y="90"/>
                    <a:pt x="237" y="9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8">
              <a:extLst>
                <a:ext uri="{FF2B5EF4-FFF2-40B4-BE49-F238E27FC236}">
                  <a16:creationId xmlns:a16="http://schemas.microsoft.com/office/drawing/2014/main" id="{DFEC7466-FF2C-41A0-AB99-BE8B4D893AAD}"/>
                </a:ext>
              </a:extLst>
            </p:cNvPr>
            <p:cNvSpPr>
              <a:spLocks/>
            </p:cNvSpPr>
            <p:nvPr/>
          </p:nvSpPr>
          <p:spPr bwMode="auto">
            <a:xfrm>
              <a:off x="4755" y="2728"/>
              <a:ext cx="1215" cy="766"/>
            </a:xfrm>
            <a:custGeom>
              <a:avLst/>
              <a:gdLst>
                <a:gd name="T0" fmla="*/ 492 w 514"/>
                <a:gd name="T1" fmla="*/ 242 h 324"/>
                <a:gd name="T2" fmla="*/ 463 w 514"/>
                <a:gd name="T3" fmla="*/ 248 h 324"/>
                <a:gd name="T4" fmla="*/ 425 w 514"/>
                <a:gd name="T5" fmla="*/ 280 h 324"/>
                <a:gd name="T6" fmla="*/ 394 w 514"/>
                <a:gd name="T7" fmla="*/ 288 h 324"/>
                <a:gd name="T8" fmla="*/ 373 w 514"/>
                <a:gd name="T9" fmla="*/ 310 h 324"/>
                <a:gd name="T10" fmla="*/ 365 w 514"/>
                <a:gd name="T11" fmla="*/ 315 h 324"/>
                <a:gd name="T12" fmla="*/ 335 w 514"/>
                <a:gd name="T13" fmla="*/ 256 h 324"/>
                <a:gd name="T14" fmla="*/ 300 w 514"/>
                <a:gd name="T15" fmla="*/ 277 h 324"/>
                <a:gd name="T16" fmla="*/ 294 w 514"/>
                <a:gd name="T17" fmla="*/ 259 h 324"/>
                <a:gd name="T18" fmla="*/ 275 w 514"/>
                <a:gd name="T19" fmla="*/ 270 h 324"/>
                <a:gd name="T20" fmla="*/ 256 w 514"/>
                <a:gd name="T21" fmla="*/ 273 h 324"/>
                <a:gd name="T22" fmla="*/ 198 w 514"/>
                <a:gd name="T23" fmla="*/ 254 h 324"/>
                <a:gd name="T24" fmla="*/ 159 w 514"/>
                <a:gd name="T25" fmla="*/ 240 h 324"/>
                <a:gd name="T26" fmla="*/ 147 w 514"/>
                <a:gd name="T27" fmla="*/ 273 h 324"/>
                <a:gd name="T28" fmla="*/ 84 w 514"/>
                <a:gd name="T29" fmla="*/ 282 h 324"/>
                <a:gd name="T30" fmla="*/ 64 w 514"/>
                <a:gd name="T31" fmla="*/ 316 h 324"/>
                <a:gd name="T32" fmla="*/ 47 w 514"/>
                <a:gd name="T33" fmla="*/ 312 h 324"/>
                <a:gd name="T34" fmla="*/ 31 w 514"/>
                <a:gd name="T35" fmla="*/ 284 h 324"/>
                <a:gd name="T36" fmla="*/ 12 w 514"/>
                <a:gd name="T37" fmla="*/ 263 h 324"/>
                <a:gd name="T38" fmla="*/ 1 w 514"/>
                <a:gd name="T39" fmla="*/ 227 h 324"/>
                <a:gd name="T40" fmla="*/ 40 w 514"/>
                <a:gd name="T41" fmla="*/ 212 h 324"/>
                <a:gd name="T42" fmla="*/ 93 w 514"/>
                <a:gd name="T43" fmla="*/ 189 h 324"/>
                <a:gd name="T44" fmla="*/ 114 w 514"/>
                <a:gd name="T45" fmla="*/ 166 h 324"/>
                <a:gd name="T46" fmla="*/ 100 w 514"/>
                <a:gd name="T47" fmla="*/ 133 h 324"/>
                <a:gd name="T48" fmla="*/ 76 w 514"/>
                <a:gd name="T49" fmla="*/ 109 h 324"/>
                <a:gd name="T50" fmla="*/ 70 w 514"/>
                <a:gd name="T51" fmla="*/ 68 h 324"/>
                <a:gd name="T52" fmla="*/ 95 w 514"/>
                <a:gd name="T53" fmla="*/ 53 h 324"/>
                <a:gd name="T54" fmla="*/ 100 w 514"/>
                <a:gd name="T55" fmla="*/ 35 h 324"/>
                <a:gd name="T56" fmla="*/ 64 w 514"/>
                <a:gd name="T57" fmla="*/ 16 h 324"/>
                <a:gd name="T58" fmla="*/ 85 w 514"/>
                <a:gd name="T59" fmla="*/ 8 h 324"/>
                <a:gd name="T60" fmla="*/ 121 w 514"/>
                <a:gd name="T61" fmla="*/ 12 h 324"/>
                <a:gd name="T62" fmla="*/ 149 w 514"/>
                <a:gd name="T63" fmla="*/ 9 h 324"/>
                <a:gd name="T64" fmla="*/ 178 w 514"/>
                <a:gd name="T65" fmla="*/ 28 h 324"/>
                <a:gd name="T66" fmla="*/ 228 w 514"/>
                <a:gd name="T67" fmla="*/ 59 h 324"/>
                <a:gd name="T68" fmla="*/ 297 w 514"/>
                <a:gd name="T69" fmla="*/ 58 h 324"/>
                <a:gd name="T70" fmla="*/ 342 w 514"/>
                <a:gd name="T71" fmla="*/ 79 h 324"/>
                <a:gd name="T72" fmla="*/ 368 w 514"/>
                <a:gd name="T73" fmla="*/ 100 h 324"/>
                <a:gd name="T74" fmla="*/ 399 w 514"/>
                <a:gd name="T75" fmla="*/ 103 h 324"/>
                <a:gd name="T76" fmla="*/ 440 w 514"/>
                <a:gd name="T77" fmla="*/ 110 h 324"/>
                <a:gd name="T78" fmla="*/ 457 w 514"/>
                <a:gd name="T79" fmla="*/ 128 h 324"/>
                <a:gd name="T80" fmla="*/ 485 w 514"/>
                <a:gd name="T81" fmla="*/ 136 h 324"/>
                <a:gd name="T82" fmla="*/ 486 w 514"/>
                <a:gd name="T83" fmla="*/ 157 h 324"/>
                <a:gd name="T84" fmla="*/ 492 w 514"/>
                <a:gd name="T85" fmla="*/ 180 h 324"/>
                <a:gd name="T86" fmla="*/ 511 w 514"/>
                <a:gd name="T87" fmla="*/ 228 h 324"/>
                <a:gd name="T88" fmla="*/ 511 w 514"/>
                <a:gd name="T89" fmla="*/ 24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4" h="324">
                  <a:moveTo>
                    <a:pt x="511" y="241"/>
                  </a:moveTo>
                  <a:cubicBezTo>
                    <a:pt x="508" y="246"/>
                    <a:pt x="507" y="248"/>
                    <a:pt x="503" y="247"/>
                  </a:cubicBezTo>
                  <a:cubicBezTo>
                    <a:pt x="499" y="245"/>
                    <a:pt x="496" y="245"/>
                    <a:pt x="492" y="242"/>
                  </a:cubicBezTo>
                  <a:cubicBezTo>
                    <a:pt x="489" y="239"/>
                    <a:pt x="486" y="230"/>
                    <a:pt x="484" y="236"/>
                  </a:cubicBezTo>
                  <a:cubicBezTo>
                    <a:pt x="482" y="243"/>
                    <a:pt x="480" y="245"/>
                    <a:pt x="476" y="244"/>
                  </a:cubicBezTo>
                  <a:cubicBezTo>
                    <a:pt x="471" y="242"/>
                    <a:pt x="465" y="245"/>
                    <a:pt x="463" y="248"/>
                  </a:cubicBezTo>
                  <a:cubicBezTo>
                    <a:pt x="462" y="251"/>
                    <a:pt x="457" y="266"/>
                    <a:pt x="449" y="264"/>
                  </a:cubicBezTo>
                  <a:cubicBezTo>
                    <a:pt x="440" y="263"/>
                    <a:pt x="437" y="263"/>
                    <a:pt x="433" y="267"/>
                  </a:cubicBezTo>
                  <a:cubicBezTo>
                    <a:pt x="430" y="271"/>
                    <a:pt x="429" y="282"/>
                    <a:pt x="425" y="280"/>
                  </a:cubicBezTo>
                  <a:cubicBezTo>
                    <a:pt x="421" y="277"/>
                    <a:pt x="419" y="277"/>
                    <a:pt x="415" y="281"/>
                  </a:cubicBezTo>
                  <a:cubicBezTo>
                    <a:pt x="411" y="284"/>
                    <a:pt x="407" y="287"/>
                    <a:pt x="403" y="285"/>
                  </a:cubicBezTo>
                  <a:cubicBezTo>
                    <a:pt x="399" y="282"/>
                    <a:pt x="396" y="283"/>
                    <a:pt x="394" y="288"/>
                  </a:cubicBezTo>
                  <a:cubicBezTo>
                    <a:pt x="393" y="292"/>
                    <a:pt x="395" y="298"/>
                    <a:pt x="391" y="297"/>
                  </a:cubicBezTo>
                  <a:cubicBezTo>
                    <a:pt x="387" y="296"/>
                    <a:pt x="386" y="296"/>
                    <a:pt x="383" y="299"/>
                  </a:cubicBezTo>
                  <a:cubicBezTo>
                    <a:pt x="380" y="302"/>
                    <a:pt x="375" y="309"/>
                    <a:pt x="373" y="310"/>
                  </a:cubicBezTo>
                  <a:cubicBezTo>
                    <a:pt x="372" y="310"/>
                    <a:pt x="372" y="310"/>
                    <a:pt x="372" y="310"/>
                  </a:cubicBezTo>
                  <a:cubicBezTo>
                    <a:pt x="372" y="310"/>
                    <a:pt x="372" y="310"/>
                    <a:pt x="372" y="310"/>
                  </a:cubicBezTo>
                  <a:cubicBezTo>
                    <a:pt x="370" y="312"/>
                    <a:pt x="369" y="318"/>
                    <a:pt x="365" y="315"/>
                  </a:cubicBezTo>
                  <a:cubicBezTo>
                    <a:pt x="361" y="310"/>
                    <a:pt x="356" y="299"/>
                    <a:pt x="355" y="295"/>
                  </a:cubicBezTo>
                  <a:cubicBezTo>
                    <a:pt x="355" y="290"/>
                    <a:pt x="356" y="268"/>
                    <a:pt x="351" y="265"/>
                  </a:cubicBezTo>
                  <a:cubicBezTo>
                    <a:pt x="346" y="262"/>
                    <a:pt x="341" y="251"/>
                    <a:pt x="335" y="256"/>
                  </a:cubicBezTo>
                  <a:cubicBezTo>
                    <a:pt x="329" y="261"/>
                    <a:pt x="330" y="264"/>
                    <a:pt x="324" y="268"/>
                  </a:cubicBezTo>
                  <a:cubicBezTo>
                    <a:pt x="319" y="271"/>
                    <a:pt x="321" y="272"/>
                    <a:pt x="316" y="278"/>
                  </a:cubicBezTo>
                  <a:cubicBezTo>
                    <a:pt x="310" y="285"/>
                    <a:pt x="301" y="286"/>
                    <a:pt x="300" y="277"/>
                  </a:cubicBezTo>
                  <a:cubicBezTo>
                    <a:pt x="299" y="269"/>
                    <a:pt x="306" y="259"/>
                    <a:pt x="303" y="261"/>
                  </a:cubicBezTo>
                  <a:cubicBezTo>
                    <a:pt x="299" y="264"/>
                    <a:pt x="298" y="266"/>
                    <a:pt x="297" y="263"/>
                  </a:cubicBezTo>
                  <a:cubicBezTo>
                    <a:pt x="296" y="260"/>
                    <a:pt x="297" y="256"/>
                    <a:pt x="294" y="259"/>
                  </a:cubicBezTo>
                  <a:cubicBezTo>
                    <a:pt x="291" y="262"/>
                    <a:pt x="288" y="263"/>
                    <a:pt x="288" y="267"/>
                  </a:cubicBezTo>
                  <a:cubicBezTo>
                    <a:pt x="287" y="272"/>
                    <a:pt x="283" y="279"/>
                    <a:pt x="281" y="275"/>
                  </a:cubicBezTo>
                  <a:cubicBezTo>
                    <a:pt x="278" y="272"/>
                    <a:pt x="278" y="267"/>
                    <a:pt x="275" y="270"/>
                  </a:cubicBezTo>
                  <a:cubicBezTo>
                    <a:pt x="272" y="273"/>
                    <a:pt x="270" y="272"/>
                    <a:pt x="270" y="275"/>
                  </a:cubicBezTo>
                  <a:cubicBezTo>
                    <a:pt x="270" y="278"/>
                    <a:pt x="267" y="282"/>
                    <a:pt x="266" y="280"/>
                  </a:cubicBezTo>
                  <a:cubicBezTo>
                    <a:pt x="264" y="277"/>
                    <a:pt x="261" y="273"/>
                    <a:pt x="256" y="273"/>
                  </a:cubicBezTo>
                  <a:cubicBezTo>
                    <a:pt x="250" y="273"/>
                    <a:pt x="246" y="271"/>
                    <a:pt x="244" y="268"/>
                  </a:cubicBezTo>
                  <a:cubicBezTo>
                    <a:pt x="241" y="266"/>
                    <a:pt x="240" y="258"/>
                    <a:pt x="228" y="258"/>
                  </a:cubicBezTo>
                  <a:cubicBezTo>
                    <a:pt x="216" y="258"/>
                    <a:pt x="205" y="259"/>
                    <a:pt x="198" y="254"/>
                  </a:cubicBezTo>
                  <a:cubicBezTo>
                    <a:pt x="191" y="249"/>
                    <a:pt x="188" y="244"/>
                    <a:pt x="183" y="246"/>
                  </a:cubicBezTo>
                  <a:cubicBezTo>
                    <a:pt x="178" y="247"/>
                    <a:pt x="173" y="251"/>
                    <a:pt x="171" y="247"/>
                  </a:cubicBezTo>
                  <a:cubicBezTo>
                    <a:pt x="168" y="243"/>
                    <a:pt x="164" y="238"/>
                    <a:pt x="159" y="240"/>
                  </a:cubicBezTo>
                  <a:cubicBezTo>
                    <a:pt x="155" y="243"/>
                    <a:pt x="154" y="247"/>
                    <a:pt x="150" y="247"/>
                  </a:cubicBezTo>
                  <a:cubicBezTo>
                    <a:pt x="145" y="248"/>
                    <a:pt x="140" y="246"/>
                    <a:pt x="141" y="252"/>
                  </a:cubicBezTo>
                  <a:cubicBezTo>
                    <a:pt x="142" y="257"/>
                    <a:pt x="152" y="270"/>
                    <a:pt x="147" y="273"/>
                  </a:cubicBezTo>
                  <a:cubicBezTo>
                    <a:pt x="142" y="277"/>
                    <a:pt x="135" y="285"/>
                    <a:pt x="130" y="282"/>
                  </a:cubicBezTo>
                  <a:cubicBezTo>
                    <a:pt x="125" y="279"/>
                    <a:pt x="111" y="269"/>
                    <a:pt x="103" y="272"/>
                  </a:cubicBezTo>
                  <a:cubicBezTo>
                    <a:pt x="96" y="275"/>
                    <a:pt x="88" y="280"/>
                    <a:pt x="84" y="282"/>
                  </a:cubicBezTo>
                  <a:cubicBezTo>
                    <a:pt x="79" y="284"/>
                    <a:pt x="80" y="288"/>
                    <a:pt x="76" y="289"/>
                  </a:cubicBezTo>
                  <a:cubicBezTo>
                    <a:pt x="73" y="290"/>
                    <a:pt x="70" y="287"/>
                    <a:pt x="70" y="294"/>
                  </a:cubicBezTo>
                  <a:cubicBezTo>
                    <a:pt x="69" y="301"/>
                    <a:pt x="66" y="314"/>
                    <a:pt x="64" y="316"/>
                  </a:cubicBezTo>
                  <a:cubicBezTo>
                    <a:pt x="62" y="318"/>
                    <a:pt x="62" y="322"/>
                    <a:pt x="60" y="323"/>
                  </a:cubicBezTo>
                  <a:cubicBezTo>
                    <a:pt x="60" y="324"/>
                    <a:pt x="58" y="324"/>
                    <a:pt x="56" y="322"/>
                  </a:cubicBezTo>
                  <a:cubicBezTo>
                    <a:pt x="50" y="318"/>
                    <a:pt x="48" y="315"/>
                    <a:pt x="47" y="312"/>
                  </a:cubicBezTo>
                  <a:cubicBezTo>
                    <a:pt x="46" y="309"/>
                    <a:pt x="45" y="308"/>
                    <a:pt x="43" y="308"/>
                  </a:cubicBezTo>
                  <a:cubicBezTo>
                    <a:pt x="41" y="309"/>
                    <a:pt x="37" y="308"/>
                    <a:pt x="36" y="305"/>
                  </a:cubicBezTo>
                  <a:cubicBezTo>
                    <a:pt x="36" y="303"/>
                    <a:pt x="40" y="287"/>
                    <a:pt x="31" y="284"/>
                  </a:cubicBezTo>
                  <a:cubicBezTo>
                    <a:pt x="21" y="281"/>
                    <a:pt x="19" y="278"/>
                    <a:pt x="18" y="275"/>
                  </a:cubicBezTo>
                  <a:cubicBezTo>
                    <a:pt x="16" y="272"/>
                    <a:pt x="0" y="276"/>
                    <a:pt x="6" y="272"/>
                  </a:cubicBezTo>
                  <a:cubicBezTo>
                    <a:pt x="12" y="267"/>
                    <a:pt x="11" y="269"/>
                    <a:pt x="12" y="263"/>
                  </a:cubicBezTo>
                  <a:cubicBezTo>
                    <a:pt x="13" y="257"/>
                    <a:pt x="9" y="247"/>
                    <a:pt x="10" y="245"/>
                  </a:cubicBezTo>
                  <a:cubicBezTo>
                    <a:pt x="11" y="242"/>
                    <a:pt x="12" y="235"/>
                    <a:pt x="9" y="235"/>
                  </a:cubicBezTo>
                  <a:cubicBezTo>
                    <a:pt x="6" y="234"/>
                    <a:pt x="0" y="230"/>
                    <a:pt x="1" y="227"/>
                  </a:cubicBezTo>
                  <a:cubicBezTo>
                    <a:pt x="1" y="224"/>
                    <a:pt x="11" y="224"/>
                    <a:pt x="15" y="221"/>
                  </a:cubicBezTo>
                  <a:cubicBezTo>
                    <a:pt x="19" y="218"/>
                    <a:pt x="25" y="219"/>
                    <a:pt x="30" y="216"/>
                  </a:cubicBezTo>
                  <a:cubicBezTo>
                    <a:pt x="34" y="213"/>
                    <a:pt x="34" y="211"/>
                    <a:pt x="40" y="212"/>
                  </a:cubicBezTo>
                  <a:cubicBezTo>
                    <a:pt x="46" y="214"/>
                    <a:pt x="59" y="208"/>
                    <a:pt x="62" y="211"/>
                  </a:cubicBezTo>
                  <a:cubicBezTo>
                    <a:pt x="65" y="213"/>
                    <a:pt x="67" y="215"/>
                    <a:pt x="70" y="210"/>
                  </a:cubicBezTo>
                  <a:cubicBezTo>
                    <a:pt x="73" y="205"/>
                    <a:pt x="83" y="189"/>
                    <a:pt x="93" y="189"/>
                  </a:cubicBezTo>
                  <a:cubicBezTo>
                    <a:pt x="103" y="189"/>
                    <a:pt x="107" y="190"/>
                    <a:pt x="110" y="185"/>
                  </a:cubicBezTo>
                  <a:cubicBezTo>
                    <a:pt x="113" y="180"/>
                    <a:pt x="117" y="182"/>
                    <a:pt x="116" y="178"/>
                  </a:cubicBezTo>
                  <a:cubicBezTo>
                    <a:pt x="114" y="173"/>
                    <a:pt x="112" y="170"/>
                    <a:pt x="114" y="166"/>
                  </a:cubicBezTo>
                  <a:cubicBezTo>
                    <a:pt x="116" y="161"/>
                    <a:pt x="118" y="153"/>
                    <a:pt x="115" y="149"/>
                  </a:cubicBezTo>
                  <a:cubicBezTo>
                    <a:pt x="113" y="145"/>
                    <a:pt x="111" y="140"/>
                    <a:pt x="107" y="139"/>
                  </a:cubicBezTo>
                  <a:cubicBezTo>
                    <a:pt x="103" y="137"/>
                    <a:pt x="98" y="138"/>
                    <a:pt x="100" y="133"/>
                  </a:cubicBezTo>
                  <a:cubicBezTo>
                    <a:pt x="101" y="128"/>
                    <a:pt x="106" y="116"/>
                    <a:pt x="99" y="117"/>
                  </a:cubicBezTo>
                  <a:cubicBezTo>
                    <a:pt x="94" y="117"/>
                    <a:pt x="82" y="117"/>
                    <a:pt x="76" y="116"/>
                  </a:cubicBezTo>
                  <a:cubicBezTo>
                    <a:pt x="76" y="114"/>
                    <a:pt x="76" y="111"/>
                    <a:pt x="76" y="109"/>
                  </a:cubicBezTo>
                  <a:cubicBezTo>
                    <a:pt x="77" y="104"/>
                    <a:pt x="81" y="102"/>
                    <a:pt x="79" y="96"/>
                  </a:cubicBezTo>
                  <a:cubicBezTo>
                    <a:pt x="76" y="90"/>
                    <a:pt x="74" y="87"/>
                    <a:pt x="70" y="82"/>
                  </a:cubicBezTo>
                  <a:cubicBezTo>
                    <a:pt x="66" y="78"/>
                    <a:pt x="71" y="79"/>
                    <a:pt x="70" y="68"/>
                  </a:cubicBezTo>
                  <a:cubicBezTo>
                    <a:pt x="70" y="57"/>
                    <a:pt x="73" y="65"/>
                    <a:pt x="77" y="61"/>
                  </a:cubicBezTo>
                  <a:cubicBezTo>
                    <a:pt x="81" y="57"/>
                    <a:pt x="85" y="59"/>
                    <a:pt x="87" y="61"/>
                  </a:cubicBezTo>
                  <a:cubicBezTo>
                    <a:pt x="90" y="63"/>
                    <a:pt x="92" y="57"/>
                    <a:pt x="95" y="53"/>
                  </a:cubicBezTo>
                  <a:cubicBezTo>
                    <a:pt x="97" y="49"/>
                    <a:pt x="100" y="54"/>
                    <a:pt x="105" y="53"/>
                  </a:cubicBezTo>
                  <a:cubicBezTo>
                    <a:pt x="109" y="52"/>
                    <a:pt x="107" y="47"/>
                    <a:pt x="109" y="42"/>
                  </a:cubicBezTo>
                  <a:cubicBezTo>
                    <a:pt x="110" y="37"/>
                    <a:pt x="102" y="38"/>
                    <a:pt x="100" y="35"/>
                  </a:cubicBezTo>
                  <a:cubicBezTo>
                    <a:pt x="98" y="32"/>
                    <a:pt x="91" y="34"/>
                    <a:pt x="87" y="34"/>
                  </a:cubicBezTo>
                  <a:cubicBezTo>
                    <a:pt x="83" y="33"/>
                    <a:pt x="84" y="26"/>
                    <a:pt x="84" y="21"/>
                  </a:cubicBezTo>
                  <a:cubicBezTo>
                    <a:pt x="83" y="16"/>
                    <a:pt x="72" y="17"/>
                    <a:pt x="64" y="16"/>
                  </a:cubicBezTo>
                  <a:cubicBezTo>
                    <a:pt x="57" y="15"/>
                    <a:pt x="69" y="8"/>
                    <a:pt x="71" y="6"/>
                  </a:cubicBezTo>
                  <a:cubicBezTo>
                    <a:pt x="73" y="4"/>
                    <a:pt x="75" y="9"/>
                    <a:pt x="79" y="11"/>
                  </a:cubicBezTo>
                  <a:cubicBezTo>
                    <a:pt x="83" y="13"/>
                    <a:pt x="82" y="10"/>
                    <a:pt x="85" y="8"/>
                  </a:cubicBezTo>
                  <a:cubicBezTo>
                    <a:pt x="88" y="5"/>
                    <a:pt x="95" y="10"/>
                    <a:pt x="97" y="12"/>
                  </a:cubicBezTo>
                  <a:cubicBezTo>
                    <a:pt x="99" y="15"/>
                    <a:pt x="102" y="11"/>
                    <a:pt x="103" y="7"/>
                  </a:cubicBezTo>
                  <a:cubicBezTo>
                    <a:pt x="104" y="3"/>
                    <a:pt x="116" y="12"/>
                    <a:pt x="121" y="12"/>
                  </a:cubicBezTo>
                  <a:cubicBezTo>
                    <a:pt x="125" y="13"/>
                    <a:pt x="126" y="9"/>
                    <a:pt x="127" y="6"/>
                  </a:cubicBezTo>
                  <a:cubicBezTo>
                    <a:pt x="128" y="2"/>
                    <a:pt x="133" y="10"/>
                    <a:pt x="137" y="16"/>
                  </a:cubicBezTo>
                  <a:cubicBezTo>
                    <a:pt x="140" y="22"/>
                    <a:pt x="143" y="12"/>
                    <a:pt x="149" y="9"/>
                  </a:cubicBezTo>
                  <a:cubicBezTo>
                    <a:pt x="154" y="6"/>
                    <a:pt x="155" y="8"/>
                    <a:pt x="158" y="0"/>
                  </a:cubicBezTo>
                  <a:cubicBezTo>
                    <a:pt x="161" y="2"/>
                    <a:pt x="167" y="7"/>
                    <a:pt x="169" y="11"/>
                  </a:cubicBezTo>
                  <a:cubicBezTo>
                    <a:pt x="173" y="18"/>
                    <a:pt x="172" y="25"/>
                    <a:pt x="178" y="28"/>
                  </a:cubicBezTo>
                  <a:cubicBezTo>
                    <a:pt x="183" y="31"/>
                    <a:pt x="188" y="30"/>
                    <a:pt x="191" y="38"/>
                  </a:cubicBezTo>
                  <a:cubicBezTo>
                    <a:pt x="195" y="45"/>
                    <a:pt x="196" y="48"/>
                    <a:pt x="205" y="50"/>
                  </a:cubicBezTo>
                  <a:cubicBezTo>
                    <a:pt x="215" y="53"/>
                    <a:pt x="224" y="56"/>
                    <a:pt x="228" y="59"/>
                  </a:cubicBezTo>
                  <a:cubicBezTo>
                    <a:pt x="232" y="62"/>
                    <a:pt x="238" y="65"/>
                    <a:pt x="251" y="62"/>
                  </a:cubicBezTo>
                  <a:cubicBezTo>
                    <a:pt x="264" y="60"/>
                    <a:pt x="276" y="63"/>
                    <a:pt x="279" y="61"/>
                  </a:cubicBezTo>
                  <a:cubicBezTo>
                    <a:pt x="282" y="58"/>
                    <a:pt x="290" y="59"/>
                    <a:pt x="297" y="58"/>
                  </a:cubicBezTo>
                  <a:cubicBezTo>
                    <a:pt x="304" y="57"/>
                    <a:pt x="307" y="53"/>
                    <a:pt x="315" y="54"/>
                  </a:cubicBezTo>
                  <a:cubicBezTo>
                    <a:pt x="324" y="55"/>
                    <a:pt x="345" y="53"/>
                    <a:pt x="345" y="59"/>
                  </a:cubicBezTo>
                  <a:cubicBezTo>
                    <a:pt x="346" y="65"/>
                    <a:pt x="339" y="74"/>
                    <a:pt x="342" y="79"/>
                  </a:cubicBezTo>
                  <a:cubicBezTo>
                    <a:pt x="345" y="84"/>
                    <a:pt x="348" y="80"/>
                    <a:pt x="346" y="87"/>
                  </a:cubicBezTo>
                  <a:cubicBezTo>
                    <a:pt x="344" y="94"/>
                    <a:pt x="346" y="109"/>
                    <a:pt x="353" y="104"/>
                  </a:cubicBezTo>
                  <a:cubicBezTo>
                    <a:pt x="361" y="100"/>
                    <a:pt x="365" y="103"/>
                    <a:pt x="368" y="100"/>
                  </a:cubicBezTo>
                  <a:cubicBezTo>
                    <a:pt x="370" y="98"/>
                    <a:pt x="376" y="95"/>
                    <a:pt x="379" y="98"/>
                  </a:cubicBezTo>
                  <a:cubicBezTo>
                    <a:pt x="382" y="100"/>
                    <a:pt x="390" y="104"/>
                    <a:pt x="392" y="101"/>
                  </a:cubicBezTo>
                  <a:cubicBezTo>
                    <a:pt x="395" y="99"/>
                    <a:pt x="397" y="101"/>
                    <a:pt x="399" y="103"/>
                  </a:cubicBezTo>
                  <a:cubicBezTo>
                    <a:pt x="400" y="106"/>
                    <a:pt x="398" y="121"/>
                    <a:pt x="412" y="119"/>
                  </a:cubicBezTo>
                  <a:cubicBezTo>
                    <a:pt x="425" y="118"/>
                    <a:pt x="428" y="118"/>
                    <a:pt x="430" y="115"/>
                  </a:cubicBezTo>
                  <a:cubicBezTo>
                    <a:pt x="432" y="111"/>
                    <a:pt x="436" y="105"/>
                    <a:pt x="440" y="110"/>
                  </a:cubicBezTo>
                  <a:cubicBezTo>
                    <a:pt x="444" y="116"/>
                    <a:pt x="445" y="121"/>
                    <a:pt x="448" y="123"/>
                  </a:cubicBezTo>
                  <a:cubicBezTo>
                    <a:pt x="449" y="124"/>
                    <a:pt x="449" y="124"/>
                    <a:pt x="450" y="124"/>
                  </a:cubicBezTo>
                  <a:cubicBezTo>
                    <a:pt x="451" y="124"/>
                    <a:pt x="452" y="124"/>
                    <a:pt x="457" y="128"/>
                  </a:cubicBezTo>
                  <a:cubicBezTo>
                    <a:pt x="466" y="133"/>
                    <a:pt x="458" y="136"/>
                    <a:pt x="463" y="136"/>
                  </a:cubicBezTo>
                  <a:cubicBezTo>
                    <a:pt x="468" y="136"/>
                    <a:pt x="471" y="131"/>
                    <a:pt x="472" y="135"/>
                  </a:cubicBezTo>
                  <a:cubicBezTo>
                    <a:pt x="473" y="138"/>
                    <a:pt x="484" y="133"/>
                    <a:pt x="485" y="136"/>
                  </a:cubicBezTo>
                  <a:cubicBezTo>
                    <a:pt x="487" y="139"/>
                    <a:pt x="486" y="143"/>
                    <a:pt x="490" y="145"/>
                  </a:cubicBezTo>
                  <a:cubicBezTo>
                    <a:pt x="494" y="147"/>
                    <a:pt x="501" y="148"/>
                    <a:pt x="495" y="151"/>
                  </a:cubicBezTo>
                  <a:cubicBezTo>
                    <a:pt x="490" y="155"/>
                    <a:pt x="487" y="150"/>
                    <a:pt x="486" y="157"/>
                  </a:cubicBezTo>
                  <a:cubicBezTo>
                    <a:pt x="484" y="165"/>
                    <a:pt x="486" y="165"/>
                    <a:pt x="484" y="167"/>
                  </a:cubicBezTo>
                  <a:cubicBezTo>
                    <a:pt x="483" y="169"/>
                    <a:pt x="476" y="169"/>
                    <a:pt x="483" y="173"/>
                  </a:cubicBezTo>
                  <a:cubicBezTo>
                    <a:pt x="489" y="177"/>
                    <a:pt x="492" y="175"/>
                    <a:pt x="492" y="180"/>
                  </a:cubicBezTo>
                  <a:cubicBezTo>
                    <a:pt x="491" y="186"/>
                    <a:pt x="488" y="199"/>
                    <a:pt x="494" y="200"/>
                  </a:cubicBezTo>
                  <a:cubicBezTo>
                    <a:pt x="501" y="201"/>
                    <a:pt x="502" y="199"/>
                    <a:pt x="502" y="206"/>
                  </a:cubicBezTo>
                  <a:cubicBezTo>
                    <a:pt x="503" y="211"/>
                    <a:pt x="510" y="222"/>
                    <a:pt x="511" y="228"/>
                  </a:cubicBezTo>
                  <a:cubicBezTo>
                    <a:pt x="512" y="230"/>
                    <a:pt x="512" y="231"/>
                    <a:pt x="511" y="231"/>
                  </a:cubicBezTo>
                  <a:cubicBezTo>
                    <a:pt x="506" y="231"/>
                    <a:pt x="501" y="231"/>
                    <a:pt x="503" y="235"/>
                  </a:cubicBezTo>
                  <a:cubicBezTo>
                    <a:pt x="505" y="239"/>
                    <a:pt x="514" y="236"/>
                    <a:pt x="511" y="24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9">
              <a:extLst>
                <a:ext uri="{FF2B5EF4-FFF2-40B4-BE49-F238E27FC236}">
                  <a16:creationId xmlns:a16="http://schemas.microsoft.com/office/drawing/2014/main" id="{A654457A-C88F-4553-BB3C-DFD9579116D3}"/>
                </a:ext>
              </a:extLst>
            </p:cNvPr>
            <p:cNvSpPr>
              <a:spLocks/>
            </p:cNvSpPr>
            <p:nvPr/>
          </p:nvSpPr>
          <p:spPr bwMode="auto">
            <a:xfrm>
              <a:off x="5020" y="2132"/>
              <a:ext cx="974" cy="889"/>
            </a:xfrm>
            <a:custGeom>
              <a:avLst/>
              <a:gdLst>
                <a:gd name="T0" fmla="*/ 392 w 412"/>
                <a:gd name="T1" fmla="*/ 175 h 376"/>
                <a:gd name="T2" fmla="*/ 371 w 412"/>
                <a:gd name="T3" fmla="*/ 191 h 376"/>
                <a:gd name="T4" fmla="*/ 349 w 412"/>
                <a:gd name="T5" fmla="*/ 170 h 376"/>
                <a:gd name="T6" fmla="*/ 333 w 412"/>
                <a:gd name="T7" fmla="*/ 180 h 376"/>
                <a:gd name="T8" fmla="*/ 332 w 412"/>
                <a:gd name="T9" fmla="*/ 210 h 376"/>
                <a:gd name="T10" fmla="*/ 321 w 412"/>
                <a:gd name="T11" fmla="*/ 236 h 376"/>
                <a:gd name="T12" fmla="*/ 302 w 412"/>
                <a:gd name="T13" fmla="*/ 245 h 376"/>
                <a:gd name="T14" fmla="*/ 300 w 412"/>
                <a:gd name="T15" fmla="*/ 259 h 376"/>
                <a:gd name="T16" fmla="*/ 329 w 412"/>
                <a:gd name="T17" fmla="*/ 284 h 376"/>
                <a:gd name="T18" fmla="*/ 363 w 412"/>
                <a:gd name="T19" fmla="*/ 288 h 376"/>
                <a:gd name="T20" fmla="*/ 370 w 412"/>
                <a:gd name="T21" fmla="*/ 328 h 376"/>
                <a:gd name="T22" fmla="*/ 351 w 412"/>
                <a:gd name="T23" fmla="*/ 345 h 376"/>
                <a:gd name="T24" fmla="*/ 336 w 412"/>
                <a:gd name="T25" fmla="*/ 375 h 376"/>
                <a:gd name="T26" fmla="*/ 318 w 412"/>
                <a:gd name="T27" fmla="*/ 367 h 376"/>
                <a:gd name="T28" fmla="*/ 287 w 412"/>
                <a:gd name="T29" fmla="*/ 355 h 376"/>
                <a:gd name="T30" fmla="*/ 267 w 412"/>
                <a:gd name="T31" fmla="*/ 350 h 376"/>
                <a:gd name="T32" fmla="*/ 241 w 412"/>
                <a:gd name="T33" fmla="*/ 356 h 376"/>
                <a:gd name="T34" fmla="*/ 230 w 412"/>
                <a:gd name="T35" fmla="*/ 331 h 376"/>
                <a:gd name="T36" fmla="*/ 203 w 412"/>
                <a:gd name="T37" fmla="*/ 306 h 376"/>
                <a:gd name="T38" fmla="*/ 167 w 412"/>
                <a:gd name="T39" fmla="*/ 313 h 376"/>
                <a:gd name="T40" fmla="*/ 116 w 412"/>
                <a:gd name="T41" fmla="*/ 311 h 376"/>
                <a:gd name="T42" fmla="*/ 79 w 412"/>
                <a:gd name="T43" fmla="*/ 290 h 376"/>
                <a:gd name="T44" fmla="*/ 57 w 412"/>
                <a:gd name="T45" fmla="*/ 263 h 376"/>
                <a:gd name="T46" fmla="*/ 47 w 412"/>
                <a:gd name="T47" fmla="*/ 251 h 376"/>
                <a:gd name="T48" fmla="*/ 48 w 412"/>
                <a:gd name="T49" fmla="*/ 232 h 376"/>
                <a:gd name="T50" fmla="*/ 33 w 412"/>
                <a:gd name="T51" fmla="*/ 215 h 376"/>
                <a:gd name="T52" fmla="*/ 20 w 412"/>
                <a:gd name="T53" fmla="*/ 201 h 376"/>
                <a:gd name="T54" fmla="*/ 5 w 412"/>
                <a:gd name="T55" fmla="*/ 181 h 376"/>
                <a:gd name="T56" fmla="*/ 6 w 412"/>
                <a:gd name="T57" fmla="*/ 169 h 376"/>
                <a:gd name="T58" fmla="*/ 8 w 412"/>
                <a:gd name="T59" fmla="*/ 154 h 376"/>
                <a:gd name="T60" fmla="*/ 49 w 412"/>
                <a:gd name="T61" fmla="*/ 138 h 376"/>
                <a:gd name="T62" fmla="*/ 87 w 412"/>
                <a:gd name="T63" fmla="*/ 116 h 376"/>
                <a:gd name="T64" fmla="*/ 105 w 412"/>
                <a:gd name="T65" fmla="*/ 102 h 376"/>
                <a:gd name="T66" fmla="*/ 131 w 412"/>
                <a:gd name="T67" fmla="*/ 93 h 376"/>
                <a:gd name="T68" fmla="*/ 173 w 412"/>
                <a:gd name="T69" fmla="*/ 80 h 376"/>
                <a:gd name="T70" fmla="*/ 197 w 412"/>
                <a:gd name="T71" fmla="*/ 55 h 376"/>
                <a:gd name="T72" fmla="*/ 198 w 412"/>
                <a:gd name="T73" fmla="*/ 39 h 376"/>
                <a:gd name="T74" fmla="*/ 201 w 412"/>
                <a:gd name="T75" fmla="*/ 5 h 376"/>
                <a:gd name="T76" fmla="*/ 201 w 412"/>
                <a:gd name="T77" fmla="*/ 3 h 376"/>
                <a:gd name="T78" fmla="*/ 235 w 412"/>
                <a:gd name="T79" fmla="*/ 10 h 376"/>
                <a:gd name="T80" fmla="*/ 262 w 412"/>
                <a:gd name="T81" fmla="*/ 18 h 376"/>
                <a:gd name="T82" fmla="*/ 277 w 412"/>
                <a:gd name="T83" fmla="*/ 15 h 376"/>
                <a:gd name="T84" fmla="*/ 298 w 412"/>
                <a:gd name="T85" fmla="*/ 16 h 376"/>
                <a:gd name="T86" fmla="*/ 304 w 412"/>
                <a:gd name="T87" fmla="*/ 14 h 376"/>
                <a:gd name="T88" fmla="*/ 299 w 412"/>
                <a:gd name="T89" fmla="*/ 44 h 376"/>
                <a:gd name="T90" fmla="*/ 343 w 412"/>
                <a:gd name="T91" fmla="*/ 18 h 376"/>
                <a:gd name="T92" fmla="*/ 325 w 412"/>
                <a:gd name="T93" fmla="*/ 38 h 376"/>
                <a:gd name="T94" fmla="*/ 312 w 412"/>
                <a:gd name="T95" fmla="*/ 47 h 376"/>
                <a:gd name="T96" fmla="*/ 301 w 412"/>
                <a:gd name="T97" fmla="*/ 62 h 376"/>
                <a:gd name="T98" fmla="*/ 281 w 412"/>
                <a:gd name="T99" fmla="*/ 80 h 376"/>
                <a:gd name="T100" fmla="*/ 277 w 412"/>
                <a:gd name="T101" fmla="*/ 104 h 376"/>
                <a:gd name="T102" fmla="*/ 335 w 412"/>
                <a:gd name="T103" fmla="*/ 131 h 376"/>
                <a:gd name="T104" fmla="*/ 363 w 412"/>
                <a:gd name="T105" fmla="*/ 122 h 376"/>
                <a:gd name="T106" fmla="*/ 374 w 412"/>
                <a:gd name="T107" fmla="*/ 127 h 376"/>
                <a:gd name="T108" fmla="*/ 379 w 412"/>
                <a:gd name="T109" fmla="*/ 144 h 376"/>
                <a:gd name="T110" fmla="*/ 397 w 412"/>
                <a:gd name="T111" fmla="*/ 157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2" h="376">
                  <a:moveTo>
                    <a:pt x="405" y="170"/>
                  </a:moveTo>
                  <a:cubicBezTo>
                    <a:pt x="397" y="174"/>
                    <a:pt x="395" y="172"/>
                    <a:pt x="392" y="175"/>
                  </a:cubicBezTo>
                  <a:cubicBezTo>
                    <a:pt x="390" y="179"/>
                    <a:pt x="378" y="183"/>
                    <a:pt x="377" y="186"/>
                  </a:cubicBezTo>
                  <a:cubicBezTo>
                    <a:pt x="376" y="190"/>
                    <a:pt x="376" y="196"/>
                    <a:pt x="371" y="191"/>
                  </a:cubicBezTo>
                  <a:cubicBezTo>
                    <a:pt x="366" y="187"/>
                    <a:pt x="359" y="180"/>
                    <a:pt x="356" y="176"/>
                  </a:cubicBezTo>
                  <a:cubicBezTo>
                    <a:pt x="352" y="172"/>
                    <a:pt x="356" y="169"/>
                    <a:pt x="349" y="170"/>
                  </a:cubicBezTo>
                  <a:cubicBezTo>
                    <a:pt x="342" y="170"/>
                    <a:pt x="336" y="169"/>
                    <a:pt x="335" y="172"/>
                  </a:cubicBezTo>
                  <a:cubicBezTo>
                    <a:pt x="334" y="175"/>
                    <a:pt x="330" y="175"/>
                    <a:pt x="333" y="180"/>
                  </a:cubicBezTo>
                  <a:cubicBezTo>
                    <a:pt x="335" y="185"/>
                    <a:pt x="334" y="194"/>
                    <a:pt x="336" y="198"/>
                  </a:cubicBezTo>
                  <a:cubicBezTo>
                    <a:pt x="337" y="201"/>
                    <a:pt x="338" y="211"/>
                    <a:pt x="332" y="210"/>
                  </a:cubicBezTo>
                  <a:cubicBezTo>
                    <a:pt x="326" y="209"/>
                    <a:pt x="325" y="208"/>
                    <a:pt x="322" y="215"/>
                  </a:cubicBezTo>
                  <a:cubicBezTo>
                    <a:pt x="318" y="221"/>
                    <a:pt x="320" y="233"/>
                    <a:pt x="321" y="236"/>
                  </a:cubicBezTo>
                  <a:cubicBezTo>
                    <a:pt x="321" y="239"/>
                    <a:pt x="322" y="242"/>
                    <a:pt x="317" y="243"/>
                  </a:cubicBezTo>
                  <a:cubicBezTo>
                    <a:pt x="311" y="244"/>
                    <a:pt x="306" y="246"/>
                    <a:pt x="302" y="245"/>
                  </a:cubicBezTo>
                  <a:cubicBezTo>
                    <a:pt x="297" y="243"/>
                    <a:pt x="287" y="239"/>
                    <a:pt x="288" y="247"/>
                  </a:cubicBezTo>
                  <a:cubicBezTo>
                    <a:pt x="288" y="255"/>
                    <a:pt x="293" y="258"/>
                    <a:pt x="300" y="259"/>
                  </a:cubicBezTo>
                  <a:cubicBezTo>
                    <a:pt x="306" y="260"/>
                    <a:pt x="316" y="260"/>
                    <a:pt x="319" y="268"/>
                  </a:cubicBezTo>
                  <a:cubicBezTo>
                    <a:pt x="322" y="276"/>
                    <a:pt x="322" y="284"/>
                    <a:pt x="329" y="284"/>
                  </a:cubicBezTo>
                  <a:cubicBezTo>
                    <a:pt x="336" y="284"/>
                    <a:pt x="348" y="298"/>
                    <a:pt x="351" y="293"/>
                  </a:cubicBezTo>
                  <a:cubicBezTo>
                    <a:pt x="354" y="287"/>
                    <a:pt x="360" y="281"/>
                    <a:pt x="363" y="288"/>
                  </a:cubicBezTo>
                  <a:cubicBezTo>
                    <a:pt x="366" y="294"/>
                    <a:pt x="364" y="301"/>
                    <a:pt x="366" y="304"/>
                  </a:cubicBezTo>
                  <a:cubicBezTo>
                    <a:pt x="368" y="307"/>
                    <a:pt x="369" y="321"/>
                    <a:pt x="370" y="328"/>
                  </a:cubicBezTo>
                  <a:cubicBezTo>
                    <a:pt x="371" y="336"/>
                    <a:pt x="373" y="342"/>
                    <a:pt x="366" y="341"/>
                  </a:cubicBezTo>
                  <a:cubicBezTo>
                    <a:pt x="359" y="341"/>
                    <a:pt x="355" y="340"/>
                    <a:pt x="351" y="345"/>
                  </a:cubicBezTo>
                  <a:cubicBezTo>
                    <a:pt x="346" y="350"/>
                    <a:pt x="336" y="353"/>
                    <a:pt x="338" y="376"/>
                  </a:cubicBezTo>
                  <a:cubicBezTo>
                    <a:pt x="337" y="376"/>
                    <a:pt x="337" y="376"/>
                    <a:pt x="336" y="375"/>
                  </a:cubicBezTo>
                  <a:cubicBezTo>
                    <a:pt x="333" y="373"/>
                    <a:pt x="332" y="368"/>
                    <a:pt x="328" y="362"/>
                  </a:cubicBezTo>
                  <a:cubicBezTo>
                    <a:pt x="324" y="357"/>
                    <a:pt x="320" y="363"/>
                    <a:pt x="318" y="367"/>
                  </a:cubicBezTo>
                  <a:cubicBezTo>
                    <a:pt x="316" y="370"/>
                    <a:pt x="313" y="370"/>
                    <a:pt x="300" y="371"/>
                  </a:cubicBezTo>
                  <a:cubicBezTo>
                    <a:pt x="286" y="373"/>
                    <a:pt x="288" y="358"/>
                    <a:pt x="287" y="355"/>
                  </a:cubicBezTo>
                  <a:cubicBezTo>
                    <a:pt x="285" y="353"/>
                    <a:pt x="283" y="351"/>
                    <a:pt x="280" y="353"/>
                  </a:cubicBezTo>
                  <a:cubicBezTo>
                    <a:pt x="278" y="356"/>
                    <a:pt x="270" y="352"/>
                    <a:pt x="267" y="350"/>
                  </a:cubicBezTo>
                  <a:cubicBezTo>
                    <a:pt x="264" y="347"/>
                    <a:pt x="258" y="350"/>
                    <a:pt x="256" y="352"/>
                  </a:cubicBezTo>
                  <a:cubicBezTo>
                    <a:pt x="253" y="355"/>
                    <a:pt x="249" y="352"/>
                    <a:pt x="241" y="356"/>
                  </a:cubicBezTo>
                  <a:cubicBezTo>
                    <a:pt x="234" y="361"/>
                    <a:pt x="232" y="346"/>
                    <a:pt x="234" y="339"/>
                  </a:cubicBezTo>
                  <a:cubicBezTo>
                    <a:pt x="236" y="332"/>
                    <a:pt x="233" y="336"/>
                    <a:pt x="230" y="331"/>
                  </a:cubicBezTo>
                  <a:cubicBezTo>
                    <a:pt x="227" y="326"/>
                    <a:pt x="234" y="317"/>
                    <a:pt x="233" y="311"/>
                  </a:cubicBezTo>
                  <a:cubicBezTo>
                    <a:pt x="233" y="305"/>
                    <a:pt x="212" y="307"/>
                    <a:pt x="203" y="306"/>
                  </a:cubicBezTo>
                  <a:cubicBezTo>
                    <a:pt x="195" y="305"/>
                    <a:pt x="192" y="309"/>
                    <a:pt x="185" y="310"/>
                  </a:cubicBezTo>
                  <a:cubicBezTo>
                    <a:pt x="178" y="311"/>
                    <a:pt x="170" y="310"/>
                    <a:pt x="167" y="313"/>
                  </a:cubicBezTo>
                  <a:cubicBezTo>
                    <a:pt x="164" y="315"/>
                    <a:pt x="152" y="312"/>
                    <a:pt x="139" y="314"/>
                  </a:cubicBezTo>
                  <a:cubicBezTo>
                    <a:pt x="126" y="317"/>
                    <a:pt x="120" y="314"/>
                    <a:pt x="116" y="311"/>
                  </a:cubicBezTo>
                  <a:cubicBezTo>
                    <a:pt x="112" y="308"/>
                    <a:pt x="103" y="305"/>
                    <a:pt x="93" y="302"/>
                  </a:cubicBezTo>
                  <a:cubicBezTo>
                    <a:pt x="84" y="300"/>
                    <a:pt x="83" y="297"/>
                    <a:pt x="79" y="290"/>
                  </a:cubicBezTo>
                  <a:cubicBezTo>
                    <a:pt x="76" y="282"/>
                    <a:pt x="71" y="283"/>
                    <a:pt x="66" y="280"/>
                  </a:cubicBezTo>
                  <a:cubicBezTo>
                    <a:pt x="60" y="277"/>
                    <a:pt x="61" y="270"/>
                    <a:pt x="57" y="263"/>
                  </a:cubicBezTo>
                  <a:cubicBezTo>
                    <a:pt x="55" y="259"/>
                    <a:pt x="49" y="254"/>
                    <a:pt x="46" y="252"/>
                  </a:cubicBezTo>
                  <a:cubicBezTo>
                    <a:pt x="46" y="252"/>
                    <a:pt x="47" y="251"/>
                    <a:pt x="47" y="251"/>
                  </a:cubicBezTo>
                  <a:cubicBezTo>
                    <a:pt x="51" y="241"/>
                    <a:pt x="48" y="246"/>
                    <a:pt x="47" y="242"/>
                  </a:cubicBezTo>
                  <a:cubicBezTo>
                    <a:pt x="46" y="239"/>
                    <a:pt x="45" y="239"/>
                    <a:pt x="48" y="232"/>
                  </a:cubicBezTo>
                  <a:cubicBezTo>
                    <a:pt x="51" y="225"/>
                    <a:pt x="45" y="223"/>
                    <a:pt x="36" y="221"/>
                  </a:cubicBezTo>
                  <a:cubicBezTo>
                    <a:pt x="26" y="219"/>
                    <a:pt x="34" y="220"/>
                    <a:pt x="33" y="215"/>
                  </a:cubicBezTo>
                  <a:cubicBezTo>
                    <a:pt x="31" y="211"/>
                    <a:pt x="25" y="212"/>
                    <a:pt x="20" y="211"/>
                  </a:cubicBezTo>
                  <a:cubicBezTo>
                    <a:pt x="16" y="210"/>
                    <a:pt x="19" y="205"/>
                    <a:pt x="20" y="201"/>
                  </a:cubicBezTo>
                  <a:cubicBezTo>
                    <a:pt x="22" y="196"/>
                    <a:pt x="17" y="192"/>
                    <a:pt x="13" y="186"/>
                  </a:cubicBezTo>
                  <a:cubicBezTo>
                    <a:pt x="9" y="180"/>
                    <a:pt x="9" y="183"/>
                    <a:pt x="5" y="181"/>
                  </a:cubicBezTo>
                  <a:cubicBezTo>
                    <a:pt x="0" y="179"/>
                    <a:pt x="6" y="178"/>
                    <a:pt x="8" y="176"/>
                  </a:cubicBezTo>
                  <a:cubicBezTo>
                    <a:pt x="11" y="174"/>
                    <a:pt x="8" y="172"/>
                    <a:pt x="6" y="169"/>
                  </a:cubicBezTo>
                  <a:cubicBezTo>
                    <a:pt x="4" y="167"/>
                    <a:pt x="5" y="165"/>
                    <a:pt x="7" y="158"/>
                  </a:cubicBezTo>
                  <a:cubicBezTo>
                    <a:pt x="8" y="156"/>
                    <a:pt x="8" y="155"/>
                    <a:pt x="8" y="154"/>
                  </a:cubicBezTo>
                  <a:cubicBezTo>
                    <a:pt x="8" y="154"/>
                    <a:pt x="21" y="153"/>
                    <a:pt x="28" y="153"/>
                  </a:cubicBezTo>
                  <a:cubicBezTo>
                    <a:pt x="34" y="152"/>
                    <a:pt x="45" y="145"/>
                    <a:pt x="49" y="138"/>
                  </a:cubicBezTo>
                  <a:cubicBezTo>
                    <a:pt x="53" y="132"/>
                    <a:pt x="67" y="135"/>
                    <a:pt x="75" y="131"/>
                  </a:cubicBezTo>
                  <a:cubicBezTo>
                    <a:pt x="83" y="127"/>
                    <a:pt x="85" y="120"/>
                    <a:pt x="87" y="116"/>
                  </a:cubicBezTo>
                  <a:cubicBezTo>
                    <a:pt x="88" y="112"/>
                    <a:pt x="94" y="112"/>
                    <a:pt x="100" y="111"/>
                  </a:cubicBezTo>
                  <a:cubicBezTo>
                    <a:pt x="105" y="110"/>
                    <a:pt x="105" y="107"/>
                    <a:pt x="105" y="102"/>
                  </a:cubicBezTo>
                  <a:cubicBezTo>
                    <a:pt x="104" y="97"/>
                    <a:pt x="112" y="98"/>
                    <a:pt x="117" y="98"/>
                  </a:cubicBezTo>
                  <a:cubicBezTo>
                    <a:pt x="122" y="98"/>
                    <a:pt x="127" y="98"/>
                    <a:pt x="131" y="93"/>
                  </a:cubicBezTo>
                  <a:cubicBezTo>
                    <a:pt x="135" y="87"/>
                    <a:pt x="143" y="94"/>
                    <a:pt x="151" y="94"/>
                  </a:cubicBezTo>
                  <a:cubicBezTo>
                    <a:pt x="159" y="95"/>
                    <a:pt x="169" y="87"/>
                    <a:pt x="173" y="80"/>
                  </a:cubicBezTo>
                  <a:cubicBezTo>
                    <a:pt x="177" y="74"/>
                    <a:pt x="183" y="72"/>
                    <a:pt x="190" y="69"/>
                  </a:cubicBezTo>
                  <a:cubicBezTo>
                    <a:pt x="197" y="66"/>
                    <a:pt x="195" y="57"/>
                    <a:pt x="197" y="55"/>
                  </a:cubicBezTo>
                  <a:cubicBezTo>
                    <a:pt x="198" y="53"/>
                    <a:pt x="195" y="47"/>
                    <a:pt x="197" y="46"/>
                  </a:cubicBezTo>
                  <a:cubicBezTo>
                    <a:pt x="199" y="45"/>
                    <a:pt x="195" y="42"/>
                    <a:pt x="198" y="39"/>
                  </a:cubicBezTo>
                  <a:cubicBezTo>
                    <a:pt x="200" y="36"/>
                    <a:pt x="197" y="29"/>
                    <a:pt x="199" y="26"/>
                  </a:cubicBezTo>
                  <a:cubicBezTo>
                    <a:pt x="200" y="23"/>
                    <a:pt x="202" y="10"/>
                    <a:pt x="201" y="5"/>
                  </a:cubicBezTo>
                  <a:cubicBezTo>
                    <a:pt x="201" y="5"/>
                    <a:pt x="201" y="5"/>
                    <a:pt x="201" y="5"/>
                  </a:cubicBezTo>
                  <a:cubicBezTo>
                    <a:pt x="201" y="4"/>
                    <a:pt x="201" y="4"/>
                    <a:pt x="201" y="3"/>
                  </a:cubicBezTo>
                  <a:cubicBezTo>
                    <a:pt x="201" y="0"/>
                    <a:pt x="206" y="5"/>
                    <a:pt x="209" y="8"/>
                  </a:cubicBezTo>
                  <a:cubicBezTo>
                    <a:pt x="213" y="12"/>
                    <a:pt x="230" y="11"/>
                    <a:pt x="235" y="10"/>
                  </a:cubicBezTo>
                  <a:cubicBezTo>
                    <a:pt x="239" y="8"/>
                    <a:pt x="239" y="12"/>
                    <a:pt x="243" y="17"/>
                  </a:cubicBezTo>
                  <a:cubicBezTo>
                    <a:pt x="246" y="22"/>
                    <a:pt x="255" y="18"/>
                    <a:pt x="262" y="18"/>
                  </a:cubicBezTo>
                  <a:cubicBezTo>
                    <a:pt x="270" y="18"/>
                    <a:pt x="271" y="23"/>
                    <a:pt x="274" y="25"/>
                  </a:cubicBezTo>
                  <a:cubicBezTo>
                    <a:pt x="277" y="26"/>
                    <a:pt x="277" y="21"/>
                    <a:pt x="277" y="15"/>
                  </a:cubicBezTo>
                  <a:cubicBezTo>
                    <a:pt x="278" y="9"/>
                    <a:pt x="281" y="10"/>
                    <a:pt x="283" y="8"/>
                  </a:cubicBezTo>
                  <a:cubicBezTo>
                    <a:pt x="286" y="7"/>
                    <a:pt x="292" y="16"/>
                    <a:pt x="298" y="16"/>
                  </a:cubicBezTo>
                  <a:cubicBezTo>
                    <a:pt x="301" y="16"/>
                    <a:pt x="303" y="16"/>
                    <a:pt x="304" y="14"/>
                  </a:cubicBezTo>
                  <a:cubicBezTo>
                    <a:pt x="304" y="14"/>
                    <a:pt x="304" y="14"/>
                    <a:pt x="304" y="14"/>
                  </a:cubicBezTo>
                  <a:cubicBezTo>
                    <a:pt x="304" y="14"/>
                    <a:pt x="307" y="13"/>
                    <a:pt x="304" y="20"/>
                  </a:cubicBezTo>
                  <a:cubicBezTo>
                    <a:pt x="302" y="27"/>
                    <a:pt x="286" y="55"/>
                    <a:pt x="299" y="44"/>
                  </a:cubicBezTo>
                  <a:cubicBezTo>
                    <a:pt x="312" y="33"/>
                    <a:pt x="327" y="27"/>
                    <a:pt x="333" y="22"/>
                  </a:cubicBezTo>
                  <a:cubicBezTo>
                    <a:pt x="339" y="16"/>
                    <a:pt x="350" y="6"/>
                    <a:pt x="343" y="18"/>
                  </a:cubicBezTo>
                  <a:cubicBezTo>
                    <a:pt x="336" y="30"/>
                    <a:pt x="337" y="21"/>
                    <a:pt x="334" y="29"/>
                  </a:cubicBezTo>
                  <a:cubicBezTo>
                    <a:pt x="330" y="38"/>
                    <a:pt x="326" y="34"/>
                    <a:pt x="325" y="38"/>
                  </a:cubicBezTo>
                  <a:cubicBezTo>
                    <a:pt x="325" y="41"/>
                    <a:pt x="323" y="43"/>
                    <a:pt x="321" y="43"/>
                  </a:cubicBezTo>
                  <a:cubicBezTo>
                    <a:pt x="318" y="43"/>
                    <a:pt x="312" y="43"/>
                    <a:pt x="312" y="47"/>
                  </a:cubicBezTo>
                  <a:cubicBezTo>
                    <a:pt x="312" y="50"/>
                    <a:pt x="314" y="49"/>
                    <a:pt x="309" y="52"/>
                  </a:cubicBezTo>
                  <a:cubicBezTo>
                    <a:pt x="303" y="56"/>
                    <a:pt x="301" y="59"/>
                    <a:pt x="301" y="62"/>
                  </a:cubicBezTo>
                  <a:cubicBezTo>
                    <a:pt x="301" y="66"/>
                    <a:pt x="301" y="68"/>
                    <a:pt x="297" y="70"/>
                  </a:cubicBezTo>
                  <a:cubicBezTo>
                    <a:pt x="294" y="71"/>
                    <a:pt x="285" y="71"/>
                    <a:pt x="281" y="80"/>
                  </a:cubicBezTo>
                  <a:cubicBezTo>
                    <a:pt x="278" y="88"/>
                    <a:pt x="275" y="91"/>
                    <a:pt x="273" y="95"/>
                  </a:cubicBezTo>
                  <a:cubicBezTo>
                    <a:pt x="271" y="99"/>
                    <a:pt x="265" y="106"/>
                    <a:pt x="277" y="104"/>
                  </a:cubicBezTo>
                  <a:cubicBezTo>
                    <a:pt x="290" y="101"/>
                    <a:pt x="295" y="96"/>
                    <a:pt x="300" y="104"/>
                  </a:cubicBezTo>
                  <a:cubicBezTo>
                    <a:pt x="305" y="113"/>
                    <a:pt x="324" y="135"/>
                    <a:pt x="335" y="131"/>
                  </a:cubicBezTo>
                  <a:cubicBezTo>
                    <a:pt x="346" y="127"/>
                    <a:pt x="349" y="127"/>
                    <a:pt x="354" y="126"/>
                  </a:cubicBezTo>
                  <a:cubicBezTo>
                    <a:pt x="359" y="125"/>
                    <a:pt x="360" y="121"/>
                    <a:pt x="363" y="122"/>
                  </a:cubicBezTo>
                  <a:cubicBezTo>
                    <a:pt x="367" y="123"/>
                    <a:pt x="370" y="121"/>
                    <a:pt x="373" y="126"/>
                  </a:cubicBezTo>
                  <a:cubicBezTo>
                    <a:pt x="373" y="127"/>
                    <a:pt x="374" y="127"/>
                    <a:pt x="374" y="127"/>
                  </a:cubicBezTo>
                  <a:cubicBezTo>
                    <a:pt x="374" y="127"/>
                    <a:pt x="372" y="133"/>
                    <a:pt x="373" y="135"/>
                  </a:cubicBezTo>
                  <a:cubicBezTo>
                    <a:pt x="374" y="138"/>
                    <a:pt x="374" y="146"/>
                    <a:pt x="379" y="144"/>
                  </a:cubicBezTo>
                  <a:cubicBezTo>
                    <a:pt x="384" y="142"/>
                    <a:pt x="394" y="143"/>
                    <a:pt x="395" y="147"/>
                  </a:cubicBezTo>
                  <a:cubicBezTo>
                    <a:pt x="395" y="151"/>
                    <a:pt x="394" y="156"/>
                    <a:pt x="397" y="157"/>
                  </a:cubicBezTo>
                  <a:cubicBezTo>
                    <a:pt x="401" y="157"/>
                    <a:pt x="412" y="167"/>
                    <a:pt x="405" y="170"/>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40">
              <a:extLst>
                <a:ext uri="{FF2B5EF4-FFF2-40B4-BE49-F238E27FC236}">
                  <a16:creationId xmlns:a16="http://schemas.microsoft.com/office/drawing/2014/main" id="{4DB30589-FD1E-4EAD-909F-4B18DA39F08E}"/>
                </a:ext>
              </a:extLst>
            </p:cNvPr>
            <p:cNvSpPr>
              <a:spLocks/>
            </p:cNvSpPr>
            <p:nvPr/>
          </p:nvSpPr>
          <p:spPr bwMode="auto">
            <a:xfrm>
              <a:off x="5606" y="3196"/>
              <a:ext cx="759" cy="1080"/>
            </a:xfrm>
            <a:custGeom>
              <a:avLst/>
              <a:gdLst>
                <a:gd name="T0" fmla="*/ 314 w 321"/>
                <a:gd name="T1" fmla="*/ 153 h 457"/>
                <a:gd name="T2" fmla="*/ 294 w 321"/>
                <a:gd name="T3" fmla="*/ 164 h 457"/>
                <a:gd name="T4" fmla="*/ 275 w 321"/>
                <a:gd name="T5" fmla="*/ 177 h 457"/>
                <a:gd name="T6" fmla="*/ 250 w 321"/>
                <a:gd name="T7" fmla="*/ 180 h 457"/>
                <a:gd name="T8" fmla="*/ 242 w 321"/>
                <a:gd name="T9" fmla="*/ 193 h 457"/>
                <a:gd name="T10" fmla="*/ 240 w 321"/>
                <a:gd name="T11" fmla="*/ 213 h 457"/>
                <a:gd name="T12" fmla="*/ 235 w 321"/>
                <a:gd name="T13" fmla="*/ 235 h 457"/>
                <a:gd name="T14" fmla="*/ 219 w 321"/>
                <a:gd name="T15" fmla="*/ 248 h 457"/>
                <a:gd name="T16" fmla="*/ 207 w 321"/>
                <a:gd name="T17" fmla="*/ 282 h 457"/>
                <a:gd name="T18" fmla="*/ 200 w 321"/>
                <a:gd name="T19" fmla="*/ 309 h 457"/>
                <a:gd name="T20" fmla="*/ 194 w 321"/>
                <a:gd name="T21" fmla="*/ 336 h 457"/>
                <a:gd name="T22" fmla="*/ 184 w 321"/>
                <a:gd name="T23" fmla="*/ 363 h 457"/>
                <a:gd name="T24" fmla="*/ 180 w 321"/>
                <a:gd name="T25" fmla="*/ 383 h 457"/>
                <a:gd name="T26" fmla="*/ 176 w 321"/>
                <a:gd name="T27" fmla="*/ 410 h 457"/>
                <a:gd name="T28" fmla="*/ 172 w 321"/>
                <a:gd name="T29" fmla="*/ 421 h 457"/>
                <a:gd name="T30" fmla="*/ 149 w 321"/>
                <a:gd name="T31" fmla="*/ 428 h 457"/>
                <a:gd name="T32" fmla="*/ 116 w 321"/>
                <a:gd name="T33" fmla="*/ 437 h 457"/>
                <a:gd name="T34" fmla="*/ 104 w 321"/>
                <a:gd name="T35" fmla="*/ 444 h 457"/>
                <a:gd name="T36" fmla="*/ 74 w 321"/>
                <a:gd name="T37" fmla="*/ 452 h 457"/>
                <a:gd name="T38" fmla="*/ 82 w 321"/>
                <a:gd name="T39" fmla="*/ 414 h 457"/>
                <a:gd name="T40" fmla="*/ 91 w 321"/>
                <a:gd name="T41" fmla="*/ 392 h 457"/>
                <a:gd name="T42" fmla="*/ 61 w 321"/>
                <a:gd name="T43" fmla="*/ 395 h 457"/>
                <a:gd name="T44" fmla="*/ 41 w 321"/>
                <a:gd name="T45" fmla="*/ 386 h 457"/>
                <a:gd name="T46" fmla="*/ 41 w 321"/>
                <a:gd name="T47" fmla="*/ 373 h 457"/>
                <a:gd name="T48" fmla="*/ 41 w 321"/>
                <a:gd name="T49" fmla="*/ 352 h 457"/>
                <a:gd name="T50" fmla="*/ 50 w 321"/>
                <a:gd name="T51" fmla="*/ 331 h 457"/>
                <a:gd name="T52" fmla="*/ 41 w 321"/>
                <a:gd name="T53" fmla="*/ 304 h 457"/>
                <a:gd name="T54" fmla="*/ 26 w 321"/>
                <a:gd name="T55" fmla="*/ 273 h 457"/>
                <a:gd name="T56" fmla="*/ 19 w 321"/>
                <a:gd name="T57" fmla="*/ 248 h 457"/>
                <a:gd name="T58" fmla="*/ 2 w 321"/>
                <a:gd name="T59" fmla="*/ 222 h 457"/>
                <a:gd name="T60" fmla="*/ 8 w 321"/>
                <a:gd name="T61" fmla="*/ 198 h 457"/>
                <a:gd name="T62" fmla="*/ 25 w 321"/>
                <a:gd name="T63" fmla="*/ 178 h 457"/>
                <a:gd name="T64" fmla="*/ 33 w 321"/>
                <a:gd name="T65" fmla="*/ 156 h 457"/>
                <a:gd name="T66" fmla="*/ 12 w 321"/>
                <a:gd name="T67" fmla="*/ 112 h 457"/>
                <a:gd name="T68" fmla="*/ 13 w 321"/>
                <a:gd name="T69" fmla="*/ 112 h 457"/>
                <a:gd name="T70" fmla="*/ 31 w 321"/>
                <a:gd name="T71" fmla="*/ 99 h 457"/>
                <a:gd name="T72" fmla="*/ 43 w 321"/>
                <a:gd name="T73" fmla="*/ 87 h 457"/>
                <a:gd name="T74" fmla="*/ 65 w 321"/>
                <a:gd name="T75" fmla="*/ 82 h 457"/>
                <a:gd name="T76" fmla="*/ 89 w 321"/>
                <a:gd name="T77" fmla="*/ 66 h 457"/>
                <a:gd name="T78" fmla="*/ 116 w 321"/>
                <a:gd name="T79" fmla="*/ 46 h 457"/>
                <a:gd name="T80" fmla="*/ 132 w 321"/>
                <a:gd name="T81" fmla="*/ 44 h 457"/>
                <a:gd name="T82" fmla="*/ 151 w 321"/>
                <a:gd name="T83" fmla="*/ 43 h 457"/>
                <a:gd name="T84" fmla="*/ 151 w 321"/>
                <a:gd name="T85" fmla="*/ 33 h 457"/>
                <a:gd name="T86" fmla="*/ 170 w 321"/>
                <a:gd name="T87" fmla="*/ 19 h 457"/>
                <a:gd name="T88" fmla="*/ 196 w 321"/>
                <a:gd name="T89" fmla="*/ 19 h 457"/>
                <a:gd name="T90" fmla="*/ 191 w 321"/>
                <a:gd name="T91" fmla="*/ 48 h 457"/>
                <a:gd name="T92" fmla="*/ 218 w 321"/>
                <a:gd name="T93" fmla="*/ 34 h 457"/>
                <a:gd name="T94" fmla="*/ 227 w 321"/>
                <a:gd name="T95" fmla="*/ 25 h 457"/>
                <a:gd name="T96" fmla="*/ 262 w 321"/>
                <a:gd name="T97" fmla="*/ 42 h 457"/>
                <a:gd name="T98" fmla="*/ 297 w 321"/>
                <a:gd name="T99" fmla="*/ 51 h 457"/>
                <a:gd name="T100" fmla="*/ 295 w 321"/>
                <a:gd name="T101" fmla="*/ 53 h 457"/>
                <a:gd name="T102" fmla="*/ 286 w 321"/>
                <a:gd name="T103" fmla="*/ 73 h 457"/>
                <a:gd name="T104" fmla="*/ 312 w 321"/>
                <a:gd name="T105" fmla="*/ 102 h 457"/>
                <a:gd name="T106" fmla="*/ 321 w 321"/>
                <a:gd name="T107" fmla="*/ 137 h 457"/>
                <a:gd name="T108" fmla="*/ 318 w 321"/>
                <a:gd name="T109" fmla="*/ 145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1" h="457">
                  <a:moveTo>
                    <a:pt x="318" y="145"/>
                  </a:moveTo>
                  <a:cubicBezTo>
                    <a:pt x="316" y="149"/>
                    <a:pt x="320" y="153"/>
                    <a:pt x="314" y="153"/>
                  </a:cubicBezTo>
                  <a:cubicBezTo>
                    <a:pt x="309" y="153"/>
                    <a:pt x="308" y="151"/>
                    <a:pt x="303" y="156"/>
                  </a:cubicBezTo>
                  <a:cubicBezTo>
                    <a:pt x="298" y="162"/>
                    <a:pt x="298" y="164"/>
                    <a:pt x="294" y="164"/>
                  </a:cubicBezTo>
                  <a:cubicBezTo>
                    <a:pt x="291" y="164"/>
                    <a:pt x="288" y="163"/>
                    <a:pt x="286" y="167"/>
                  </a:cubicBezTo>
                  <a:cubicBezTo>
                    <a:pt x="284" y="171"/>
                    <a:pt x="280" y="181"/>
                    <a:pt x="275" y="177"/>
                  </a:cubicBezTo>
                  <a:cubicBezTo>
                    <a:pt x="271" y="174"/>
                    <a:pt x="264" y="165"/>
                    <a:pt x="260" y="170"/>
                  </a:cubicBezTo>
                  <a:cubicBezTo>
                    <a:pt x="256" y="175"/>
                    <a:pt x="253" y="179"/>
                    <a:pt x="250" y="180"/>
                  </a:cubicBezTo>
                  <a:cubicBezTo>
                    <a:pt x="247" y="182"/>
                    <a:pt x="244" y="179"/>
                    <a:pt x="243" y="184"/>
                  </a:cubicBezTo>
                  <a:cubicBezTo>
                    <a:pt x="242" y="190"/>
                    <a:pt x="246" y="190"/>
                    <a:pt x="242" y="193"/>
                  </a:cubicBezTo>
                  <a:cubicBezTo>
                    <a:pt x="238" y="195"/>
                    <a:pt x="237" y="193"/>
                    <a:pt x="236" y="199"/>
                  </a:cubicBezTo>
                  <a:cubicBezTo>
                    <a:pt x="236" y="206"/>
                    <a:pt x="238" y="211"/>
                    <a:pt x="240" y="213"/>
                  </a:cubicBezTo>
                  <a:cubicBezTo>
                    <a:pt x="242" y="214"/>
                    <a:pt x="244" y="216"/>
                    <a:pt x="245" y="221"/>
                  </a:cubicBezTo>
                  <a:cubicBezTo>
                    <a:pt x="245" y="227"/>
                    <a:pt x="236" y="230"/>
                    <a:pt x="235" y="235"/>
                  </a:cubicBezTo>
                  <a:cubicBezTo>
                    <a:pt x="234" y="240"/>
                    <a:pt x="233" y="245"/>
                    <a:pt x="230" y="245"/>
                  </a:cubicBezTo>
                  <a:cubicBezTo>
                    <a:pt x="226" y="246"/>
                    <a:pt x="226" y="239"/>
                    <a:pt x="219" y="248"/>
                  </a:cubicBezTo>
                  <a:cubicBezTo>
                    <a:pt x="213" y="257"/>
                    <a:pt x="208" y="252"/>
                    <a:pt x="209" y="263"/>
                  </a:cubicBezTo>
                  <a:cubicBezTo>
                    <a:pt x="209" y="274"/>
                    <a:pt x="201" y="274"/>
                    <a:pt x="207" y="282"/>
                  </a:cubicBezTo>
                  <a:cubicBezTo>
                    <a:pt x="214" y="290"/>
                    <a:pt x="219" y="295"/>
                    <a:pt x="213" y="297"/>
                  </a:cubicBezTo>
                  <a:cubicBezTo>
                    <a:pt x="207" y="299"/>
                    <a:pt x="199" y="302"/>
                    <a:pt x="200" y="309"/>
                  </a:cubicBezTo>
                  <a:cubicBezTo>
                    <a:pt x="201" y="315"/>
                    <a:pt x="206" y="327"/>
                    <a:pt x="202" y="330"/>
                  </a:cubicBezTo>
                  <a:cubicBezTo>
                    <a:pt x="197" y="334"/>
                    <a:pt x="197" y="335"/>
                    <a:pt x="194" y="336"/>
                  </a:cubicBezTo>
                  <a:cubicBezTo>
                    <a:pt x="190" y="336"/>
                    <a:pt x="187" y="335"/>
                    <a:pt x="188" y="340"/>
                  </a:cubicBezTo>
                  <a:cubicBezTo>
                    <a:pt x="189" y="346"/>
                    <a:pt x="188" y="360"/>
                    <a:pt x="184" y="363"/>
                  </a:cubicBezTo>
                  <a:cubicBezTo>
                    <a:pt x="180" y="366"/>
                    <a:pt x="178" y="366"/>
                    <a:pt x="179" y="369"/>
                  </a:cubicBezTo>
                  <a:cubicBezTo>
                    <a:pt x="180" y="373"/>
                    <a:pt x="184" y="380"/>
                    <a:pt x="180" y="383"/>
                  </a:cubicBezTo>
                  <a:cubicBezTo>
                    <a:pt x="177" y="385"/>
                    <a:pt x="171" y="389"/>
                    <a:pt x="172" y="393"/>
                  </a:cubicBezTo>
                  <a:cubicBezTo>
                    <a:pt x="173" y="396"/>
                    <a:pt x="176" y="410"/>
                    <a:pt x="176" y="410"/>
                  </a:cubicBezTo>
                  <a:cubicBezTo>
                    <a:pt x="173" y="410"/>
                    <a:pt x="176" y="412"/>
                    <a:pt x="178" y="416"/>
                  </a:cubicBezTo>
                  <a:cubicBezTo>
                    <a:pt x="181" y="421"/>
                    <a:pt x="177" y="419"/>
                    <a:pt x="172" y="421"/>
                  </a:cubicBezTo>
                  <a:cubicBezTo>
                    <a:pt x="168" y="423"/>
                    <a:pt x="172" y="435"/>
                    <a:pt x="170" y="444"/>
                  </a:cubicBezTo>
                  <a:cubicBezTo>
                    <a:pt x="167" y="453"/>
                    <a:pt x="153" y="434"/>
                    <a:pt x="149" y="428"/>
                  </a:cubicBezTo>
                  <a:cubicBezTo>
                    <a:pt x="146" y="421"/>
                    <a:pt x="138" y="431"/>
                    <a:pt x="134" y="434"/>
                  </a:cubicBezTo>
                  <a:cubicBezTo>
                    <a:pt x="130" y="438"/>
                    <a:pt x="121" y="436"/>
                    <a:pt x="116" y="437"/>
                  </a:cubicBezTo>
                  <a:cubicBezTo>
                    <a:pt x="112" y="438"/>
                    <a:pt x="112" y="440"/>
                    <a:pt x="111" y="444"/>
                  </a:cubicBezTo>
                  <a:cubicBezTo>
                    <a:pt x="110" y="447"/>
                    <a:pt x="104" y="445"/>
                    <a:pt x="104" y="444"/>
                  </a:cubicBezTo>
                  <a:cubicBezTo>
                    <a:pt x="103" y="443"/>
                    <a:pt x="95" y="447"/>
                    <a:pt x="87" y="452"/>
                  </a:cubicBezTo>
                  <a:cubicBezTo>
                    <a:pt x="80" y="457"/>
                    <a:pt x="82" y="456"/>
                    <a:pt x="74" y="452"/>
                  </a:cubicBezTo>
                  <a:cubicBezTo>
                    <a:pt x="67" y="448"/>
                    <a:pt x="71" y="440"/>
                    <a:pt x="71" y="430"/>
                  </a:cubicBezTo>
                  <a:cubicBezTo>
                    <a:pt x="70" y="419"/>
                    <a:pt x="78" y="421"/>
                    <a:pt x="82" y="414"/>
                  </a:cubicBezTo>
                  <a:cubicBezTo>
                    <a:pt x="85" y="408"/>
                    <a:pt x="86" y="410"/>
                    <a:pt x="91" y="405"/>
                  </a:cubicBezTo>
                  <a:cubicBezTo>
                    <a:pt x="96" y="399"/>
                    <a:pt x="92" y="397"/>
                    <a:pt x="91" y="392"/>
                  </a:cubicBezTo>
                  <a:cubicBezTo>
                    <a:pt x="91" y="388"/>
                    <a:pt x="78" y="388"/>
                    <a:pt x="71" y="387"/>
                  </a:cubicBezTo>
                  <a:cubicBezTo>
                    <a:pt x="63" y="385"/>
                    <a:pt x="62" y="389"/>
                    <a:pt x="61" y="395"/>
                  </a:cubicBezTo>
                  <a:cubicBezTo>
                    <a:pt x="61" y="400"/>
                    <a:pt x="58" y="395"/>
                    <a:pt x="51" y="401"/>
                  </a:cubicBezTo>
                  <a:cubicBezTo>
                    <a:pt x="43" y="406"/>
                    <a:pt x="43" y="391"/>
                    <a:pt x="41" y="386"/>
                  </a:cubicBezTo>
                  <a:cubicBezTo>
                    <a:pt x="41" y="385"/>
                    <a:pt x="40" y="385"/>
                    <a:pt x="40" y="385"/>
                  </a:cubicBezTo>
                  <a:cubicBezTo>
                    <a:pt x="40" y="385"/>
                    <a:pt x="40" y="381"/>
                    <a:pt x="41" y="373"/>
                  </a:cubicBezTo>
                  <a:cubicBezTo>
                    <a:pt x="41" y="366"/>
                    <a:pt x="38" y="365"/>
                    <a:pt x="38" y="363"/>
                  </a:cubicBezTo>
                  <a:cubicBezTo>
                    <a:pt x="38" y="362"/>
                    <a:pt x="39" y="357"/>
                    <a:pt x="41" y="352"/>
                  </a:cubicBezTo>
                  <a:cubicBezTo>
                    <a:pt x="44" y="347"/>
                    <a:pt x="40" y="348"/>
                    <a:pt x="41" y="342"/>
                  </a:cubicBezTo>
                  <a:cubicBezTo>
                    <a:pt x="41" y="337"/>
                    <a:pt x="45" y="336"/>
                    <a:pt x="50" y="331"/>
                  </a:cubicBezTo>
                  <a:cubicBezTo>
                    <a:pt x="55" y="326"/>
                    <a:pt x="47" y="327"/>
                    <a:pt x="37" y="331"/>
                  </a:cubicBezTo>
                  <a:cubicBezTo>
                    <a:pt x="27" y="334"/>
                    <a:pt x="39" y="314"/>
                    <a:pt x="41" y="304"/>
                  </a:cubicBezTo>
                  <a:cubicBezTo>
                    <a:pt x="44" y="295"/>
                    <a:pt x="35" y="296"/>
                    <a:pt x="28" y="293"/>
                  </a:cubicBezTo>
                  <a:cubicBezTo>
                    <a:pt x="21" y="290"/>
                    <a:pt x="23" y="280"/>
                    <a:pt x="26" y="273"/>
                  </a:cubicBezTo>
                  <a:cubicBezTo>
                    <a:pt x="28" y="267"/>
                    <a:pt x="20" y="266"/>
                    <a:pt x="17" y="264"/>
                  </a:cubicBezTo>
                  <a:cubicBezTo>
                    <a:pt x="14" y="261"/>
                    <a:pt x="16" y="259"/>
                    <a:pt x="19" y="248"/>
                  </a:cubicBezTo>
                  <a:cubicBezTo>
                    <a:pt x="21" y="237"/>
                    <a:pt x="13" y="245"/>
                    <a:pt x="6" y="242"/>
                  </a:cubicBezTo>
                  <a:cubicBezTo>
                    <a:pt x="0" y="240"/>
                    <a:pt x="2" y="233"/>
                    <a:pt x="2" y="222"/>
                  </a:cubicBezTo>
                  <a:cubicBezTo>
                    <a:pt x="1" y="211"/>
                    <a:pt x="3" y="213"/>
                    <a:pt x="5" y="210"/>
                  </a:cubicBezTo>
                  <a:cubicBezTo>
                    <a:pt x="7" y="207"/>
                    <a:pt x="7" y="203"/>
                    <a:pt x="8" y="198"/>
                  </a:cubicBezTo>
                  <a:cubicBezTo>
                    <a:pt x="9" y="193"/>
                    <a:pt x="14" y="193"/>
                    <a:pt x="21" y="188"/>
                  </a:cubicBezTo>
                  <a:cubicBezTo>
                    <a:pt x="28" y="182"/>
                    <a:pt x="21" y="184"/>
                    <a:pt x="25" y="178"/>
                  </a:cubicBezTo>
                  <a:cubicBezTo>
                    <a:pt x="28" y="173"/>
                    <a:pt x="33" y="172"/>
                    <a:pt x="36" y="170"/>
                  </a:cubicBezTo>
                  <a:cubicBezTo>
                    <a:pt x="39" y="168"/>
                    <a:pt x="37" y="161"/>
                    <a:pt x="33" y="156"/>
                  </a:cubicBezTo>
                  <a:cubicBezTo>
                    <a:pt x="29" y="150"/>
                    <a:pt x="29" y="148"/>
                    <a:pt x="30" y="138"/>
                  </a:cubicBezTo>
                  <a:cubicBezTo>
                    <a:pt x="31" y="128"/>
                    <a:pt x="12" y="113"/>
                    <a:pt x="12" y="112"/>
                  </a:cubicBezTo>
                  <a:cubicBezTo>
                    <a:pt x="12" y="112"/>
                    <a:pt x="12" y="112"/>
                    <a:pt x="12" y="112"/>
                  </a:cubicBezTo>
                  <a:cubicBezTo>
                    <a:pt x="12" y="112"/>
                    <a:pt x="12" y="112"/>
                    <a:pt x="13" y="112"/>
                  </a:cubicBezTo>
                  <a:cubicBezTo>
                    <a:pt x="15" y="111"/>
                    <a:pt x="20" y="104"/>
                    <a:pt x="23" y="101"/>
                  </a:cubicBezTo>
                  <a:cubicBezTo>
                    <a:pt x="26" y="98"/>
                    <a:pt x="27" y="98"/>
                    <a:pt x="31" y="99"/>
                  </a:cubicBezTo>
                  <a:cubicBezTo>
                    <a:pt x="35" y="100"/>
                    <a:pt x="33" y="94"/>
                    <a:pt x="34" y="90"/>
                  </a:cubicBezTo>
                  <a:cubicBezTo>
                    <a:pt x="36" y="85"/>
                    <a:pt x="39" y="84"/>
                    <a:pt x="43" y="87"/>
                  </a:cubicBezTo>
                  <a:cubicBezTo>
                    <a:pt x="47" y="89"/>
                    <a:pt x="51" y="86"/>
                    <a:pt x="55" y="83"/>
                  </a:cubicBezTo>
                  <a:cubicBezTo>
                    <a:pt x="59" y="79"/>
                    <a:pt x="61" y="79"/>
                    <a:pt x="65" y="82"/>
                  </a:cubicBezTo>
                  <a:cubicBezTo>
                    <a:pt x="69" y="84"/>
                    <a:pt x="70" y="73"/>
                    <a:pt x="73" y="69"/>
                  </a:cubicBezTo>
                  <a:cubicBezTo>
                    <a:pt x="77" y="65"/>
                    <a:pt x="80" y="65"/>
                    <a:pt x="89" y="66"/>
                  </a:cubicBezTo>
                  <a:cubicBezTo>
                    <a:pt x="97" y="68"/>
                    <a:pt x="102" y="53"/>
                    <a:pt x="103" y="50"/>
                  </a:cubicBezTo>
                  <a:cubicBezTo>
                    <a:pt x="105" y="47"/>
                    <a:pt x="111" y="44"/>
                    <a:pt x="116" y="46"/>
                  </a:cubicBezTo>
                  <a:cubicBezTo>
                    <a:pt x="120" y="47"/>
                    <a:pt x="122" y="45"/>
                    <a:pt x="124" y="38"/>
                  </a:cubicBezTo>
                  <a:cubicBezTo>
                    <a:pt x="126" y="32"/>
                    <a:pt x="129" y="41"/>
                    <a:pt x="132" y="44"/>
                  </a:cubicBezTo>
                  <a:cubicBezTo>
                    <a:pt x="136" y="47"/>
                    <a:pt x="139" y="47"/>
                    <a:pt x="143" y="49"/>
                  </a:cubicBezTo>
                  <a:cubicBezTo>
                    <a:pt x="147" y="50"/>
                    <a:pt x="148" y="48"/>
                    <a:pt x="151" y="43"/>
                  </a:cubicBezTo>
                  <a:cubicBezTo>
                    <a:pt x="154" y="38"/>
                    <a:pt x="145" y="41"/>
                    <a:pt x="143" y="37"/>
                  </a:cubicBezTo>
                  <a:cubicBezTo>
                    <a:pt x="141" y="33"/>
                    <a:pt x="146" y="33"/>
                    <a:pt x="151" y="33"/>
                  </a:cubicBezTo>
                  <a:cubicBezTo>
                    <a:pt x="152" y="33"/>
                    <a:pt x="152" y="32"/>
                    <a:pt x="151" y="30"/>
                  </a:cubicBezTo>
                  <a:cubicBezTo>
                    <a:pt x="152" y="30"/>
                    <a:pt x="170" y="25"/>
                    <a:pt x="170" y="19"/>
                  </a:cubicBezTo>
                  <a:cubicBezTo>
                    <a:pt x="169" y="13"/>
                    <a:pt x="174" y="0"/>
                    <a:pt x="184" y="7"/>
                  </a:cubicBezTo>
                  <a:cubicBezTo>
                    <a:pt x="195" y="14"/>
                    <a:pt x="190" y="18"/>
                    <a:pt x="196" y="19"/>
                  </a:cubicBezTo>
                  <a:cubicBezTo>
                    <a:pt x="202" y="20"/>
                    <a:pt x="205" y="21"/>
                    <a:pt x="203" y="27"/>
                  </a:cubicBezTo>
                  <a:cubicBezTo>
                    <a:pt x="200" y="32"/>
                    <a:pt x="187" y="44"/>
                    <a:pt x="191" y="48"/>
                  </a:cubicBezTo>
                  <a:cubicBezTo>
                    <a:pt x="196" y="52"/>
                    <a:pt x="196" y="57"/>
                    <a:pt x="204" y="51"/>
                  </a:cubicBezTo>
                  <a:cubicBezTo>
                    <a:pt x="212" y="45"/>
                    <a:pt x="220" y="39"/>
                    <a:pt x="218" y="34"/>
                  </a:cubicBezTo>
                  <a:cubicBezTo>
                    <a:pt x="216" y="30"/>
                    <a:pt x="215" y="19"/>
                    <a:pt x="219" y="20"/>
                  </a:cubicBezTo>
                  <a:cubicBezTo>
                    <a:pt x="224" y="22"/>
                    <a:pt x="226" y="21"/>
                    <a:pt x="227" y="25"/>
                  </a:cubicBezTo>
                  <a:cubicBezTo>
                    <a:pt x="228" y="28"/>
                    <a:pt x="233" y="39"/>
                    <a:pt x="241" y="38"/>
                  </a:cubicBezTo>
                  <a:cubicBezTo>
                    <a:pt x="250" y="37"/>
                    <a:pt x="251" y="44"/>
                    <a:pt x="262" y="42"/>
                  </a:cubicBezTo>
                  <a:cubicBezTo>
                    <a:pt x="273" y="40"/>
                    <a:pt x="278" y="33"/>
                    <a:pt x="284" y="37"/>
                  </a:cubicBezTo>
                  <a:cubicBezTo>
                    <a:pt x="290" y="42"/>
                    <a:pt x="297" y="51"/>
                    <a:pt x="297" y="51"/>
                  </a:cubicBezTo>
                  <a:cubicBezTo>
                    <a:pt x="297" y="51"/>
                    <a:pt x="297" y="51"/>
                    <a:pt x="297" y="51"/>
                  </a:cubicBezTo>
                  <a:cubicBezTo>
                    <a:pt x="296" y="52"/>
                    <a:pt x="296" y="53"/>
                    <a:pt x="295" y="53"/>
                  </a:cubicBezTo>
                  <a:cubicBezTo>
                    <a:pt x="293" y="56"/>
                    <a:pt x="294" y="61"/>
                    <a:pt x="291" y="64"/>
                  </a:cubicBezTo>
                  <a:cubicBezTo>
                    <a:pt x="287" y="66"/>
                    <a:pt x="284" y="68"/>
                    <a:pt x="286" y="73"/>
                  </a:cubicBezTo>
                  <a:cubicBezTo>
                    <a:pt x="288" y="78"/>
                    <a:pt x="292" y="87"/>
                    <a:pt x="296" y="89"/>
                  </a:cubicBezTo>
                  <a:cubicBezTo>
                    <a:pt x="300" y="92"/>
                    <a:pt x="307" y="92"/>
                    <a:pt x="312" y="102"/>
                  </a:cubicBezTo>
                  <a:cubicBezTo>
                    <a:pt x="316" y="111"/>
                    <a:pt x="317" y="115"/>
                    <a:pt x="319" y="121"/>
                  </a:cubicBezTo>
                  <a:cubicBezTo>
                    <a:pt x="320" y="125"/>
                    <a:pt x="319" y="133"/>
                    <a:pt x="321" y="137"/>
                  </a:cubicBezTo>
                  <a:cubicBezTo>
                    <a:pt x="321" y="137"/>
                    <a:pt x="315" y="138"/>
                    <a:pt x="316" y="140"/>
                  </a:cubicBezTo>
                  <a:cubicBezTo>
                    <a:pt x="316" y="142"/>
                    <a:pt x="321" y="141"/>
                    <a:pt x="318" y="145"/>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41">
              <a:extLst>
                <a:ext uri="{FF2B5EF4-FFF2-40B4-BE49-F238E27FC236}">
                  <a16:creationId xmlns:a16="http://schemas.microsoft.com/office/drawing/2014/main" id="{BCD85C0F-B294-4FC8-A791-FAD92F512A49}"/>
                </a:ext>
              </a:extLst>
            </p:cNvPr>
            <p:cNvSpPr>
              <a:spLocks/>
            </p:cNvSpPr>
            <p:nvPr/>
          </p:nvSpPr>
          <p:spPr bwMode="auto">
            <a:xfrm>
              <a:off x="4852" y="3290"/>
              <a:ext cx="884" cy="1005"/>
            </a:xfrm>
            <a:custGeom>
              <a:avLst/>
              <a:gdLst>
                <a:gd name="T0" fmla="*/ 360 w 374"/>
                <a:gd name="T1" fmla="*/ 312 h 425"/>
                <a:gd name="T2" fmla="*/ 359 w 374"/>
                <a:gd name="T3" fmla="*/ 345 h 425"/>
                <a:gd name="T4" fmla="*/ 315 w 374"/>
                <a:gd name="T5" fmla="*/ 347 h 425"/>
                <a:gd name="T6" fmla="*/ 273 w 374"/>
                <a:gd name="T7" fmla="*/ 381 h 425"/>
                <a:gd name="T8" fmla="*/ 239 w 374"/>
                <a:gd name="T9" fmla="*/ 404 h 425"/>
                <a:gd name="T10" fmla="*/ 199 w 374"/>
                <a:gd name="T11" fmla="*/ 419 h 425"/>
                <a:gd name="T12" fmla="*/ 188 w 374"/>
                <a:gd name="T13" fmla="*/ 405 h 425"/>
                <a:gd name="T14" fmla="*/ 175 w 374"/>
                <a:gd name="T15" fmla="*/ 384 h 425"/>
                <a:gd name="T16" fmla="*/ 154 w 374"/>
                <a:gd name="T17" fmla="*/ 396 h 425"/>
                <a:gd name="T18" fmla="*/ 164 w 374"/>
                <a:gd name="T19" fmla="*/ 371 h 425"/>
                <a:gd name="T20" fmla="*/ 182 w 374"/>
                <a:gd name="T21" fmla="*/ 330 h 425"/>
                <a:gd name="T22" fmla="*/ 164 w 374"/>
                <a:gd name="T23" fmla="*/ 317 h 425"/>
                <a:gd name="T24" fmla="*/ 163 w 374"/>
                <a:gd name="T25" fmla="*/ 303 h 425"/>
                <a:gd name="T26" fmla="*/ 146 w 374"/>
                <a:gd name="T27" fmla="*/ 297 h 425"/>
                <a:gd name="T28" fmla="*/ 113 w 374"/>
                <a:gd name="T29" fmla="*/ 307 h 425"/>
                <a:gd name="T30" fmla="*/ 94 w 374"/>
                <a:gd name="T31" fmla="*/ 320 h 425"/>
                <a:gd name="T32" fmla="*/ 78 w 374"/>
                <a:gd name="T33" fmla="*/ 310 h 425"/>
                <a:gd name="T34" fmla="*/ 46 w 374"/>
                <a:gd name="T35" fmla="*/ 325 h 425"/>
                <a:gd name="T36" fmla="*/ 41 w 374"/>
                <a:gd name="T37" fmla="*/ 286 h 425"/>
                <a:gd name="T38" fmla="*/ 44 w 374"/>
                <a:gd name="T39" fmla="*/ 260 h 425"/>
                <a:gd name="T40" fmla="*/ 33 w 374"/>
                <a:gd name="T41" fmla="*/ 240 h 425"/>
                <a:gd name="T42" fmla="*/ 2 w 374"/>
                <a:gd name="T43" fmla="*/ 242 h 425"/>
                <a:gd name="T44" fmla="*/ 41 w 374"/>
                <a:gd name="T45" fmla="*/ 197 h 425"/>
                <a:gd name="T46" fmla="*/ 29 w 374"/>
                <a:gd name="T47" fmla="*/ 167 h 425"/>
                <a:gd name="T48" fmla="*/ 27 w 374"/>
                <a:gd name="T49" fmla="*/ 139 h 425"/>
                <a:gd name="T50" fmla="*/ 23 w 374"/>
                <a:gd name="T51" fmla="*/ 129 h 425"/>
                <a:gd name="T52" fmla="*/ 23 w 374"/>
                <a:gd name="T53" fmla="*/ 78 h 425"/>
                <a:gd name="T54" fmla="*/ 43 w 374"/>
                <a:gd name="T55" fmla="*/ 44 h 425"/>
                <a:gd name="T56" fmla="*/ 106 w 374"/>
                <a:gd name="T57" fmla="*/ 35 h 425"/>
                <a:gd name="T58" fmla="*/ 118 w 374"/>
                <a:gd name="T59" fmla="*/ 2 h 425"/>
                <a:gd name="T60" fmla="*/ 157 w 374"/>
                <a:gd name="T61" fmla="*/ 16 h 425"/>
                <a:gd name="T62" fmla="*/ 215 w 374"/>
                <a:gd name="T63" fmla="*/ 35 h 425"/>
                <a:gd name="T64" fmla="*/ 234 w 374"/>
                <a:gd name="T65" fmla="*/ 32 h 425"/>
                <a:gd name="T66" fmla="*/ 253 w 374"/>
                <a:gd name="T67" fmla="*/ 21 h 425"/>
                <a:gd name="T68" fmla="*/ 259 w 374"/>
                <a:gd name="T69" fmla="*/ 39 h 425"/>
                <a:gd name="T70" fmla="*/ 294 w 374"/>
                <a:gd name="T71" fmla="*/ 18 h 425"/>
                <a:gd name="T72" fmla="*/ 324 w 374"/>
                <a:gd name="T73" fmla="*/ 77 h 425"/>
                <a:gd name="T74" fmla="*/ 352 w 374"/>
                <a:gd name="T75" fmla="*/ 116 h 425"/>
                <a:gd name="T76" fmla="*/ 340 w 374"/>
                <a:gd name="T77" fmla="*/ 148 h 425"/>
                <a:gd name="T78" fmla="*/ 321 w 374"/>
                <a:gd name="T79" fmla="*/ 182 h 425"/>
                <a:gd name="T80" fmla="*/ 336 w 374"/>
                <a:gd name="T81" fmla="*/ 224 h 425"/>
                <a:gd name="T82" fmla="*/ 360 w 374"/>
                <a:gd name="T83" fmla="*/ 26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4" h="425">
                  <a:moveTo>
                    <a:pt x="369" y="291"/>
                  </a:moveTo>
                  <a:cubicBezTo>
                    <a:pt x="364" y="296"/>
                    <a:pt x="360" y="297"/>
                    <a:pt x="360" y="302"/>
                  </a:cubicBezTo>
                  <a:cubicBezTo>
                    <a:pt x="359" y="308"/>
                    <a:pt x="363" y="307"/>
                    <a:pt x="360" y="312"/>
                  </a:cubicBezTo>
                  <a:cubicBezTo>
                    <a:pt x="358" y="317"/>
                    <a:pt x="357" y="322"/>
                    <a:pt x="357" y="323"/>
                  </a:cubicBezTo>
                  <a:cubicBezTo>
                    <a:pt x="357" y="325"/>
                    <a:pt x="360" y="326"/>
                    <a:pt x="360" y="333"/>
                  </a:cubicBezTo>
                  <a:cubicBezTo>
                    <a:pt x="359" y="341"/>
                    <a:pt x="359" y="345"/>
                    <a:pt x="359" y="345"/>
                  </a:cubicBezTo>
                  <a:cubicBezTo>
                    <a:pt x="356" y="345"/>
                    <a:pt x="351" y="352"/>
                    <a:pt x="343" y="354"/>
                  </a:cubicBezTo>
                  <a:cubicBezTo>
                    <a:pt x="334" y="358"/>
                    <a:pt x="334" y="356"/>
                    <a:pt x="327" y="357"/>
                  </a:cubicBezTo>
                  <a:cubicBezTo>
                    <a:pt x="320" y="359"/>
                    <a:pt x="319" y="355"/>
                    <a:pt x="315" y="347"/>
                  </a:cubicBezTo>
                  <a:cubicBezTo>
                    <a:pt x="312" y="339"/>
                    <a:pt x="297" y="354"/>
                    <a:pt x="293" y="360"/>
                  </a:cubicBezTo>
                  <a:cubicBezTo>
                    <a:pt x="289" y="367"/>
                    <a:pt x="295" y="371"/>
                    <a:pt x="291" y="384"/>
                  </a:cubicBezTo>
                  <a:cubicBezTo>
                    <a:pt x="287" y="396"/>
                    <a:pt x="277" y="386"/>
                    <a:pt x="273" y="381"/>
                  </a:cubicBezTo>
                  <a:cubicBezTo>
                    <a:pt x="268" y="375"/>
                    <a:pt x="255" y="378"/>
                    <a:pt x="245" y="379"/>
                  </a:cubicBezTo>
                  <a:cubicBezTo>
                    <a:pt x="234" y="380"/>
                    <a:pt x="240" y="384"/>
                    <a:pt x="236" y="389"/>
                  </a:cubicBezTo>
                  <a:cubicBezTo>
                    <a:pt x="232" y="394"/>
                    <a:pt x="241" y="392"/>
                    <a:pt x="239" y="404"/>
                  </a:cubicBezTo>
                  <a:cubicBezTo>
                    <a:pt x="237" y="412"/>
                    <a:pt x="233" y="412"/>
                    <a:pt x="229" y="414"/>
                  </a:cubicBezTo>
                  <a:cubicBezTo>
                    <a:pt x="225" y="407"/>
                    <a:pt x="221" y="409"/>
                    <a:pt x="212" y="409"/>
                  </a:cubicBezTo>
                  <a:cubicBezTo>
                    <a:pt x="203" y="409"/>
                    <a:pt x="203" y="414"/>
                    <a:pt x="199" y="419"/>
                  </a:cubicBezTo>
                  <a:cubicBezTo>
                    <a:pt x="195" y="425"/>
                    <a:pt x="194" y="420"/>
                    <a:pt x="189" y="418"/>
                  </a:cubicBezTo>
                  <a:cubicBezTo>
                    <a:pt x="184" y="416"/>
                    <a:pt x="188" y="414"/>
                    <a:pt x="190" y="411"/>
                  </a:cubicBezTo>
                  <a:cubicBezTo>
                    <a:pt x="193" y="409"/>
                    <a:pt x="189" y="407"/>
                    <a:pt x="188" y="405"/>
                  </a:cubicBezTo>
                  <a:cubicBezTo>
                    <a:pt x="186" y="402"/>
                    <a:pt x="188" y="401"/>
                    <a:pt x="189" y="394"/>
                  </a:cubicBezTo>
                  <a:cubicBezTo>
                    <a:pt x="190" y="387"/>
                    <a:pt x="185" y="389"/>
                    <a:pt x="184" y="386"/>
                  </a:cubicBezTo>
                  <a:cubicBezTo>
                    <a:pt x="184" y="383"/>
                    <a:pt x="177" y="387"/>
                    <a:pt x="175" y="384"/>
                  </a:cubicBezTo>
                  <a:cubicBezTo>
                    <a:pt x="174" y="382"/>
                    <a:pt x="168" y="390"/>
                    <a:pt x="166" y="392"/>
                  </a:cubicBezTo>
                  <a:cubicBezTo>
                    <a:pt x="164" y="394"/>
                    <a:pt x="162" y="394"/>
                    <a:pt x="160" y="397"/>
                  </a:cubicBezTo>
                  <a:cubicBezTo>
                    <a:pt x="158" y="400"/>
                    <a:pt x="157" y="398"/>
                    <a:pt x="154" y="396"/>
                  </a:cubicBezTo>
                  <a:cubicBezTo>
                    <a:pt x="152" y="394"/>
                    <a:pt x="154" y="391"/>
                    <a:pt x="155" y="386"/>
                  </a:cubicBezTo>
                  <a:cubicBezTo>
                    <a:pt x="157" y="381"/>
                    <a:pt x="156" y="381"/>
                    <a:pt x="161" y="378"/>
                  </a:cubicBezTo>
                  <a:cubicBezTo>
                    <a:pt x="167" y="376"/>
                    <a:pt x="163" y="374"/>
                    <a:pt x="164" y="371"/>
                  </a:cubicBezTo>
                  <a:cubicBezTo>
                    <a:pt x="166" y="367"/>
                    <a:pt x="168" y="364"/>
                    <a:pt x="173" y="360"/>
                  </a:cubicBezTo>
                  <a:cubicBezTo>
                    <a:pt x="179" y="356"/>
                    <a:pt x="175" y="349"/>
                    <a:pt x="174" y="344"/>
                  </a:cubicBezTo>
                  <a:cubicBezTo>
                    <a:pt x="173" y="338"/>
                    <a:pt x="181" y="335"/>
                    <a:pt x="182" y="330"/>
                  </a:cubicBezTo>
                  <a:cubicBezTo>
                    <a:pt x="184" y="326"/>
                    <a:pt x="181" y="326"/>
                    <a:pt x="176" y="324"/>
                  </a:cubicBezTo>
                  <a:cubicBezTo>
                    <a:pt x="172" y="323"/>
                    <a:pt x="173" y="326"/>
                    <a:pt x="170" y="329"/>
                  </a:cubicBezTo>
                  <a:cubicBezTo>
                    <a:pt x="168" y="332"/>
                    <a:pt x="164" y="320"/>
                    <a:pt x="164" y="317"/>
                  </a:cubicBezTo>
                  <a:cubicBezTo>
                    <a:pt x="164" y="313"/>
                    <a:pt x="174" y="309"/>
                    <a:pt x="178" y="305"/>
                  </a:cubicBezTo>
                  <a:cubicBezTo>
                    <a:pt x="183" y="302"/>
                    <a:pt x="184" y="302"/>
                    <a:pt x="179" y="297"/>
                  </a:cubicBezTo>
                  <a:cubicBezTo>
                    <a:pt x="174" y="292"/>
                    <a:pt x="168" y="300"/>
                    <a:pt x="163" y="303"/>
                  </a:cubicBezTo>
                  <a:cubicBezTo>
                    <a:pt x="158" y="306"/>
                    <a:pt x="162" y="297"/>
                    <a:pt x="162" y="295"/>
                  </a:cubicBezTo>
                  <a:cubicBezTo>
                    <a:pt x="162" y="292"/>
                    <a:pt x="152" y="293"/>
                    <a:pt x="151" y="292"/>
                  </a:cubicBezTo>
                  <a:cubicBezTo>
                    <a:pt x="150" y="291"/>
                    <a:pt x="145" y="295"/>
                    <a:pt x="146" y="297"/>
                  </a:cubicBezTo>
                  <a:cubicBezTo>
                    <a:pt x="146" y="299"/>
                    <a:pt x="144" y="299"/>
                    <a:pt x="140" y="300"/>
                  </a:cubicBezTo>
                  <a:cubicBezTo>
                    <a:pt x="135" y="301"/>
                    <a:pt x="135" y="300"/>
                    <a:pt x="127" y="297"/>
                  </a:cubicBezTo>
                  <a:cubicBezTo>
                    <a:pt x="119" y="294"/>
                    <a:pt x="119" y="303"/>
                    <a:pt x="113" y="307"/>
                  </a:cubicBezTo>
                  <a:cubicBezTo>
                    <a:pt x="107" y="310"/>
                    <a:pt x="110" y="315"/>
                    <a:pt x="105" y="320"/>
                  </a:cubicBezTo>
                  <a:cubicBezTo>
                    <a:pt x="100" y="326"/>
                    <a:pt x="102" y="324"/>
                    <a:pt x="100" y="318"/>
                  </a:cubicBezTo>
                  <a:cubicBezTo>
                    <a:pt x="98" y="311"/>
                    <a:pt x="97" y="319"/>
                    <a:pt x="94" y="320"/>
                  </a:cubicBezTo>
                  <a:cubicBezTo>
                    <a:pt x="91" y="320"/>
                    <a:pt x="94" y="315"/>
                    <a:pt x="93" y="309"/>
                  </a:cubicBezTo>
                  <a:cubicBezTo>
                    <a:pt x="93" y="303"/>
                    <a:pt x="90" y="304"/>
                    <a:pt x="89" y="301"/>
                  </a:cubicBezTo>
                  <a:cubicBezTo>
                    <a:pt x="87" y="299"/>
                    <a:pt x="83" y="301"/>
                    <a:pt x="78" y="310"/>
                  </a:cubicBezTo>
                  <a:cubicBezTo>
                    <a:pt x="73" y="319"/>
                    <a:pt x="74" y="320"/>
                    <a:pt x="71" y="330"/>
                  </a:cubicBezTo>
                  <a:cubicBezTo>
                    <a:pt x="67" y="340"/>
                    <a:pt x="63" y="335"/>
                    <a:pt x="60" y="326"/>
                  </a:cubicBezTo>
                  <a:cubicBezTo>
                    <a:pt x="57" y="319"/>
                    <a:pt x="47" y="326"/>
                    <a:pt x="46" y="325"/>
                  </a:cubicBezTo>
                  <a:cubicBezTo>
                    <a:pt x="46" y="325"/>
                    <a:pt x="46" y="324"/>
                    <a:pt x="46" y="324"/>
                  </a:cubicBezTo>
                  <a:cubicBezTo>
                    <a:pt x="48" y="319"/>
                    <a:pt x="40" y="305"/>
                    <a:pt x="36" y="302"/>
                  </a:cubicBezTo>
                  <a:cubicBezTo>
                    <a:pt x="32" y="299"/>
                    <a:pt x="36" y="293"/>
                    <a:pt x="41" y="286"/>
                  </a:cubicBezTo>
                  <a:cubicBezTo>
                    <a:pt x="45" y="280"/>
                    <a:pt x="40" y="278"/>
                    <a:pt x="36" y="277"/>
                  </a:cubicBezTo>
                  <a:cubicBezTo>
                    <a:pt x="32" y="276"/>
                    <a:pt x="36" y="267"/>
                    <a:pt x="39" y="267"/>
                  </a:cubicBezTo>
                  <a:cubicBezTo>
                    <a:pt x="41" y="267"/>
                    <a:pt x="43" y="263"/>
                    <a:pt x="44" y="260"/>
                  </a:cubicBezTo>
                  <a:cubicBezTo>
                    <a:pt x="45" y="257"/>
                    <a:pt x="48" y="257"/>
                    <a:pt x="49" y="252"/>
                  </a:cubicBezTo>
                  <a:cubicBezTo>
                    <a:pt x="50" y="246"/>
                    <a:pt x="42" y="241"/>
                    <a:pt x="42" y="239"/>
                  </a:cubicBezTo>
                  <a:cubicBezTo>
                    <a:pt x="42" y="238"/>
                    <a:pt x="35" y="237"/>
                    <a:pt x="33" y="240"/>
                  </a:cubicBezTo>
                  <a:cubicBezTo>
                    <a:pt x="31" y="243"/>
                    <a:pt x="19" y="241"/>
                    <a:pt x="14" y="241"/>
                  </a:cubicBezTo>
                  <a:cubicBezTo>
                    <a:pt x="10" y="241"/>
                    <a:pt x="11" y="244"/>
                    <a:pt x="6" y="250"/>
                  </a:cubicBezTo>
                  <a:cubicBezTo>
                    <a:pt x="1" y="255"/>
                    <a:pt x="3" y="248"/>
                    <a:pt x="2" y="242"/>
                  </a:cubicBezTo>
                  <a:cubicBezTo>
                    <a:pt x="0" y="236"/>
                    <a:pt x="5" y="230"/>
                    <a:pt x="7" y="222"/>
                  </a:cubicBezTo>
                  <a:cubicBezTo>
                    <a:pt x="9" y="214"/>
                    <a:pt x="23" y="217"/>
                    <a:pt x="32" y="212"/>
                  </a:cubicBezTo>
                  <a:cubicBezTo>
                    <a:pt x="41" y="208"/>
                    <a:pt x="37" y="206"/>
                    <a:pt x="41" y="197"/>
                  </a:cubicBezTo>
                  <a:cubicBezTo>
                    <a:pt x="45" y="188"/>
                    <a:pt x="36" y="188"/>
                    <a:pt x="32" y="182"/>
                  </a:cubicBezTo>
                  <a:cubicBezTo>
                    <a:pt x="27" y="177"/>
                    <a:pt x="32" y="176"/>
                    <a:pt x="33" y="171"/>
                  </a:cubicBezTo>
                  <a:cubicBezTo>
                    <a:pt x="35" y="166"/>
                    <a:pt x="33" y="169"/>
                    <a:pt x="29" y="167"/>
                  </a:cubicBezTo>
                  <a:cubicBezTo>
                    <a:pt x="25" y="165"/>
                    <a:pt x="30" y="159"/>
                    <a:pt x="32" y="154"/>
                  </a:cubicBezTo>
                  <a:cubicBezTo>
                    <a:pt x="35" y="148"/>
                    <a:pt x="31" y="150"/>
                    <a:pt x="27" y="149"/>
                  </a:cubicBezTo>
                  <a:cubicBezTo>
                    <a:pt x="23" y="147"/>
                    <a:pt x="27" y="143"/>
                    <a:pt x="27" y="139"/>
                  </a:cubicBezTo>
                  <a:cubicBezTo>
                    <a:pt x="27" y="137"/>
                    <a:pt x="27" y="136"/>
                    <a:pt x="26" y="134"/>
                  </a:cubicBezTo>
                  <a:cubicBezTo>
                    <a:pt x="26" y="134"/>
                    <a:pt x="26" y="134"/>
                    <a:pt x="26" y="134"/>
                  </a:cubicBezTo>
                  <a:cubicBezTo>
                    <a:pt x="25" y="133"/>
                    <a:pt x="23" y="131"/>
                    <a:pt x="23" y="129"/>
                  </a:cubicBezTo>
                  <a:cubicBezTo>
                    <a:pt x="21" y="124"/>
                    <a:pt x="25" y="115"/>
                    <a:pt x="24" y="102"/>
                  </a:cubicBezTo>
                  <a:cubicBezTo>
                    <a:pt x="24" y="94"/>
                    <a:pt x="21" y="88"/>
                    <a:pt x="19" y="85"/>
                  </a:cubicBezTo>
                  <a:cubicBezTo>
                    <a:pt x="21" y="84"/>
                    <a:pt x="21" y="80"/>
                    <a:pt x="23" y="78"/>
                  </a:cubicBezTo>
                  <a:cubicBezTo>
                    <a:pt x="25" y="76"/>
                    <a:pt x="28" y="63"/>
                    <a:pt x="29" y="56"/>
                  </a:cubicBezTo>
                  <a:cubicBezTo>
                    <a:pt x="29" y="49"/>
                    <a:pt x="32" y="52"/>
                    <a:pt x="35" y="51"/>
                  </a:cubicBezTo>
                  <a:cubicBezTo>
                    <a:pt x="39" y="50"/>
                    <a:pt x="38" y="46"/>
                    <a:pt x="43" y="44"/>
                  </a:cubicBezTo>
                  <a:cubicBezTo>
                    <a:pt x="47" y="42"/>
                    <a:pt x="55" y="37"/>
                    <a:pt x="62" y="34"/>
                  </a:cubicBezTo>
                  <a:cubicBezTo>
                    <a:pt x="70" y="31"/>
                    <a:pt x="84" y="41"/>
                    <a:pt x="89" y="44"/>
                  </a:cubicBezTo>
                  <a:cubicBezTo>
                    <a:pt x="94" y="47"/>
                    <a:pt x="101" y="39"/>
                    <a:pt x="106" y="35"/>
                  </a:cubicBezTo>
                  <a:cubicBezTo>
                    <a:pt x="111" y="32"/>
                    <a:pt x="101" y="19"/>
                    <a:pt x="100" y="14"/>
                  </a:cubicBezTo>
                  <a:cubicBezTo>
                    <a:pt x="99" y="8"/>
                    <a:pt x="104" y="10"/>
                    <a:pt x="109" y="9"/>
                  </a:cubicBezTo>
                  <a:cubicBezTo>
                    <a:pt x="113" y="9"/>
                    <a:pt x="114" y="5"/>
                    <a:pt x="118" y="2"/>
                  </a:cubicBezTo>
                  <a:cubicBezTo>
                    <a:pt x="123" y="0"/>
                    <a:pt x="127" y="5"/>
                    <a:pt x="130" y="9"/>
                  </a:cubicBezTo>
                  <a:cubicBezTo>
                    <a:pt x="132" y="13"/>
                    <a:pt x="137" y="9"/>
                    <a:pt x="142" y="8"/>
                  </a:cubicBezTo>
                  <a:cubicBezTo>
                    <a:pt x="147" y="6"/>
                    <a:pt x="150" y="11"/>
                    <a:pt x="157" y="16"/>
                  </a:cubicBezTo>
                  <a:cubicBezTo>
                    <a:pt x="164" y="21"/>
                    <a:pt x="175" y="20"/>
                    <a:pt x="187" y="20"/>
                  </a:cubicBezTo>
                  <a:cubicBezTo>
                    <a:pt x="199" y="20"/>
                    <a:pt x="200" y="28"/>
                    <a:pt x="203" y="30"/>
                  </a:cubicBezTo>
                  <a:cubicBezTo>
                    <a:pt x="205" y="33"/>
                    <a:pt x="209" y="35"/>
                    <a:pt x="215" y="35"/>
                  </a:cubicBezTo>
                  <a:cubicBezTo>
                    <a:pt x="220" y="35"/>
                    <a:pt x="223" y="39"/>
                    <a:pt x="225" y="42"/>
                  </a:cubicBezTo>
                  <a:cubicBezTo>
                    <a:pt x="226" y="44"/>
                    <a:pt x="229" y="40"/>
                    <a:pt x="229" y="37"/>
                  </a:cubicBezTo>
                  <a:cubicBezTo>
                    <a:pt x="229" y="34"/>
                    <a:pt x="231" y="35"/>
                    <a:pt x="234" y="32"/>
                  </a:cubicBezTo>
                  <a:cubicBezTo>
                    <a:pt x="237" y="29"/>
                    <a:pt x="237" y="34"/>
                    <a:pt x="240" y="37"/>
                  </a:cubicBezTo>
                  <a:cubicBezTo>
                    <a:pt x="242" y="41"/>
                    <a:pt x="246" y="34"/>
                    <a:pt x="247" y="29"/>
                  </a:cubicBezTo>
                  <a:cubicBezTo>
                    <a:pt x="247" y="25"/>
                    <a:pt x="250" y="24"/>
                    <a:pt x="253" y="21"/>
                  </a:cubicBezTo>
                  <a:cubicBezTo>
                    <a:pt x="256" y="18"/>
                    <a:pt x="255" y="22"/>
                    <a:pt x="256" y="25"/>
                  </a:cubicBezTo>
                  <a:cubicBezTo>
                    <a:pt x="257" y="28"/>
                    <a:pt x="258" y="26"/>
                    <a:pt x="262" y="23"/>
                  </a:cubicBezTo>
                  <a:cubicBezTo>
                    <a:pt x="265" y="21"/>
                    <a:pt x="258" y="31"/>
                    <a:pt x="259" y="39"/>
                  </a:cubicBezTo>
                  <a:cubicBezTo>
                    <a:pt x="260" y="48"/>
                    <a:pt x="269" y="47"/>
                    <a:pt x="275" y="40"/>
                  </a:cubicBezTo>
                  <a:cubicBezTo>
                    <a:pt x="280" y="34"/>
                    <a:pt x="278" y="33"/>
                    <a:pt x="283" y="30"/>
                  </a:cubicBezTo>
                  <a:cubicBezTo>
                    <a:pt x="289" y="26"/>
                    <a:pt x="288" y="23"/>
                    <a:pt x="294" y="18"/>
                  </a:cubicBezTo>
                  <a:cubicBezTo>
                    <a:pt x="300" y="13"/>
                    <a:pt x="305" y="24"/>
                    <a:pt x="310" y="27"/>
                  </a:cubicBezTo>
                  <a:cubicBezTo>
                    <a:pt x="315" y="30"/>
                    <a:pt x="314" y="52"/>
                    <a:pt x="314" y="57"/>
                  </a:cubicBezTo>
                  <a:cubicBezTo>
                    <a:pt x="315" y="61"/>
                    <a:pt x="320" y="72"/>
                    <a:pt x="324" y="77"/>
                  </a:cubicBezTo>
                  <a:cubicBezTo>
                    <a:pt x="328" y="80"/>
                    <a:pt x="329" y="74"/>
                    <a:pt x="331" y="72"/>
                  </a:cubicBezTo>
                  <a:cubicBezTo>
                    <a:pt x="331" y="73"/>
                    <a:pt x="350" y="88"/>
                    <a:pt x="349" y="98"/>
                  </a:cubicBezTo>
                  <a:cubicBezTo>
                    <a:pt x="348" y="108"/>
                    <a:pt x="348" y="110"/>
                    <a:pt x="352" y="116"/>
                  </a:cubicBezTo>
                  <a:cubicBezTo>
                    <a:pt x="356" y="121"/>
                    <a:pt x="358" y="128"/>
                    <a:pt x="355" y="130"/>
                  </a:cubicBezTo>
                  <a:cubicBezTo>
                    <a:pt x="352" y="132"/>
                    <a:pt x="347" y="133"/>
                    <a:pt x="344" y="138"/>
                  </a:cubicBezTo>
                  <a:cubicBezTo>
                    <a:pt x="340" y="144"/>
                    <a:pt x="347" y="142"/>
                    <a:pt x="340" y="148"/>
                  </a:cubicBezTo>
                  <a:cubicBezTo>
                    <a:pt x="333" y="153"/>
                    <a:pt x="328" y="153"/>
                    <a:pt x="327" y="158"/>
                  </a:cubicBezTo>
                  <a:cubicBezTo>
                    <a:pt x="326" y="163"/>
                    <a:pt x="326" y="167"/>
                    <a:pt x="324" y="170"/>
                  </a:cubicBezTo>
                  <a:cubicBezTo>
                    <a:pt x="322" y="173"/>
                    <a:pt x="320" y="171"/>
                    <a:pt x="321" y="182"/>
                  </a:cubicBezTo>
                  <a:cubicBezTo>
                    <a:pt x="321" y="193"/>
                    <a:pt x="319" y="200"/>
                    <a:pt x="325" y="202"/>
                  </a:cubicBezTo>
                  <a:cubicBezTo>
                    <a:pt x="332" y="205"/>
                    <a:pt x="340" y="197"/>
                    <a:pt x="338" y="208"/>
                  </a:cubicBezTo>
                  <a:cubicBezTo>
                    <a:pt x="335" y="219"/>
                    <a:pt x="333" y="221"/>
                    <a:pt x="336" y="224"/>
                  </a:cubicBezTo>
                  <a:cubicBezTo>
                    <a:pt x="339" y="226"/>
                    <a:pt x="347" y="227"/>
                    <a:pt x="345" y="233"/>
                  </a:cubicBezTo>
                  <a:cubicBezTo>
                    <a:pt x="342" y="240"/>
                    <a:pt x="340" y="250"/>
                    <a:pt x="347" y="253"/>
                  </a:cubicBezTo>
                  <a:cubicBezTo>
                    <a:pt x="354" y="256"/>
                    <a:pt x="363" y="255"/>
                    <a:pt x="360" y="264"/>
                  </a:cubicBezTo>
                  <a:cubicBezTo>
                    <a:pt x="358" y="274"/>
                    <a:pt x="346" y="294"/>
                    <a:pt x="356" y="291"/>
                  </a:cubicBezTo>
                  <a:cubicBezTo>
                    <a:pt x="366" y="287"/>
                    <a:pt x="374" y="286"/>
                    <a:pt x="369" y="291"/>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2">
              <a:extLst>
                <a:ext uri="{FF2B5EF4-FFF2-40B4-BE49-F238E27FC236}">
                  <a16:creationId xmlns:a16="http://schemas.microsoft.com/office/drawing/2014/main" id="{C8ACDE51-6C2F-4263-A65C-381DFB240861}"/>
                </a:ext>
              </a:extLst>
            </p:cNvPr>
            <p:cNvSpPr>
              <a:spLocks/>
            </p:cNvSpPr>
            <p:nvPr/>
          </p:nvSpPr>
          <p:spPr bwMode="auto">
            <a:xfrm>
              <a:off x="4285" y="2950"/>
              <a:ext cx="749" cy="721"/>
            </a:xfrm>
            <a:custGeom>
              <a:avLst/>
              <a:gdLst>
                <a:gd name="T0" fmla="*/ 309 w 317"/>
                <a:gd name="T1" fmla="*/ 91 h 305"/>
                <a:gd name="T2" fmla="*/ 269 w 317"/>
                <a:gd name="T3" fmla="*/ 116 h 305"/>
                <a:gd name="T4" fmla="*/ 239 w 317"/>
                <a:gd name="T5" fmla="*/ 118 h 305"/>
                <a:gd name="T6" fmla="*/ 214 w 317"/>
                <a:gd name="T7" fmla="*/ 127 h 305"/>
                <a:gd name="T8" fmla="*/ 208 w 317"/>
                <a:gd name="T9" fmla="*/ 141 h 305"/>
                <a:gd name="T10" fmla="*/ 211 w 317"/>
                <a:gd name="T11" fmla="*/ 169 h 305"/>
                <a:gd name="T12" fmla="*/ 217 w 317"/>
                <a:gd name="T13" fmla="*/ 181 h 305"/>
                <a:gd name="T14" fmla="*/ 235 w 317"/>
                <a:gd name="T15" fmla="*/ 211 h 305"/>
                <a:gd name="T16" fmla="*/ 246 w 317"/>
                <a:gd name="T17" fmla="*/ 218 h 305"/>
                <a:gd name="T18" fmla="*/ 259 w 317"/>
                <a:gd name="T19" fmla="*/ 229 h 305"/>
                <a:gd name="T20" fmla="*/ 263 w 317"/>
                <a:gd name="T21" fmla="*/ 273 h 305"/>
                <a:gd name="T22" fmla="*/ 256 w 317"/>
                <a:gd name="T23" fmla="*/ 291 h 305"/>
                <a:gd name="T24" fmla="*/ 229 w 317"/>
                <a:gd name="T25" fmla="*/ 300 h 305"/>
                <a:gd name="T26" fmla="*/ 219 w 317"/>
                <a:gd name="T27" fmla="*/ 290 h 305"/>
                <a:gd name="T28" fmla="*/ 214 w 317"/>
                <a:gd name="T29" fmla="*/ 273 h 305"/>
                <a:gd name="T30" fmla="*/ 210 w 317"/>
                <a:gd name="T31" fmla="*/ 253 h 305"/>
                <a:gd name="T32" fmla="*/ 192 w 317"/>
                <a:gd name="T33" fmla="*/ 239 h 305"/>
                <a:gd name="T34" fmla="*/ 169 w 317"/>
                <a:gd name="T35" fmla="*/ 245 h 305"/>
                <a:gd name="T36" fmla="*/ 163 w 317"/>
                <a:gd name="T37" fmla="*/ 231 h 305"/>
                <a:gd name="T38" fmla="*/ 142 w 317"/>
                <a:gd name="T39" fmla="*/ 230 h 305"/>
                <a:gd name="T40" fmla="*/ 144 w 317"/>
                <a:gd name="T41" fmla="*/ 249 h 305"/>
                <a:gd name="T42" fmla="*/ 118 w 317"/>
                <a:gd name="T43" fmla="*/ 257 h 305"/>
                <a:gd name="T44" fmla="*/ 95 w 317"/>
                <a:gd name="T45" fmla="*/ 265 h 305"/>
                <a:gd name="T46" fmla="*/ 94 w 317"/>
                <a:gd name="T47" fmla="*/ 282 h 305"/>
                <a:gd name="T48" fmla="*/ 83 w 317"/>
                <a:gd name="T49" fmla="*/ 282 h 305"/>
                <a:gd name="T50" fmla="*/ 72 w 317"/>
                <a:gd name="T51" fmla="*/ 283 h 305"/>
                <a:gd name="T52" fmla="*/ 71 w 317"/>
                <a:gd name="T53" fmla="*/ 278 h 305"/>
                <a:gd name="T54" fmla="*/ 29 w 317"/>
                <a:gd name="T55" fmla="*/ 251 h 305"/>
                <a:gd name="T56" fmla="*/ 12 w 317"/>
                <a:gd name="T57" fmla="*/ 225 h 305"/>
                <a:gd name="T58" fmla="*/ 30 w 317"/>
                <a:gd name="T59" fmla="*/ 180 h 305"/>
                <a:gd name="T60" fmla="*/ 36 w 317"/>
                <a:gd name="T61" fmla="*/ 129 h 305"/>
                <a:gd name="T62" fmla="*/ 60 w 317"/>
                <a:gd name="T63" fmla="*/ 153 h 305"/>
                <a:gd name="T64" fmla="*/ 97 w 317"/>
                <a:gd name="T65" fmla="*/ 164 h 305"/>
                <a:gd name="T66" fmla="*/ 139 w 317"/>
                <a:gd name="T67" fmla="*/ 128 h 305"/>
                <a:gd name="T68" fmla="*/ 185 w 317"/>
                <a:gd name="T69" fmla="*/ 85 h 305"/>
                <a:gd name="T70" fmla="*/ 202 w 317"/>
                <a:gd name="T71" fmla="*/ 28 h 305"/>
                <a:gd name="T72" fmla="*/ 205 w 317"/>
                <a:gd name="T73" fmla="*/ 0 h 305"/>
                <a:gd name="T74" fmla="*/ 209 w 317"/>
                <a:gd name="T75" fmla="*/ 3 h 305"/>
                <a:gd name="T76" fmla="*/ 240 w 317"/>
                <a:gd name="T77" fmla="*/ 14 h 305"/>
                <a:gd name="T78" fmla="*/ 260 w 317"/>
                <a:gd name="T79" fmla="*/ 26 h 305"/>
                <a:gd name="T80" fmla="*/ 275 w 317"/>
                <a:gd name="T81" fmla="*/ 22 h 305"/>
                <a:gd name="T82" fmla="*/ 299 w 317"/>
                <a:gd name="T83" fmla="*/ 39 h 305"/>
                <a:gd name="T84" fmla="*/ 314 w 317"/>
                <a:gd name="T85" fmla="*/ 55 h 305"/>
                <a:gd name="T86" fmla="*/ 315 w 317"/>
                <a:gd name="T87" fmla="*/ 8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7" h="305">
                  <a:moveTo>
                    <a:pt x="315" y="84"/>
                  </a:moveTo>
                  <a:cubicBezTo>
                    <a:pt x="316" y="88"/>
                    <a:pt x="312" y="86"/>
                    <a:pt x="309" y="91"/>
                  </a:cubicBezTo>
                  <a:cubicBezTo>
                    <a:pt x="306" y="96"/>
                    <a:pt x="302" y="95"/>
                    <a:pt x="292" y="95"/>
                  </a:cubicBezTo>
                  <a:cubicBezTo>
                    <a:pt x="282" y="95"/>
                    <a:pt x="272" y="111"/>
                    <a:pt x="269" y="116"/>
                  </a:cubicBezTo>
                  <a:cubicBezTo>
                    <a:pt x="266" y="121"/>
                    <a:pt x="264" y="119"/>
                    <a:pt x="261" y="117"/>
                  </a:cubicBezTo>
                  <a:cubicBezTo>
                    <a:pt x="258" y="114"/>
                    <a:pt x="245" y="120"/>
                    <a:pt x="239" y="118"/>
                  </a:cubicBezTo>
                  <a:cubicBezTo>
                    <a:pt x="233" y="117"/>
                    <a:pt x="233" y="119"/>
                    <a:pt x="229" y="122"/>
                  </a:cubicBezTo>
                  <a:cubicBezTo>
                    <a:pt x="224" y="125"/>
                    <a:pt x="218" y="124"/>
                    <a:pt x="214" y="127"/>
                  </a:cubicBezTo>
                  <a:cubicBezTo>
                    <a:pt x="210" y="130"/>
                    <a:pt x="200" y="130"/>
                    <a:pt x="200" y="133"/>
                  </a:cubicBezTo>
                  <a:cubicBezTo>
                    <a:pt x="199" y="136"/>
                    <a:pt x="205" y="140"/>
                    <a:pt x="208" y="141"/>
                  </a:cubicBezTo>
                  <a:cubicBezTo>
                    <a:pt x="211" y="141"/>
                    <a:pt x="210" y="148"/>
                    <a:pt x="209" y="151"/>
                  </a:cubicBezTo>
                  <a:cubicBezTo>
                    <a:pt x="208" y="153"/>
                    <a:pt x="212" y="163"/>
                    <a:pt x="211" y="169"/>
                  </a:cubicBezTo>
                  <a:cubicBezTo>
                    <a:pt x="210" y="175"/>
                    <a:pt x="211" y="173"/>
                    <a:pt x="205" y="178"/>
                  </a:cubicBezTo>
                  <a:cubicBezTo>
                    <a:pt x="199" y="182"/>
                    <a:pt x="215" y="178"/>
                    <a:pt x="217" y="181"/>
                  </a:cubicBezTo>
                  <a:cubicBezTo>
                    <a:pt x="218" y="184"/>
                    <a:pt x="220" y="187"/>
                    <a:pt x="230" y="190"/>
                  </a:cubicBezTo>
                  <a:cubicBezTo>
                    <a:pt x="239" y="193"/>
                    <a:pt x="235" y="209"/>
                    <a:pt x="235" y="211"/>
                  </a:cubicBezTo>
                  <a:cubicBezTo>
                    <a:pt x="236" y="214"/>
                    <a:pt x="240" y="215"/>
                    <a:pt x="242" y="214"/>
                  </a:cubicBezTo>
                  <a:cubicBezTo>
                    <a:pt x="244" y="214"/>
                    <a:pt x="245" y="215"/>
                    <a:pt x="246" y="218"/>
                  </a:cubicBezTo>
                  <a:cubicBezTo>
                    <a:pt x="247" y="221"/>
                    <a:pt x="249" y="224"/>
                    <a:pt x="255" y="228"/>
                  </a:cubicBezTo>
                  <a:cubicBezTo>
                    <a:pt x="257" y="230"/>
                    <a:pt x="259" y="230"/>
                    <a:pt x="259" y="229"/>
                  </a:cubicBezTo>
                  <a:cubicBezTo>
                    <a:pt x="261" y="232"/>
                    <a:pt x="264" y="238"/>
                    <a:pt x="264" y="246"/>
                  </a:cubicBezTo>
                  <a:cubicBezTo>
                    <a:pt x="265" y="259"/>
                    <a:pt x="261" y="268"/>
                    <a:pt x="263" y="273"/>
                  </a:cubicBezTo>
                  <a:cubicBezTo>
                    <a:pt x="263" y="275"/>
                    <a:pt x="265" y="277"/>
                    <a:pt x="266" y="278"/>
                  </a:cubicBezTo>
                  <a:cubicBezTo>
                    <a:pt x="263" y="280"/>
                    <a:pt x="259" y="284"/>
                    <a:pt x="256" y="291"/>
                  </a:cubicBezTo>
                  <a:cubicBezTo>
                    <a:pt x="252" y="302"/>
                    <a:pt x="256" y="305"/>
                    <a:pt x="248" y="304"/>
                  </a:cubicBezTo>
                  <a:cubicBezTo>
                    <a:pt x="240" y="303"/>
                    <a:pt x="228" y="305"/>
                    <a:pt x="229" y="300"/>
                  </a:cubicBezTo>
                  <a:cubicBezTo>
                    <a:pt x="230" y="294"/>
                    <a:pt x="234" y="282"/>
                    <a:pt x="231" y="284"/>
                  </a:cubicBezTo>
                  <a:cubicBezTo>
                    <a:pt x="227" y="286"/>
                    <a:pt x="219" y="295"/>
                    <a:pt x="219" y="290"/>
                  </a:cubicBezTo>
                  <a:cubicBezTo>
                    <a:pt x="220" y="284"/>
                    <a:pt x="224" y="280"/>
                    <a:pt x="220" y="279"/>
                  </a:cubicBezTo>
                  <a:cubicBezTo>
                    <a:pt x="217" y="278"/>
                    <a:pt x="214" y="276"/>
                    <a:pt x="214" y="273"/>
                  </a:cubicBezTo>
                  <a:cubicBezTo>
                    <a:pt x="215" y="270"/>
                    <a:pt x="217" y="268"/>
                    <a:pt x="215" y="265"/>
                  </a:cubicBezTo>
                  <a:cubicBezTo>
                    <a:pt x="214" y="262"/>
                    <a:pt x="214" y="252"/>
                    <a:pt x="210" y="253"/>
                  </a:cubicBezTo>
                  <a:cubicBezTo>
                    <a:pt x="206" y="254"/>
                    <a:pt x="206" y="254"/>
                    <a:pt x="201" y="251"/>
                  </a:cubicBezTo>
                  <a:cubicBezTo>
                    <a:pt x="196" y="247"/>
                    <a:pt x="196" y="238"/>
                    <a:pt x="192" y="239"/>
                  </a:cubicBezTo>
                  <a:cubicBezTo>
                    <a:pt x="187" y="239"/>
                    <a:pt x="183" y="237"/>
                    <a:pt x="178" y="241"/>
                  </a:cubicBezTo>
                  <a:cubicBezTo>
                    <a:pt x="173" y="244"/>
                    <a:pt x="172" y="246"/>
                    <a:pt x="169" y="245"/>
                  </a:cubicBezTo>
                  <a:cubicBezTo>
                    <a:pt x="167" y="244"/>
                    <a:pt x="163" y="241"/>
                    <a:pt x="164" y="238"/>
                  </a:cubicBezTo>
                  <a:cubicBezTo>
                    <a:pt x="166" y="235"/>
                    <a:pt x="168" y="230"/>
                    <a:pt x="163" y="231"/>
                  </a:cubicBezTo>
                  <a:cubicBezTo>
                    <a:pt x="158" y="233"/>
                    <a:pt x="159" y="234"/>
                    <a:pt x="156" y="233"/>
                  </a:cubicBezTo>
                  <a:cubicBezTo>
                    <a:pt x="153" y="231"/>
                    <a:pt x="144" y="226"/>
                    <a:pt x="142" y="230"/>
                  </a:cubicBezTo>
                  <a:cubicBezTo>
                    <a:pt x="140" y="233"/>
                    <a:pt x="137" y="240"/>
                    <a:pt x="140" y="242"/>
                  </a:cubicBezTo>
                  <a:cubicBezTo>
                    <a:pt x="144" y="243"/>
                    <a:pt x="147" y="242"/>
                    <a:pt x="144" y="249"/>
                  </a:cubicBezTo>
                  <a:cubicBezTo>
                    <a:pt x="141" y="255"/>
                    <a:pt x="134" y="263"/>
                    <a:pt x="129" y="261"/>
                  </a:cubicBezTo>
                  <a:cubicBezTo>
                    <a:pt x="125" y="260"/>
                    <a:pt x="123" y="255"/>
                    <a:pt x="118" y="257"/>
                  </a:cubicBezTo>
                  <a:cubicBezTo>
                    <a:pt x="113" y="260"/>
                    <a:pt x="107" y="262"/>
                    <a:pt x="102" y="262"/>
                  </a:cubicBezTo>
                  <a:cubicBezTo>
                    <a:pt x="98" y="262"/>
                    <a:pt x="92" y="261"/>
                    <a:pt x="95" y="265"/>
                  </a:cubicBezTo>
                  <a:cubicBezTo>
                    <a:pt x="97" y="269"/>
                    <a:pt x="101" y="270"/>
                    <a:pt x="98" y="273"/>
                  </a:cubicBezTo>
                  <a:cubicBezTo>
                    <a:pt x="94" y="276"/>
                    <a:pt x="94" y="280"/>
                    <a:pt x="94" y="282"/>
                  </a:cubicBezTo>
                  <a:cubicBezTo>
                    <a:pt x="94" y="284"/>
                    <a:pt x="94" y="291"/>
                    <a:pt x="91" y="288"/>
                  </a:cubicBezTo>
                  <a:cubicBezTo>
                    <a:pt x="87" y="285"/>
                    <a:pt x="81" y="289"/>
                    <a:pt x="83" y="282"/>
                  </a:cubicBezTo>
                  <a:cubicBezTo>
                    <a:pt x="86" y="275"/>
                    <a:pt x="87" y="258"/>
                    <a:pt x="83" y="264"/>
                  </a:cubicBezTo>
                  <a:cubicBezTo>
                    <a:pt x="79" y="270"/>
                    <a:pt x="79" y="285"/>
                    <a:pt x="72" y="283"/>
                  </a:cubicBezTo>
                  <a:cubicBezTo>
                    <a:pt x="72" y="283"/>
                    <a:pt x="72" y="283"/>
                    <a:pt x="72" y="282"/>
                  </a:cubicBezTo>
                  <a:cubicBezTo>
                    <a:pt x="73" y="282"/>
                    <a:pt x="73" y="280"/>
                    <a:pt x="71" y="278"/>
                  </a:cubicBezTo>
                  <a:cubicBezTo>
                    <a:pt x="68" y="273"/>
                    <a:pt x="51" y="256"/>
                    <a:pt x="43" y="255"/>
                  </a:cubicBezTo>
                  <a:cubicBezTo>
                    <a:pt x="36" y="254"/>
                    <a:pt x="32" y="257"/>
                    <a:pt x="29" y="251"/>
                  </a:cubicBezTo>
                  <a:cubicBezTo>
                    <a:pt x="27" y="245"/>
                    <a:pt x="33" y="234"/>
                    <a:pt x="26" y="232"/>
                  </a:cubicBezTo>
                  <a:cubicBezTo>
                    <a:pt x="20" y="229"/>
                    <a:pt x="13" y="233"/>
                    <a:pt x="12" y="225"/>
                  </a:cubicBezTo>
                  <a:cubicBezTo>
                    <a:pt x="10" y="218"/>
                    <a:pt x="0" y="194"/>
                    <a:pt x="6" y="193"/>
                  </a:cubicBezTo>
                  <a:cubicBezTo>
                    <a:pt x="13" y="192"/>
                    <a:pt x="34" y="190"/>
                    <a:pt x="30" y="180"/>
                  </a:cubicBezTo>
                  <a:cubicBezTo>
                    <a:pt x="26" y="169"/>
                    <a:pt x="15" y="146"/>
                    <a:pt x="20" y="142"/>
                  </a:cubicBezTo>
                  <a:cubicBezTo>
                    <a:pt x="24" y="139"/>
                    <a:pt x="31" y="126"/>
                    <a:pt x="36" y="129"/>
                  </a:cubicBezTo>
                  <a:cubicBezTo>
                    <a:pt x="42" y="133"/>
                    <a:pt x="46" y="130"/>
                    <a:pt x="48" y="137"/>
                  </a:cubicBezTo>
                  <a:cubicBezTo>
                    <a:pt x="51" y="144"/>
                    <a:pt x="55" y="157"/>
                    <a:pt x="60" y="153"/>
                  </a:cubicBezTo>
                  <a:cubicBezTo>
                    <a:pt x="65" y="149"/>
                    <a:pt x="81" y="142"/>
                    <a:pt x="84" y="148"/>
                  </a:cubicBezTo>
                  <a:cubicBezTo>
                    <a:pt x="86" y="154"/>
                    <a:pt x="87" y="162"/>
                    <a:pt x="97" y="164"/>
                  </a:cubicBezTo>
                  <a:cubicBezTo>
                    <a:pt x="107" y="165"/>
                    <a:pt x="119" y="168"/>
                    <a:pt x="126" y="153"/>
                  </a:cubicBezTo>
                  <a:cubicBezTo>
                    <a:pt x="133" y="137"/>
                    <a:pt x="138" y="135"/>
                    <a:pt x="139" y="128"/>
                  </a:cubicBezTo>
                  <a:cubicBezTo>
                    <a:pt x="141" y="120"/>
                    <a:pt x="138" y="103"/>
                    <a:pt x="146" y="103"/>
                  </a:cubicBezTo>
                  <a:cubicBezTo>
                    <a:pt x="154" y="102"/>
                    <a:pt x="179" y="101"/>
                    <a:pt x="185" y="85"/>
                  </a:cubicBezTo>
                  <a:cubicBezTo>
                    <a:pt x="190" y="68"/>
                    <a:pt x="192" y="48"/>
                    <a:pt x="197" y="42"/>
                  </a:cubicBezTo>
                  <a:cubicBezTo>
                    <a:pt x="201" y="35"/>
                    <a:pt x="204" y="33"/>
                    <a:pt x="202" y="28"/>
                  </a:cubicBezTo>
                  <a:cubicBezTo>
                    <a:pt x="200" y="22"/>
                    <a:pt x="193" y="15"/>
                    <a:pt x="197" y="10"/>
                  </a:cubicBezTo>
                  <a:cubicBezTo>
                    <a:pt x="200" y="6"/>
                    <a:pt x="205" y="0"/>
                    <a:pt x="205" y="0"/>
                  </a:cubicBezTo>
                  <a:cubicBezTo>
                    <a:pt x="205" y="0"/>
                    <a:pt x="205" y="0"/>
                    <a:pt x="205" y="0"/>
                  </a:cubicBezTo>
                  <a:cubicBezTo>
                    <a:pt x="207" y="2"/>
                    <a:pt x="208" y="3"/>
                    <a:pt x="209" y="3"/>
                  </a:cubicBezTo>
                  <a:cubicBezTo>
                    <a:pt x="213" y="5"/>
                    <a:pt x="220" y="8"/>
                    <a:pt x="223" y="10"/>
                  </a:cubicBezTo>
                  <a:cubicBezTo>
                    <a:pt x="226" y="12"/>
                    <a:pt x="232" y="13"/>
                    <a:pt x="240" y="14"/>
                  </a:cubicBezTo>
                  <a:cubicBezTo>
                    <a:pt x="248" y="15"/>
                    <a:pt x="245" y="24"/>
                    <a:pt x="247" y="28"/>
                  </a:cubicBezTo>
                  <a:cubicBezTo>
                    <a:pt x="250" y="32"/>
                    <a:pt x="259" y="30"/>
                    <a:pt x="260" y="26"/>
                  </a:cubicBezTo>
                  <a:cubicBezTo>
                    <a:pt x="262" y="23"/>
                    <a:pt x="265" y="26"/>
                    <a:pt x="270" y="26"/>
                  </a:cubicBezTo>
                  <a:cubicBezTo>
                    <a:pt x="273" y="26"/>
                    <a:pt x="274" y="25"/>
                    <a:pt x="275" y="22"/>
                  </a:cubicBezTo>
                  <a:cubicBezTo>
                    <a:pt x="281" y="23"/>
                    <a:pt x="293" y="23"/>
                    <a:pt x="298" y="23"/>
                  </a:cubicBezTo>
                  <a:cubicBezTo>
                    <a:pt x="305" y="22"/>
                    <a:pt x="300" y="34"/>
                    <a:pt x="299" y="39"/>
                  </a:cubicBezTo>
                  <a:cubicBezTo>
                    <a:pt x="297" y="44"/>
                    <a:pt x="302" y="43"/>
                    <a:pt x="306" y="45"/>
                  </a:cubicBezTo>
                  <a:cubicBezTo>
                    <a:pt x="310" y="46"/>
                    <a:pt x="312" y="51"/>
                    <a:pt x="314" y="55"/>
                  </a:cubicBezTo>
                  <a:cubicBezTo>
                    <a:pt x="317" y="59"/>
                    <a:pt x="315" y="67"/>
                    <a:pt x="313" y="72"/>
                  </a:cubicBezTo>
                  <a:cubicBezTo>
                    <a:pt x="311" y="76"/>
                    <a:pt x="313" y="79"/>
                    <a:pt x="315" y="84"/>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3">
              <a:extLst>
                <a:ext uri="{FF2B5EF4-FFF2-40B4-BE49-F238E27FC236}">
                  <a16:creationId xmlns:a16="http://schemas.microsoft.com/office/drawing/2014/main" id="{D63FD4D3-A60B-41F0-BAE4-23E5A2A2E9E1}"/>
                </a:ext>
              </a:extLst>
            </p:cNvPr>
            <p:cNvSpPr>
              <a:spLocks/>
            </p:cNvSpPr>
            <p:nvPr/>
          </p:nvSpPr>
          <p:spPr bwMode="auto">
            <a:xfrm>
              <a:off x="1904" y="1595"/>
              <a:ext cx="2033" cy="1433"/>
            </a:xfrm>
            <a:custGeom>
              <a:avLst/>
              <a:gdLst>
                <a:gd name="T0" fmla="*/ 845 w 860"/>
                <a:gd name="T1" fmla="*/ 319 h 606"/>
                <a:gd name="T2" fmla="*/ 819 w 860"/>
                <a:gd name="T3" fmla="*/ 325 h 606"/>
                <a:gd name="T4" fmla="*/ 810 w 860"/>
                <a:gd name="T5" fmla="*/ 359 h 606"/>
                <a:gd name="T6" fmla="*/ 791 w 860"/>
                <a:gd name="T7" fmla="*/ 401 h 606"/>
                <a:gd name="T8" fmla="*/ 750 w 860"/>
                <a:gd name="T9" fmla="*/ 415 h 606"/>
                <a:gd name="T10" fmla="*/ 737 w 860"/>
                <a:gd name="T11" fmla="*/ 428 h 606"/>
                <a:gd name="T12" fmla="*/ 791 w 860"/>
                <a:gd name="T13" fmla="*/ 455 h 606"/>
                <a:gd name="T14" fmla="*/ 823 w 860"/>
                <a:gd name="T15" fmla="*/ 479 h 606"/>
                <a:gd name="T16" fmla="*/ 776 w 860"/>
                <a:gd name="T17" fmla="*/ 510 h 606"/>
                <a:gd name="T18" fmla="*/ 737 w 860"/>
                <a:gd name="T19" fmla="*/ 496 h 606"/>
                <a:gd name="T20" fmla="*/ 728 w 860"/>
                <a:gd name="T21" fmla="*/ 526 h 606"/>
                <a:gd name="T22" fmla="*/ 690 w 860"/>
                <a:gd name="T23" fmla="*/ 539 h 606"/>
                <a:gd name="T24" fmla="*/ 655 w 860"/>
                <a:gd name="T25" fmla="*/ 496 h 606"/>
                <a:gd name="T26" fmla="*/ 628 w 860"/>
                <a:gd name="T27" fmla="*/ 498 h 606"/>
                <a:gd name="T28" fmla="*/ 588 w 860"/>
                <a:gd name="T29" fmla="*/ 480 h 606"/>
                <a:gd name="T30" fmla="*/ 550 w 860"/>
                <a:gd name="T31" fmla="*/ 481 h 606"/>
                <a:gd name="T32" fmla="*/ 524 w 860"/>
                <a:gd name="T33" fmla="*/ 485 h 606"/>
                <a:gd name="T34" fmla="*/ 507 w 860"/>
                <a:gd name="T35" fmla="*/ 498 h 606"/>
                <a:gd name="T36" fmla="*/ 503 w 860"/>
                <a:gd name="T37" fmla="*/ 519 h 606"/>
                <a:gd name="T38" fmla="*/ 482 w 860"/>
                <a:gd name="T39" fmla="*/ 531 h 606"/>
                <a:gd name="T40" fmla="*/ 472 w 860"/>
                <a:gd name="T41" fmla="*/ 569 h 606"/>
                <a:gd name="T42" fmla="*/ 441 w 860"/>
                <a:gd name="T43" fmla="*/ 604 h 606"/>
                <a:gd name="T44" fmla="*/ 383 w 860"/>
                <a:gd name="T45" fmla="*/ 597 h 606"/>
                <a:gd name="T46" fmla="*/ 357 w 860"/>
                <a:gd name="T47" fmla="*/ 566 h 606"/>
                <a:gd name="T48" fmla="*/ 293 w 860"/>
                <a:gd name="T49" fmla="*/ 527 h 606"/>
                <a:gd name="T50" fmla="*/ 226 w 860"/>
                <a:gd name="T51" fmla="*/ 515 h 606"/>
                <a:gd name="T52" fmla="*/ 179 w 860"/>
                <a:gd name="T53" fmla="*/ 507 h 606"/>
                <a:gd name="T54" fmla="*/ 83 w 860"/>
                <a:gd name="T55" fmla="*/ 461 h 606"/>
                <a:gd name="T56" fmla="*/ 27 w 860"/>
                <a:gd name="T57" fmla="*/ 409 h 606"/>
                <a:gd name="T58" fmla="*/ 5 w 860"/>
                <a:gd name="T59" fmla="*/ 348 h 606"/>
                <a:gd name="T60" fmla="*/ 23 w 860"/>
                <a:gd name="T61" fmla="*/ 307 h 606"/>
                <a:gd name="T62" fmla="*/ 43 w 860"/>
                <a:gd name="T63" fmla="*/ 248 h 606"/>
                <a:gd name="T64" fmla="*/ 37 w 860"/>
                <a:gd name="T65" fmla="*/ 226 h 606"/>
                <a:gd name="T66" fmla="*/ 40 w 860"/>
                <a:gd name="T67" fmla="*/ 212 h 606"/>
                <a:gd name="T68" fmla="*/ 94 w 860"/>
                <a:gd name="T69" fmla="*/ 215 h 606"/>
                <a:gd name="T70" fmla="*/ 102 w 860"/>
                <a:gd name="T71" fmla="*/ 200 h 606"/>
                <a:gd name="T72" fmla="*/ 128 w 860"/>
                <a:gd name="T73" fmla="*/ 144 h 606"/>
                <a:gd name="T74" fmla="*/ 102 w 860"/>
                <a:gd name="T75" fmla="*/ 107 h 606"/>
                <a:gd name="T76" fmla="*/ 82 w 860"/>
                <a:gd name="T77" fmla="*/ 46 h 606"/>
                <a:gd name="T78" fmla="*/ 135 w 860"/>
                <a:gd name="T79" fmla="*/ 28 h 606"/>
                <a:gd name="T80" fmla="*/ 184 w 860"/>
                <a:gd name="T81" fmla="*/ 28 h 606"/>
                <a:gd name="T82" fmla="*/ 282 w 860"/>
                <a:gd name="T83" fmla="*/ 12 h 606"/>
                <a:gd name="T84" fmla="*/ 302 w 860"/>
                <a:gd name="T85" fmla="*/ 5 h 606"/>
                <a:gd name="T86" fmla="*/ 311 w 860"/>
                <a:gd name="T87" fmla="*/ 5 h 606"/>
                <a:gd name="T88" fmla="*/ 351 w 860"/>
                <a:gd name="T89" fmla="*/ 7 h 606"/>
                <a:gd name="T90" fmla="*/ 428 w 860"/>
                <a:gd name="T91" fmla="*/ 48 h 606"/>
                <a:gd name="T92" fmla="*/ 473 w 860"/>
                <a:gd name="T93" fmla="*/ 55 h 606"/>
                <a:gd name="T94" fmla="*/ 542 w 860"/>
                <a:gd name="T95" fmla="*/ 42 h 606"/>
                <a:gd name="T96" fmla="*/ 601 w 860"/>
                <a:gd name="T97" fmla="*/ 40 h 606"/>
                <a:gd name="T98" fmla="*/ 671 w 860"/>
                <a:gd name="T99" fmla="*/ 53 h 606"/>
                <a:gd name="T100" fmla="*/ 695 w 860"/>
                <a:gd name="T101" fmla="*/ 100 h 606"/>
                <a:gd name="T102" fmla="*/ 750 w 860"/>
                <a:gd name="T103" fmla="*/ 141 h 606"/>
                <a:gd name="T104" fmla="*/ 790 w 860"/>
                <a:gd name="T105" fmla="*/ 143 h 606"/>
                <a:gd name="T106" fmla="*/ 816 w 860"/>
                <a:gd name="T107" fmla="*/ 180 h 606"/>
                <a:gd name="T108" fmla="*/ 842 w 860"/>
                <a:gd name="T109" fmla="*/ 244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0" h="606">
                  <a:moveTo>
                    <a:pt x="855" y="286"/>
                  </a:moveTo>
                  <a:cubicBezTo>
                    <a:pt x="853" y="292"/>
                    <a:pt x="852" y="298"/>
                    <a:pt x="849" y="304"/>
                  </a:cubicBezTo>
                  <a:cubicBezTo>
                    <a:pt x="845" y="310"/>
                    <a:pt x="845" y="313"/>
                    <a:pt x="845" y="319"/>
                  </a:cubicBezTo>
                  <a:cubicBezTo>
                    <a:pt x="846" y="325"/>
                    <a:pt x="838" y="316"/>
                    <a:pt x="833" y="312"/>
                  </a:cubicBezTo>
                  <a:cubicBezTo>
                    <a:pt x="828" y="308"/>
                    <a:pt x="829" y="320"/>
                    <a:pt x="829" y="326"/>
                  </a:cubicBezTo>
                  <a:cubicBezTo>
                    <a:pt x="828" y="333"/>
                    <a:pt x="824" y="328"/>
                    <a:pt x="819" y="325"/>
                  </a:cubicBezTo>
                  <a:cubicBezTo>
                    <a:pt x="814" y="323"/>
                    <a:pt x="817" y="332"/>
                    <a:pt x="813" y="335"/>
                  </a:cubicBezTo>
                  <a:cubicBezTo>
                    <a:pt x="810" y="339"/>
                    <a:pt x="817" y="345"/>
                    <a:pt x="819" y="349"/>
                  </a:cubicBezTo>
                  <a:cubicBezTo>
                    <a:pt x="821" y="353"/>
                    <a:pt x="814" y="354"/>
                    <a:pt x="810" y="359"/>
                  </a:cubicBezTo>
                  <a:cubicBezTo>
                    <a:pt x="806" y="364"/>
                    <a:pt x="802" y="365"/>
                    <a:pt x="793" y="365"/>
                  </a:cubicBezTo>
                  <a:cubicBezTo>
                    <a:pt x="784" y="366"/>
                    <a:pt x="785" y="379"/>
                    <a:pt x="786" y="386"/>
                  </a:cubicBezTo>
                  <a:cubicBezTo>
                    <a:pt x="786" y="393"/>
                    <a:pt x="789" y="398"/>
                    <a:pt x="791" y="401"/>
                  </a:cubicBezTo>
                  <a:cubicBezTo>
                    <a:pt x="794" y="404"/>
                    <a:pt x="790" y="411"/>
                    <a:pt x="790" y="417"/>
                  </a:cubicBezTo>
                  <a:cubicBezTo>
                    <a:pt x="789" y="422"/>
                    <a:pt x="772" y="420"/>
                    <a:pt x="766" y="419"/>
                  </a:cubicBezTo>
                  <a:cubicBezTo>
                    <a:pt x="760" y="417"/>
                    <a:pt x="754" y="417"/>
                    <a:pt x="750" y="415"/>
                  </a:cubicBezTo>
                  <a:cubicBezTo>
                    <a:pt x="746" y="413"/>
                    <a:pt x="744" y="409"/>
                    <a:pt x="740" y="399"/>
                  </a:cubicBezTo>
                  <a:cubicBezTo>
                    <a:pt x="737" y="390"/>
                    <a:pt x="737" y="406"/>
                    <a:pt x="734" y="411"/>
                  </a:cubicBezTo>
                  <a:cubicBezTo>
                    <a:pt x="730" y="415"/>
                    <a:pt x="733" y="426"/>
                    <a:pt x="737" y="428"/>
                  </a:cubicBezTo>
                  <a:cubicBezTo>
                    <a:pt x="740" y="430"/>
                    <a:pt x="744" y="436"/>
                    <a:pt x="751" y="434"/>
                  </a:cubicBezTo>
                  <a:cubicBezTo>
                    <a:pt x="759" y="431"/>
                    <a:pt x="760" y="436"/>
                    <a:pt x="771" y="438"/>
                  </a:cubicBezTo>
                  <a:cubicBezTo>
                    <a:pt x="783" y="439"/>
                    <a:pt x="785" y="451"/>
                    <a:pt x="791" y="455"/>
                  </a:cubicBezTo>
                  <a:cubicBezTo>
                    <a:pt x="797" y="460"/>
                    <a:pt x="800" y="460"/>
                    <a:pt x="803" y="459"/>
                  </a:cubicBezTo>
                  <a:cubicBezTo>
                    <a:pt x="805" y="458"/>
                    <a:pt x="812" y="460"/>
                    <a:pt x="817" y="462"/>
                  </a:cubicBezTo>
                  <a:cubicBezTo>
                    <a:pt x="821" y="468"/>
                    <a:pt x="824" y="474"/>
                    <a:pt x="823" y="479"/>
                  </a:cubicBezTo>
                  <a:cubicBezTo>
                    <a:pt x="821" y="488"/>
                    <a:pt x="818" y="501"/>
                    <a:pt x="811" y="501"/>
                  </a:cubicBezTo>
                  <a:cubicBezTo>
                    <a:pt x="804" y="501"/>
                    <a:pt x="793" y="495"/>
                    <a:pt x="789" y="500"/>
                  </a:cubicBezTo>
                  <a:cubicBezTo>
                    <a:pt x="786" y="505"/>
                    <a:pt x="788" y="516"/>
                    <a:pt x="776" y="510"/>
                  </a:cubicBezTo>
                  <a:cubicBezTo>
                    <a:pt x="765" y="503"/>
                    <a:pt x="760" y="498"/>
                    <a:pt x="756" y="495"/>
                  </a:cubicBezTo>
                  <a:cubicBezTo>
                    <a:pt x="753" y="491"/>
                    <a:pt x="750" y="489"/>
                    <a:pt x="746" y="492"/>
                  </a:cubicBezTo>
                  <a:cubicBezTo>
                    <a:pt x="742" y="494"/>
                    <a:pt x="740" y="489"/>
                    <a:pt x="737" y="496"/>
                  </a:cubicBezTo>
                  <a:cubicBezTo>
                    <a:pt x="734" y="503"/>
                    <a:pt x="728" y="510"/>
                    <a:pt x="726" y="511"/>
                  </a:cubicBezTo>
                  <a:cubicBezTo>
                    <a:pt x="724" y="512"/>
                    <a:pt x="724" y="517"/>
                    <a:pt x="726" y="519"/>
                  </a:cubicBezTo>
                  <a:cubicBezTo>
                    <a:pt x="728" y="520"/>
                    <a:pt x="728" y="523"/>
                    <a:pt x="728" y="526"/>
                  </a:cubicBezTo>
                  <a:cubicBezTo>
                    <a:pt x="727" y="529"/>
                    <a:pt x="726" y="545"/>
                    <a:pt x="719" y="542"/>
                  </a:cubicBezTo>
                  <a:cubicBezTo>
                    <a:pt x="712" y="538"/>
                    <a:pt x="708" y="536"/>
                    <a:pt x="703" y="539"/>
                  </a:cubicBezTo>
                  <a:cubicBezTo>
                    <a:pt x="698" y="541"/>
                    <a:pt x="696" y="546"/>
                    <a:pt x="690" y="539"/>
                  </a:cubicBezTo>
                  <a:cubicBezTo>
                    <a:pt x="685" y="533"/>
                    <a:pt x="692" y="530"/>
                    <a:pt x="682" y="525"/>
                  </a:cubicBezTo>
                  <a:cubicBezTo>
                    <a:pt x="672" y="521"/>
                    <a:pt x="671" y="520"/>
                    <a:pt x="667" y="513"/>
                  </a:cubicBezTo>
                  <a:cubicBezTo>
                    <a:pt x="663" y="506"/>
                    <a:pt x="655" y="503"/>
                    <a:pt x="655" y="496"/>
                  </a:cubicBezTo>
                  <a:cubicBezTo>
                    <a:pt x="655" y="489"/>
                    <a:pt x="655" y="482"/>
                    <a:pt x="648" y="485"/>
                  </a:cubicBezTo>
                  <a:cubicBezTo>
                    <a:pt x="641" y="488"/>
                    <a:pt x="638" y="487"/>
                    <a:pt x="635" y="492"/>
                  </a:cubicBezTo>
                  <a:cubicBezTo>
                    <a:pt x="632" y="496"/>
                    <a:pt x="633" y="496"/>
                    <a:pt x="628" y="498"/>
                  </a:cubicBezTo>
                  <a:cubicBezTo>
                    <a:pt x="623" y="500"/>
                    <a:pt x="621" y="490"/>
                    <a:pt x="616" y="492"/>
                  </a:cubicBezTo>
                  <a:cubicBezTo>
                    <a:pt x="611" y="494"/>
                    <a:pt x="605" y="494"/>
                    <a:pt x="603" y="491"/>
                  </a:cubicBezTo>
                  <a:cubicBezTo>
                    <a:pt x="600" y="487"/>
                    <a:pt x="597" y="479"/>
                    <a:pt x="588" y="480"/>
                  </a:cubicBezTo>
                  <a:cubicBezTo>
                    <a:pt x="579" y="482"/>
                    <a:pt x="577" y="486"/>
                    <a:pt x="574" y="483"/>
                  </a:cubicBezTo>
                  <a:cubicBezTo>
                    <a:pt x="571" y="480"/>
                    <a:pt x="574" y="480"/>
                    <a:pt x="567" y="480"/>
                  </a:cubicBezTo>
                  <a:cubicBezTo>
                    <a:pt x="561" y="480"/>
                    <a:pt x="553" y="478"/>
                    <a:pt x="550" y="481"/>
                  </a:cubicBezTo>
                  <a:cubicBezTo>
                    <a:pt x="547" y="484"/>
                    <a:pt x="549" y="487"/>
                    <a:pt x="543" y="484"/>
                  </a:cubicBezTo>
                  <a:cubicBezTo>
                    <a:pt x="537" y="480"/>
                    <a:pt x="539" y="478"/>
                    <a:pt x="532" y="480"/>
                  </a:cubicBezTo>
                  <a:cubicBezTo>
                    <a:pt x="526" y="481"/>
                    <a:pt x="523" y="478"/>
                    <a:pt x="524" y="485"/>
                  </a:cubicBezTo>
                  <a:cubicBezTo>
                    <a:pt x="524" y="492"/>
                    <a:pt x="524" y="496"/>
                    <a:pt x="521" y="494"/>
                  </a:cubicBezTo>
                  <a:cubicBezTo>
                    <a:pt x="518" y="491"/>
                    <a:pt x="515" y="481"/>
                    <a:pt x="512" y="485"/>
                  </a:cubicBezTo>
                  <a:cubicBezTo>
                    <a:pt x="510" y="489"/>
                    <a:pt x="506" y="492"/>
                    <a:pt x="507" y="498"/>
                  </a:cubicBezTo>
                  <a:cubicBezTo>
                    <a:pt x="509" y="503"/>
                    <a:pt x="510" y="506"/>
                    <a:pt x="510" y="510"/>
                  </a:cubicBezTo>
                  <a:cubicBezTo>
                    <a:pt x="509" y="512"/>
                    <a:pt x="507" y="513"/>
                    <a:pt x="508" y="516"/>
                  </a:cubicBezTo>
                  <a:cubicBezTo>
                    <a:pt x="506" y="517"/>
                    <a:pt x="504" y="518"/>
                    <a:pt x="503" y="519"/>
                  </a:cubicBezTo>
                  <a:cubicBezTo>
                    <a:pt x="501" y="522"/>
                    <a:pt x="496" y="521"/>
                    <a:pt x="492" y="519"/>
                  </a:cubicBezTo>
                  <a:cubicBezTo>
                    <a:pt x="488" y="517"/>
                    <a:pt x="483" y="523"/>
                    <a:pt x="479" y="523"/>
                  </a:cubicBezTo>
                  <a:cubicBezTo>
                    <a:pt x="475" y="524"/>
                    <a:pt x="478" y="528"/>
                    <a:pt x="482" y="531"/>
                  </a:cubicBezTo>
                  <a:cubicBezTo>
                    <a:pt x="486" y="534"/>
                    <a:pt x="483" y="535"/>
                    <a:pt x="485" y="544"/>
                  </a:cubicBezTo>
                  <a:cubicBezTo>
                    <a:pt x="486" y="553"/>
                    <a:pt x="479" y="554"/>
                    <a:pt x="476" y="556"/>
                  </a:cubicBezTo>
                  <a:cubicBezTo>
                    <a:pt x="472" y="558"/>
                    <a:pt x="474" y="563"/>
                    <a:pt x="472" y="569"/>
                  </a:cubicBezTo>
                  <a:cubicBezTo>
                    <a:pt x="471" y="575"/>
                    <a:pt x="461" y="584"/>
                    <a:pt x="456" y="588"/>
                  </a:cubicBezTo>
                  <a:cubicBezTo>
                    <a:pt x="451" y="592"/>
                    <a:pt x="450" y="596"/>
                    <a:pt x="450" y="600"/>
                  </a:cubicBezTo>
                  <a:cubicBezTo>
                    <a:pt x="449" y="604"/>
                    <a:pt x="447" y="604"/>
                    <a:pt x="441" y="604"/>
                  </a:cubicBezTo>
                  <a:cubicBezTo>
                    <a:pt x="435" y="604"/>
                    <a:pt x="430" y="596"/>
                    <a:pt x="423" y="595"/>
                  </a:cubicBezTo>
                  <a:cubicBezTo>
                    <a:pt x="417" y="593"/>
                    <a:pt x="416" y="597"/>
                    <a:pt x="408" y="602"/>
                  </a:cubicBezTo>
                  <a:cubicBezTo>
                    <a:pt x="399" y="606"/>
                    <a:pt x="385" y="600"/>
                    <a:pt x="383" y="597"/>
                  </a:cubicBezTo>
                  <a:cubicBezTo>
                    <a:pt x="382" y="595"/>
                    <a:pt x="371" y="590"/>
                    <a:pt x="368" y="589"/>
                  </a:cubicBezTo>
                  <a:cubicBezTo>
                    <a:pt x="364" y="589"/>
                    <a:pt x="365" y="577"/>
                    <a:pt x="365" y="571"/>
                  </a:cubicBezTo>
                  <a:cubicBezTo>
                    <a:pt x="365" y="565"/>
                    <a:pt x="360" y="566"/>
                    <a:pt x="357" y="566"/>
                  </a:cubicBezTo>
                  <a:cubicBezTo>
                    <a:pt x="354" y="566"/>
                    <a:pt x="345" y="553"/>
                    <a:pt x="338" y="550"/>
                  </a:cubicBezTo>
                  <a:cubicBezTo>
                    <a:pt x="331" y="547"/>
                    <a:pt x="331" y="541"/>
                    <a:pt x="325" y="533"/>
                  </a:cubicBezTo>
                  <a:cubicBezTo>
                    <a:pt x="319" y="526"/>
                    <a:pt x="301" y="524"/>
                    <a:pt x="293" y="527"/>
                  </a:cubicBezTo>
                  <a:cubicBezTo>
                    <a:pt x="285" y="530"/>
                    <a:pt x="281" y="526"/>
                    <a:pt x="279" y="521"/>
                  </a:cubicBezTo>
                  <a:cubicBezTo>
                    <a:pt x="276" y="516"/>
                    <a:pt x="244" y="521"/>
                    <a:pt x="239" y="522"/>
                  </a:cubicBezTo>
                  <a:cubicBezTo>
                    <a:pt x="235" y="523"/>
                    <a:pt x="232" y="519"/>
                    <a:pt x="226" y="515"/>
                  </a:cubicBezTo>
                  <a:cubicBezTo>
                    <a:pt x="221" y="511"/>
                    <a:pt x="214" y="516"/>
                    <a:pt x="204" y="513"/>
                  </a:cubicBezTo>
                  <a:cubicBezTo>
                    <a:pt x="194" y="511"/>
                    <a:pt x="201" y="511"/>
                    <a:pt x="196" y="504"/>
                  </a:cubicBezTo>
                  <a:cubicBezTo>
                    <a:pt x="190" y="497"/>
                    <a:pt x="189" y="504"/>
                    <a:pt x="179" y="507"/>
                  </a:cubicBezTo>
                  <a:cubicBezTo>
                    <a:pt x="168" y="510"/>
                    <a:pt x="153" y="498"/>
                    <a:pt x="149" y="490"/>
                  </a:cubicBezTo>
                  <a:cubicBezTo>
                    <a:pt x="144" y="483"/>
                    <a:pt x="138" y="484"/>
                    <a:pt x="129" y="479"/>
                  </a:cubicBezTo>
                  <a:cubicBezTo>
                    <a:pt x="119" y="474"/>
                    <a:pt x="90" y="466"/>
                    <a:pt x="83" y="461"/>
                  </a:cubicBezTo>
                  <a:cubicBezTo>
                    <a:pt x="75" y="456"/>
                    <a:pt x="59" y="460"/>
                    <a:pt x="53" y="460"/>
                  </a:cubicBezTo>
                  <a:cubicBezTo>
                    <a:pt x="46" y="459"/>
                    <a:pt x="44" y="440"/>
                    <a:pt x="41" y="431"/>
                  </a:cubicBezTo>
                  <a:cubicBezTo>
                    <a:pt x="39" y="423"/>
                    <a:pt x="31" y="417"/>
                    <a:pt x="27" y="409"/>
                  </a:cubicBezTo>
                  <a:cubicBezTo>
                    <a:pt x="23" y="401"/>
                    <a:pt x="22" y="400"/>
                    <a:pt x="23" y="392"/>
                  </a:cubicBezTo>
                  <a:cubicBezTo>
                    <a:pt x="25" y="385"/>
                    <a:pt x="13" y="377"/>
                    <a:pt x="7" y="372"/>
                  </a:cubicBezTo>
                  <a:cubicBezTo>
                    <a:pt x="2" y="367"/>
                    <a:pt x="4" y="352"/>
                    <a:pt x="5" y="348"/>
                  </a:cubicBezTo>
                  <a:cubicBezTo>
                    <a:pt x="6" y="343"/>
                    <a:pt x="2" y="340"/>
                    <a:pt x="1" y="332"/>
                  </a:cubicBezTo>
                  <a:cubicBezTo>
                    <a:pt x="0" y="323"/>
                    <a:pt x="11" y="325"/>
                    <a:pt x="18" y="327"/>
                  </a:cubicBezTo>
                  <a:cubicBezTo>
                    <a:pt x="26" y="329"/>
                    <a:pt x="27" y="311"/>
                    <a:pt x="23" y="307"/>
                  </a:cubicBezTo>
                  <a:cubicBezTo>
                    <a:pt x="20" y="302"/>
                    <a:pt x="22" y="302"/>
                    <a:pt x="24" y="295"/>
                  </a:cubicBezTo>
                  <a:cubicBezTo>
                    <a:pt x="26" y="288"/>
                    <a:pt x="27" y="281"/>
                    <a:pt x="35" y="270"/>
                  </a:cubicBezTo>
                  <a:cubicBezTo>
                    <a:pt x="44" y="258"/>
                    <a:pt x="41" y="255"/>
                    <a:pt x="43" y="248"/>
                  </a:cubicBezTo>
                  <a:cubicBezTo>
                    <a:pt x="45" y="242"/>
                    <a:pt x="37" y="242"/>
                    <a:pt x="32" y="242"/>
                  </a:cubicBezTo>
                  <a:cubicBezTo>
                    <a:pt x="26" y="242"/>
                    <a:pt x="23" y="238"/>
                    <a:pt x="22" y="231"/>
                  </a:cubicBezTo>
                  <a:cubicBezTo>
                    <a:pt x="21" y="225"/>
                    <a:pt x="32" y="227"/>
                    <a:pt x="37" y="226"/>
                  </a:cubicBezTo>
                  <a:cubicBezTo>
                    <a:pt x="43" y="224"/>
                    <a:pt x="42" y="220"/>
                    <a:pt x="42" y="215"/>
                  </a:cubicBezTo>
                  <a:cubicBezTo>
                    <a:pt x="42" y="213"/>
                    <a:pt x="41" y="213"/>
                    <a:pt x="40" y="212"/>
                  </a:cubicBezTo>
                  <a:cubicBezTo>
                    <a:pt x="40" y="212"/>
                    <a:pt x="40" y="212"/>
                    <a:pt x="40" y="212"/>
                  </a:cubicBezTo>
                  <a:cubicBezTo>
                    <a:pt x="47" y="208"/>
                    <a:pt x="51" y="210"/>
                    <a:pt x="59" y="215"/>
                  </a:cubicBezTo>
                  <a:cubicBezTo>
                    <a:pt x="67" y="219"/>
                    <a:pt x="67" y="219"/>
                    <a:pt x="76" y="221"/>
                  </a:cubicBezTo>
                  <a:cubicBezTo>
                    <a:pt x="86" y="223"/>
                    <a:pt x="89" y="219"/>
                    <a:pt x="94" y="215"/>
                  </a:cubicBezTo>
                  <a:cubicBezTo>
                    <a:pt x="98" y="211"/>
                    <a:pt x="98" y="214"/>
                    <a:pt x="108" y="214"/>
                  </a:cubicBezTo>
                  <a:cubicBezTo>
                    <a:pt x="118" y="214"/>
                    <a:pt x="115" y="210"/>
                    <a:pt x="122" y="205"/>
                  </a:cubicBezTo>
                  <a:cubicBezTo>
                    <a:pt x="129" y="199"/>
                    <a:pt x="113" y="202"/>
                    <a:pt x="102" y="200"/>
                  </a:cubicBezTo>
                  <a:cubicBezTo>
                    <a:pt x="92" y="198"/>
                    <a:pt x="96" y="181"/>
                    <a:pt x="102" y="174"/>
                  </a:cubicBezTo>
                  <a:cubicBezTo>
                    <a:pt x="107" y="167"/>
                    <a:pt x="116" y="171"/>
                    <a:pt x="123" y="162"/>
                  </a:cubicBezTo>
                  <a:cubicBezTo>
                    <a:pt x="130" y="154"/>
                    <a:pt x="128" y="152"/>
                    <a:pt x="128" y="144"/>
                  </a:cubicBezTo>
                  <a:cubicBezTo>
                    <a:pt x="128" y="137"/>
                    <a:pt x="133" y="137"/>
                    <a:pt x="136" y="132"/>
                  </a:cubicBezTo>
                  <a:cubicBezTo>
                    <a:pt x="138" y="128"/>
                    <a:pt x="125" y="125"/>
                    <a:pt x="118" y="124"/>
                  </a:cubicBezTo>
                  <a:cubicBezTo>
                    <a:pt x="111" y="123"/>
                    <a:pt x="108" y="115"/>
                    <a:pt x="102" y="107"/>
                  </a:cubicBezTo>
                  <a:cubicBezTo>
                    <a:pt x="96" y="100"/>
                    <a:pt x="96" y="103"/>
                    <a:pt x="90" y="100"/>
                  </a:cubicBezTo>
                  <a:cubicBezTo>
                    <a:pt x="84" y="96"/>
                    <a:pt x="87" y="77"/>
                    <a:pt x="88" y="71"/>
                  </a:cubicBezTo>
                  <a:cubicBezTo>
                    <a:pt x="89" y="65"/>
                    <a:pt x="84" y="51"/>
                    <a:pt x="82" y="46"/>
                  </a:cubicBezTo>
                  <a:cubicBezTo>
                    <a:pt x="80" y="41"/>
                    <a:pt x="94" y="40"/>
                    <a:pt x="99" y="40"/>
                  </a:cubicBezTo>
                  <a:cubicBezTo>
                    <a:pt x="103" y="40"/>
                    <a:pt x="106" y="37"/>
                    <a:pt x="112" y="32"/>
                  </a:cubicBezTo>
                  <a:cubicBezTo>
                    <a:pt x="117" y="28"/>
                    <a:pt x="131" y="29"/>
                    <a:pt x="135" y="28"/>
                  </a:cubicBezTo>
                  <a:cubicBezTo>
                    <a:pt x="139" y="27"/>
                    <a:pt x="141" y="31"/>
                    <a:pt x="147" y="34"/>
                  </a:cubicBezTo>
                  <a:cubicBezTo>
                    <a:pt x="152" y="37"/>
                    <a:pt x="164" y="30"/>
                    <a:pt x="169" y="28"/>
                  </a:cubicBezTo>
                  <a:cubicBezTo>
                    <a:pt x="173" y="26"/>
                    <a:pt x="176" y="27"/>
                    <a:pt x="184" y="28"/>
                  </a:cubicBezTo>
                  <a:cubicBezTo>
                    <a:pt x="193" y="29"/>
                    <a:pt x="197" y="28"/>
                    <a:pt x="204" y="23"/>
                  </a:cubicBezTo>
                  <a:cubicBezTo>
                    <a:pt x="210" y="19"/>
                    <a:pt x="229" y="17"/>
                    <a:pt x="241" y="12"/>
                  </a:cubicBezTo>
                  <a:cubicBezTo>
                    <a:pt x="253" y="7"/>
                    <a:pt x="277" y="10"/>
                    <a:pt x="282" y="12"/>
                  </a:cubicBezTo>
                  <a:cubicBezTo>
                    <a:pt x="288" y="14"/>
                    <a:pt x="285" y="8"/>
                    <a:pt x="285" y="4"/>
                  </a:cubicBezTo>
                  <a:cubicBezTo>
                    <a:pt x="285" y="0"/>
                    <a:pt x="291" y="1"/>
                    <a:pt x="296" y="1"/>
                  </a:cubicBezTo>
                  <a:cubicBezTo>
                    <a:pt x="301" y="0"/>
                    <a:pt x="299" y="3"/>
                    <a:pt x="302" y="5"/>
                  </a:cubicBezTo>
                  <a:cubicBezTo>
                    <a:pt x="305" y="8"/>
                    <a:pt x="306" y="7"/>
                    <a:pt x="311" y="5"/>
                  </a:cubicBezTo>
                  <a:cubicBezTo>
                    <a:pt x="311" y="5"/>
                    <a:pt x="311" y="5"/>
                    <a:pt x="311" y="5"/>
                  </a:cubicBezTo>
                  <a:cubicBezTo>
                    <a:pt x="311" y="5"/>
                    <a:pt x="311" y="5"/>
                    <a:pt x="311" y="5"/>
                  </a:cubicBezTo>
                  <a:cubicBezTo>
                    <a:pt x="311" y="5"/>
                    <a:pt x="311" y="5"/>
                    <a:pt x="311" y="5"/>
                  </a:cubicBezTo>
                  <a:cubicBezTo>
                    <a:pt x="316" y="5"/>
                    <a:pt x="324" y="6"/>
                    <a:pt x="325" y="7"/>
                  </a:cubicBezTo>
                  <a:cubicBezTo>
                    <a:pt x="328" y="7"/>
                    <a:pt x="341" y="6"/>
                    <a:pt x="351" y="7"/>
                  </a:cubicBezTo>
                  <a:cubicBezTo>
                    <a:pt x="361" y="7"/>
                    <a:pt x="377" y="18"/>
                    <a:pt x="381" y="21"/>
                  </a:cubicBezTo>
                  <a:cubicBezTo>
                    <a:pt x="385" y="24"/>
                    <a:pt x="399" y="23"/>
                    <a:pt x="409" y="26"/>
                  </a:cubicBezTo>
                  <a:cubicBezTo>
                    <a:pt x="420" y="29"/>
                    <a:pt x="424" y="43"/>
                    <a:pt x="428" y="48"/>
                  </a:cubicBezTo>
                  <a:cubicBezTo>
                    <a:pt x="432" y="53"/>
                    <a:pt x="447" y="57"/>
                    <a:pt x="450" y="59"/>
                  </a:cubicBezTo>
                  <a:cubicBezTo>
                    <a:pt x="453" y="60"/>
                    <a:pt x="459" y="58"/>
                    <a:pt x="461" y="55"/>
                  </a:cubicBezTo>
                  <a:cubicBezTo>
                    <a:pt x="463" y="52"/>
                    <a:pt x="468" y="55"/>
                    <a:pt x="473" y="55"/>
                  </a:cubicBezTo>
                  <a:cubicBezTo>
                    <a:pt x="478" y="55"/>
                    <a:pt x="489" y="43"/>
                    <a:pt x="499" y="38"/>
                  </a:cubicBezTo>
                  <a:cubicBezTo>
                    <a:pt x="508" y="32"/>
                    <a:pt x="520" y="39"/>
                    <a:pt x="525" y="40"/>
                  </a:cubicBezTo>
                  <a:cubicBezTo>
                    <a:pt x="529" y="40"/>
                    <a:pt x="536" y="40"/>
                    <a:pt x="542" y="42"/>
                  </a:cubicBezTo>
                  <a:cubicBezTo>
                    <a:pt x="549" y="44"/>
                    <a:pt x="553" y="40"/>
                    <a:pt x="559" y="36"/>
                  </a:cubicBezTo>
                  <a:cubicBezTo>
                    <a:pt x="566" y="31"/>
                    <a:pt x="570" y="31"/>
                    <a:pt x="577" y="29"/>
                  </a:cubicBezTo>
                  <a:cubicBezTo>
                    <a:pt x="583" y="26"/>
                    <a:pt x="594" y="36"/>
                    <a:pt x="601" y="40"/>
                  </a:cubicBezTo>
                  <a:cubicBezTo>
                    <a:pt x="608" y="44"/>
                    <a:pt x="619" y="51"/>
                    <a:pt x="629" y="56"/>
                  </a:cubicBezTo>
                  <a:cubicBezTo>
                    <a:pt x="639" y="61"/>
                    <a:pt x="640" y="64"/>
                    <a:pt x="649" y="69"/>
                  </a:cubicBezTo>
                  <a:cubicBezTo>
                    <a:pt x="659" y="75"/>
                    <a:pt x="666" y="59"/>
                    <a:pt x="671" y="53"/>
                  </a:cubicBezTo>
                  <a:cubicBezTo>
                    <a:pt x="676" y="48"/>
                    <a:pt x="678" y="69"/>
                    <a:pt x="679" y="77"/>
                  </a:cubicBezTo>
                  <a:cubicBezTo>
                    <a:pt x="680" y="84"/>
                    <a:pt x="680" y="87"/>
                    <a:pt x="682" y="90"/>
                  </a:cubicBezTo>
                  <a:cubicBezTo>
                    <a:pt x="685" y="93"/>
                    <a:pt x="687" y="93"/>
                    <a:pt x="695" y="100"/>
                  </a:cubicBezTo>
                  <a:cubicBezTo>
                    <a:pt x="703" y="106"/>
                    <a:pt x="718" y="115"/>
                    <a:pt x="726" y="116"/>
                  </a:cubicBezTo>
                  <a:cubicBezTo>
                    <a:pt x="733" y="118"/>
                    <a:pt x="734" y="127"/>
                    <a:pt x="737" y="130"/>
                  </a:cubicBezTo>
                  <a:cubicBezTo>
                    <a:pt x="740" y="133"/>
                    <a:pt x="744" y="137"/>
                    <a:pt x="750" y="141"/>
                  </a:cubicBezTo>
                  <a:cubicBezTo>
                    <a:pt x="756" y="144"/>
                    <a:pt x="757" y="145"/>
                    <a:pt x="764" y="151"/>
                  </a:cubicBezTo>
                  <a:cubicBezTo>
                    <a:pt x="771" y="157"/>
                    <a:pt x="772" y="147"/>
                    <a:pt x="772" y="143"/>
                  </a:cubicBezTo>
                  <a:cubicBezTo>
                    <a:pt x="773" y="139"/>
                    <a:pt x="787" y="141"/>
                    <a:pt x="790" y="143"/>
                  </a:cubicBezTo>
                  <a:cubicBezTo>
                    <a:pt x="794" y="145"/>
                    <a:pt x="798" y="153"/>
                    <a:pt x="799" y="157"/>
                  </a:cubicBezTo>
                  <a:cubicBezTo>
                    <a:pt x="800" y="160"/>
                    <a:pt x="803" y="160"/>
                    <a:pt x="807" y="164"/>
                  </a:cubicBezTo>
                  <a:cubicBezTo>
                    <a:pt x="811" y="167"/>
                    <a:pt x="814" y="175"/>
                    <a:pt x="816" y="180"/>
                  </a:cubicBezTo>
                  <a:cubicBezTo>
                    <a:pt x="818" y="185"/>
                    <a:pt x="824" y="194"/>
                    <a:pt x="824" y="200"/>
                  </a:cubicBezTo>
                  <a:cubicBezTo>
                    <a:pt x="824" y="206"/>
                    <a:pt x="831" y="215"/>
                    <a:pt x="836" y="223"/>
                  </a:cubicBezTo>
                  <a:cubicBezTo>
                    <a:pt x="840" y="232"/>
                    <a:pt x="841" y="238"/>
                    <a:pt x="842" y="244"/>
                  </a:cubicBezTo>
                  <a:cubicBezTo>
                    <a:pt x="843" y="250"/>
                    <a:pt x="853" y="257"/>
                    <a:pt x="856" y="266"/>
                  </a:cubicBezTo>
                  <a:cubicBezTo>
                    <a:pt x="860" y="274"/>
                    <a:pt x="857" y="280"/>
                    <a:pt x="855" y="286"/>
                  </a:cubicBezTo>
                  <a:close/>
                </a:path>
              </a:pathLst>
            </a:custGeom>
            <a:grpFill/>
            <a:ln w="9525">
              <a:solidFill>
                <a:schemeClr val="tx1">
                  <a:alpha val="50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sp>
        <p:nvSpPr>
          <p:cNvPr id="142" name="Rectangle 14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EAAFED4-C8C9-47EB-99E7-7821488264AF}"/>
              </a:ext>
            </a:extLst>
          </p:cNvPr>
          <p:cNvSpPr/>
          <p:nvPr/>
        </p:nvSpPr>
        <p:spPr>
          <a:xfrm>
            <a:off x="10603341" y="4469618"/>
            <a:ext cx="5832523" cy="2152128"/>
          </a:xfrm>
          <a:prstGeom prst="rect">
            <a:avLst/>
          </a:prstGeom>
          <a:noFill/>
        </p:spPr>
        <p:txBody>
          <a:bodyPr wrap="square">
            <a:spAutoFit/>
          </a:bodyPr>
          <a:lstStyle/>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43" name="TextBox 14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2CC7DF-2962-4217-B6B7-886C5F8C7F73}"/>
              </a:ext>
            </a:extLst>
          </p:cNvPr>
          <p:cNvSpPr txBox="1"/>
          <p:nvPr/>
        </p:nvSpPr>
        <p:spPr>
          <a:xfrm>
            <a:off x="10595176" y="2283469"/>
            <a:ext cx="4378124" cy="1754326"/>
          </a:xfrm>
          <a:prstGeom prst="rect">
            <a:avLst/>
          </a:prstGeom>
          <a:noFill/>
        </p:spPr>
        <p:txBody>
          <a:bodyPr wrap="square" rtlCol="0">
            <a:spAutoFit/>
          </a:bodyPr>
          <a:lstStyle>
            <a:defPPr>
              <a:defRPr lang="zh-CN"/>
            </a:defPPr>
            <a:lvl1pPr algn="ctr">
              <a:spcBef>
                <a:spcPts val="1200"/>
              </a:spcBef>
              <a:defRPr sz="4400" spc="300">
                <a:solidFill>
                  <a:schemeClr val="tx1">
                    <a:lumMod val="85000"/>
                    <a:lumOff val="15000"/>
                  </a:schemeClr>
                </a:solidFill>
                <a:latin typeface="Montserrat ExtraBold" panose="00000900000000000000" pitchFamily="50" charset="0"/>
                <a:ea typeface="Permanent Marker" panose="02000000000000000000" pitchFamily="2" charset="0"/>
                <a:cs typeface="Times New Roman" panose="02020603050405020304" pitchFamily="18" charset="0"/>
              </a:defRPr>
            </a:lvl1pPr>
          </a:lstStyle>
          <a:p>
            <a:pPr algn="l"/>
            <a:r>
              <a:rPr lang="en-US" altLang="zh-CN" sz="5400" b="1" spc="0">
                <a:latin typeface="+mj-lt"/>
              </a:rPr>
              <a:t>China Map Layout</a:t>
            </a:r>
          </a:p>
        </p:txBody>
      </p:sp>
      <p:grpSp>
        <p:nvGrpSpPr>
          <p:cNvPr id="154" name="Group 153">
            <a:extLst>
              <a:ext uri="{FF2B5EF4-FFF2-40B4-BE49-F238E27FC236}">
                <a16:creationId xmlns:a16="http://schemas.microsoft.com/office/drawing/2014/main" id="{641D3506-BF4D-4001-99AB-F5E43D1B2BB8}"/>
              </a:ext>
            </a:extLst>
          </p:cNvPr>
          <p:cNvGrpSpPr/>
          <p:nvPr/>
        </p:nvGrpSpPr>
        <p:grpSpPr>
          <a:xfrm>
            <a:off x="10701925" y="7196518"/>
            <a:ext cx="2130544" cy="784830"/>
            <a:chOff x="10701925" y="7196518"/>
            <a:chExt cx="2130544" cy="784830"/>
          </a:xfrm>
        </p:grpSpPr>
        <p:sp>
          <p:nvSpPr>
            <p:cNvPr id="145" name="TextBox 376">
              <a:extLst>
                <a:ext uri="{FF2B5EF4-FFF2-40B4-BE49-F238E27FC236}">
                  <a16:creationId xmlns:a16="http://schemas.microsoft.com/office/drawing/2014/main" id="{CEEBBF42-B688-4D66-BC29-4D8E3D77D78E}"/>
                </a:ext>
              </a:extLst>
            </p:cNvPr>
            <p:cNvSpPr txBox="1"/>
            <p:nvPr/>
          </p:nvSpPr>
          <p:spPr>
            <a:xfrm>
              <a:off x="11512875" y="7196518"/>
              <a:ext cx="1319594" cy="784830"/>
            </a:xfrm>
            <a:prstGeom prst="rect">
              <a:avLst/>
            </a:prstGeom>
            <a:noFill/>
          </p:spPr>
          <p:txBody>
            <a:bodyPr wrap="square" rtlCol="0">
              <a:spAutoFit/>
            </a:bodyPr>
            <a:lstStyle/>
            <a:p>
              <a:r>
                <a:rPr lang="en-US" altLang="zh-CN" sz="2800" b="1" dirty="0">
                  <a:solidFill>
                    <a:schemeClr val="tx1">
                      <a:lumMod val="85000"/>
                      <a:lumOff val="15000"/>
                    </a:schemeClr>
                  </a:solidFill>
                  <a:latin typeface="+mj-lt"/>
                  <a:ea typeface="Roboto Black" panose="02000000000000000000" pitchFamily="2" charset="0"/>
                </a:rPr>
                <a:t>68%</a:t>
              </a:r>
            </a:p>
            <a:p>
              <a:pPr>
                <a:spcBef>
                  <a:spcPts val="600"/>
                </a:spcBef>
              </a:pPr>
              <a:r>
                <a:rPr lang="en-US" altLang="zh-CN" sz="1200">
                  <a:solidFill>
                    <a:schemeClr val="tx1">
                      <a:alpha val="70000"/>
                    </a:schemeClr>
                  </a:solidFill>
                </a:rPr>
                <a:t>Female user</a:t>
              </a:r>
            </a:p>
          </p:txBody>
        </p:sp>
        <p:grpSp>
          <p:nvGrpSpPr>
            <p:cNvPr id="146" name="Group 145">
              <a:extLst>
                <a:ext uri="{FF2B5EF4-FFF2-40B4-BE49-F238E27FC236}">
                  <a16:creationId xmlns:a16="http://schemas.microsoft.com/office/drawing/2014/main" id="{54F293F1-3492-4BB2-81D0-9EAE16EBC245}"/>
                </a:ext>
              </a:extLst>
            </p:cNvPr>
            <p:cNvGrpSpPr/>
            <p:nvPr/>
          </p:nvGrpSpPr>
          <p:grpSpPr>
            <a:xfrm>
              <a:off x="10701925" y="7224974"/>
              <a:ext cx="727918" cy="727918"/>
              <a:chOff x="1866900" y="6269637"/>
              <a:chExt cx="800100" cy="800100"/>
            </a:xfrm>
          </p:grpSpPr>
          <p:sp>
            <p:nvSpPr>
              <p:cNvPr id="147" name="Oval 146">
                <a:extLst>
                  <a:ext uri="{FF2B5EF4-FFF2-40B4-BE49-F238E27FC236}">
                    <a16:creationId xmlns:a16="http://schemas.microsoft.com/office/drawing/2014/main" id="{79E453F8-053B-4A08-8FC3-AE478F342481}"/>
                  </a:ext>
                </a:extLst>
              </p:cNvPr>
              <p:cNvSpPr/>
              <p:nvPr/>
            </p:nvSpPr>
            <p:spPr>
              <a:xfrm>
                <a:off x="1866900" y="6269637"/>
                <a:ext cx="800100" cy="800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KSO_Shape">
                <a:extLst>
                  <a:ext uri="{FF2B5EF4-FFF2-40B4-BE49-F238E27FC236}">
                    <a16:creationId xmlns:a16="http://schemas.microsoft.com/office/drawing/2014/main" id="{7EF85434-9F0A-43B2-A466-B55FD1E55A11}"/>
                  </a:ext>
                </a:extLst>
              </p:cNvPr>
              <p:cNvSpPr>
                <a:spLocks/>
              </p:cNvSpPr>
              <p:nvPr/>
            </p:nvSpPr>
            <p:spPr bwMode="auto">
              <a:xfrm>
                <a:off x="2093120" y="6445872"/>
                <a:ext cx="347660" cy="447629"/>
              </a:xfrm>
              <a:custGeom>
                <a:avLst/>
                <a:gdLst>
                  <a:gd name="T0" fmla="*/ 1292466 w 1766888"/>
                  <a:gd name="T1" fmla="*/ 1151792 h 2276475"/>
                  <a:gd name="T2" fmla="*/ 1414974 w 1766888"/>
                  <a:gd name="T3" fmla="*/ 1225730 h 2276475"/>
                  <a:gd name="T4" fmla="*/ 1476893 w 1766888"/>
                  <a:gd name="T5" fmla="*/ 1355254 h 2276475"/>
                  <a:gd name="T6" fmla="*/ 1467326 w 1766888"/>
                  <a:gd name="T7" fmla="*/ 1751008 h 2276475"/>
                  <a:gd name="T8" fmla="*/ 1407533 w 1766888"/>
                  <a:gd name="T9" fmla="*/ 1803934 h 2276475"/>
                  <a:gd name="T10" fmla="*/ 1219918 w 1766888"/>
                  <a:gd name="T11" fmla="*/ 1867233 h 2276475"/>
                  <a:gd name="T12" fmla="*/ 903948 w 1766888"/>
                  <a:gd name="T13" fmla="*/ 1905000 h 2276475"/>
                  <a:gd name="T14" fmla="*/ 967726 w 1766888"/>
                  <a:gd name="T15" fmla="*/ 1656591 h 2276475"/>
                  <a:gd name="T16" fmla="*/ 1003602 w 1766888"/>
                  <a:gd name="T17" fmla="*/ 1348339 h 2276475"/>
                  <a:gd name="T18" fmla="*/ 477984 w 1766888"/>
                  <a:gd name="T19" fmla="*/ 1374851 h 2276475"/>
                  <a:gd name="T20" fmla="*/ 516287 w 1766888"/>
                  <a:gd name="T21" fmla="*/ 1679009 h 2276475"/>
                  <a:gd name="T22" fmla="*/ 547408 w 1766888"/>
                  <a:gd name="T23" fmla="*/ 1902076 h 2276475"/>
                  <a:gd name="T24" fmla="*/ 237796 w 1766888"/>
                  <a:gd name="T25" fmla="*/ 1860334 h 2276475"/>
                  <a:gd name="T26" fmla="*/ 65965 w 1766888"/>
                  <a:gd name="T27" fmla="*/ 1798386 h 2276475"/>
                  <a:gd name="T28" fmla="*/ 9310 w 1766888"/>
                  <a:gd name="T29" fmla="*/ 1745211 h 2276475"/>
                  <a:gd name="T30" fmla="*/ 4788 w 1766888"/>
                  <a:gd name="T31" fmla="*/ 1343212 h 2276475"/>
                  <a:gd name="T32" fmla="*/ 72881 w 1766888"/>
                  <a:gd name="T33" fmla="*/ 1217188 h 2276475"/>
                  <a:gd name="T34" fmla="*/ 198961 w 1766888"/>
                  <a:gd name="T35" fmla="*/ 1149125 h 2276475"/>
                  <a:gd name="T36" fmla="*/ 507437 w 1766888"/>
                  <a:gd name="T37" fmla="*/ 357977 h 2276475"/>
                  <a:gd name="T38" fmla="*/ 463817 w 1766888"/>
                  <a:gd name="T39" fmla="*/ 443754 h 2276475"/>
                  <a:gd name="T40" fmla="*/ 451316 w 1766888"/>
                  <a:gd name="T41" fmla="*/ 602028 h 2276475"/>
                  <a:gd name="T42" fmla="*/ 470998 w 1766888"/>
                  <a:gd name="T43" fmla="*/ 723921 h 2276475"/>
                  <a:gd name="T44" fmla="*/ 544941 w 1766888"/>
                  <a:gd name="T45" fmla="*/ 876619 h 2276475"/>
                  <a:gd name="T46" fmla="*/ 637237 w 1766888"/>
                  <a:gd name="T47" fmla="*/ 967972 h 2276475"/>
                  <a:gd name="T48" fmla="*/ 711977 w 1766888"/>
                  <a:gd name="T49" fmla="*/ 999309 h 2276475"/>
                  <a:gd name="T50" fmla="*/ 785919 w 1766888"/>
                  <a:gd name="T51" fmla="*/ 992936 h 2276475"/>
                  <a:gd name="T52" fmla="*/ 860129 w 1766888"/>
                  <a:gd name="T53" fmla="*/ 949915 h 2276475"/>
                  <a:gd name="T54" fmla="*/ 965989 w 1766888"/>
                  <a:gd name="T55" fmla="*/ 814213 h 2276475"/>
                  <a:gd name="T56" fmla="*/ 1011472 w 1766888"/>
                  <a:gd name="T57" fmla="*/ 684618 h 2276475"/>
                  <a:gd name="T58" fmla="*/ 1021579 w 1766888"/>
                  <a:gd name="T59" fmla="*/ 552368 h 2276475"/>
                  <a:gd name="T60" fmla="*/ 823423 w 1766888"/>
                  <a:gd name="T61" fmla="*/ 523688 h 2276475"/>
                  <a:gd name="T62" fmla="*/ 651866 w 1766888"/>
                  <a:gd name="T63" fmla="*/ 465795 h 2276475"/>
                  <a:gd name="T64" fmla="*/ 565155 w 1766888"/>
                  <a:gd name="T65" fmla="*/ 391172 h 2276475"/>
                  <a:gd name="T66" fmla="*/ 515417 w 1766888"/>
                  <a:gd name="T67" fmla="*/ 357712 h 2276475"/>
                  <a:gd name="T68" fmla="*/ 873960 w 1766888"/>
                  <a:gd name="T69" fmla="*/ 9561 h 2276475"/>
                  <a:gd name="T70" fmla="*/ 992587 w 1766888"/>
                  <a:gd name="T71" fmla="*/ 51785 h 2276475"/>
                  <a:gd name="T72" fmla="*/ 1081957 w 1766888"/>
                  <a:gd name="T73" fmla="*/ 125876 h 2276475"/>
                  <a:gd name="T74" fmla="*/ 1157230 w 1766888"/>
                  <a:gd name="T75" fmla="*/ 249097 h 2276475"/>
                  <a:gd name="T76" fmla="*/ 1230906 w 1766888"/>
                  <a:gd name="T77" fmla="*/ 488103 h 2276475"/>
                  <a:gd name="T78" fmla="*/ 1337831 w 1766888"/>
                  <a:gd name="T79" fmla="*/ 751008 h 2276475"/>
                  <a:gd name="T80" fmla="*/ 1364961 w 1766888"/>
                  <a:gd name="T81" fmla="*/ 875823 h 2276475"/>
                  <a:gd name="T82" fmla="*/ 1347938 w 1766888"/>
                  <a:gd name="T83" fmla="*/ 927341 h 2276475"/>
                  <a:gd name="T84" fmla="*/ 1304583 w 1766888"/>
                  <a:gd name="T85" fmla="*/ 961864 h 2276475"/>
                  <a:gd name="T86" fmla="*/ 1156165 w 1766888"/>
                  <a:gd name="T87" fmla="*/ 978330 h 2276475"/>
                  <a:gd name="T88" fmla="*/ 961733 w 1766888"/>
                  <a:gd name="T89" fmla="*/ 983110 h 2276475"/>
                  <a:gd name="T90" fmla="*/ 867310 w 1766888"/>
                  <a:gd name="T91" fmla="*/ 1058264 h 2276475"/>
                  <a:gd name="T92" fmla="*/ 768631 w 1766888"/>
                  <a:gd name="T93" fmla="*/ 1094911 h 2276475"/>
                  <a:gd name="T94" fmla="*/ 672612 w 1766888"/>
                  <a:gd name="T95" fmla="*/ 1087741 h 2276475"/>
                  <a:gd name="T96" fmla="*/ 575529 w 1766888"/>
                  <a:gd name="T97" fmla="*/ 1038878 h 2276475"/>
                  <a:gd name="T98" fmla="*/ 485893 w 1766888"/>
                  <a:gd name="T99" fmla="*/ 954163 h 2276475"/>
                  <a:gd name="T100" fmla="*/ 264863 w 1766888"/>
                  <a:gd name="T101" fmla="*/ 979126 h 2276475"/>
                  <a:gd name="T102" fmla="*/ 164055 w 1766888"/>
                  <a:gd name="T103" fmla="*/ 948321 h 2276475"/>
                  <a:gd name="T104" fmla="*/ 133202 w 1766888"/>
                  <a:gd name="T105" fmla="*/ 907159 h 2276475"/>
                  <a:gd name="T106" fmla="*/ 132404 w 1766888"/>
                  <a:gd name="T107" fmla="*/ 813681 h 2276475"/>
                  <a:gd name="T108" fmla="*/ 214592 w 1766888"/>
                  <a:gd name="T109" fmla="*/ 612651 h 2276475"/>
                  <a:gd name="T110" fmla="*/ 305558 w 1766888"/>
                  <a:gd name="T111" fmla="*/ 333014 h 2276475"/>
                  <a:gd name="T112" fmla="*/ 369925 w 1766888"/>
                  <a:gd name="T113" fmla="*/ 180582 h 2276475"/>
                  <a:gd name="T114" fmla="*/ 453443 w 1766888"/>
                  <a:gd name="T115" fmla="*/ 83652 h 2276475"/>
                  <a:gd name="T116" fmla="*/ 546537 w 1766888"/>
                  <a:gd name="T117" fmla="*/ 29212 h 2276475"/>
                  <a:gd name="T118" fmla="*/ 706391 w 1766888"/>
                  <a:gd name="T119" fmla="*/ 265 h 22764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66888" h="2276475">
                    <a:moveTo>
                      <a:pt x="1210250" y="1347787"/>
                    </a:moveTo>
                    <a:lnTo>
                      <a:pt x="1263883" y="1351283"/>
                    </a:lnTo>
                    <a:lnTo>
                      <a:pt x="1313390" y="1354461"/>
                    </a:lnTo>
                    <a:lnTo>
                      <a:pt x="1357502" y="1357640"/>
                    </a:lnTo>
                    <a:lnTo>
                      <a:pt x="1395267" y="1360818"/>
                    </a:lnTo>
                    <a:lnTo>
                      <a:pt x="1449535" y="1364950"/>
                    </a:lnTo>
                    <a:lnTo>
                      <a:pt x="1469211" y="1366857"/>
                    </a:lnTo>
                    <a:lnTo>
                      <a:pt x="1484443" y="1367174"/>
                    </a:lnTo>
                    <a:lnTo>
                      <a:pt x="1499676" y="1368446"/>
                    </a:lnTo>
                    <a:lnTo>
                      <a:pt x="1514275" y="1370671"/>
                    </a:lnTo>
                    <a:lnTo>
                      <a:pt x="1529190" y="1373213"/>
                    </a:lnTo>
                    <a:lnTo>
                      <a:pt x="1543471" y="1376391"/>
                    </a:lnTo>
                    <a:lnTo>
                      <a:pt x="1557752" y="1380205"/>
                    </a:lnTo>
                    <a:lnTo>
                      <a:pt x="1571716" y="1384973"/>
                    </a:lnTo>
                    <a:lnTo>
                      <a:pt x="1585045" y="1390058"/>
                    </a:lnTo>
                    <a:lnTo>
                      <a:pt x="1598056" y="1396414"/>
                    </a:lnTo>
                    <a:lnTo>
                      <a:pt x="1611385" y="1403089"/>
                    </a:lnTo>
                    <a:lnTo>
                      <a:pt x="1623762" y="1410399"/>
                    </a:lnTo>
                    <a:lnTo>
                      <a:pt x="1635821" y="1418027"/>
                    </a:lnTo>
                    <a:lnTo>
                      <a:pt x="1647246" y="1426290"/>
                    </a:lnTo>
                    <a:lnTo>
                      <a:pt x="1658671" y="1435189"/>
                    </a:lnTo>
                    <a:lnTo>
                      <a:pt x="1669143" y="1444724"/>
                    </a:lnTo>
                    <a:lnTo>
                      <a:pt x="1679933" y="1454577"/>
                    </a:lnTo>
                    <a:lnTo>
                      <a:pt x="1689771" y="1464747"/>
                    </a:lnTo>
                    <a:lnTo>
                      <a:pt x="1698975" y="1475553"/>
                    </a:lnTo>
                    <a:lnTo>
                      <a:pt x="1707860" y="1486995"/>
                    </a:lnTo>
                    <a:lnTo>
                      <a:pt x="1716112" y="1498437"/>
                    </a:lnTo>
                    <a:lnTo>
                      <a:pt x="1723728" y="1510514"/>
                    </a:lnTo>
                    <a:lnTo>
                      <a:pt x="1731027" y="1522909"/>
                    </a:lnTo>
                    <a:lnTo>
                      <a:pt x="1737692" y="1535622"/>
                    </a:lnTo>
                    <a:lnTo>
                      <a:pt x="1743404" y="1548971"/>
                    </a:lnTo>
                    <a:lnTo>
                      <a:pt x="1749116" y="1562638"/>
                    </a:lnTo>
                    <a:lnTo>
                      <a:pt x="1753242" y="1576622"/>
                    </a:lnTo>
                    <a:lnTo>
                      <a:pt x="1757368" y="1590606"/>
                    </a:lnTo>
                    <a:lnTo>
                      <a:pt x="1761176" y="1605226"/>
                    </a:lnTo>
                    <a:lnTo>
                      <a:pt x="1763715" y="1619528"/>
                    </a:lnTo>
                    <a:lnTo>
                      <a:pt x="1765301" y="1634784"/>
                    </a:lnTo>
                    <a:lnTo>
                      <a:pt x="1766571" y="1650040"/>
                    </a:lnTo>
                    <a:lnTo>
                      <a:pt x="1766888" y="1665295"/>
                    </a:lnTo>
                    <a:lnTo>
                      <a:pt x="1766888" y="2042873"/>
                    </a:lnTo>
                    <a:lnTo>
                      <a:pt x="1766571" y="2049547"/>
                    </a:lnTo>
                    <a:lnTo>
                      <a:pt x="1766254" y="2055904"/>
                    </a:lnTo>
                    <a:lnTo>
                      <a:pt x="1764667" y="2062260"/>
                    </a:lnTo>
                    <a:lnTo>
                      <a:pt x="1763080" y="2068299"/>
                    </a:lnTo>
                    <a:lnTo>
                      <a:pt x="1761176" y="2074656"/>
                    </a:lnTo>
                    <a:lnTo>
                      <a:pt x="1758637" y="2080694"/>
                    </a:lnTo>
                    <a:lnTo>
                      <a:pt x="1755463" y="2086733"/>
                    </a:lnTo>
                    <a:lnTo>
                      <a:pt x="1752290" y="2092454"/>
                    </a:lnTo>
                    <a:lnTo>
                      <a:pt x="1748799" y="2098175"/>
                    </a:lnTo>
                    <a:lnTo>
                      <a:pt x="1744356" y="2104213"/>
                    </a:lnTo>
                    <a:lnTo>
                      <a:pt x="1739596" y="2109616"/>
                    </a:lnTo>
                    <a:lnTo>
                      <a:pt x="1734836" y="2115019"/>
                    </a:lnTo>
                    <a:lnTo>
                      <a:pt x="1729440" y="2120423"/>
                    </a:lnTo>
                    <a:lnTo>
                      <a:pt x="1723411" y="2125826"/>
                    </a:lnTo>
                    <a:lnTo>
                      <a:pt x="1717381" y="2131229"/>
                    </a:lnTo>
                    <a:lnTo>
                      <a:pt x="1710717" y="2136314"/>
                    </a:lnTo>
                    <a:lnTo>
                      <a:pt x="1703735" y="2141399"/>
                    </a:lnTo>
                    <a:lnTo>
                      <a:pt x="1696436" y="2146166"/>
                    </a:lnTo>
                    <a:lnTo>
                      <a:pt x="1688819" y="2150934"/>
                    </a:lnTo>
                    <a:lnTo>
                      <a:pt x="1680885" y="2155701"/>
                    </a:lnTo>
                    <a:lnTo>
                      <a:pt x="1672634" y="2160469"/>
                    </a:lnTo>
                    <a:lnTo>
                      <a:pt x="1663748" y="2164918"/>
                    </a:lnTo>
                    <a:lnTo>
                      <a:pt x="1654545" y="2169368"/>
                    </a:lnTo>
                    <a:lnTo>
                      <a:pt x="1645342" y="2173817"/>
                    </a:lnTo>
                    <a:lnTo>
                      <a:pt x="1625666" y="2182081"/>
                    </a:lnTo>
                    <a:lnTo>
                      <a:pt x="1604721" y="2190344"/>
                    </a:lnTo>
                    <a:lnTo>
                      <a:pt x="1582823" y="2198290"/>
                    </a:lnTo>
                    <a:lnTo>
                      <a:pt x="1559656" y="2205600"/>
                    </a:lnTo>
                    <a:lnTo>
                      <a:pt x="1535537" y="2212592"/>
                    </a:lnTo>
                    <a:lnTo>
                      <a:pt x="1510149" y="2218949"/>
                    </a:lnTo>
                    <a:lnTo>
                      <a:pt x="1484126" y="2225623"/>
                    </a:lnTo>
                    <a:lnTo>
                      <a:pt x="1456834" y="2231344"/>
                    </a:lnTo>
                    <a:lnTo>
                      <a:pt x="1428907" y="2237383"/>
                    </a:lnTo>
                    <a:lnTo>
                      <a:pt x="1400027" y="2242468"/>
                    </a:lnTo>
                    <a:lnTo>
                      <a:pt x="1370514" y="2247553"/>
                    </a:lnTo>
                    <a:lnTo>
                      <a:pt x="1340365" y="2252003"/>
                    </a:lnTo>
                    <a:lnTo>
                      <a:pt x="1309582" y="2256134"/>
                    </a:lnTo>
                    <a:lnTo>
                      <a:pt x="1277846" y="2259948"/>
                    </a:lnTo>
                    <a:lnTo>
                      <a:pt x="1245793" y="2263444"/>
                    </a:lnTo>
                    <a:lnTo>
                      <a:pt x="1213423" y="2266940"/>
                    </a:lnTo>
                    <a:lnTo>
                      <a:pt x="1180736" y="2269801"/>
                    </a:lnTo>
                    <a:lnTo>
                      <a:pt x="1147096" y="2272343"/>
                    </a:lnTo>
                    <a:lnTo>
                      <a:pt x="1113457" y="2274568"/>
                    </a:lnTo>
                    <a:lnTo>
                      <a:pt x="1079500" y="2276475"/>
                    </a:lnTo>
                    <a:lnTo>
                      <a:pt x="1087117" y="2255499"/>
                    </a:lnTo>
                    <a:lnTo>
                      <a:pt x="1094416" y="2233886"/>
                    </a:lnTo>
                    <a:lnTo>
                      <a:pt x="1101715" y="2211321"/>
                    </a:lnTo>
                    <a:lnTo>
                      <a:pt x="1108697" y="2188119"/>
                    </a:lnTo>
                    <a:lnTo>
                      <a:pt x="1115044" y="2164283"/>
                    </a:lnTo>
                    <a:lnTo>
                      <a:pt x="1121708" y="2139810"/>
                    </a:lnTo>
                    <a:lnTo>
                      <a:pt x="1127738" y="2114702"/>
                    </a:lnTo>
                    <a:lnTo>
                      <a:pt x="1133768" y="2088958"/>
                    </a:lnTo>
                    <a:lnTo>
                      <a:pt x="1139480" y="2062260"/>
                    </a:lnTo>
                    <a:lnTo>
                      <a:pt x="1144875" y="2035245"/>
                    </a:lnTo>
                    <a:lnTo>
                      <a:pt x="1150587" y="2007912"/>
                    </a:lnTo>
                    <a:lnTo>
                      <a:pt x="1155665" y="1979626"/>
                    </a:lnTo>
                    <a:lnTo>
                      <a:pt x="1160425" y="1951021"/>
                    </a:lnTo>
                    <a:lnTo>
                      <a:pt x="1164551" y="1922099"/>
                    </a:lnTo>
                    <a:lnTo>
                      <a:pt x="1168994" y="1892541"/>
                    </a:lnTo>
                    <a:lnTo>
                      <a:pt x="1173437" y="1862665"/>
                    </a:lnTo>
                    <a:lnTo>
                      <a:pt x="1177562" y="1832472"/>
                    </a:lnTo>
                    <a:lnTo>
                      <a:pt x="1181053" y="1801643"/>
                    </a:lnTo>
                    <a:lnTo>
                      <a:pt x="1184227" y="1770496"/>
                    </a:lnTo>
                    <a:lnTo>
                      <a:pt x="1187718" y="1739349"/>
                    </a:lnTo>
                    <a:lnTo>
                      <a:pt x="1190891" y="1707566"/>
                    </a:lnTo>
                    <a:lnTo>
                      <a:pt x="1193747" y="1675466"/>
                    </a:lnTo>
                    <a:lnTo>
                      <a:pt x="1196286" y="1643365"/>
                    </a:lnTo>
                    <a:lnTo>
                      <a:pt x="1198508" y="1611265"/>
                    </a:lnTo>
                    <a:lnTo>
                      <a:pt x="1200729" y="1578529"/>
                    </a:lnTo>
                    <a:lnTo>
                      <a:pt x="1202951" y="1546111"/>
                    </a:lnTo>
                    <a:lnTo>
                      <a:pt x="1206124" y="1480003"/>
                    </a:lnTo>
                    <a:lnTo>
                      <a:pt x="1208663" y="1413895"/>
                    </a:lnTo>
                    <a:lnTo>
                      <a:pt x="1210250" y="1347787"/>
                    </a:lnTo>
                    <a:close/>
                    <a:moveTo>
                      <a:pt x="556835" y="1347787"/>
                    </a:moveTo>
                    <a:lnTo>
                      <a:pt x="558423" y="1413872"/>
                    </a:lnTo>
                    <a:lnTo>
                      <a:pt x="560965" y="1479958"/>
                    </a:lnTo>
                    <a:lnTo>
                      <a:pt x="564459" y="1545407"/>
                    </a:lnTo>
                    <a:lnTo>
                      <a:pt x="566047" y="1578132"/>
                    </a:lnTo>
                    <a:lnTo>
                      <a:pt x="568271" y="1610540"/>
                    </a:lnTo>
                    <a:lnTo>
                      <a:pt x="570812" y="1642947"/>
                    </a:lnTo>
                    <a:lnTo>
                      <a:pt x="573353" y="1675036"/>
                    </a:lnTo>
                    <a:lnTo>
                      <a:pt x="576529" y="1706808"/>
                    </a:lnTo>
                    <a:lnTo>
                      <a:pt x="579388" y="1738580"/>
                    </a:lnTo>
                    <a:lnTo>
                      <a:pt x="582565" y="1769716"/>
                    </a:lnTo>
                    <a:lnTo>
                      <a:pt x="586376" y="1800852"/>
                    </a:lnTo>
                    <a:lnTo>
                      <a:pt x="589871" y="1831353"/>
                    </a:lnTo>
                    <a:lnTo>
                      <a:pt x="593682" y="1861854"/>
                    </a:lnTo>
                    <a:lnTo>
                      <a:pt x="597812" y="1891720"/>
                    </a:lnTo>
                    <a:lnTo>
                      <a:pt x="602259" y="1920950"/>
                    </a:lnTo>
                    <a:lnTo>
                      <a:pt x="606706" y="1949862"/>
                    </a:lnTo>
                    <a:lnTo>
                      <a:pt x="611788" y="1978457"/>
                    </a:lnTo>
                    <a:lnTo>
                      <a:pt x="616553" y="2006416"/>
                    </a:lnTo>
                    <a:lnTo>
                      <a:pt x="621953" y="2034375"/>
                    </a:lnTo>
                    <a:lnTo>
                      <a:pt x="627353" y="2061381"/>
                    </a:lnTo>
                    <a:lnTo>
                      <a:pt x="633388" y="2087434"/>
                    </a:lnTo>
                    <a:lnTo>
                      <a:pt x="639106" y="2113487"/>
                    </a:lnTo>
                    <a:lnTo>
                      <a:pt x="645459" y="2138586"/>
                    </a:lnTo>
                    <a:lnTo>
                      <a:pt x="651812" y="2163051"/>
                    </a:lnTo>
                    <a:lnTo>
                      <a:pt x="658482" y="2187197"/>
                    </a:lnTo>
                    <a:lnTo>
                      <a:pt x="665471" y="2210073"/>
                    </a:lnTo>
                    <a:lnTo>
                      <a:pt x="672459" y="2232313"/>
                    </a:lnTo>
                    <a:lnTo>
                      <a:pt x="680082" y="2254236"/>
                    </a:lnTo>
                    <a:lnTo>
                      <a:pt x="687388" y="2274887"/>
                    </a:lnTo>
                    <a:lnTo>
                      <a:pt x="653718" y="2272981"/>
                    </a:lnTo>
                    <a:lnTo>
                      <a:pt x="620047" y="2270439"/>
                    </a:lnTo>
                    <a:lnTo>
                      <a:pt x="587012" y="2267897"/>
                    </a:lnTo>
                    <a:lnTo>
                      <a:pt x="554294" y="2265038"/>
                    </a:lnTo>
                    <a:lnTo>
                      <a:pt x="521576" y="2261543"/>
                    </a:lnTo>
                    <a:lnTo>
                      <a:pt x="490129" y="2257730"/>
                    </a:lnTo>
                    <a:lnTo>
                      <a:pt x="458682" y="2254236"/>
                    </a:lnTo>
                    <a:lnTo>
                      <a:pt x="427553" y="2249787"/>
                    </a:lnTo>
                    <a:lnTo>
                      <a:pt x="397376" y="2245022"/>
                    </a:lnTo>
                    <a:lnTo>
                      <a:pt x="368153" y="2239938"/>
                    </a:lnTo>
                    <a:lnTo>
                      <a:pt x="339247" y="2234855"/>
                    </a:lnTo>
                    <a:lnTo>
                      <a:pt x="311294" y="2229136"/>
                    </a:lnTo>
                    <a:lnTo>
                      <a:pt x="283977" y="2223099"/>
                    </a:lnTo>
                    <a:lnTo>
                      <a:pt x="257612" y="2217063"/>
                    </a:lnTo>
                    <a:lnTo>
                      <a:pt x="232518" y="2210073"/>
                    </a:lnTo>
                    <a:lnTo>
                      <a:pt x="208059" y="2203083"/>
                    </a:lnTo>
                    <a:lnTo>
                      <a:pt x="185188" y="2195775"/>
                    </a:lnTo>
                    <a:lnTo>
                      <a:pt x="162953" y="2188150"/>
                    </a:lnTo>
                    <a:lnTo>
                      <a:pt x="141670" y="2180207"/>
                    </a:lnTo>
                    <a:lnTo>
                      <a:pt x="121976" y="2171629"/>
                    </a:lnTo>
                    <a:lnTo>
                      <a:pt x="113082" y="2167499"/>
                    </a:lnTo>
                    <a:lnTo>
                      <a:pt x="103870" y="2163051"/>
                    </a:lnTo>
                    <a:lnTo>
                      <a:pt x="94976" y="2158285"/>
                    </a:lnTo>
                    <a:lnTo>
                      <a:pt x="86717" y="2153837"/>
                    </a:lnTo>
                    <a:lnTo>
                      <a:pt x="78776" y="2149071"/>
                    </a:lnTo>
                    <a:lnTo>
                      <a:pt x="70517" y="2144305"/>
                    </a:lnTo>
                    <a:lnTo>
                      <a:pt x="63212" y="2139222"/>
                    </a:lnTo>
                    <a:lnTo>
                      <a:pt x="56541" y="2134456"/>
                    </a:lnTo>
                    <a:lnTo>
                      <a:pt x="49870" y="2129372"/>
                    </a:lnTo>
                    <a:lnTo>
                      <a:pt x="43518" y="2124289"/>
                    </a:lnTo>
                    <a:lnTo>
                      <a:pt x="37800" y="2118888"/>
                    </a:lnTo>
                    <a:lnTo>
                      <a:pt x="32400" y="2113804"/>
                    </a:lnTo>
                    <a:lnTo>
                      <a:pt x="27318" y="2108403"/>
                    </a:lnTo>
                    <a:lnTo>
                      <a:pt x="22553" y="2102684"/>
                    </a:lnTo>
                    <a:lnTo>
                      <a:pt x="18423" y="2097283"/>
                    </a:lnTo>
                    <a:lnTo>
                      <a:pt x="14612" y="2091564"/>
                    </a:lnTo>
                    <a:lnTo>
                      <a:pt x="11118" y="2085527"/>
                    </a:lnTo>
                    <a:lnTo>
                      <a:pt x="8259" y="2079809"/>
                    </a:lnTo>
                    <a:lnTo>
                      <a:pt x="5718" y="2074090"/>
                    </a:lnTo>
                    <a:lnTo>
                      <a:pt x="3494" y="2067735"/>
                    </a:lnTo>
                    <a:lnTo>
                      <a:pt x="1588" y="2061699"/>
                    </a:lnTo>
                    <a:lnTo>
                      <a:pt x="635" y="2055344"/>
                    </a:lnTo>
                    <a:lnTo>
                      <a:pt x="0" y="2049308"/>
                    </a:lnTo>
                    <a:lnTo>
                      <a:pt x="0" y="2042636"/>
                    </a:lnTo>
                    <a:lnTo>
                      <a:pt x="0" y="1665187"/>
                    </a:lnTo>
                    <a:lnTo>
                      <a:pt x="318" y="1649937"/>
                    </a:lnTo>
                    <a:lnTo>
                      <a:pt x="1270" y="1634686"/>
                    </a:lnTo>
                    <a:lnTo>
                      <a:pt x="3176" y="1619436"/>
                    </a:lnTo>
                    <a:lnTo>
                      <a:pt x="5718" y="1605138"/>
                    </a:lnTo>
                    <a:lnTo>
                      <a:pt x="8894" y="1590523"/>
                    </a:lnTo>
                    <a:lnTo>
                      <a:pt x="13023" y="1576544"/>
                    </a:lnTo>
                    <a:lnTo>
                      <a:pt x="17788" y="1562564"/>
                    </a:lnTo>
                    <a:lnTo>
                      <a:pt x="23188" y="1548902"/>
                    </a:lnTo>
                    <a:lnTo>
                      <a:pt x="29223" y="1535558"/>
                    </a:lnTo>
                    <a:lnTo>
                      <a:pt x="35576" y="1522849"/>
                    </a:lnTo>
                    <a:lnTo>
                      <a:pt x="42882" y="1510458"/>
                    </a:lnTo>
                    <a:lnTo>
                      <a:pt x="50506" y="1498385"/>
                    </a:lnTo>
                    <a:lnTo>
                      <a:pt x="59082" y="1486947"/>
                    </a:lnTo>
                    <a:lnTo>
                      <a:pt x="67659" y="1475510"/>
                    </a:lnTo>
                    <a:lnTo>
                      <a:pt x="77188" y="1464707"/>
                    </a:lnTo>
                    <a:lnTo>
                      <a:pt x="87035" y="1454540"/>
                    </a:lnTo>
                    <a:lnTo>
                      <a:pt x="97200" y="1444691"/>
                    </a:lnTo>
                    <a:lnTo>
                      <a:pt x="108317" y="1435159"/>
                    </a:lnTo>
                    <a:lnTo>
                      <a:pt x="119435" y="1426263"/>
                    </a:lnTo>
                    <a:lnTo>
                      <a:pt x="131188" y="1418003"/>
                    </a:lnTo>
                    <a:lnTo>
                      <a:pt x="143259" y="1410377"/>
                    </a:lnTo>
                    <a:lnTo>
                      <a:pt x="155647" y="1403070"/>
                    </a:lnTo>
                    <a:lnTo>
                      <a:pt x="168353" y="1396398"/>
                    </a:lnTo>
                    <a:lnTo>
                      <a:pt x="182012" y="1390044"/>
                    </a:lnTo>
                    <a:lnTo>
                      <a:pt x="195353" y="1384960"/>
                    </a:lnTo>
                    <a:lnTo>
                      <a:pt x="209329" y="1380194"/>
                    </a:lnTo>
                    <a:lnTo>
                      <a:pt x="222988" y="1376382"/>
                    </a:lnTo>
                    <a:lnTo>
                      <a:pt x="237600" y="1373204"/>
                    </a:lnTo>
                    <a:lnTo>
                      <a:pt x="252212" y="1370663"/>
                    </a:lnTo>
                    <a:lnTo>
                      <a:pt x="267141" y="1368439"/>
                    </a:lnTo>
                    <a:lnTo>
                      <a:pt x="282388" y="1367168"/>
                    </a:lnTo>
                    <a:lnTo>
                      <a:pt x="297953" y="1366850"/>
                    </a:lnTo>
                    <a:lnTo>
                      <a:pt x="317647" y="1364944"/>
                    </a:lnTo>
                    <a:lnTo>
                      <a:pt x="371965" y="1360813"/>
                    </a:lnTo>
                    <a:lnTo>
                      <a:pt x="409765" y="1357636"/>
                    </a:lnTo>
                    <a:lnTo>
                      <a:pt x="453918" y="1354459"/>
                    </a:lnTo>
                    <a:lnTo>
                      <a:pt x="503153" y="1351282"/>
                    </a:lnTo>
                    <a:lnTo>
                      <a:pt x="556835" y="1347787"/>
                    </a:lnTo>
                    <a:close/>
                    <a:moveTo>
                      <a:pt x="608844" y="427466"/>
                    </a:moveTo>
                    <a:lnTo>
                      <a:pt x="605985" y="427783"/>
                    </a:lnTo>
                    <a:lnTo>
                      <a:pt x="602491" y="428100"/>
                    </a:lnTo>
                    <a:lnTo>
                      <a:pt x="599632" y="428735"/>
                    </a:lnTo>
                    <a:lnTo>
                      <a:pt x="593915" y="430956"/>
                    </a:lnTo>
                    <a:lnTo>
                      <a:pt x="587880" y="434130"/>
                    </a:lnTo>
                    <a:lnTo>
                      <a:pt x="582480" y="437938"/>
                    </a:lnTo>
                    <a:lnTo>
                      <a:pt x="577398" y="442381"/>
                    </a:lnTo>
                    <a:lnTo>
                      <a:pt x="572633" y="456027"/>
                    </a:lnTo>
                    <a:lnTo>
                      <a:pt x="568186" y="470625"/>
                    </a:lnTo>
                    <a:lnTo>
                      <a:pt x="564375" y="485223"/>
                    </a:lnTo>
                    <a:lnTo>
                      <a:pt x="560245" y="499821"/>
                    </a:lnTo>
                    <a:lnTo>
                      <a:pt x="557069" y="515053"/>
                    </a:lnTo>
                    <a:lnTo>
                      <a:pt x="553893" y="530286"/>
                    </a:lnTo>
                    <a:lnTo>
                      <a:pt x="550716" y="545836"/>
                    </a:lnTo>
                    <a:lnTo>
                      <a:pt x="548175" y="561386"/>
                    </a:lnTo>
                    <a:lnTo>
                      <a:pt x="545634" y="577570"/>
                    </a:lnTo>
                    <a:lnTo>
                      <a:pt x="544046" y="593438"/>
                    </a:lnTo>
                    <a:lnTo>
                      <a:pt x="542140" y="609940"/>
                    </a:lnTo>
                    <a:lnTo>
                      <a:pt x="540552" y="626442"/>
                    </a:lnTo>
                    <a:lnTo>
                      <a:pt x="539599" y="642944"/>
                    </a:lnTo>
                    <a:lnTo>
                      <a:pt x="538964" y="660080"/>
                    </a:lnTo>
                    <a:lnTo>
                      <a:pt x="538328" y="676900"/>
                    </a:lnTo>
                    <a:lnTo>
                      <a:pt x="538011" y="694036"/>
                    </a:lnTo>
                    <a:lnTo>
                      <a:pt x="538328" y="706730"/>
                    </a:lnTo>
                    <a:lnTo>
                      <a:pt x="538964" y="719424"/>
                    </a:lnTo>
                    <a:lnTo>
                      <a:pt x="539599" y="732118"/>
                    </a:lnTo>
                    <a:lnTo>
                      <a:pt x="540234" y="744495"/>
                    </a:lnTo>
                    <a:lnTo>
                      <a:pt x="541505" y="756871"/>
                    </a:lnTo>
                    <a:lnTo>
                      <a:pt x="542775" y="769248"/>
                    </a:lnTo>
                    <a:lnTo>
                      <a:pt x="544681" y="781624"/>
                    </a:lnTo>
                    <a:lnTo>
                      <a:pt x="546587" y="794001"/>
                    </a:lnTo>
                    <a:lnTo>
                      <a:pt x="548493" y="806060"/>
                    </a:lnTo>
                    <a:lnTo>
                      <a:pt x="550716" y="818119"/>
                    </a:lnTo>
                    <a:lnTo>
                      <a:pt x="553893" y="829861"/>
                    </a:lnTo>
                    <a:lnTo>
                      <a:pt x="556434" y="841920"/>
                    </a:lnTo>
                    <a:lnTo>
                      <a:pt x="559610" y="853662"/>
                    </a:lnTo>
                    <a:lnTo>
                      <a:pt x="562469" y="865086"/>
                    </a:lnTo>
                    <a:lnTo>
                      <a:pt x="566280" y="876511"/>
                    </a:lnTo>
                    <a:lnTo>
                      <a:pt x="569774" y="887618"/>
                    </a:lnTo>
                    <a:lnTo>
                      <a:pt x="573586" y="899042"/>
                    </a:lnTo>
                    <a:lnTo>
                      <a:pt x="577398" y="909832"/>
                    </a:lnTo>
                    <a:lnTo>
                      <a:pt x="581845" y="920939"/>
                    </a:lnTo>
                    <a:lnTo>
                      <a:pt x="586292" y="931412"/>
                    </a:lnTo>
                    <a:lnTo>
                      <a:pt x="595185" y="952674"/>
                    </a:lnTo>
                    <a:lnTo>
                      <a:pt x="605667" y="972984"/>
                    </a:lnTo>
                    <a:lnTo>
                      <a:pt x="615832" y="992659"/>
                    </a:lnTo>
                    <a:lnTo>
                      <a:pt x="626949" y="1012018"/>
                    </a:lnTo>
                    <a:lnTo>
                      <a:pt x="638702" y="1030106"/>
                    </a:lnTo>
                    <a:lnTo>
                      <a:pt x="650772" y="1047560"/>
                    </a:lnTo>
                    <a:lnTo>
                      <a:pt x="663477" y="1064380"/>
                    </a:lnTo>
                    <a:lnTo>
                      <a:pt x="676183" y="1080564"/>
                    </a:lnTo>
                    <a:lnTo>
                      <a:pt x="689841" y="1095797"/>
                    </a:lnTo>
                    <a:lnTo>
                      <a:pt x="703499" y="1109760"/>
                    </a:lnTo>
                    <a:lnTo>
                      <a:pt x="710487" y="1116424"/>
                    </a:lnTo>
                    <a:lnTo>
                      <a:pt x="717475" y="1123089"/>
                    </a:lnTo>
                    <a:lnTo>
                      <a:pt x="724781" y="1129118"/>
                    </a:lnTo>
                    <a:lnTo>
                      <a:pt x="731769" y="1135148"/>
                    </a:lnTo>
                    <a:lnTo>
                      <a:pt x="739075" y="1140860"/>
                    </a:lnTo>
                    <a:lnTo>
                      <a:pt x="746380" y="1146255"/>
                    </a:lnTo>
                    <a:lnTo>
                      <a:pt x="753686" y="1151967"/>
                    </a:lnTo>
                    <a:lnTo>
                      <a:pt x="760992" y="1156727"/>
                    </a:lnTo>
                    <a:lnTo>
                      <a:pt x="768297" y="1161170"/>
                    </a:lnTo>
                    <a:lnTo>
                      <a:pt x="775920" y="1165613"/>
                    </a:lnTo>
                    <a:lnTo>
                      <a:pt x="783226" y="1170056"/>
                    </a:lnTo>
                    <a:lnTo>
                      <a:pt x="790532" y="1174181"/>
                    </a:lnTo>
                    <a:lnTo>
                      <a:pt x="798155" y="1177355"/>
                    </a:lnTo>
                    <a:lnTo>
                      <a:pt x="805461" y="1180528"/>
                    </a:lnTo>
                    <a:lnTo>
                      <a:pt x="813084" y="1184019"/>
                    </a:lnTo>
                    <a:lnTo>
                      <a:pt x="820390" y="1186558"/>
                    </a:lnTo>
                    <a:lnTo>
                      <a:pt x="828013" y="1189097"/>
                    </a:lnTo>
                    <a:lnTo>
                      <a:pt x="835318" y="1191318"/>
                    </a:lnTo>
                    <a:lnTo>
                      <a:pt x="842624" y="1192588"/>
                    </a:lnTo>
                    <a:lnTo>
                      <a:pt x="850247" y="1194174"/>
                    </a:lnTo>
                    <a:lnTo>
                      <a:pt x="857553" y="1195444"/>
                    </a:lnTo>
                    <a:lnTo>
                      <a:pt x="864859" y="1196396"/>
                    </a:lnTo>
                    <a:lnTo>
                      <a:pt x="872164" y="1196713"/>
                    </a:lnTo>
                    <a:lnTo>
                      <a:pt x="879470" y="1197030"/>
                    </a:lnTo>
                    <a:lnTo>
                      <a:pt x="886776" y="1196713"/>
                    </a:lnTo>
                    <a:lnTo>
                      <a:pt x="894081" y="1196396"/>
                    </a:lnTo>
                    <a:lnTo>
                      <a:pt x="901387" y="1195444"/>
                    </a:lnTo>
                    <a:lnTo>
                      <a:pt x="909010" y="1194174"/>
                    </a:lnTo>
                    <a:lnTo>
                      <a:pt x="916316" y="1192588"/>
                    </a:lnTo>
                    <a:lnTo>
                      <a:pt x="923621" y="1191318"/>
                    </a:lnTo>
                    <a:lnTo>
                      <a:pt x="931245" y="1189097"/>
                    </a:lnTo>
                    <a:lnTo>
                      <a:pt x="938550" y="1186558"/>
                    </a:lnTo>
                    <a:lnTo>
                      <a:pt x="946174" y="1184019"/>
                    </a:lnTo>
                    <a:lnTo>
                      <a:pt x="953479" y="1180528"/>
                    </a:lnTo>
                    <a:lnTo>
                      <a:pt x="961102" y="1177355"/>
                    </a:lnTo>
                    <a:lnTo>
                      <a:pt x="968408" y="1174181"/>
                    </a:lnTo>
                    <a:lnTo>
                      <a:pt x="976031" y="1170056"/>
                    </a:lnTo>
                    <a:lnTo>
                      <a:pt x="983337" y="1165613"/>
                    </a:lnTo>
                    <a:lnTo>
                      <a:pt x="990643" y="1161170"/>
                    </a:lnTo>
                    <a:lnTo>
                      <a:pt x="997948" y="1156727"/>
                    </a:lnTo>
                    <a:lnTo>
                      <a:pt x="1005572" y="1151967"/>
                    </a:lnTo>
                    <a:lnTo>
                      <a:pt x="1012877" y="1146255"/>
                    </a:lnTo>
                    <a:lnTo>
                      <a:pt x="1019865" y="1140860"/>
                    </a:lnTo>
                    <a:lnTo>
                      <a:pt x="1027171" y="1135148"/>
                    </a:lnTo>
                    <a:lnTo>
                      <a:pt x="1034476" y="1129118"/>
                    </a:lnTo>
                    <a:lnTo>
                      <a:pt x="1041147" y="1123089"/>
                    </a:lnTo>
                    <a:lnTo>
                      <a:pt x="1048452" y="1116424"/>
                    </a:lnTo>
                    <a:lnTo>
                      <a:pt x="1055440" y="1109760"/>
                    </a:lnTo>
                    <a:lnTo>
                      <a:pt x="1069099" y="1095797"/>
                    </a:lnTo>
                    <a:lnTo>
                      <a:pt x="1082439" y="1080564"/>
                    </a:lnTo>
                    <a:lnTo>
                      <a:pt x="1095463" y="1064380"/>
                    </a:lnTo>
                    <a:lnTo>
                      <a:pt x="1107850" y="1047560"/>
                    </a:lnTo>
                    <a:lnTo>
                      <a:pt x="1120238" y="1030106"/>
                    </a:lnTo>
                    <a:lnTo>
                      <a:pt x="1131673" y="1012018"/>
                    </a:lnTo>
                    <a:lnTo>
                      <a:pt x="1143108" y="992659"/>
                    </a:lnTo>
                    <a:lnTo>
                      <a:pt x="1153590" y="972984"/>
                    </a:lnTo>
                    <a:lnTo>
                      <a:pt x="1163437" y="952674"/>
                    </a:lnTo>
                    <a:lnTo>
                      <a:pt x="1172966" y="931412"/>
                    </a:lnTo>
                    <a:lnTo>
                      <a:pt x="1177413" y="920939"/>
                    </a:lnTo>
                    <a:lnTo>
                      <a:pt x="1181224" y="909832"/>
                    </a:lnTo>
                    <a:lnTo>
                      <a:pt x="1185354" y="899042"/>
                    </a:lnTo>
                    <a:lnTo>
                      <a:pt x="1189165" y="887618"/>
                    </a:lnTo>
                    <a:lnTo>
                      <a:pt x="1192977" y="876511"/>
                    </a:lnTo>
                    <a:lnTo>
                      <a:pt x="1196153" y="865086"/>
                    </a:lnTo>
                    <a:lnTo>
                      <a:pt x="1199647" y="853662"/>
                    </a:lnTo>
                    <a:lnTo>
                      <a:pt x="1202506" y="841920"/>
                    </a:lnTo>
                    <a:lnTo>
                      <a:pt x="1205365" y="829861"/>
                    </a:lnTo>
                    <a:lnTo>
                      <a:pt x="1207906" y="818119"/>
                    </a:lnTo>
                    <a:lnTo>
                      <a:pt x="1210129" y="806060"/>
                    </a:lnTo>
                    <a:lnTo>
                      <a:pt x="1212353" y="794001"/>
                    </a:lnTo>
                    <a:lnTo>
                      <a:pt x="1214576" y="781624"/>
                    </a:lnTo>
                    <a:lnTo>
                      <a:pt x="1215847" y="769248"/>
                    </a:lnTo>
                    <a:lnTo>
                      <a:pt x="1217435" y="756871"/>
                    </a:lnTo>
                    <a:lnTo>
                      <a:pt x="1218388" y="744495"/>
                    </a:lnTo>
                    <a:lnTo>
                      <a:pt x="1219658" y="732118"/>
                    </a:lnTo>
                    <a:lnTo>
                      <a:pt x="1220294" y="719424"/>
                    </a:lnTo>
                    <a:lnTo>
                      <a:pt x="1220611" y="706730"/>
                    </a:lnTo>
                    <a:lnTo>
                      <a:pt x="1220611" y="694036"/>
                    </a:lnTo>
                    <a:lnTo>
                      <a:pt x="1220294" y="676900"/>
                    </a:lnTo>
                    <a:lnTo>
                      <a:pt x="1219976" y="660080"/>
                    </a:lnTo>
                    <a:lnTo>
                      <a:pt x="1200600" y="658494"/>
                    </a:lnTo>
                    <a:lnTo>
                      <a:pt x="1181224" y="656907"/>
                    </a:lnTo>
                    <a:lnTo>
                      <a:pt x="1161531" y="655003"/>
                    </a:lnTo>
                    <a:lnTo>
                      <a:pt x="1141837" y="652782"/>
                    </a:lnTo>
                    <a:lnTo>
                      <a:pt x="1122144" y="650243"/>
                    </a:lnTo>
                    <a:lnTo>
                      <a:pt x="1102133" y="647387"/>
                    </a:lnTo>
                    <a:lnTo>
                      <a:pt x="1082122" y="644530"/>
                    </a:lnTo>
                    <a:lnTo>
                      <a:pt x="1062111" y="641040"/>
                    </a:lnTo>
                    <a:lnTo>
                      <a:pt x="1042417" y="637549"/>
                    </a:lnTo>
                    <a:lnTo>
                      <a:pt x="1022406" y="633741"/>
                    </a:lnTo>
                    <a:lnTo>
                      <a:pt x="1002713" y="629933"/>
                    </a:lnTo>
                    <a:lnTo>
                      <a:pt x="983337" y="625807"/>
                    </a:lnTo>
                    <a:lnTo>
                      <a:pt x="963961" y="621047"/>
                    </a:lnTo>
                    <a:lnTo>
                      <a:pt x="944903" y="616604"/>
                    </a:lnTo>
                    <a:lnTo>
                      <a:pt x="926480" y="611527"/>
                    </a:lnTo>
                    <a:lnTo>
                      <a:pt x="907740" y="606449"/>
                    </a:lnTo>
                    <a:lnTo>
                      <a:pt x="889952" y="601054"/>
                    </a:lnTo>
                    <a:lnTo>
                      <a:pt x="872482" y="595659"/>
                    </a:lnTo>
                    <a:lnTo>
                      <a:pt x="855330" y="589312"/>
                    </a:lnTo>
                    <a:lnTo>
                      <a:pt x="838495" y="583600"/>
                    </a:lnTo>
                    <a:lnTo>
                      <a:pt x="822613" y="576936"/>
                    </a:lnTo>
                    <a:lnTo>
                      <a:pt x="807049" y="570589"/>
                    </a:lnTo>
                    <a:lnTo>
                      <a:pt x="792120" y="563607"/>
                    </a:lnTo>
                    <a:lnTo>
                      <a:pt x="778462" y="556625"/>
                    </a:lnTo>
                    <a:lnTo>
                      <a:pt x="764803" y="549327"/>
                    </a:lnTo>
                    <a:lnTo>
                      <a:pt x="752098" y="541710"/>
                    </a:lnTo>
                    <a:lnTo>
                      <a:pt x="740345" y="534094"/>
                    </a:lnTo>
                    <a:lnTo>
                      <a:pt x="729228" y="526160"/>
                    </a:lnTo>
                    <a:lnTo>
                      <a:pt x="719381" y="517909"/>
                    </a:lnTo>
                    <a:lnTo>
                      <a:pt x="709852" y="509658"/>
                    </a:lnTo>
                    <a:lnTo>
                      <a:pt x="705723" y="505215"/>
                    </a:lnTo>
                    <a:lnTo>
                      <a:pt x="701911" y="500773"/>
                    </a:lnTo>
                    <a:lnTo>
                      <a:pt x="698100" y="496647"/>
                    </a:lnTo>
                    <a:lnTo>
                      <a:pt x="694606" y="491887"/>
                    </a:lnTo>
                    <a:lnTo>
                      <a:pt x="684441" y="478558"/>
                    </a:lnTo>
                    <a:lnTo>
                      <a:pt x="674912" y="467451"/>
                    </a:lnTo>
                    <a:lnTo>
                      <a:pt x="665383" y="457613"/>
                    </a:lnTo>
                    <a:lnTo>
                      <a:pt x="656489" y="449045"/>
                    </a:lnTo>
                    <a:lnTo>
                      <a:pt x="648231" y="442381"/>
                    </a:lnTo>
                    <a:lnTo>
                      <a:pt x="644101" y="439207"/>
                    </a:lnTo>
                    <a:lnTo>
                      <a:pt x="640607" y="436669"/>
                    </a:lnTo>
                    <a:lnTo>
                      <a:pt x="636478" y="434765"/>
                    </a:lnTo>
                    <a:lnTo>
                      <a:pt x="632984" y="432860"/>
                    </a:lnTo>
                    <a:lnTo>
                      <a:pt x="629172" y="430956"/>
                    </a:lnTo>
                    <a:lnTo>
                      <a:pt x="625678" y="430004"/>
                    </a:lnTo>
                    <a:lnTo>
                      <a:pt x="622184" y="428735"/>
                    </a:lnTo>
                    <a:lnTo>
                      <a:pt x="618690" y="428100"/>
                    </a:lnTo>
                    <a:lnTo>
                      <a:pt x="615514" y="427466"/>
                    </a:lnTo>
                    <a:lnTo>
                      <a:pt x="612020" y="427466"/>
                    </a:lnTo>
                    <a:lnTo>
                      <a:pt x="608844" y="427466"/>
                    </a:lnTo>
                    <a:close/>
                    <a:moveTo>
                      <a:pt x="860094" y="0"/>
                    </a:moveTo>
                    <a:lnTo>
                      <a:pt x="890587" y="0"/>
                    </a:lnTo>
                    <a:lnTo>
                      <a:pt x="921716" y="0"/>
                    </a:lnTo>
                    <a:lnTo>
                      <a:pt x="937597" y="317"/>
                    </a:lnTo>
                    <a:lnTo>
                      <a:pt x="954432" y="1269"/>
                    </a:lnTo>
                    <a:lnTo>
                      <a:pt x="971584" y="2222"/>
                    </a:lnTo>
                    <a:lnTo>
                      <a:pt x="989054" y="3808"/>
                    </a:lnTo>
                    <a:lnTo>
                      <a:pt x="1007477" y="6030"/>
                    </a:lnTo>
                    <a:lnTo>
                      <a:pt x="1025583" y="7934"/>
                    </a:lnTo>
                    <a:lnTo>
                      <a:pt x="1043688" y="11425"/>
                    </a:lnTo>
                    <a:lnTo>
                      <a:pt x="1062746" y="15233"/>
                    </a:lnTo>
                    <a:lnTo>
                      <a:pt x="1081487" y="19676"/>
                    </a:lnTo>
                    <a:lnTo>
                      <a:pt x="1100227" y="25070"/>
                    </a:lnTo>
                    <a:lnTo>
                      <a:pt x="1109756" y="28561"/>
                    </a:lnTo>
                    <a:lnTo>
                      <a:pt x="1119285" y="31735"/>
                    </a:lnTo>
                    <a:lnTo>
                      <a:pt x="1128814" y="34908"/>
                    </a:lnTo>
                    <a:lnTo>
                      <a:pt x="1138343" y="39034"/>
                    </a:lnTo>
                    <a:lnTo>
                      <a:pt x="1147873" y="43159"/>
                    </a:lnTo>
                    <a:lnTo>
                      <a:pt x="1157084" y="47285"/>
                    </a:lnTo>
                    <a:lnTo>
                      <a:pt x="1166613" y="52045"/>
                    </a:lnTo>
                    <a:lnTo>
                      <a:pt x="1176142" y="56805"/>
                    </a:lnTo>
                    <a:lnTo>
                      <a:pt x="1185354" y="61883"/>
                    </a:lnTo>
                    <a:lnTo>
                      <a:pt x="1194883" y="67595"/>
                    </a:lnTo>
                    <a:lnTo>
                      <a:pt x="1203777" y="73307"/>
                    </a:lnTo>
                    <a:lnTo>
                      <a:pt x="1212988" y="79337"/>
                    </a:lnTo>
                    <a:lnTo>
                      <a:pt x="1222200" y="86001"/>
                    </a:lnTo>
                    <a:lnTo>
                      <a:pt x="1231093" y="92665"/>
                    </a:lnTo>
                    <a:lnTo>
                      <a:pt x="1240305" y="99964"/>
                    </a:lnTo>
                    <a:lnTo>
                      <a:pt x="1249199" y="107580"/>
                    </a:lnTo>
                    <a:lnTo>
                      <a:pt x="1257775" y="115197"/>
                    </a:lnTo>
                    <a:lnTo>
                      <a:pt x="1266669" y="123448"/>
                    </a:lnTo>
                    <a:lnTo>
                      <a:pt x="1275245" y="132016"/>
                    </a:lnTo>
                    <a:lnTo>
                      <a:pt x="1283821" y="140902"/>
                    </a:lnTo>
                    <a:lnTo>
                      <a:pt x="1292080" y="150422"/>
                    </a:lnTo>
                    <a:lnTo>
                      <a:pt x="1300656" y="160260"/>
                    </a:lnTo>
                    <a:lnTo>
                      <a:pt x="1308597" y="170415"/>
                    </a:lnTo>
                    <a:lnTo>
                      <a:pt x="1316537" y="181205"/>
                    </a:lnTo>
                    <a:lnTo>
                      <a:pt x="1324478" y="192312"/>
                    </a:lnTo>
                    <a:lnTo>
                      <a:pt x="1332102" y="203736"/>
                    </a:lnTo>
                    <a:lnTo>
                      <a:pt x="1340043" y="215796"/>
                    </a:lnTo>
                    <a:lnTo>
                      <a:pt x="1347031" y="228172"/>
                    </a:lnTo>
                    <a:lnTo>
                      <a:pt x="1354336" y="241183"/>
                    </a:lnTo>
                    <a:lnTo>
                      <a:pt x="1361324" y="254829"/>
                    </a:lnTo>
                    <a:lnTo>
                      <a:pt x="1368312" y="268475"/>
                    </a:lnTo>
                    <a:lnTo>
                      <a:pt x="1375300" y="282756"/>
                    </a:lnTo>
                    <a:lnTo>
                      <a:pt x="1381971" y="297671"/>
                    </a:lnTo>
                    <a:lnTo>
                      <a:pt x="1388006" y="312904"/>
                    </a:lnTo>
                    <a:lnTo>
                      <a:pt x="1394358" y="329088"/>
                    </a:lnTo>
                    <a:lnTo>
                      <a:pt x="1400076" y="345273"/>
                    </a:lnTo>
                    <a:lnTo>
                      <a:pt x="1405793" y="362410"/>
                    </a:lnTo>
                    <a:lnTo>
                      <a:pt x="1411511" y="379864"/>
                    </a:lnTo>
                    <a:lnTo>
                      <a:pt x="1416593" y="397952"/>
                    </a:lnTo>
                    <a:lnTo>
                      <a:pt x="1421675" y="416676"/>
                    </a:lnTo>
                    <a:lnTo>
                      <a:pt x="1431522" y="453488"/>
                    </a:lnTo>
                    <a:lnTo>
                      <a:pt x="1441369" y="488396"/>
                    </a:lnTo>
                    <a:lnTo>
                      <a:pt x="1450898" y="521717"/>
                    </a:lnTo>
                    <a:lnTo>
                      <a:pt x="1460744" y="553452"/>
                    </a:lnTo>
                    <a:lnTo>
                      <a:pt x="1469956" y="583283"/>
                    </a:lnTo>
                    <a:lnTo>
                      <a:pt x="1479485" y="611527"/>
                    </a:lnTo>
                    <a:lnTo>
                      <a:pt x="1489014" y="638501"/>
                    </a:lnTo>
                    <a:lnTo>
                      <a:pt x="1498543" y="663889"/>
                    </a:lnTo>
                    <a:lnTo>
                      <a:pt x="1507755" y="688007"/>
                    </a:lnTo>
                    <a:lnTo>
                      <a:pt x="1516331" y="710856"/>
                    </a:lnTo>
                    <a:lnTo>
                      <a:pt x="1525225" y="732118"/>
                    </a:lnTo>
                    <a:lnTo>
                      <a:pt x="1533483" y="752746"/>
                    </a:lnTo>
                    <a:lnTo>
                      <a:pt x="1550000" y="790510"/>
                    </a:lnTo>
                    <a:lnTo>
                      <a:pt x="1565247" y="824783"/>
                    </a:lnTo>
                    <a:lnTo>
                      <a:pt x="1579540" y="855566"/>
                    </a:lnTo>
                    <a:lnTo>
                      <a:pt x="1592246" y="884127"/>
                    </a:lnTo>
                    <a:lnTo>
                      <a:pt x="1597646" y="897455"/>
                    </a:lnTo>
                    <a:lnTo>
                      <a:pt x="1603045" y="910784"/>
                    </a:lnTo>
                    <a:lnTo>
                      <a:pt x="1608128" y="923478"/>
                    </a:lnTo>
                    <a:lnTo>
                      <a:pt x="1612575" y="935854"/>
                    </a:lnTo>
                    <a:lnTo>
                      <a:pt x="1616704" y="947914"/>
                    </a:lnTo>
                    <a:lnTo>
                      <a:pt x="1620198" y="960290"/>
                    </a:lnTo>
                    <a:lnTo>
                      <a:pt x="1623057" y="972349"/>
                    </a:lnTo>
                    <a:lnTo>
                      <a:pt x="1626233" y="984408"/>
                    </a:lnTo>
                    <a:lnTo>
                      <a:pt x="1627821" y="996468"/>
                    </a:lnTo>
                    <a:lnTo>
                      <a:pt x="1629409" y="1008844"/>
                    </a:lnTo>
                    <a:lnTo>
                      <a:pt x="1630362" y="1021538"/>
                    </a:lnTo>
                    <a:lnTo>
                      <a:pt x="1630362" y="1034232"/>
                    </a:lnTo>
                    <a:lnTo>
                      <a:pt x="1630045" y="1046608"/>
                    </a:lnTo>
                    <a:lnTo>
                      <a:pt x="1629727" y="1052320"/>
                    </a:lnTo>
                    <a:lnTo>
                      <a:pt x="1629092" y="1058350"/>
                    </a:lnTo>
                    <a:lnTo>
                      <a:pt x="1627821" y="1063745"/>
                    </a:lnTo>
                    <a:lnTo>
                      <a:pt x="1626868" y="1069140"/>
                    </a:lnTo>
                    <a:lnTo>
                      <a:pt x="1625280" y="1074535"/>
                    </a:lnTo>
                    <a:lnTo>
                      <a:pt x="1624009" y="1079612"/>
                    </a:lnTo>
                    <a:lnTo>
                      <a:pt x="1622104" y="1084690"/>
                    </a:lnTo>
                    <a:lnTo>
                      <a:pt x="1619880" y="1090085"/>
                    </a:lnTo>
                    <a:lnTo>
                      <a:pt x="1617657" y="1094528"/>
                    </a:lnTo>
                    <a:lnTo>
                      <a:pt x="1615116" y="1099288"/>
                    </a:lnTo>
                    <a:lnTo>
                      <a:pt x="1612575" y="1103731"/>
                    </a:lnTo>
                    <a:lnTo>
                      <a:pt x="1609716" y="1108173"/>
                    </a:lnTo>
                    <a:lnTo>
                      <a:pt x="1606857" y="1112616"/>
                    </a:lnTo>
                    <a:lnTo>
                      <a:pt x="1603045" y="1116424"/>
                    </a:lnTo>
                    <a:lnTo>
                      <a:pt x="1599869" y="1120550"/>
                    </a:lnTo>
                    <a:lnTo>
                      <a:pt x="1595740" y="1124041"/>
                    </a:lnTo>
                    <a:lnTo>
                      <a:pt x="1592246" y="1127849"/>
                    </a:lnTo>
                    <a:lnTo>
                      <a:pt x="1587799" y="1131340"/>
                    </a:lnTo>
                    <a:lnTo>
                      <a:pt x="1583352" y="1134831"/>
                    </a:lnTo>
                    <a:lnTo>
                      <a:pt x="1578587" y="1138004"/>
                    </a:lnTo>
                    <a:lnTo>
                      <a:pt x="1574141" y="1140860"/>
                    </a:lnTo>
                    <a:lnTo>
                      <a:pt x="1568741" y="1143716"/>
                    </a:lnTo>
                    <a:lnTo>
                      <a:pt x="1563659" y="1146890"/>
                    </a:lnTo>
                    <a:lnTo>
                      <a:pt x="1557941" y="1149428"/>
                    </a:lnTo>
                    <a:lnTo>
                      <a:pt x="1552541" y="1151967"/>
                    </a:lnTo>
                    <a:lnTo>
                      <a:pt x="1546189" y="1154189"/>
                    </a:lnTo>
                    <a:lnTo>
                      <a:pt x="1533801" y="1157997"/>
                    </a:lnTo>
                    <a:lnTo>
                      <a:pt x="1520460" y="1161805"/>
                    </a:lnTo>
                    <a:lnTo>
                      <a:pt x="1506166" y="1164978"/>
                    </a:lnTo>
                    <a:lnTo>
                      <a:pt x="1490920" y="1167200"/>
                    </a:lnTo>
                    <a:lnTo>
                      <a:pt x="1474720" y="1169104"/>
                    </a:lnTo>
                    <a:lnTo>
                      <a:pt x="1457568" y="1170056"/>
                    </a:lnTo>
                    <a:lnTo>
                      <a:pt x="1439780" y="1170691"/>
                    </a:lnTo>
                    <a:lnTo>
                      <a:pt x="1420722" y="1170691"/>
                    </a:lnTo>
                    <a:lnTo>
                      <a:pt x="1401029" y="1170056"/>
                    </a:lnTo>
                    <a:lnTo>
                      <a:pt x="1380700" y="1169104"/>
                    </a:lnTo>
                    <a:lnTo>
                      <a:pt x="1359101" y="1166882"/>
                    </a:lnTo>
                    <a:lnTo>
                      <a:pt x="1336549" y="1164344"/>
                    </a:lnTo>
                    <a:lnTo>
                      <a:pt x="1313361" y="1161170"/>
                    </a:lnTo>
                    <a:lnTo>
                      <a:pt x="1288903" y="1157362"/>
                    </a:lnTo>
                    <a:lnTo>
                      <a:pt x="1263810" y="1152919"/>
                    </a:lnTo>
                    <a:lnTo>
                      <a:pt x="1237764" y="1147842"/>
                    </a:lnTo>
                    <a:lnTo>
                      <a:pt x="1210447" y="1142447"/>
                    </a:lnTo>
                    <a:lnTo>
                      <a:pt x="1182813" y="1135783"/>
                    </a:lnTo>
                    <a:lnTo>
                      <a:pt x="1174236" y="1145938"/>
                    </a:lnTo>
                    <a:lnTo>
                      <a:pt x="1165660" y="1155775"/>
                    </a:lnTo>
                    <a:lnTo>
                      <a:pt x="1157084" y="1165613"/>
                    </a:lnTo>
                    <a:lnTo>
                      <a:pt x="1148508" y="1174816"/>
                    </a:lnTo>
                    <a:lnTo>
                      <a:pt x="1139296" y="1184019"/>
                    </a:lnTo>
                    <a:lnTo>
                      <a:pt x="1130720" y="1192588"/>
                    </a:lnTo>
                    <a:lnTo>
                      <a:pt x="1121509" y="1201473"/>
                    </a:lnTo>
                    <a:lnTo>
                      <a:pt x="1111980" y="1209407"/>
                    </a:lnTo>
                    <a:lnTo>
                      <a:pt x="1102768" y="1217341"/>
                    </a:lnTo>
                    <a:lnTo>
                      <a:pt x="1093557" y="1224957"/>
                    </a:lnTo>
                    <a:lnTo>
                      <a:pt x="1084028" y="1232573"/>
                    </a:lnTo>
                    <a:lnTo>
                      <a:pt x="1074499" y="1239555"/>
                    </a:lnTo>
                    <a:lnTo>
                      <a:pt x="1064969" y="1246536"/>
                    </a:lnTo>
                    <a:lnTo>
                      <a:pt x="1055123" y="1252883"/>
                    </a:lnTo>
                    <a:lnTo>
                      <a:pt x="1045594" y="1258913"/>
                    </a:lnTo>
                    <a:lnTo>
                      <a:pt x="1035747" y="1264625"/>
                    </a:lnTo>
                    <a:lnTo>
                      <a:pt x="1025900" y="1270337"/>
                    </a:lnTo>
                    <a:lnTo>
                      <a:pt x="1016054" y="1275415"/>
                    </a:lnTo>
                    <a:lnTo>
                      <a:pt x="1006207" y="1280492"/>
                    </a:lnTo>
                    <a:lnTo>
                      <a:pt x="996360" y="1284935"/>
                    </a:lnTo>
                    <a:lnTo>
                      <a:pt x="986513" y="1289061"/>
                    </a:lnTo>
                    <a:lnTo>
                      <a:pt x="976667" y="1292869"/>
                    </a:lnTo>
                    <a:lnTo>
                      <a:pt x="966820" y="1296360"/>
                    </a:lnTo>
                    <a:lnTo>
                      <a:pt x="956973" y="1299533"/>
                    </a:lnTo>
                    <a:lnTo>
                      <a:pt x="947126" y="1302389"/>
                    </a:lnTo>
                    <a:lnTo>
                      <a:pt x="937280" y="1304611"/>
                    </a:lnTo>
                    <a:lnTo>
                      <a:pt x="927433" y="1306515"/>
                    </a:lnTo>
                    <a:lnTo>
                      <a:pt x="917904" y="1308419"/>
                    </a:lnTo>
                    <a:lnTo>
                      <a:pt x="908057" y="1309688"/>
                    </a:lnTo>
                    <a:lnTo>
                      <a:pt x="898846" y="1310640"/>
                    </a:lnTo>
                    <a:lnTo>
                      <a:pt x="888999" y="1311275"/>
                    </a:lnTo>
                    <a:lnTo>
                      <a:pt x="879470" y="1311275"/>
                    </a:lnTo>
                    <a:lnTo>
                      <a:pt x="869941" y="1311275"/>
                    </a:lnTo>
                    <a:lnTo>
                      <a:pt x="860729" y="1310640"/>
                    </a:lnTo>
                    <a:lnTo>
                      <a:pt x="851200" y="1310006"/>
                    </a:lnTo>
                    <a:lnTo>
                      <a:pt x="841354" y="1308419"/>
                    </a:lnTo>
                    <a:lnTo>
                      <a:pt x="831824" y="1306515"/>
                    </a:lnTo>
                    <a:lnTo>
                      <a:pt x="822613" y="1304928"/>
                    </a:lnTo>
                    <a:lnTo>
                      <a:pt x="812766" y="1302389"/>
                    </a:lnTo>
                    <a:lnTo>
                      <a:pt x="803237" y="1299851"/>
                    </a:lnTo>
                    <a:lnTo>
                      <a:pt x="793390" y="1296677"/>
                    </a:lnTo>
                    <a:lnTo>
                      <a:pt x="783544" y="1293186"/>
                    </a:lnTo>
                    <a:lnTo>
                      <a:pt x="774015" y="1289696"/>
                    </a:lnTo>
                    <a:lnTo>
                      <a:pt x="764168" y="1285570"/>
                    </a:lnTo>
                    <a:lnTo>
                      <a:pt x="754321" y="1281127"/>
                    </a:lnTo>
                    <a:lnTo>
                      <a:pt x="744792" y="1276367"/>
                    </a:lnTo>
                    <a:lnTo>
                      <a:pt x="734945" y="1271289"/>
                    </a:lnTo>
                    <a:lnTo>
                      <a:pt x="725416" y="1265895"/>
                    </a:lnTo>
                    <a:lnTo>
                      <a:pt x="715887" y="1260500"/>
                    </a:lnTo>
                    <a:lnTo>
                      <a:pt x="706040" y="1254153"/>
                    </a:lnTo>
                    <a:lnTo>
                      <a:pt x="696829" y="1248123"/>
                    </a:lnTo>
                    <a:lnTo>
                      <a:pt x="687300" y="1241459"/>
                    </a:lnTo>
                    <a:lnTo>
                      <a:pt x="677771" y="1234477"/>
                    </a:lnTo>
                    <a:lnTo>
                      <a:pt x="668559" y="1227178"/>
                    </a:lnTo>
                    <a:lnTo>
                      <a:pt x="659030" y="1219879"/>
                    </a:lnTo>
                    <a:lnTo>
                      <a:pt x="650136" y="1211946"/>
                    </a:lnTo>
                    <a:lnTo>
                      <a:pt x="640925" y="1204012"/>
                    </a:lnTo>
                    <a:lnTo>
                      <a:pt x="632031" y="1196078"/>
                    </a:lnTo>
                    <a:lnTo>
                      <a:pt x="623137" y="1187193"/>
                    </a:lnTo>
                    <a:lnTo>
                      <a:pt x="614244" y="1178307"/>
                    </a:lnTo>
                    <a:lnTo>
                      <a:pt x="605667" y="1169421"/>
                    </a:lnTo>
                    <a:lnTo>
                      <a:pt x="597091" y="1159901"/>
                    </a:lnTo>
                    <a:lnTo>
                      <a:pt x="588515" y="1150063"/>
                    </a:lnTo>
                    <a:lnTo>
                      <a:pt x="580256" y="1140225"/>
                    </a:lnTo>
                    <a:lnTo>
                      <a:pt x="553257" y="1145938"/>
                    </a:lnTo>
                    <a:lnTo>
                      <a:pt x="527529" y="1151650"/>
                    </a:lnTo>
                    <a:lnTo>
                      <a:pt x="502436" y="1155775"/>
                    </a:lnTo>
                    <a:lnTo>
                      <a:pt x="478295" y="1159901"/>
                    </a:lnTo>
                    <a:lnTo>
                      <a:pt x="454790" y="1163074"/>
                    </a:lnTo>
                    <a:lnTo>
                      <a:pt x="432556" y="1165930"/>
                    </a:lnTo>
                    <a:lnTo>
                      <a:pt x="410956" y="1168152"/>
                    </a:lnTo>
                    <a:lnTo>
                      <a:pt x="390310" y="1169739"/>
                    </a:lnTo>
                    <a:lnTo>
                      <a:pt x="370616" y="1170691"/>
                    </a:lnTo>
                    <a:lnTo>
                      <a:pt x="351876" y="1171008"/>
                    </a:lnTo>
                    <a:lnTo>
                      <a:pt x="333453" y="1170691"/>
                    </a:lnTo>
                    <a:lnTo>
                      <a:pt x="316301" y="1170056"/>
                    </a:lnTo>
                    <a:lnTo>
                      <a:pt x="300419" y="1168469"/>
                    </a:lnTo>
                    <a:lnTo>
                      <a:pt x="284537" y="1166565"/>
                    </a:lnTo>
                    <a:lnTo>
                      <a:pt x="269926" y="1164026"/>
                    </a:lnTo>
                    <a:lnTo>
                      <a:pt x="256585" y="1160853"/>
                    </a:lnTo>
                    <a:lnTo>
                      <a:pt x="243562" y="1157045"/>
                    </a:lnTo>
                    <a:lnTo>
                      <a:pt x="231492" y="1152919"/>
                    </a:lnTo>
                    <a:lnTo>
                      <a:pt x="220374" y="1147842"/>
                    </a:lnTo>
                    <a:lnTo>
                      <a:pt x="214975" y="1145303"/>
                    </a:lnTo>
                    <a:lnTo>
                      <a:pt x="209892" y="1142447"/>
                    </a:lnTo>
                    <a:lnTo>
                      <a:pt x="205128" y="1139591"/>
                    </a:lnTo>
                    <a:lnTo>
                      <a:pt x="200363" y="1136417"/>
                    </a:lnTo>
                    <a:lnTo>
                      <a:pt x="195916" y="1133244"/>
                    </a:lnTo>
                    <a:lnTo>
                      <a:pt x="191787" y="1130070"/>
                    </a:lnTo>
                    <a:lnTo>
                      <a:pt x="187658" y="1126262"/>
                    </a:lnTo>
                    <a:lnTo>
                      <a:pt x="184164" y="1122771"/>
                    </a:lnTo>
                    <a:lnTo>
                      <a:pt x="180352" y="1118963"/>
                    </a:lnTo>
                    <a:lnTo>
                      <a:pt x="177176" y="1115155"/>
                    </a:lnTo>
                    <a:lnTo>
                      <a:pt x="173682" y="1111030"/>
                    </a:lnTo>
                    <a:lnTo>
                      <a:pt x="170823" y="1106904"/>
                    </a:lnTo>
                    <a:lnTo>
                      <a:pt x="167964" y="1102779"/>
                    </a:lnTo>
                    <a:lnTo>
                      <a:pt x="165423" y="1098336"/>
                    </a:lnTo>
                    <a:lnTo>
                      <a:pt x="163200" y="1093575"/>
                    </a:lnTo>
                    <a:lnTo>
                      <a:pt x="160976" y="1088815"/>
                    </a:lnTo>
                    <a:lnTo>
                      <a:pt x="159071" y="1084055"/>
                    </a:lnTo>
                    <a:lnTo>
                      <a:pt x="157482" y="1078978"/>
                    </a:lnTo>
                    <a:lnTo>
                      <a:pt x="155894" y="1073900"/>
                    </a:lnTo>
                    <a:lnTo>
                      <a:pt x="154624" y="1068822"/>
                    </a:lnTo>
                    <a:lnTo>
                      <a:pt x="153353" y="1063428"/>
                    </a:lnTo>
                    <a:lnTo>
                      <a:pt x="152718" y="1058033"/>
                    </a:lnTo>
                    <a:lnTo>
                      <a:pt x="151130" y="1046291"/>
                    </a:lnTo>
                    <a:lnTo>
                      <a:pt x="150812" y="1034232"/>
                    </a:lnTo>
                    <a:lnTo>
                      <a:pt x="151130" y="1021538"/>
                    </a:lnTo>
                    <a:lnTo>
                      <a:pt x="152083" y="1008844"/>
                    </a:lnTo>
                    <a:lnTo>
                      <a:pt x="153353" y="996468"/>
                    </a:lnTo>
                    <a:lnTo>
                      <a:pt x="155577" y="984408"/>
                    </a:lnTo>
                    <a:lnTo>
                      <a:pt x="158118" y="972349"/>
                    </a:lnTo>
                    <a:lnTo>
                      <a:pt x="160976" y="960290"/>
                    </a:lnTo>
                    <a:lnTo>
                      <a:pt x="164788" y="947914"/>
                    </a:lnTo>
                    <a:lnTo>
                      <a:pt x="168600" y="935854"/>
                    </a:lnTo>
                    <a:lnTo>
                      <a:pt x="173364" y="923478"/>
                    </a:lnTo>
                    <a:lnTo>
                      <a:pt x="178129" y="910784"/>
                    </a:lnTo>
                    <a:lnTo>
                      <a:pt x="183529" y="897455"/>
                    </a:lnTo>
                    <a:lnTo>
                      <a:pt x="189564" y="884127"/>
                    </a:lnTo>
                    <a:lnTo>
                      <a:pt x="202269" y="855566"/>
                    </a:lnTo>
                    <a:lnTo>
                      <a:pt x="216245" y="824783"/>
                    </a:lnTo>
                    <a:lnTo>
                      <a:pt x="231492" y="790510"/>
                    </a:lnTo>
                    <a:lnTo>
                      <a:pt x="247691" y="752746"/>
                    </a:lnTo>
                    <a:lnTo>
                      <a:pt x="256267" y="732118"/>
                    </a:lnTo>
                    <a:lnTo>
                      <a:pt x="264844" y="710856"/>
                    </a:lnTo>
                    <a:lnTo>
                      <a:pt x="274055" y="688007"/>
                    </a:lnTo>
                    <a:lnTo>
                      <a:pt x="283266" y="663889"/>
                    </a:lnTo>
                    <a:lnTo>
                      <a:pt x="292160" y="638501"/>
                    </a:lnTo>
                    <a:lnTo>
                      <a:pt x="301689" y="611527"/>
                    </a:lnTo>
                    <a:lnTo>
                      <a:pt x="311218" y="583283"/>
                    </a:lnTo>
                    <a:lnTo>
                      <a:pt x="321065" y="553452"/>
                    </a:lnTo>
                    <a:lnTo>
                      <a:pt x="330594" y="521717"/>
                    </a:lnTo>
                    <a:lnTo>
                      <a:pt x="340441" y="488396"/>
                    </a:lnTo>
                    <a:lnTo>
                      <a:pt x="350288" y="453488"/>
                    </a:lnTo>
                    <a:lnTo>
                      <a:pt x="360134" y="416676"/>
                    </a:lnTo>
                    <a:lnTo>
                      <a:pt x="364899" y="397952"/>
                    </a:lnTo>
                    <a:lnTo>
                      <a:pt x="370299" y="379864"/>
                    </a:lnTo>
                    <a:lnTo>
                      <a:pt x="375699" y="362410"/>
                    </a:lnTo>
                    <a:lnTo>
                      <a:pt x="381416" y="345273"/>
                    </a:lnTo>
                    <a:lnTo>
                      <a:pt x="387451" y="329088"/>
                    </a:lnTo>
                    <a:lnTo>
                      <a:pt x="393169" y="312904"/>
                    </a:lnTo>
                    <a:lnTo>
                      <a:pt x="399839" y="297671"/>
                    </a:lnTo>
                    <a:lnTo>
                      <a:pt x="406509" y="282756"/>
                    </a:lnTo>
                    <a:lnTo>
                      <a:pt x="412862" y="268475"/>
                    </a:lnTo>
                    <a:lnTo>
                      <a:pt x="419850" y="254829"/>
                    </a:lnTo>
                    <a:lnTo>
                      <a:pt x="426838" y="241183"/>
                    </a:lnTo>
                    <a:lnTo>
                      <a:pt x="434144" y="228172"/>
                    </a:lnTo>
                    <a:lnTo>
                      <a:pt x="441767" y="215796"/>
                    </a:lnTo>
                    <a:lnTo>
                      <a:pt x="449073" y="203736"/>
                    </a:lnTo>
                    <a:lnTo>
                      <a:pt x="457014" y="192312"/>
                    </a:lnTo>
                    <a:lnTo>
                      <a:pt x="464637" y="181205"/>
                    </a:lnTo>
                    <a:lnTo>
                      <a:pt x="472895" y="170415"/>
                    </a:lnTo>
                    <a:lnTo>
                      <a:pt x="480836" y="160260"/>
                    </a:lnTo>
                    <a:lnTo>
                      <a:pt x="489095" y="150422"/>
                    </a:lnTo>
                    <a:lnTo>
                      <a:pt x="497671" y="140902"/>
                    </a:lnTo>
                    <a:lnTo>
                      <a:pt x="505930" y="132016"/>
                    </a:lnTo>
                    <a:lnTo>
                      <a:pt x="514823" y="123448"/>
                    </a:lnTo>
                    <a:lnTo>
                      <a:pt x="523400" y="115197"/>
                    </a:lnTo>
                    <a:lnTo>
                      <a:pt x="532293" y="107580"/>
                    </a:lnTo>
                    <a:lnTo>
                      <a:pt x="541505" y="99964"/>
                    </a:lnTo>
                    <a:lnTo>
                      <a:pt x="550081" y="92665"/>
                    </a:lnTo>
                    <a:lnTo>
                      <a:pt x="559292" y="86001"/>
                    </a:lnTo>
                    <a:lnTo>
                      <a:pt x="568186" y="79337"/>
                    </a:lnTo>
                    <a:lnTo>
                      <a:pt x="577398" y="73307"/>
                    </a:lnTo>
                    <a:lnTo>
                      <a:pt x="586927" y="67595"/>
                    </a:lnTo>
                    <a:lnTo>
                      <a:pt x="596138" y="61883"/>
                    </a:lnTo>
                    <a:lnTo>
                      <a:pt x="605667" y="56805"/>
                    </a:lnTo>
                    <a:lnTo>
                      <a:pt x="614879" y="52045"/>
                    </a:lnTo>
                    <a:lnTo>
                      <a:pt x="624090" y="47285"/>
                    </a:lnTo>
                    <a:lnTo>
                      <a:pt x="633619" y="43159"/>
                    </a:lnTo>
                    <a:lnTo>
                      <a:pt x="643148" y="39034"/>
                    </a:lnTo>
                    <a:lnTo>
                      <a:pt x="652678" y="34908"/>
                    </a:lnTo>
                    <a:lnTo>
                      <a:pt x="662207" y="31735"/>
                    </a:lnTo>
                    <a:lnTo>
                      <a:pt x="671418" y="28561"/>
                    </a:lnTo>
                    <a:lnTo>
                      <a:pt x="680947" y="25070"/>
                    </a:lnTo>
                    <a:lnTo>
                      <a:pt x="700005" y="19676"/>
                    </a:lnTo>
                    <a:lnTo>
                      <a:pt x="719064" y="15233"/>
                    </a:lnTo>
                    <a:lnTo>
                      <a:pt x="737486" y="11425"/>
                    </a:lnTo>
                    <a:lnTo>
                      <a:pt x="756227" y="7934"/>
                    </a:lnTo>
                    <a:lnTo>
                      <a:pt x="774332" y="6030"/>
                    </a:lnTo>
                    <a:lnTo>
                      <a:pt x="792120" y="3808"/>
                    </a:lnTo>
                    <a:lnTo>
                      <a:pt x="809590" y="2222"/>
                    </a:lnTo>
                    <a:lnTo>
                      <a:pt x="826742" y="1269"/>
                    </a:lnTo>
                    <a:lnTo>
                      <a:pt x="843577" y="317"/>
                    </a:lnTo>
                    <a:lnTo>
                      <a:pt x="860094" y="0"/>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algn="ctr">
                  <a:defRPr/>
                </a:pPr>
                <a:endParaRPr lang="zh-CN" altLang="en-US" sz="2800">
                  <a:solidFill>
                    <a:srgbClr val="FFFFFF"/>
                  </a:solidFill>
                </a:endParaRPr>
              </a:p>
            </p:txBody>
          </p:sp>
        </p:grpSp>
      </p:grpSp>
      <p:grpSp>
        <p:nvGrpSpPr>
          <p:cNvPr id="155" name="Group 154">
            <a:extLst>
              <a:ext uri="{FF2B5EF4-FFF2-40B4-BE49-F238E27FC236}">
                <a16:creationId xmlns:a16="http://schemas.microsoft.com/office/drawing/2014/main" id="{146A3813-E94C-4DE3-AFC4-E26BB9C4DF0C}"/>
              </a:ext>
            </a:extLst>
          </p:cNvPr>
          <p:cNvGrpSpPr/>
          <p:nvPr/>
        </p:nvGrpSpPr>
        <p:grpSpPr>
          <a:xfrm>
            <a:off x="13141629" y="7196518"/>
            <a:ext cx="2213576" cy="784830"/>
            <a:chOff x="13141629" y="7196518"/>
            <a:chExt cx="2213576" cy="784830"/>
          </a:xfrm>
        </p:grpSpPr>
        <p:sp>
          <p:nvSpPr>
            <p:cNvPr id="150" name="TextBox 376">
              <a:extLst>
                <a:ext uri="{FF2B5EF4-FFF2-40B4-BE49-F238E27FC236}">
                  <a16:creationId xmlns:a16="http://schemas.microsoft.com/office/drawing/2014/main" id="{85CA4BEC-2868-432C-800F-6F3DD211359E}"/>
                </a:ext>
              </a:extLst>
            </p:cNvPr>
            <p:cNvSpPr txBox="1"/>
            <p:nvPr/>
          </p:nvSpPr>
          <p:spPr>
            <a:xfrm>
              <a:off x="14035611" y="7196518"/>
              <a:ext cx="1319594" cy="784830"/>
            </a:xfrm>
            <a:prstGeom prst="rect">
              <a:avLst/>
            </a:prstGeom>
            <a:noFill/>
          </p:spPr>
          <p:txBody>
            <a:bodyPr wrap="square" rtlCol="0">
              <a:spAutoFit/>
            </a:bodyPr>
            <a:lstStyle/>
            <a:p>
              <a:r>
                <a:rPr lang="en-US" altLang="zh-CN" sz="2800" b="1">
                  <a:solidFill>
                    <a:schemeClr val="tx1">
                      <a:lumMod val="85000"/>
                      <a:lumOff val="15000"/>
                    </a:schemeClr>
                  </a:solidFill>
                  <a:latin typeface="+mj-lt"/>
                  <a:ea typeface="Roboto Black" panose="02000000000000000000" pitchFamily="2" charset="0"/>
                </a:rPr>
                <a:t>32%</a:t>
              </a:r>
              <a:endParaRPr lang="en-US" altLang="zh-CN" sz="2800" b="1" dirty="0">
                <a:solidFill>
                  <a:schemeClr val="tx1">
                    <a:lumMod val="85000"/>
                    <a:lumOff val="15000"/>
                  </a:schemeClr>
                </a:solidFill>
                <a:latin typeface="+mj-lt"/>
                <a:ea typeface="Roboto Black" panose="02000000000000000000" pitchFamily="2" charset="0"/>
              </a:endParaRPr>
            </a:p>
            <a:p>
              <a:pPr>
                <a:spcBef>
                  <a:spcPts val="600"/>
                </a:spcBef>
              </a:pPr>
              <a:r>
                <a:rPr lang="en-US" altLang="zh-CN" sz="1200">
                  <a:solidFill>
                    <a:schemeClr val="tx1">
                      <a:alpha val="70000"/>
                    </a:schemeClr>
                  </a:solidFill>
                </a:rPr>
                <a:t>Male user</a:t>
              </a:r>
            </a:p>
          </p:txBody>
        </p:sp>
        <p:grpSp>
          <p:nvGrpSpPr>
            <p:cNvPr id="151" name="Group 150">
              <a:extLst>
                <a:ext uri="{FF2B5EF4-FFF2-40B4-BE49-F238E27FC236}">
                  <a16:creationId xmlns:a16="http://schemas.microsoft.com/office/drawing/2014/main" id="{1C19EE9A-98ED-41D9-9ECF-D329EC2EC440}"/>
                </a:ext>
              </a:extLst>
            </p:cNvPr>
            <p:cNvGrpSpPr/>
            <p:nvPr/>
          </p:nvGrpSpPr>
          <p:grpSpPr>
            <a:xfrm>
              <a:off x="13141629" y="7224974"/>
              <a:ext cx="727918" cy="727918"/>
              <a:chOff x="1866900" y="7381358"/>
              <a:chExt cx="800100" cy="800100"/>
            </a:xfrm>
          </p:grpSpPr>
          <p:sp>
            <p:nvSpPr>
              <p:cNvPr id="152" name="Oval 151">
                <a:extLst>
                  <a:ext uri="{FF2B5EF4-FFF2-40B4-BE49-F238E27FC236}">
                    <a16:creationId xmlns:a16="http://schemas.microsoft.com/office/drawing/2014/main" id="{2A3748D0-91C8-463A-ABCC-2958F66D6D3D}"/>
                  </a:ext>
                </a:extLst>
              </p:cNvPr>
              <p:cNvSpPr/>
              <p:nvPr/>
            </p:nvSpPr>
            <p:spPr>
              <a:xfrm>
                <a:off x="1866900" y="7381358"/>
                <a:ext cx="800100" cy="800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KSO_Shape">
                <a:extLst>
                  <a:ext uri="{FF2B5EF4-FFF2-40B4-BE49-F238E27FC236}">
                    <a16:creationId xmlns:a16="http://schemas.microsoft.com/office/drawing/2014/main" id="{B7DD2A95-B1C0-477C-9BDF-C75619D33B61}"/>
                  </a:ext>
                </a:extLst>
              </p:cNvPr>
              <p:cNvSpPr>
                <a:spLocks/>
              </p:cNvSpPr>
              <p:nvPr/>
            </p:nvSpPr>
            <p:spPr bwMode="auto">
              <a:xfrm>
                <a:off x="2087525" y="7557593"/>
                <a:ext cx="358850" cy="447630"/>
              </a:xfrm>
              <a:custGeom>
                <a:avLst/>
                <a:gdLst>
                  <a:gd name="T0" fmla="*/ 514718 w 1827213"/>
                  <a:gd name="T1" fmla="*/ 1478193 h 2278063"/>
                  <a:gd name="T2" fmla="*/ 586089 w 1827213"/>
                  <a:gd name="T3" fmla="*/ 1702087 h 2278063"/>
                  <a:gd name="T4" fmla="*/ 651357 w 1827213"/>
                  <a:gd name="T5" fmla="*/ 1785483 h 2278063"/>
                  <a:gd name="T6" fmla="*/ 656399 w 1827213"/>
                  <a:gd name="T7" fmla="*/ 1379658 h 2278063"/>
                  <a:gd name="T8" fmla="*/ 633847 w 1827213"/>
                  <a:gd name="T9" fmla="*/ 1256954 h 2278063"/>
                  <a:gd name="T10" fmla="*/ 688768 w 1827213"/>
                  <a:gd name="T11" fmla="*/ 1207023 h 2278063"/>
                  <a:gd name="T12" fmla="*/ 886960 w 1827213"/>
                  <a:gd name="T13" fmla="*/ 1239691 h 2278063"/>
                  <a:gd name="T14" fmla="*/ 882450 w 1827213"/>
                  <a:gd name="T15" fmla="*/ 1367972 h 2278063"/>
                  <a:gd name="T16" fmla="*/ 858572 w 1827213"/>
                  <a:gd name="T17" fmla="*/ 1798498 h 2278063"/>
                  <a:gd name="T18" fmla="*/ 927555 w 1827213"/>
                  <a:gd name="T19" fmla="*/ 1725194 h 2278063"/>
                  <a:gd name="T20" fmla="*/ 996272 w 1827213"/>
                  <a:gd name="T21" fmla="*/ 1552825 h 2278063"/>
                  <a:gd name="T22" fmla="*/ 1043764 w 1827213"/>
                  <a:gd name="T23" fmla="*/ 1169840 h 2278063"/>
                  <a:gd name="T24" fmla="*/ 1334023 w 1827213"/>
                  <a:gd name="T25" fmla="*/ 1122564 h 2278063"/>
                  <a:gd name="T26" fmla="*/ 1468540 w 1827213"/>
                  <a:gd name="T27" fmla="*/ 1208351 h 2278063"/>
                  <a:gd name="T28" fmla="*/ 1526910 w 1827213"/>
                  <a:gd name="T29" fmla="*/ 1358942 h 2278063"/>
                  <a:gd name="T30" fmla="*/ 1495602 w 1827213"/>
                  <a:gd name="T31" fmla="*/ 1765298 h 2278063"/>
                  <a:gd name="T32" fmla="*/ 1386822 w 1827213"/>
                  <a:gd name="T33" fmla="*/ 1826650 h 2278063"/>
                  <a:gd name="T34" fmla="*/ 1112747 w 1827213"/>
                  <a:gd name="T35" fmla="*/ 1885612 h 2278063"/>
                  <a:gd name="T36" fmla="*/ 666746 w 1827213"/>
                  <a:gd name="T37" fmla="*/ 1903141 h 2278063"/>
                  <a:gd name="T38" fmla="*/ 246216 w 1827213"/>
                  <a:gd name="T39" fmla="*/ 1855334 h 2278063"/>
                  <a:gd name="T40" fmla="*/ 76412 w 1827213"/>
                  <a:gd name="T41" fmla="*/ 1795842 h 2278063"/>
                  <a:gd name="T42" fmla="*/ 4511 w 1827213"/>
                  <a:gd name="T43" fmla="*/ 1724397 h 2278063"/>
                  <a:gd name="T44" fmla="*/ 20164 w 1827213"/>
                  <a:gd name="T45" fmla="*/ 1272093 h 2278063"/>
                  <a:gd name="T46" fmla="*/ 123638 w 1827213"/>
                  <a:gd name="T47" fmla="*/ 1152045 h 2278063"/>
                  <a:gd name="T48" fmla="*/ 321035 w 1827213"/>
                  <a:gd name="T49" fmla="*/ 1109285 h 2278063"/>
                  <a:gd name="T50" fmla="*/ 489230 w 1827213"/>
                  <a:gd name="T51" fmla="*/ 331401 h 2278063"/>
                  <a:gd name="T52" fmla="*/ 406631 w 1827213"/>
                  <a:gd name="T53" fmla="*/ 492717 h 2278063"/>
                  <a:gd name="T54" fmla="*/ 415129 w 1827213"/>
                  <a:gd name="T55" fmla="*/ 657222 h 2278063"/>
                  <a:gd name="T56" fmla="*/ 469045 w 1827213"/>
                  <a:gd name="T57" fmla="*/ 789304 h 2278063"/>
                  <a:gd name="T58" fmla="*/ 552175 w 1827213"/>
                  <a:gd name="T59" fmla="*/ 897202 h 2278063"/>
                  <a:gd name="T60" fmla="*/ 648320 w 1827213"/>
                  <a:gd name="T61" fmla="*/ 973209 h 2278063"/>
                  <a:gd name="T62" fmla="*/ 743403 w 1827213"/>
                  <a:gd name="T63" fmla="*/ 1008023 h 2278063"/>
                  <a:gd name="T64" fmla="*/ 833704 w 1827213"/>
                  <a:gd name="T65" fmla="*/ 994735 h 2278063"/>
                  <a:gd name="T66" fmla="*/ 931442 w 1827213"/>
                  <a:gd name="T67" fmla="*/ 936800 h 2278063"/>
                  <a:gd name="T68" fmla="*/ 1022541 w 1827213"/>
                  <a:gd name="T69" fmla="*/ 842722 h 2278063"/>
                  <a:gd name="T70" fmla="*/ 1091595 w 1827213"/>
                  <a:gd name="T71" fmla="*/ 720472 h 2278063"/>
                  <a:gd name="T72" fmla="*/ 1123732 w 1827213"/>
                  <a:gd name="T73" fmla="*/ 579089 h 2278063"/>
                  <a:gd name="T74" fmla="*/ 971281 w 1827213"/>
                  <a:gd name="T75" fmla="*/ 515307 h 2278063"/>
                  <a:gd name="T76" fmla="*/ 728264 w 1827213"/>
                  <a:gd name="T77" fmla="*/ 457371 h 2278063"/>
                  <a:gd name="T78" fmla="*/ 608481 w 1827213"/>
                  <a:gd name="T79" fmla="*/ 387211 h 2278063"/>
                  <a:gd name="T80" fmla="*/ 538365 w 1827213"/>
                  <a:gd name="T81" fmla="*/ 319177 h 2278063"/>
                  <a:gd name="T82" fmla="*/ 845655 w 1827213"/>
                  <a:gd name="T83" fmla="*/ 8505 h 2278063"/>
                  <a:gd name="T84" fmla="*/ 984295 w 1827213"/>
                  <a:gd name="T85" fmla="*/ 67237 h 2278063"/>
                  <a:gd name="T86" fmla="*/ 1099297 w 1827213"/>
                  <a:gd name="T87" fmla="*/ 172743 h 2278063"/>
                  <a:gd name="T88" fmla="*/ 1181631 w 1827213"/>
                  <a:gd name="T89" fmla="*/ 315456 h 2278063"/>
                  <a:gd name="T90" fmla="*/ 1223594 w 1827213"/>
                  <a:gd name="T91" fmla="*/ 485276 h 2278063"/>
                  <a:gd name="T92" fmla="*/ 1214830 w 1827213"/>
                  <a:gd name="T93" fmla="*/ 671307 h 2278063"/>
                  <a:gd name="T94" fmla="*/ 1150025 w 1827213"/>
                  <a:gd name="T95" fmla="*/ 837672 h 2278063"/>
                  <a:gd name="T96" fmla="*/ 1046178 w 1827213"/>
                  <a:gd name="T97" fmla="*/ 971614 h 2278063"/>
                  <a:gd name="T98" fmla="*/ 922678 w 1827213"/>
                  <a:gd name="T99" fmla="*/ 1064896 h 2278063"/>
                  <a:gd name="T100" fmla="*/ 798911 w 1827213"/>
                  <a:gd name="T101" fmla="*/ 1109809 h 2278063"/>
                  <a:gd name="T102" fmla="*/ 682050 w 1827213"/>
                  <a:gd name="T103" fmla="*/ 1098913 h 2278063"/>
                  <a:gd name="T104" fmla="*/ 555628 w 1827213"/>
                  <a:gd name="T105" fmla="*/ 1034600 h 2278063"/>
                  <a:gd name="T106" fmla="*/ 437705 w 1827213"/>
                  <a:gd name="T107" fmla="*/ 924309 h 2278063"/>
                  <a:gd name="T108" fmla="*/ 346607 w 1827213"/>
                  <a:gd name="T109" fmla="*/ 777079 h 2278063"/>
                  <a:gd name="T110" fmla="*/ 301721 w 1827213"/>
                  <a:gd name="T111" fmla="*/ 600349 h 2278063"/>
                  <a:gd name="T112" fmla="*/ 314470 w 1827213"/>
                  <a:gd name="T113" fmla="*/ 417507 h 2278063"/>
                  <a:gd name="T114" fmla="*/ 373166 w 1827213"/>
                  <a:gd name="T115" fmla="*/ 256723 h 2278063"/>
                  <a:gd name="T116" fmla="*/ 468780 w 1827213"/>
                  <a:gd name="T117" fmla="*/ 127299 h 2278063"/>
                  <a:gd name="T118" fmla="*/ 593874 w 1827213"/>
                  <a:gd name="T119" fmla="*/ 38801 h 2278063"/>
                  <a:gd name="T120" fmla="*/ 739950 w 1827213"/>
                  <a:gd name="T121" fmla="*/ 797 h 22780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27213" h="2278063">
                    <a:moveTo>
                      <a:pt x="575845" y="1312863"/>
                    </a:moveTo>
                    <a:lnTo>
                      <a:pt x="576797" y="1356693"/>
                    </a:lnTo>
                    <a:lnTo>
                      <a:pt x="578385" y="1398934"/>
                    </a:lnTo>
                    <a:lnTo>
                      <a:pt x="580289" y="1440540"/>
                    </a:lnTo>
                    <a:lnTo>
                      <a:pt x="582829" y="1481511"/>
                    </a:lnTo>
                    <a:lnTo>
                      <a:pt x="585368" y="1520894"/>
                    </a:lnTo>
                    <a:lnTo>
                      <a:pt x="588543" y="1559007"/>
                    </a:lnTo>
                    <a:lnTo>
                      <a:pt x="592035" y="1596801"/>
                    </a:lnTo>
                    <a:lnTo>
                      <a:pt x="595844" y="1633008"/>
                    </a:lnTo>
                    <a:lnTo>
                      <a:pt x="600288" y="1668580"/>
                    </a:lnTo>
                    <a:lnTo>
                      <a:pt x="605050" y="1702246"/>
                    </a:lnTo>
                    <a:lnTo>
                      <a:pt x="610129" y="1735595"/>
                    </a:lnTo>
                    <a:lnTo>
                      <a:pt x="615843" y="1767673"/>
                    </a:lnTo>
                    <a:lnTo>
                      <a:pt x="621875" y="1798480"/>
                    </a:lnTo>
                    <a:lnTo>
                      <a:pt x="628224" y="1828653"/>
                    </a:lnTo>
                    <a:lnTo>
                      <a:pt x="635207" y="1856920"/>
                    </a:lnTo>
                    <a:lnTo>
                      <a:pt x="642509" y="1884551"/>
                    </a:lnTo>
                    <a:lnTo>
                      <a:pt x="650445" y="1910912"/>
                    </a:lnTo>
                    <a:lnTo>
                      <a:pt x="658698" y="1936321"/>
                    </a:lnTo>
                    <a:lnTo>
                      <a:pt x="667269" y="1960459"/>
                    </a:lnTo>
                    <a:lnTo>
                      <a:pt x="676475" y="1983326"/>
                    </a:lnTo>
                    <a:lnTo>
                      <a:pt x="681237" y="1994442"/>
                    </a:lnTo>
                    <a:lnTo>
                      <a:pt x="685999" y="2004923"/>
                    </a:lnTo>
                    <a:lnTo>
                      <a:pt x="691078" y="2015404"/>
                    </a:lnTo>
                    <a:lnTo>
                      <a:pt x="696157" y="2025885"/>
                    </a:lnTo>
                    <a:lnTo>
                      <a:pt x="701236" y="2035413"/>
                    </a:lnTo>
                    <a:lnTo>
                      <a:pt x="706632" y="2044941"/>
                    </a:lnTo>
                    <a:lnTo>
                      <a:pt x="711712" y="2054152"/>
                    </a:lnTo>
                    <a:lnTo>
                      <a:pt x="717743" y="2063045"/>
                    </a:lnTo>
                    <a:lnTo>
                      <a:pt x="723140" y="2071620"/>
                    </a:lnTo>
                    <a:lnTo>
                      <a:pt x="728854" y="2080196"/>
                    </a:lnTo>
                    <a:lnTo>
                      <a:pt x="734885" y="2088136"/>
                    </a:lnTo>
                    <a:lnTo>
                      <a:pt x="740599" y="2095758"/>
                    </a:lnTo>
                    <a:lnTo>
                      <a:pt x="746630" y="2103063"/>
                    </a:lnTo>
                    <a:lnTo>
                      <a:pt x="752979" y="2110050"/>
                    </a:lnTo>
                    <a:lnTo>
                      <a:pt x="759646" y="2116720"/>
                    </a:lnTo>
                    <a:lnTo>
                      <a:pt x="765995" y="2123390"/>
                    </a:lnTo>
                    <a:lnTo>
                      <a:pt x="772661" y="2129742"/>
                    </a:lnTo>
                    <a:lnTo>
                      <a:pt x="779327" y="2135141"/>
                    </a:lnTo>
                    <a:lnTo>
                      <a:pt x="785994" y="2140858"/>
                    </a:lnTo>
                    <a:lnTo>
                      <a:pt x="792977" y="2145940"/>
                    </a:lnTo>
                    <a:lnTo>
                      <a:pt x="799961" y="2150704"/>
                    </a:lnTo>
                    <a:lnTo>
                      <a:pt x="807262" y="2155468"/>
                    </a:lnTo>
                    <a:lnTo>
                      <a:pt x="814564" y="2159597"/>
                    </a:lnTo>
                    <a:lnTo>
                      <a:pt x="821865" y="2163408"/>
                    </a:lnTo>
                    <a:lnTo>
                      <a:pt x="821865" y="1665086"/>
                    </a:lnTo>
                    <a:lnTo>
                      <a:pt x="815199" y="1664134"/>
                    </a:lnTo>
                    <a:lnTo>
                      <a:pt x="808850" y="1662228"/>
                    </a:lnTo>
                    <a:lnTo>
                      <a:pt x="802501" y="1659687"/>
                    </a:lnTo>
                    <a:lnTo>
                      <a:pt x="796469" y="1657146"/>
                    </a:lnTo>
                    <a:lnTo>
                      <a:pt x="790755" y="1653970"/>
                    </a:lnTo>
                    <a:lnTo>
                      <a:pt x="785359" y="1649841"/>
                    </a:lnTo>
                    <a:lnTo>
                      <a:pt x="780280" y="1645713"/>
                    </a:lnTo>
                    <a:lnTo>
                      <a:pt x="775835" y="1641266"/>
                    </a:lnTo>
                    <a:lnTo>
                      <a:pt x="771391" y="1635867"/>
                    </a:lnTo>
                    <a:lnTo>
                      <a:pt x="767899" y="1630785"/>
                    </a:lnTo>
                    <a:lnTo>
                      <a:pt x="764725" y="1625068"/>
                    </a:lnTo>
                    <a:lnTo>
                      <a:pt x="762185" y="1619034"/>
                    </a:lnTo>
                    <a:lnTo>
                      <a:pt x="759963" y="1612682"/>
                    </a:lnTo>
                    <a:lnTo>
                      <a:pt x="758059" y="1606012"/>
                    </a:lnTo>
                    <a:lnTo>
                      <a:pt x="757424" y="1599342"/>
                    </a:lnTo>
                    <a:lnTo>
                      <a:pt x="757106" y="1592355"/>
                    </a:lnTo>
                    <a:lnTo>
                      <a:pt x="757106" y="1518353"/>
                    </a:lnTo>
                    <a:lnTo>
                      <a:pt x="757424" y="1510731"/>
                    </a:lnTo>
                    <a:lnTo>
                      <a:pt x="758376" y="1503108"/>
                    </a:lnTo>
                    <a:lnTo>
                      <a:pt x="760281" y="1496121"/>
                    </a:lnTo>
                    <a:lnTo>
                      <a:pt x="762820" y="1489134"/>
                    </a:lnTo>
                    <a:lnTo>
                      <a:pt x="765995" y="1482464"/>
                    </a:lnTo>
                    <a:lnTo>
                      <a:pt x="769804" y="1476429"/>
                    </a:lnTo>
                    <a:lnTo>
                      <a:pt x="774248" y="1470395"/>
                    </a:lnTo>
                    <a:lnTo>
                      <a:pt x="778692" y="1465313"/>
                    </a:lnTo>
                    <a:lnTo>
                      <a:pt x="784089" y="1460232"/>
                    </a:lnTo>
                    <a:lnTo>
                      <a:pt x="789803" y="1455785"/>
                    </a:lnTo>
                    <a:lnTo>
                      <a:pt x="795834" y="1452291"/>
                    </a:lnTo>
                    <a:lnTo>
                      <a:pt x="802501" y="1449433"/>
                    </a:lnTo>
                    <a:lnTo>
                      <a:pt x="809485" y="1446892"/>
                    </a:lnTo>
                    <a:lnTo>
                      <a:pt x="816786" y="1444987"/>
                    </a:lnTo>
                    <a:lnTo>
                      <a:pt x="824087" y="1443399"/>
                    </a:lnTo>
                    <a:lnTo>
                      <a:pt x="831706" y="1443081"/>
                    </a:lnTo>
                    <a:lnTo>
                      <a:pt x="995190" y="1443081"/>
                    </a:lnTo>
                    <a:lnTo>
                      <a:pt x="1002809" y="1443399"/>
                    </a:lnTo>
                    <a:lnTo>
                      <a:pt x="1010745" y="1444987"/>
                    </a:lnTo>
                    <a:lnTo>
                      <a:pt x="1017728" y="1446892"/>
                    </a:lnTo>
                    <a:lnTo>
                      <a:pt x="1024395" y="1449433"/>
                    </a:lnTo>
                    <a:lnTo>
                      <a:pt x="1031061" y="1452291"/>
                    </a:lnTo>
                    <a:lnTo>
                      <a:pt x="1037093" y="1455785"/>
                    </a:lnTo>
                    <a:lnTo>
                      <a:pt x="1043124" y="1460232"/>
                    </a:lnTo>
                    <a:lnTo>
                      <a:pt x="1048521" y="1465313"/>
                    </a:lnTo>
                    <a:lnTo>
                      <a:pt x="1053282" y="1470395"/>
                    </a:lnTo>
                    <a:lnTo>
                      <a:pt x="1057727" y="1476429"/>
                    </a:lnTo>
                    <a:lnTo>
                      <a:pt x="1061218" y="1482464"/>
                    </a:lnTo>
                    <a:lnTo>
                      <a:pt x="1064393" y="1489134"/>
                    </a:lnTo>
                    <a:lnTo>
                      <a:pt x="1066932" y="1496121"/>
                    </a:lnTo>
                    <a:lnTo>
                      <a:pt x="1068837" y="1503108"/>
                    </a:lnTo>
                    <a:lnTo>
                      <a:pt x="1070107" y="1510731"/>
                    </a:lnTo>
                    <a:lnTo>
                      <a:pt x="1070424" y="1518353"/>
                    </a:lnTo>
                    <a:lnTo>
                      <a:pt x="1070424" y="1592355"/>
                    </a:lnTo>
                    <a:lnTo>
                      <a:pt x="1070107" y="1599342"/>
                    </a:lnTo>
                    <a:lnTo>
                      <a:pt x="1068837" y="1606012"/>
                    </a:lnTo>
                    <a:lnTo>
                      <a:pt x="1067567" y="1612682"/>
                    </a:lnTo>
                    <a:lnTo>
                      <a:pt x="1065345" y="1619034"/>
                    </a:lnTo>
                    <a:lnTo>
                      <a:pt x="1062806" y="1625068"/>
                    </a:lnTo>
                    <a:lnTo>
                      <a:pt x="1059314" y="1630785"/>
                    </a:lnTo>
                    <a:lnTo>
                      <a:pt x="1055822" y="1635867"/>
                    </a:lnTo>
                    <a:lnTo>
                      <a:pt x="1051378" y="1641266"/>
                    </a:lnTo>
                    <a:lnTo>
                      <a:pt x="1046933" y="1645713"/>
                    </a:lnTo>
                    <a:lnTo>
                      <a:pt x="1041854" y="1649841"/>
                    </a:lnTo>
                    <a:lnTo>
                      <a:pt x="1036458" y="1653970"/>
                    </a:lnTo>
                    <a:lnTo>
                      <a:pt x="1031061" y="1657146"/>
                    </a:lnTo>
                    <a:lnTo>
                      <a:pt x="1024712" y="1659687"/>
                    </a:lnTo>
                    <a:lnTo>
                      <a:pt x="1018681" y="1662228"/>
                    </a:lnTo>
                    <a:lnTo>
                      <a:pt x="1012014" y="1664134"/>
                    </a:lnTo>
                    <a:lnTo>
                      <a:pt x="1005348" y="1665086"/>
                    </a:lnTo>
                    <a:lnTo>
                      <a:pt x="1005348" y="2163408"/>
                    </a:lnTo>
                    <a:lnTo>
                      <a:pt x="1012649" y="2159597"/>
                    </a:lnTo>
                    <a:lnTo>
                      <a:pt x="1019951" y="2155468"/>
                    </a:lnTo>
                    <a:lnTo>
                      <a:pt x="1027252" y="2150704"/>
                    </a:lnTo>
                    <a:lnTo>
                      <a:pt x="1034236" y="2145940"/>
                    </a:lnTo>
                    <a:lnTo>
                      <a:pt x="1041219" y="2140858"/>
                    </a:lnTo>
                    <a:lnTo>
                      <a:pt x="1048203" y="2135141"/>
                    </a:lnTo>
                    <a:lnTo>
                      <a:pt x="1054552" y="2129742"/>
                    </a:lnTo>
                    <a:lnTo>
                      <a:pt x="1061218" y="2123390"/>
                    </a:lnTo>
                    <a:lnTo>
                      <a:pt x="1067885" y="2116720"/>
                    </a:lnTo>
                    <a:lnTo>
                      <a:pt x="1073916" y="2110050"/>
                    </a:lnTo>
                    <a:lnTo>
                      <a:pt x="1080265" y="2103063"/>
                    </a:lnTo>
                    <a:lnTo>
                      <a:pt x="1086297" y="2095758"/>
                    </a:lnTo>
                    <a:lnTo>
                      <a:pt x="1092646" y="2088136"/>
                    </a:lnTo>
                    <a:lnTo>
                      <a:pt x="1098360" y="2080196"/>
                    </a:lnTo>
                    <a:lnTo>
                      <a:pt x="1104391" y="2071620"/>
                    </a:lnTo>
                    <a:lnTo>
                      <a:pt x="1109788" y="2063045"/>
                    </a:lnTo>
                    <a:lnTo>
                      <a:pt x="1115184" y="2054152"/>
                    </a:lnTo>
                    <a:lnTo>
                      <a:pt x="1120581" y="2044941"/>
                    </a:lnTo>
                    <a:lnTo>
                      <a:pt x="1125977" y="2035413"/>
                    </a:lnTo>
                    <a:lnTo>
                      <a:pt x="1131374" y="2025885"/>
                    </a:lnTo>
                    <a:lnTo>
                      <a:pt x="1136453" y="2015404"/>
                    </a:lnTo>
                    <a:lnTo>
                      <a:pt x="1140897" y="2004923"/>
                    </a:lnTo>
                    <a:lnTo>
                      <a:pt x="1146294" y="1994442"/>
                    </a:lnTo>
                    <a:lnTo>
                      <a:pt x="1150738" y="1983326"/>
                    </a:lnTo>
                    <a:lnTo>
                      <a:pt x="1159944" y="1960459"/>
                    </a:lnTo>
                    <a:lnTo>
                      <a:pt x="1168832" y="1936321"/>
                    </a:lnTo>
                    <a:lnTo>
                      <a:pt x="1176768" y="1910912"/>
                    </a:lnTo>
                    <a:lnTo>
                      <a:pt x="1184387" y="1884551"/>
                    </a:lnTo>
                    <a:lnTo>
                      <a:pt x="1192006" y="1856920"/>
                    </a:lnTo>
                    <a:lnTo>
                      <a:pt x="1198990" y="1828653"/>
                    </a:lnTo>
                    <a:lnTo>
                      <a:pt x="1205338" y="1798480"/>
                    </a:lnTo>
                    <a:lnTo>
                      <a:pt x="1211370" y="1767673"/>
                    </a:lnTo>
                    <a:lnTo>
                      <a:pt x="1216766" y="1735595"/>
                    </a:lnTo>
                    <a:lnTo>
                      <a:pt x="1222163" y="1702246"/>
                    </a:lnTo>
                    <a:lnTo>
                      <a:pt x="1226925" y="1668580"/>
                    </a:lnTo>
                    <a:lnTo>
                      <a:pt x="1231369" y="1633008"/>
                    </a:lnTo>
                    <a:lnTo>
                      <a:pt x="1235496" y="1596801"/>
                    </a:lnTo>
                    <a:lnTo>
                      <a:pt x="1238670" y="1559007"/>
                    </a:lnTo>
                    <a:lnTo>
                      <a:pt x="1241845" y="1520894"/>
                    </a:lnTo>
                    <a:lnTo>
                      <a:pt x="1244702" y="1481511"/>
                    </a:lnTo>
                    <a:lnTo>
                      <a:pt x="1246606" y="1440540"/>
                    </a:lnTo>
                    <a:lnTo>
                      <a:pt x="1248828" y="1398934"/>
                    </a:lnTo>
                    <a:lnTo>
                      <a:pt x="1250416" y="1356693"/>
                    </a:lnTo>
                    <a:lnTo>
                      <a:pt x="1251368" y="1312863"/>
                    </a:lnTo>
                    <a:lnTo>
                      <a:pt x="1306921" y="1316357"/>
                    </a:lnTo>
                    <a:lnTo>
                      <a:pt x="1358029" y="1319850"/>
                    </a:lnTo>
                    <a:lnTo>
                      <a:pt x="1403424" y="1323344"/>
                    </a:lnTo>
                    <a:lnTo>
                      <a:pt x="1442787" y="1326520"/>
                    </a:lnTo>
                    <a:lnTo>
                      <a:pt x="1498975" y="1331284"/>
                    </a:lnTo>
                    <a:lnTo>
                      <a:pt x="1519291" y="1333190"/>
                    </a:lnTo>
                    <a:lnTo>
                      <a:pt x="1534846" y="1333507"/>
                    </a:lnTo>
                    <a:lnTo>
                      <a:pt x="1550719" y="1334460"/>
                    </a:lnTo>
                    <a:lnTo>
                      <a:pt x="1566273" y="1336683"/>
                    </a:lnTo>
                    <a:lnTo>
                      <a:pt x="1581193" y="1339224"/>
                    </a:lnTo>
                    <a:lnTo>
                      <a:pt x="1596113" y="1342400"/>
                    </a:lnTo>
                    <a:lnTo>
                      <a:pt x="1610716" y="1346847"/>
                    </a:lnTo>
                    <a:lnTo>
                      <a:pt x="1625318" y="1351611"/>
                    </a:lnTo>
                    <a:lnTo>
                      <a:pt x="1639286" y="1357010"/>
                    </a:lnTo>
                    <a:lnTo>
                      <a:pt x="1652618" y="1363362"/>
                    </a:lnTo>
                    <a:lnTo>
                      <a:pt x="1666268" y="1370350"/>
                    </a:lnTo>
                    <a:lnTo>
                      <a:pt x="1678966" y="1377654"/>
                    </a:lnTo>
                    <a:lnTo>
                      <a:pt x="1691664" y="1385594"/>
                    </a:lnTo>
                    <a:lnTo>
                      <a:pt x="1703727" y="1394170"/>
                    </a:lnTo>
                    <a:lnTo>
                      <a:pt x="1715472" y="1403380"/>
                    </a:lnTo>
                    <a:lnTo>
                      <a:pt x="1726266" y="1412908"/>
                    </a:lnTo>
                    <a:lnTo>
                      <a:pt x="1737376" y="1423072"/>
                    </a:lnTo>
                    <a:lnTo>
                      <a:pt x="1747534" y="1434188"/>
                    </a:lnTo>
                    <a:lnTo>
                      <a:pt x="1757058" y="1444987"/>
                    </a:lnTo>
                    <a:lnTo>
                      <a:pt x="1765946" y="1456738"/>
                    </a:lnTo>
                    <a:lnTo>
                      <a:pt x="1774835" y="1468807"/>
                    </a:lnTo>
                    <a:lnTo>
                      <a:pt x="1782771" y="1481511"/>
                    </a:lnTo>
                    <a:lnTo>
                      <a:pt x="1790072" y="1494215"/>
                    </a:lnTo>
                    <a:lnTo>
                      <a:pt x="1797056" y="1507555"/>
                    </a:lnTo>
                    <a:lnTo>
                      <a:pt x="1803087" y="1521212"/>
                    </a:lnTo>
                    <a:lnTo>
                      <a:pt x="1808801" y="1535186"/>
                    </a:lnTo>
                    <a:lnTo>
                      <a:pt x="1813245" y="1549478"/>
                    </a:lnTo>
                    <a:lnTo>
                      <a:pt x="1817690" y="1564088"/>
                    </a:lnTo>
                    <a:lnTo>
                      <a:pt x="1821182" y="1579016"/>
                    </a:lnTo>
                    <a:lnTo>
                      <a:pt x="1824039" y="1593943"/>
                    </a:lnTo>
                    <a:lnTo>
                      <a:pt x="1825626" y="1609506"/>
                    </a:lnTo>
                    <a:lnTo>
                      <a:pt x="1826896" y="1625068"/>
                    </a:lnTo>
                    <a:lnTo>
                      <a:pt x="1827213" y="1641266"/>
                    </a:lnTo>
                    <a:lnTo>
                      <a:pt x="1827213" y="2031602"/>
                    </a:lnTo>
                    <a:lnTo>
                      <a:pt x="1826896" y="2039225"/>
                    </a:lnTo>
                    <a:lnTo>
                      <a:pt x="1826261" y="2047165"/>
                    </a:lnTo>
                    <a:lnTo>
                      <a:pt x="1824356" y="2054787"/>
                    </a:lnTo>
                    <a:lnTo>
                      <a:pt x="1822134" y="2062092"/>
                    </a:lnTo>
                    <a:lnTo>
                      <a:pt x="1819277" y="2069397"/>
                    </a:lnTo>
                    <a:lnTo>
                      <a:pt x="1815468" y="2076702"/>
                    </a:lnTo>
                    <a:lnTo>
                      <a:pt x="1811658" y="2084007"/>
                    </a:lnTo>
                    <a:lnTo>
                      <a:pt x="1806897" y="2090994"/>
                    </a:lnTo>
                    <a:lnTo>
                      <a:pt x="1801817" y="2097664"/>
                    </a:lnTo>
                    <a:lnTo>
                      <a:pt x="1795469" y="2104334"/>
                    </a:lnTo>
                    <a:lnTo>
                      <a:pt x="1789437" y="2111003"/>
                    </a:lnTo>
                    <a:lnTo>
                      <a:pt x="1782453" y="2117355"/>
                    </a:lnTo>
                    <a:lnTo>
                      <a:pt x="1774835" y="2123707"/>
                    </a:lnTo>
                    <a:lnTo>
                      <a:pt x="1766899" y="2129742"/>
                    </a:lnTo>
                    <a:lnTo>
                      <a:pt x="1758010" y="2135776"/>
                    </a:lnTo>
                    <a:lnTo>
                      <a:pt x="1748804" y="2141811"/>
                    </a:lnTo>
                    <a:lnTo>
                      <a:pt x="1739281" y="2147528"/>
                    </a:lnTo>
                    <a:lnTo>
                      <a:pt x="1729123" y="2152927"/>
                    </a:lnTo>
                    <a:lnTo>
                      <a:pt x="1718647" y="2158644"/>
                    </a:lnTo>
                    <a:lnTo>
                      <a:pt x="1707854" y="2164043"/>
                    </a:lnTo>
                    <a:lnTo>
                      <a:pt x="1696426" y="2169442"/>
                    </a:lnTo>
                    <a:lnTo>
                      <a:pt x="1684363" y="2174524"/>
                    </a:lnTo>
                    <a:lnTo>
                      <a:pt x="1671982" y="2179288"/>
                    </a:lnTo>
                    <a:lnTo>
                      <a:pt x="1659285" y="2184370"/>
                    </a:lnTo>
                    <a:lnTo>
                      <a:pt x="1646269" y="2189134"/>
                    </a:lnTo>
                    <a:lnTo>
                      <a:pt x="1632619" y="2193580"/>
                    </a:lnTo>
                    <a:lnTo>
                      <a:pt x="1618334" y="2198027"/>
                    </a:lnTo>
                    <a:lnTo>
                      <a:pt x="1604367" y="2202473"/>
                    </a:lnTo>
                    <a:lnTo>
                      <a:pt x="1589129" y="2206602"/>
                    </a:lnTo>
                    <a:lnTo>
                      <a:pt x="1574209" y="2210413"/>
                    </a:lnTo>
                    <a:lnTo>
                      <a:pt x="1543100" y="2218671"/>
                    </a:lnTo>
                    <a:lnTo>
                      <a:pt x="1510720" y="2225976"/>
                    </a:lnTo>
                    <a:lnTo>
                      <a:pt x="1477071" y="2232646"/>
                    </a:lnTo>
                    <a:lnTo>
                      <a:pt x="1442152" y="2238998"/>
                    </a:lnTo>
                    <a:lnTo>
                      <a:pt x="1405964" y="2244715"/>
                    </a:lnTo>
                    <a:lnTo>
                      <a:pt x="1369140" y="2250432"/>
                    </a:lnTo>
                    <a:lnTo>
                      <a:pt x="1331364" y="2254878"/>
                    </a:lnTo>
                    <a:lnTo>
                      <a:pt x="1292636" y="2259324"/>
                    </a:lnTo>
                    <a:lnTo>
                      <a:pt x="1253590" y="2263453"/>
                    </a:lnTo>
                    <a:lnTo>
                      <a:pt x="1213592" y="2266629"/>
                    </a:lnTo>
                    <a:lnTo>
                      <a:pt x="1173277" y="2269488"/>
                    </a:lnTo>
                    <a:lnTo>
                      <a:pt x="1132326" y="2272029"/>
                    </a:lnTo>
                    <a:lnTo>
                      <a:pt x="1091058" y="2274252"/>
                    </a:lnTo>
                    <a:lnTo>
                      <a:pt x="1049473" y="2275840"/>
                    </a:lnTo>
                    <a:lnTo>
                      <a:pt x="1007570" y="2276793"/>
                    </a:lnTo>
                    <a:lnTo>
                      <a:pt x="965667" y="2277746"/>
                    </a:lnTo>
                    <a:lnTo>
                      <a:pt x="923765" y="2278063"/>
                    </a:lnTo>
                    <a:lnTo>
                      <a:pt x="881862" y="2277746"/>
                    </a:lnTo>
                    <a:lnTo>
                      <a:pt x="839959" y="2276793"/>
                    </a:lnTo>
                    <a:lnTo>
                      <a:pt x="797739" y="2275840"/>
                    </a:lnTo>
                    <a:lnTo>
                      <a:pt x="755836" y="2274252"/>
                    </a:lnTo>
                    <a:lnTo>
                      <a:pt x="714251" y="2272029"/>
                    </a:lnTo>
                    <a:lnTo>
                      <a:pt x="672666" y="2269488"/>
                    </a:lnTo>
                    <a:lnTo>
                      <a:pt x="631715" y="2266629"/>
                    </a:lnTo>
                    <a:lnTo>
                      <a:pt x="591082" y="2263453"/>
                    </a:lnTo>
                    <a:lnTo>
                      <a:pt x="551084" y="2259324"/>
                    </a:lnTo>
                    <a:lnTo>
                      <a:pt x="511721" y="2254878"/>
                    </a:lnTo>
                    <a:lnTo>
                      <a:pt x="472993" y="2250432"/>
                    </a:lnTo>
                    <a:lnTo>
                      <a:pt x="435217" y="2244715"/>
                    </a:lnTo>
                    <a:lnTo>
                      <a:pt x="398393" y="2238998"/>
                    </a:lnTo>
                    <a:lnTo>
                      <a:pt x="362522" y="2232646"/>
                    </a:lnTo>
                    <a:lnTo>
                      <a:pt x="327603" y="2225976"/>
                    </a:lnTo>
                    <a:lnTo>
                      <a:pt x="294589" y="2218671"/>
                    </a:lnTo>
                    <a:lnTo>
                      <a:pt x="262210" y="2210413"/>
                    </a:lnTo>
                    <a:lnTo>
                      <a:pt x="231417" y="2202473"/>
                    </a:lnTo>
                    <a:lnTo>
                      <a:pt x="216497" y="2198027"/>
                    </a:lnTo>
                    <a:lnTo>
                      <a:pt x="202212" y="2193580"/>
                    </a:lnTo>
                    <a:lnTo>
                      <a:pt x="188245" y="2189134"/>
                    </a:lnTo>
                    <a:lnTo>
                      <a:pt x="174595" y="2184370"/>
                    </a:lnTo>
                    <a:lnTo>
                      <a:pt x="161262" y="2179288"/>
                    </a:lnTo>
                    <a:lnTo>
                      <a:pt x="148247" y="2174524"/>
                    </a:lnTo>
                    <a:lnTo>
                      <a:pt x="135866" y="2169442"/>
                    </a:lnTo>
                    <a:lnTo>
                      <a:pt x="124438" y="2164043"/>
                    </a:lnTo>
                    <a:lnTo>
                      <a:pt x="112693" y="2158644"/>
                    </a:lnTo>
                    <a:lnTo>
                      <a:pt x="101900" y="2152927"/>
                    </a:lnTo>
                    <a:lnTo>
                      <a:pt x="91424" y="2147528"/>
                    </a:lnTo>
                    <a:lnTo>
                      <a:pt x="81266" y="2141811"/>
                    </a:lnTo>
                    <a:lnTo>
                      <a:pt x="71743" y="2135776"/>
                    </a:lnTo>
                    <a:lnTo>
                      <a:pt x="63172" y="2129742"/>
                    </a:lnTo>
                    <a:lnTo>
                      <a:pt x="54601" y="2123707"/>
                    </a:lnTo>
                    <a:lnTo>
                      <a:pt x="46664" y="2117355"/>
                    </a:lnTo>
                    <a:lnTo>
                      <a:pt x="39681" y="2111003"/>
                    </a:lnTo>
                    <a:lnTo>
                      <a:pt x="33014" y="2104334"/>
                    </a:lnTo>
                    <a:lnTo>
                      <a:pt x="26665" y="2097664"/>
                    </a:lnTo>
                    <a:lnTo>
                      <a:pt x="21269" y="2090994"/>
                    </a:lnTo>
                    <a:lnTo>
                      <a:pt x="16507" y="2084007"/>
                    </a:lnTo>
                    <a:lnTo>
                      <a:pt x="12063" y="2076702"/>
                    </a:lnTo>
                    <a:lnTo>
                      <a:pt x="8571" y="2069397"/>
                    </a:lnTo>
                    <a:lnTo>
                      <a:pt x="5397" y="2062092"/>
                    </a:lnTo>
                    <a:lnTo>
                      <a:pt x="2857" y="2054787"/>
                    </a:lnTo>
                    <a:lnTo>
                      <a:pt x="1270" y="2047165"/>
                    </a:lnTo>
                    <a:lnTo>
                      <a:pt x="317" y="2039225"/>
                    </a:lnTo>
                    <a:lnTo>
                      <a:pt x="0" y="2031602"/>
                    </a:lnTo>
                    <a:lnTo>
                      <a:pt x="0" y="1641266"/>
                    </a:lnTo>
                    <a:lnTo>
                      <a:pt x="317" y="1625068"/>
                    </a:lnTo>
                    <a:lnTo>
                      <a:pt x="1587" y="1609506"/>
                    </a:lnTo>
                    <a:lnTo>
                      <a:pt x="3492" y="1593943"/>
                    </a:lnTo>
                    <a:lnTo>
                      <a:pt x="6349" y="1579016"/>
                    </a:lnTo>
                    <a:lnTo>
                      <a:pt x="9523" y="1564088"/>
                    </a:lnTo>
                    <a:lnTo>
                      <a:pt x="13968" y="1549478"/>
                    </a:lnTo>
                    <a:lnTo>
                      <a:pt x="18729" y="1535186"/>
                    </a:lnTo>
                    <a:lnTo>
                      <a:pt x="24126" y="1521212"/>
                    </a:lnTo>
                    <a:lnTo>
                      <a:pt x="30475" y="1507555"/>
                    </a:lnTo>
                    <a:lnTo>
                      <a:pt x="37141" y="1494215"/>
                    </a:lnTo>
                    <a:lnTo>
                      <a:pt x="44442" y="1481511"/>
                    </a:lnTo>
                    <a:lnTo>
                      <a:pt x="52696" y="1468807"/>
                    </a:lnTo>
                    <a:lnTo>
                      <a:pt x="60949" y="1456738"/>
                    </a:lnTo>
                    <a:lnTo>
                      <a:pt x="70155" y="1444987"/>
                    </a:lnTo>
                    <a:lnTo>
                      <a:pt x="79996" y="1434188"/>
                    </a:lnTo>
                    <a:lnTo>
                      <a:pt x="90154" y="1423072"/>
                    </a:lnTo>
                    <a:lnTo>
                      <a:pt x="100630" y="1412908"/>
                    </a:lnTo>
                    <a:lnTo>
                      <a:pt x="112058" y="1403380"/>
                    </a:lnTo>
                    <a:lnTo>
                      <a:pt x="123486" y="1394170"/>
                    </a:lnTo>
                    <a:lnTo>
                      <a:pt x="135549" y="1385594"/>
                    </a:lnTo>
                    <a:lnTo>
                      <a:pt x="147929" y="1377654"/>
                    </a:lnTo>
                    <a:lnTo>
                      <a:pt x="161262" y="1370350"/>
                    </a:lnTo>
                    <a:lnTo>
                      <a:pt x="174277" y="1363362"/>
                    </a:lnTo>
                    <a:lnTo>
                      <a:pt x="188245" y="1357010"/>
                    </a:lnTo>
                    <a:lnTo>
                      <a:pt x="201895" y="1351611"/>
                    </a:lnTo>
                    <a:lnTo>
                      <a:pt x="216180" y="1346847"/>
                    </a:lnTo>
                    <a:lnTo>
                      <a:pt x="230782" y="1342400"/>
                    </a:lnTo>
                    <a:lnTo>
                      <a:pt x="245702" y="1339224"/>
                    </a:lnTo>
                    <a:lnTo>
                      <a:pt x="260940" y="1336683"/>
                    </a:lnTo>
                    <a:lnTo>
                      <a:pt x="276177" y="1334460"/>
                    </a:lnTo>
                    <a:lnTo>
                      <a:pt x="292049" y="1333507"/>
                    </a:lnTo>
                    <a:lnTo>
                      <a:pt x="307922" y="1333190"/>
                    </a:lnTo>
                    <a:lnTo>
                      <a:pt x="327921" y="1331284"/>
                    </a:lnTo>
                    <a:lnTo>
                      <a:pt x="384108" y="1326520"/>
                    </a:lnTo>
                    <a:lnTo>
                      <a:pt x="423472" y="1323344"/>
                    </a:lnTo>
                    <a:lnTo>
                      <a:pt x="469501" y="1319850"/>
                    </a:lnTo>
                    <a:lnTo>
                      <a:pt x="520610" y="1316357"/>
                    </a:lnTo>
                    <a:lnTo>
                      <a:pt x="575845" y="1312863"/>
                    </a:lnTo>
                    <a:close/>
                    <a:moveTo>
                      <a:pt x="622209" y="377550"/>
                    </a:moveTo>
                    <a:lnTo>
                      <a:pt x="617124" y="378504"/>
                    </a:lnTo>
                    <a:lnTo>
                      <a:pt x="612358" y="379457"/>
                    </a:lnTo>
                    <a:lnTo>
                      <a:pt x="607591" y="381364"/>
                    </a:lnTo>
                    <a:lnTo>
                      <a:pt x="602825" y="383589"/>
                    </a:lnTo>
                    <a:lnTo>
                      <a:pt x="598376" y="386131"/>
                    </a:lnTo>
                    <a:lnTo>
                      <a:pt x="593609" y="388991"/>
                    </a:lnTo>
                    <a:lnTo>
                      <a:pt x="589796" y="392487"/>
                    </a:lnTo>
                    <a:lnTo>
                      <a:pt x="585347" y="396301"/>
                    </a:lnTo>
                    <a:lnTo>
                      <a:pt x="580898" y="400750"/>
                    </a:lnTo>
                    <a:lnTo>
                      <a:pt x="577085" y="404882"/>
                    </a:lnTo>
                    <a:lnTo>
                      <a:pt x="568823" y="414733"/>
                    </a:lnTo>
                    <a:lnTo>
                      <a:pt x="560879" y="425221"/>
                    </a:lnTo>
                    <a:lnTo>
                      <a:pt x="544354" y="447785"/>
                    </a:lnTo>
                    <a:lnTo>
                      <a:pt x="533232" y="463675"/>
                    </a:lnTo>
                    <a:lnTo>
                      <a:pt x="521475" y="480837"/>
                    </a:lnTo>
                    <a:lnTo>
                      <a:pt x="509717" y="498316"/>
                    </a:lnTo>
                    <a:lnTo>
                      <a:pt x="498913" y="516748"/>
                    </a:lnTo>
                    <a:lnTo>
                      <a:pt x="495100" y="534545"/>
                    </a:lnTo>
                    <a:lnTo>
                      <a:pt x="491604" y="552342"/>
                    </a:lnTo>
                    <a:lnTo>
                      <a:pt x="488744" y="570457"/>
                    </a:lnTo>
                    <a:lnTo>
                      <a:pt x="486520" y="589208"/>
                    </a:lnTo>
                    <a:lnTo>
                      <a:pt x="484613" y="608276"/>
                    </a:lnTo>
                    <a:lnTo>
                      <a:pt x="483342" y="626708"/>
                    </a:lnTo>
                    <a:lnTo>
                      <a:pt x="482389" y="646094"/>
                    </a:lnTo>
                    <a:lnTo>
                      <a:pt x="482071" y="665163"/>
                    </a:lnTo>
                    <a:lnTo>
                      <a:pt x="482071" y="678828"/>
                    </a:lnTo>
                    <a:lnTo>
                      <a:pt x="482706" y="692494"/>
                    </a:lnTo>
                    <a:lnTo>
                      <a:pt x="483978" y="706159"/>
                    </a:lnTo>
                    <a:lnTo>
                      <a:pt x="484931" y="719825"/>
                    </a:lnTo>
                    <a:lnTo>
                      <a:pt x="486838" y="733173"/>
                    </a:lnTo>
                    <a:lnTo>
                      <a:pt x="488744" y="746520"/>
                    </a:lnTo>
                    <a:lnTo>
                      <a:pt x="491286" y="759550"/>
                    </a:lnTo>
                    <a:lnTo>
                      <a:pt x="493829" y="772580"/>
                    </a:lnTo>
                    <a:lnTo>
                      <a:pt x="496688" y="785928"/>
                    </a:lnTo>
                    <a:lnTo>
                      <a:pt x="499866" y="798958"/>
                    </a:lnTo>
                    <a:lnTo>
                      <a:pt x="503679" y="811670"/>
                    </a:lnTo>
                    <a:lnTo>
                      <a:pt x="507811" y="824382"/>
                    </a:lnTo>
                    <a:lnTo>
                      <a:pt x="511624" y="836776"/>
                    </a:lnTo>
                    <a:lnTo>
                      <a:pt x="516390" y="849171"/>
                    </a:lnTo>
                    <a:lnTo>
                      <a:pt x="521157" y="861565"/>
                    </a:lnTo>
                    <a:lnTo>
                      <a:pt x="525924" y="873642"/>
                    </a:lnTo>
                    <a:lnTo>
                      <a:pt x="531326" y="885718"/>
                    </a:lnTo>
                    <a:lnTo>
                      <a:pt x="536728" y="897795"/>
                    </a:lnTo>
                    <a:lnTo>
                      <a:pt x="542766" y="909553"/>
                    </a:lnTo>
                    <a:lnTo>
                      <a:pt x="548485" y="921312"/>
                    </a:lnTo>
                    <a:lnTo>
                      <a:pt x="554841" y="932435"/>
                    </a:lnTo>
                    <a:lnTo>
                      <a:pt x="561196" y="943876"/>
                    </a:lnTo>
                    <a:lnTo>
                      <a:pt x="567870" y="954681"/>
                    </a:lnTo>
                    <a:lnTo>
                      <a:pt x="574861" y="965805"/>
                    </a:lnTo>
                    <a:lnTo>
                      <a:pt x="581852" y="976610"/>
                    </a:lnTo>
                    <a:lnTo>
                      <a:pt x="589160" y="987097"/>
                    </a:lnTo>
                    <a:lnTo>
                      <a:pt x="596151" y="997267"/>
                    </a:lnTo>
                    <a:lnTo>
                      <a:pt x="604096" y="1007755"/>
                    </a:lnTo>
                    <a:lnTo>
                      <a:pt x="611722" y="1017607"/>
                    </a:lnTo>
                    <a:lnTo>
                      <a:pt x="619349" y="1027458"/>
                    </a:lnTo>
                    <a:lnTo>
                      <a:pt x="627293" y="1036675"/>
                    </a:lnTo>
                    <a:lnTo>
                      <a:pt x="635237" y="1046209"/>
                    </a:lnTo>
                    <a:lnTo>
                      <a:pt x="643817" y="1055425"/>
                    </a:lnTo>
                    <a:lnTo>
                      <a:pt x="652079" y="1064642"/>
                    </a:lnTo>
                    <a:lnTo>
                      <a:pt x="660659" y="1072904"/>
                    </a:lnTo>
                    <a:lnTo>
                      <a:pt x="668921" y="1081803"/>
                    </a:lnTo>
                    <a:lnTo>
                      <a:pt x="677501" y="1089748"/>
                    </a:lnTo>
                    <a:lnTo>
                      <a:pt x="686399" y="1097693"/>
                    </a:lnTo>
                    <a:lnTo>
                      <a:pt x="695297" y="1105320"/>
                    </a:lnTo>
                    <a:lnTo>
                      <a:pt x="703876" y="1112948"/>
                    </a:lnTo>
                    <a:lnTo>
                      <a:pt x="712774" y="1120257"/>
                    </a:lnTo>
                    <a:lnTo>
                      <a:pt x="721672" y="1127249"/>
                    </a:lnTo>
                    <a:lnTo>
                      <a:pt x="730569" y="1134240"/>
                    </a:lnTo>
                    <a:lnTo>
                      <a:pt x="739785" y="1140279"/>
                    </a:lnTo>
                    <a:lnTo>
                      <a:pt x="748682" y="1146635"/>
                    </a:lnTo>
                    <a:lnTo>
                      <a:pt x="757898" y="1152673"/>
                    </a:lnTo>
                    <a:lnTo>
                      <a:pt x="767113" y="1158393"/>
                    </a:lnTo>
                    <a:lnTo>
                      <a:pt x="775693" y="1163796"/>
                    </a:lnTo>
                    <a:lnTo>
                      <a:pt x="784909" y="1168881"/>
                    </a:lnTo>
                    <a:lnTo>
                      <a:pt x="794124" y="1173648"/>
                    </a:lnTo>
                    <a:lnTo>
                      <a:pt x="803022" y="1178097"/>
                    </a:lnTo>
                    <a:lnTo>
                      <a:pt x="811919" y="1182229"/>
                    </a:lnTo>
                    <a:lnTo>
                      <a:pt x="821135" y="1186042"/>
                    </a:lnTo>
                    <a:lnTo>
                      <a:pt x="829714" y="1189538"/>
                    </a:lnTo>
                    <a:lnTo>
                      <a:pt x="838612" y="1193034"/>
                    </a:lnTo>
                    <a:lnTo>
                      <a:pt x="847192" y="1195894"/>
                    </a:lnTo>
                    <a:lnTo>
                      <a:pt x="856090" y="1198437"/>
                    </a:lnTo>
                    <a:lnTo>
                      <a:pt x="864352" y="1200661"/>
                    </a:lnTo>
                    <a:lnTo>
                      <a:pt x="872932" y="1202568"/>
                    </a:lnTo>
                    <a:lnTo>
                      <a:pt x="881194" y="1204157"/>
                    </a:lnTo>
                    <a:lnTo>
                      <a:pt x="889456" y="1205428"/>
                    </a:lnTo>
                    <a:lnTo>
                      <a:pt x="897718" y="1206382"/>
                    </a:lnTo>
                    <a:lnTo>
                      <a:pt x="905662" y="1206700"/>
                    </a:lnTo>
                    <a:lnTo>
                      <a:pt x="913607" y="1207017"/>
                    </a:lnTo>
                    <a:lnTo>
                      <a:pt x="921551" y="1206700"/>
                    </a:lnTo>
                    <a:lnTo>
                      <a:pt x="929495" y="1206382"/>
                    </a:lnTo>
                    <a:lnTo>
                      <a:pt x="937757" y="1205428"/>
                    </a:lnTo>
                    <a:lnTo>
                      <a:pt x="945702" y="1204157"/>
                    </a:lnTo>
                    <a:lnTo>
                      <a:pt x="954281" y="1202568"/>
                    </a:lnTo>
                    <a:lnTo>
                      <a:pt x="962861" y="1200661"/>
                    </a:lnTo>
                    <a:lnTo>
                      <a:pt x="971441" y="1198437"/>
                    </a:lnTo>
                    <a:lnTo>
                      <a:pt x="980021" y="1195894"/>
                    </a:lnTo>
                    <a:lnTo>
                      <a:pt x="988919" y="1193034"/>
                    </a:lnTo>
                    <a:lnTo>
                      <a:pt x="997499" y="1189538"/>
                    </a:lnTo>
                    <a:lnTo>
                      <a:pt x="1006396" y="1186042"/>
                    </a:lnTo>
                    <a:lnTo>
                      <a:pt x="1015294" y="1182229"/>
                    </a:lnTo>
                    <a:lnTo>
                      <a:pt x="1024192" y="1178097"/>
                    </a:lnTo>
                    <a:lnTo>
                      <a:pt x="1033407" y="1173648"/>
                    </a:lnTo>
                    <a:lnTo>
                      <a:pt x="1042305" y="1168881"/>
                    </a:lnTo>
                    <a:lnTo>
                      <a:pt x="1051202" y="1163796"/>
                    </a:lnTo>
                    <a:lnTo>
                      <a:pt x="1060418" y="1158393"/>
                    </a:lnTo>
                    <a:lnTo>
                      <a:pt x="1069315" y="1152673"/>
                    </a:lnTo>
                    <a:lnTo>
                      <a:pt x="1078531" y="1146635"/>
                    </a:lnTo>
                    <a:lnTo>
                      <a:pt x="1087746" y="1140279"/>
                    </a:lnTo>
                    <a:lnTo>
                      <a:pt x="1096326" y="1134240"/>
                    </a:lnTo>
                    <a:lnTo>
                      <a:pt x="1105541" y="1127249"/>
                    </a:lnTo>
                    <a:lnTo>
                      <a:pt x="1114439" y="1120257"/>
                    </a:lnTo>
                    <a:lnTo>
                      <a:pt x="1123337" y="1112948"/>
                    </a:lnTo>
                    <a:lnTo>
                      <a:pt x="1132234" y="1105320"/>
                    </a:lnTo>
                    <a:lnTo>
                      <a:pt x="1140814" y="1097693"/>
                    </a:lnTo>
                    <a:lnTo>
                      <a:pt x="1149712" y="1089748"/>
                    </a:lnTo>
                    <a:lnTo>
                      <a:pt x="1158292" y="1081803"/>
                    </a:lnTo>
                    <a:lnTo>
                      <a:pt x="1166872" y="1072904"/>
                    </a:lnTo>
                    <a:lnTo>
                      <a:pt x="1175134" y="1064642"/>
                    </a:lnTo>
                    <a:lnTo>
                      <a:pt x="1183714" y="1055425"/>
                    </a:lnTo>
                    <a:lnTo>
                      <a:pt x="1191976" y="1046209"/>
                    </a:lnTo>
                    <a:lnTo>
                      <a:pt x="1199920" y="1036675"/>
                    </a:lnTo>
                    <a:lnTo>
                      <a:pt x="1208182" y="1027458"/>
                    </a:lnTo>
                    <a:lnTo>
                      <a:pt x="1215809" y="1017607"/>
                    </a:lnTo>
                    <a:lnTo>
                      <a:pt x="1223435" y="1007755"/>
                    </a:lnTo>
                    <a:lnTo>
                      <a:pt x="1231062" y="997267"/>
                    </a:lnTo>
                    <a:lnTo>
                      <a:pt x="1238370" y="987097"/>
                    </a:lnTo>
                    <a:lnTo>
                      <a:pt x="1245679" y="976610"/>
                    </a:lnTo>
                    <a:lnTo>
                      <a:pt x="1252670" y="965805"/>
                    </a:lnTo>
                    <a:lnTo>
                      <a:pt x="1259343" y="954681"/>
                    </a:lnTo>
                    <a:lnTo>
                      <a:pt x="1266017" y="943876"/>
                    </a:lnTo>
                    <a:lnTo>
                      <a:pt x="1272690" y="932435"/>
                    </a:lnTo>
                    <a:lnTo>
                      <a:pt x="1278728" y="921312"/>
                    </a:lnTo>
                    <a:lnTo>
                      <a:pt x="1284765" y="909553"/>
                    </a:lnTo>
                    <a:lnTo>
                      <a:pt x="1290485" y="897795"/>
                    </a:lnTo>
                    <a:lnTo>
                      <a:pt x="1295887" y="885718"/>
                    </a:lnTo>
                    <a:lnTo>
                      <a:pt x="1300972" y="873642"/>
                    </a:lnTo>
                    <a:lnTo>
                      <a:pt x="1306056" y="861565"/>
                    </a:lnTo>
                    <a:lnTo>
                      <a:pt x="1310823" y="849171"/>
                    </a:lnTo>
                    <a:lnTo>
                      <a:pt x="1315271" y="836776"/>
                    </a:lnTo>
                    <a:lnTo>
                      <a:pt x="1319720" y="824382"/>
                    </a:lnTo>
                    <a:lnTo>
                      <a:pt x="1323534" y="811670"/>
                    </a:lnTo>
                    <a:lnTo>
                      <a:pt x="1327347" y="798958"/>
                    </a:lnTo>
                    <a:lnTo>
                      <a:pt x="1330525" y="785928"/>
                    </a:lnTo>
                    <a:lnTo>
                      <a:pt x="1333385" y="772580"/>
                    </a:lnTo>
                    <a:lnTo>
                      <a:pt x="1335927" y="759550"/>
                    </a:lnTo>
                    <a:lnTo>
                      <a:pt x="1338787" y="746520"/>
                    </a:lnTo>
                    <a:lnTo>
                      <a:pt x="1340376" y="733173"/>
                    </a:lnTo>
                    <a:lnTo>
                      <a:pt x="1342282" y="719825"/>
                    </a:lnTo>
                    <a:lnTo>
                      <a:pt x="1343236" y="706159"/>
                    </a:lnTo>
                    <a:lnTo>
                      <a:pt x="1344507" y="692494"/>
                    </a:lnTo>
                    <a:lnTo>
                      <a:pt x="1345142" y="678828"/>
                    </a:lnTo>
                    <a:lnTo>
                      <a:pt x="1345142" y="665163"/>
                    </a:lnTo>
                    <a:lnTo>
                      <a:pt x="1345142" y="657218"/>
                    </a:lnTo>
                    <a:lnTo>
                      <a:pt x="1344824" y="648637"/>
                    </a:lnTo>
                    <a:lnTo>
                      <a:pt x="1343871" y="632111"/>
                    </a:lnTo>
                    <a:lnTo>
                      <a:pt x="1322262" y="631158"/>
                    </a:lnTo>
                    <a:lnTo>
                      <a:pt x="1300336" y="630204"/>
                    </a:lnTo>
                    <a:lnTo>
                      <a:pt x="1278092" y="628615"/>
                    </a:lnTo>
                    <a:lnTo>
                      <a:pt x="1255530" y="626708"/>
                    </a:lnTo>
                    <a:lnTo>
                      <a:pt x="1232333" y="624484"/>
                    </a:lnTo>
                    <a:lnTo>
                      <a:pt x="1209135" y="621941"/>
                    </a:lnTo>
                    <a:lnTo>
                      <a:pt x="1185302" y="619399"/>
                    </a:lnTo>
                    <a:lnTo>
                      <a:pt x="1162105" y="616221"/>
                    </a:lnTo>
                    <a:lnTo>
                      <a:pt x="1138272" y="613043"/>
                    </a:lnTo>
                    <a:lnTo>
                      <a:pt x="1114757" y="608911"/>
                    </a:lnTo>
                    <a:lnTo>
                      <a:pt x="1091242" y="604780"/>
                    </a:lnTo>
                    <a:lnTo>
                      <a:pt x="1067726" y="600649"/>
                    </a:lnTo>
                    <a:lnTo>
                      <a:pt x="1044211" y="595881"/>
                    </a:lnTo>
                    <a:lnTo>
                      <a:pt x="1021332" y="590797"/>
                    </a:lnTo>
                    <a:lnTo>
                      <a:pt x="998770" y="585712"/>
                    </a:lnTo>
                    <a:lnTo>
                      <a:pt x="975890" y="579673"/>
                    </a:lnTo>
                    <a:lnTo>
                      <a:pt x="954281" y="573953"/>
                    </a:lnTo>
                    <a:lnTo>
                      <a:pt x="932673" y="567279"/>
                    </a:lnTo>
                    <a:lnTo>
                      <a:pt x="911382" y="560605"/>
                    </a:lnTo>
                    <a:lnTo>
                      <a:pt x="891362" y="553931"/>
                    </a:lnTo>
                    <a:lnTo>
                      <a:pt x="871343" y="546940"/>
                    </a:lnTo>
                    <a:lnTo>
                      <a:pt x="852276" y="539312"/>
                    </a:lnTo>
                    <a:lnTo>
                      <a:pt x="834163" y="531685"/>
                    </a:lnTo>
                    <a:lnTo>
                      <a:pt x="817004" y="523104"/>
                    </a:lnTo>
                    <a:lnTo>
                      <a:pt x="800162" y="514842"/>
                    </a:lnTo>
                    <a:lnTo>
                      <a:pt x="784909" y="505943"/>
                    </a:lnTo>
                    <a:lnTo>
                      <a:pt x="770291" y="497045"/>
                    </a:lnTo>
                    <a:lnTo>
                      <a:pt x="763300" y="492595"/>
                    </a:lnTo>
                    <a:lnTo>
                      <a:pt x="756945" y="487828"/>
                    </a:lnTo>
                    <a:lnTo>
                      <a:pt x="750271" y="483061"/>
                    </a:lnTo>
                    <a:lnTo>
                      <a:pt x="744551" y="478294"/>
                    </a:lnTo>
                    <a:lnTo>
                      <a:pt x="738514" y="473209"/>
                    </a:lnTo>
                    <a:lnTo>
                      <a:pt x="733112" y="468124"/>
                    </a:lnTo>
                    <a:lnTo>
                      <a:pt x="728027" y="463040"/>
                    </a:lnTo>
                    <a:lnTo>
                      <a:pt x="723261" y="457955"/>
                    </a:lnTo>
                    <a:lnTo>
                      <a:pt x="718812" y="452870"/>
                    </a:lnTo>
                    <a:lnTo>
                      <a:pt x="714363" y="447785"/>
                    </a:lnTo>
                    <a:lnTo>
                      <a:pt x="706419" y="436662"/>
                    </a:lnTo>
                    <a:lnTo>
                      <a:pt x="698474" y="426810"/>
                    </a:lnTo>
                    <a:lnTo>
                      <a:pt x="690848" y="418229"/>
                    </a:lnTo>
                    <a:lnTo>
                      <a:pt x="683221" y="409966"/>
                    </a:lnTo>
                    <a:lnTo>
                      <a:pt x="676230" y="403610"/>
                    </a:lnTo>
                    <a:lnTo>
                      <a:pt x="669239" y="397254"/>
                    </a:lnTo>
                    <a:lnTo>
                      <a:pt x="662566" y="392169"/>
                    </a:lnTo>
                    <a:lnTo>
                      <a:pt x="656210" y="387720"/>
                    </a:lnTo>
                    <a:lnTo>
                      <a:pt x="649855" y="384542"/>
                    </a:lnTo>
                    <a:lnTo>
                      <a:pt x="644135" y="381682"/>
                    </a:lnTo>
                    <a:lnTo>
                      <a:pt x="638097" y="379775"/>
                    </a:lnTo>
                    <a:lnTo>
                      <a:pt x="632695" y="378504"/>
                    </a:lnTo>
                    <a:lnTo>
                      <a:pt x="627293" y="377550"/>
                    </a:lnTo>
                    <a:lnTo>
                      <a:pt x="622209" y="377550"/>
                    </a:lnTo>
                    <a:close/>
                    <a:moveTo>
                      <a:pt x="899307" y="0"/>
                    </a:moveTo>
                    <a:lnTo>
                      <a:pt x="913607" y="0"/>
                    </a:lnTo>
                    <a:lnTo>
                      <a:pt x="927906" y="0"/>
                    </a:lnTo>
                    <a:lnTo>
                      <a:pt x="942206" y="953"/>
                    </a:lnTo>
                    <a:lnTo>
                      <a:pt x="956188" y="1907"/>
                    </a:lnTo>
                    <a:lnTo>
                      <a:pt x="970170" y="3496"/>
                    </a:lnTo>
                    <a:lnTo>
                      <a:pt x="984152" y="5403"/>
                    </a:lnTo>
                    <a:lnTo>
                      <a:pt x="997816" y="7627"/>
                    </a:lnTo>
                    <a:lnTo>
                      <a:pt x="1011798" y="10170"/>
                    </a:lnTo>
                    <a:lnTo>
                      <a:pt x="1025145" y="13666"/>
                    </a:lnTo>
                    <a:lnTo>
                      <a:pt x="1038809" y="17161"/>
                    </a:lnTo>
                    <a:lnTo>
                      <a:pt x="1052156" y="20975"/>
                    </a:lnTo>
                    <a:lnTo>
                      <a:pt x="1065502" y="25107"/>
                    </a:lnTo>
                    <a:lnTo>
                      <a:pt x="1078531" y="29874"/>
                    </a:lnTo>
                    <a:lnTo>
                      <a:pt x="1091242" y="34958"/>
                    </a:lnTo>
                    <a:lnTo>
                      <a:pt x="1103953" y="40679"/>
                    </a:lnTo>
                    <a:lnTo>
                      <a:pt x="1116981" y="46399"/>
                    </a:lnTo>
                    <a:lnTo>
                      <a:pt x="1129374" y="52120"/>
                    </a:lnTo>
                    <a:lnTo>
                      <a:pt x="1141767" y="58794"/>
                    </a:lnTo>
                    <a:lnTo>
                      <a:pt x="1154161" y="65785"/>
                    </a:lnTo>
                    <a:lnTo>
                      <a:pt x="1166236" y="73095"/>
                    </a:lnTo>
                    <a:lnTo>
                      <a:pt x="1177676" y="80404"/>
                    </a:lnTo>
                    <a:lnTo>
                      <a:pt x="1189751" y="88349"/>
                    </a:lnTo>
                    <a:lnTo>
                      <a:pt x="1201191" y="96294"/>
                    </a:lnTo>
                    <a:lnTo>
                      <a:pt x="1212313" y="105193"/>
                    </a:lnTo>
                    <a:lnTo>
                      <a:pt x="1223753" y="113774"/>
                    </a:lnTo>
                    <a:lnTo>
                      <a:pt x="1234557" y="122990"/>
                    </a:lnTo>
                    <a:lnTo>
                      <a:pt x="1245361" y="132524"/>
                    </a:lnTo>
                    <a:lnTo>
                      <a:pt x="1256166" y="142058"/>
                    </a:lnTo>
                    <a:lnTo>
                      <a:pt x="1266334" y="152228"/>
                    </a:lnTo>
                    <a:lnTo>
                      <a:pt x="1276503" y="162398"/>
                    </a:lnTo>
                    <a:lnTo>
                      <a:pt x="1286354" y="172885"/>
                    </a:lnTo>
                    <a:lnTo>
                      <a:pt x="1296205" y="184008"/>
                    </a:lnTo>
                    <a:lnTo>
                      <a:pt x="1305738" y="195131"/>
                    </a:lnTo>
                    <a:lnTo>
                      <a:pt x="1315271" y="206572"/>
                    </a:lnTo>
                    <a:lnTo>
                      <a:pt x="1324169" y="218331"/>
                    </a:lnTo>
                    <a:lnTo>
                      <a:pt x="1333067" y="230407"/>
                    </a:lnTo>
                    <a:lnTo>
                      <a:pt x="1341647" y="242166"/>
                    </a:lnTo>
                    <a:lnTo>
                      <a:pt x="1349909" y="254561"/>
                    </a:lnTo>
                    <a:lnTo>
                      <a:pt x="1358489" y="267591"/>
                    </a:lnTo>
                    <a:lnTo>
                      <a:pt x="1366115" y="280303"/>
                    </a:lnTo>
                    <a:lnTo>
                      <a:pt x="1373742" y="293650"/>
                    </a:lnTo>
                    <a:lnTo>
                      <a:pt x="1381050" y="306998"/>
                    </a:lnTo>
                    <a:lnTo>
                      <a:pt x="1388359" y="320664"/>
                    </a:lnTo>
                    <a:lnTo>
                      <a:pt x="1394715" y="334329"/>
                    </a:lnTo>
                    <a:lnTo>
                      <a:pt x="1401388" y="348313"/>
                    </a:lnTo>
                    <a:lnTo>
                      <a:pt x="1407426" y="362614"/>
                    </a:lnTo>
                    <a:lnTo>
                      <a:pt x="1413781" y="377233"/>
                    </a:lnTo>
                    <a:lnTo>
                      <a:pt x="1419501" y="391852"/>
                    </a:lnTo>
                    <a:lnTo>
                      <a:pt x="1424585" y="406471"/>
                    </a:lnTo>
                    <a:lnTo>
                      <a:pt x="1429988" y="421407"/>
                    </a:lnTo>
                    <a:lnTo>
                      <a:pt x="1435072" y="436662"/>
                    </a:lnTo>
                    <a:lnTo>
                      <a:pt x="1439203" y="451917"/>
                    </a:lnTo>
                    <a:lnTo>
                      <a:pt x="1443652" y="467807"/>
                    </a:lnTo>
                    <a:lnTo>
                      <a:pt x="1447465" y="483379"/>
                    </a:lnTo>
                    <a:lnTo>
                      <a:pt x="1450961" y="499269"/>
                    </a:lnTo>
                    <a:lnTo>
                      <a:pt x="1454138" y="515159"/>
                    </a:lnTo>
                    <a:lnTo>
                      <a:pt x="1457316" y="531367"/>
                    </a:lnTo>
                    <a:lnTo>
                      <a:pt x="1459858" y="547575"/>
                    </a:lnTo>
                    <a:lnTo>
                      <a:pt x="1462400" y="564101"/>
                    </a:lnTo>
                    <a:lnTo>
                      <a:pt x="1463989" y="580309"/>
                    </a:lnTo>
                    <a:lnTo>
                      <a:pt x="1465578" y="597153"/>
                    </a:lnTo>
                    <a:lnTo>
                      <a:pt x="1467167" y="613996"/>
                    </a:lnTo>
                    <a:lnTo>
                      <a:pt x="1467803" y="631158"/>
                    </a:lnTo>
                    <a:lnTo>
                      <a:pt x="1468438" y="648001"/>
                    </a:lnTo>
                    <a:lnTo>
                      <a:pt x="1468438" y="665163"/>
                    </a:lnTo>
                    <a:lnTo>
                      <a:pt x="1468438" y="682960"/>
                    </a:lnTo>
                    <a:lnTo>
                      <a:pt x="1467803" y="700439"/>
                    </a:lnTo>
                    <a:lnTo>
                      <a:pt x="1466214" y="717918"/>
                    </a:lnTo>
                    <a:lnTo>
                      <a:pt x="1464943" y="735079"/>
                    </a:lnTo>
                    <a:lnTo>
                      <a:pt x="1462718" y="752241"/>
                    </a:lnTo>
                    <a:lnTo>
                      <a:pt x="1460176" y="769402"/>
                    </a:lnTo>
                    <a:lnTo>
                      <a:pt x="1457316" y="786246"/>
                    </a:lnTo>
                    <a:lnTo>
                      <a:pt x="1453503" y="802771"/>
                    </a:lnTo>
                    <a:lnTo>
                      <a:pt x="1450007" y="819297"/>
                    </a:lnTo>
                    <a:lnTo>
                      <a:pt x="1445558" y="835505"/>
                    </a:lnTo>
                    <a:lnTo>
                      <a:pt x="1441110" y="851395"/>
                    </a:lnTo>
                    <a:lnTo>
                      <a:pt x="1436025" y="867603"/>
                    </a:lnTo>
                    <a:lnTo>
                      <a:pt x="1430623" y="883176"/>
                    </a:lnTo>
                    <a:lnTo>
                      <a:pt x="1425221" y="899066"/>
                    </a:lnTo>
                    <a:lnTo>
                      <a:pt x="1418865" y="914320"/>
                    </a:lnTo>
                    <a:lnTo>
                      <a:pt x="1412828" y="929257"/>
                    </a:lnTo>
                    <a:lnTo>
                      <a:pt x="1405837" y="944194"/>
                    </a:lnTo>
                    <a:lnTo>
                      <a:pt x="1398846" y="958813"/>
                    </a:lnTo>
                    <a:lnTo>
                      <a:pt x="1391537" y="973432"/>
                    </a:lnTo>
                    <a:lnTo>
                      <a:pt x="1383910" y="987415"/>
                    </a:lnTo>
                    <a:lnTo>
                      <a:pt x="1375966" y="1001716"/>
                    </a:lnTo>
                    <a:lnTo>
                      <a:pt x="1367704" y="1015700"/>
                    </a:lnTo>
                    <a:lnTo>
                      <a:pt x="1359124" y="1029047"/>
                    </a:lnTo>
                    <a:lnTo>
                      <a:pt x="1350544" y="1042713"/>
                    </a:lnTo>
                    <a:lnTo>
                      <a:pt x="1341647" y="1055425"/>
                    </a:lnTo>
                    <a:lnTo>
                      <a:pt x="1332431" y="1068455"/>
                    </a:lnTo>
                    <a:lnTo>
                      <a:pt x="1322898" y="1080850"/>
                    </a:lnTo>
                    <a:lnTo>
                      <a:pt x="1313365" y="1093244"/>
                    </a:lnTo>
                    <a:lnTo>
                      <a:pt x="1303514" y="1105320"/>
                    </a:lnTo>
                    <a:lnTo>
                      <a:pt x="1293345" y="1117397"/>
                    </a:lnTo>
                    <a:lnTo>
                      <a:pt x="1283176" y="1128838"/>
                    </a:lnTo>
                    <a:lnTo>
                      <a:pt x="1273008" y="1139961"/>
                    </a:lnTo>
                    <a:lnTo>
                      <a:pt x="1262521" y="1151084"/>
                    </a:lnTo>
                    <a:lnTo>
                      <a:pt x="1251717" y="1161889"/>
                    </a:lnTo>
                    <a:lnTo>
                      <a:pt x="1240913" y="1172059"/>
                    </a:lnTo>
                    <a:lnTo>
                      <a:pt x="1229791" y="1182229"/>
                    </a:lnTo>
                    <a:lnTo>
                      <a:pt x="1218986" y="1192081"/>
                    </a:lnTo>
                    <a:lnTo>
                      <a:pt x="1207546" y="1201615"/>
                    </a:lnTo>
                    <a:lnTo>
                      <a:pt x="1196424" y="1211149"/>
                    </a:lnTo>
                    <a:lnTo>
                      <a:pt x="1184985" y="1220047"/>
                    </a:lnTo>
                    <a:lnTo>
                      <a:pt x="1173863" y="1228628"/>
                    </a:lnTo>
                    <a:lnTo>
                      <a:pt x="1162105" y="1237209"/>
                    </a:lnTo>
                    <a:lnTo>
                      <a:pt x="1150665" y="1244836"/>
                    </a:lnTo>
                    <a:lnTo>
                      <a:pt x="1139225" y="1252463"/>
                    </a:lnTo>
                    <a:lnTo>
                      <a:pt x="1127468" y="1259773"/>
                    </a:lnTo>
                    <a:lnTo>
                      <a:pt x="1115710" y="1267082"/>
                    </a:lnTo>
                    <a:lnTo>
                      <a:pt x="1103953" y="1273438"/>
                    </a:lnTo>
                    <a:lnTo>
                      <a:pt x="1092513" y="1279794"/>
                    </a:lnTo>
                    <a:lnTo>
                      <a:pt x="1080755" y="1285515"/>
                    </a:lnTo>
                    <a:lnTo>
                      <a:pt x="1068997" y="1291553"/>
                    </a:lnTo>
                    <a:lnTo>
                      <a:pt x="1057240" y="1296638"/>
                    </a:lnTo>
                    <a:lnTo>
                      <a:pt x="1045800" y="1301723"/>
                    </a:lnTo>
                    <a:lnTo>
                      <a:pt x="1034360" y="1306172"/>
                    </a:lnTo>
                    <a:lnTo>
                      <a:pt x="1022603" y="1309986"/>
                    </a:lnTo>
                    <a:lnTo>
                      <a:pt x="1011481" y="1314117"/>
                    </a:lnTo>
                    <a:lnTo>
                      <a:pt x="1000041" y="1317295"/>
                    </a:lnTo>
                    <a:lnTo>
                      <a:pt x="988919" y="1320155"/>
                    </a:lnTo>
                    <a:lnTo>
                      <a:pt x="977797" y="1323016"/>
                    </a:lnTo>
                    <a:lnTo>
                      <a:pt x="966675" y="1325240"/>
                    </a:lnTo>
                    <a:lnTo>
                      <a:pt x="955870" y="1327147"/>
                    </a:lnTo>
                    <a:lnTo>
                      <a:pt x="945066" y="1328736"/>
                    </a:lnTo>
                    <a:lnTo>
                      <a:pt x="934580" y="1329372"/>
                    </a:lnTo>
                    <a:lnTo>
                      <a:pt x="923775" y="1330007"/>
                    </a:lnTo>
                    <a:lnTo>
                      <a:pt x="913607" y="1330325"/>
                    </a:lnTo>
                    <a:lnTo>
                      <a:pt x="903438" y="1330007"/>
                    </a:lnTo>
                    <a:lnTo>
                      <a:pt x="892951" y="1329372"/>
                    </a:lnTo>
                    <a:lnTo>
                      <a:pt x="882147" y="1328736"/>
                    </a:lnTo>
                    <a:lnTo>
                      <a:pt x="871343" y="1327147"/>
                    </a:lnTo>
                    <a:lnTo>
                      <a:pt x="860539" y="1325240"/>
                    </a:lnTo>
                    <a:lnTo>
                      <a:pt x="849416" y="1323016"/>
                    </a:lnTo>
                    <a:lnTo>
                      <a:pt x="838612" y="1320155"/>
                    </a:lnTo>
                    <a:lnTo>
                      <a:pt x="827172" y="1317295"/>
                    </a:lnTo>
                    <a:lnTo>
                      <a:pt x="816050" y="1314117"/>
                    </a:lnTo>
                    <a:lnTo>
                      <a:pt x="804293" y="1309986"/>
                    </a:lnTo>
                    <a:lnTo>
                      <a:pt x="792853" y="1306172"/>
                    </a:lnTo>
                    <a:lnTo>
                      <a:pt x="781095" y="1301723"/>
                    </a:lnTo>
                    <a:lnTo>
                      <a:pt x="769973" y="1296638"/>
                    </a:lnTo>
                    <a:lnTo>
                      <a:pt x="758216" y="1291553"/>
                    </a:lnTo>
                    <a:lnTo>
                      <a:pt x="746458" y="1285515"/>
                    </a:lnTo>
                    <a:lnTo>
                      <a:pt x="735018" y="1279794"/>
                    </a:lnTo>
                    <a:lnTo>
                      <a:pt x="723261" y="1273438"/>
                    </a:lnTo>
                    <a:lnTo>
                      <a:pt x="711503" y="1267082"/>
                    </a:lnTo>
                    <a:lnTo>
                      <a:pt x="699745" y="1259773"/>
                    </a:lnTo>
                    <a:lnTo>
                      <a:pt x="688306" y="1252463"/>
                    </a:lnTo>
                    <a:lnTo>
                      <a:pt x="676548" y="1244836"/>
                    </a:lnTo>
                    <a:lnTo>
                      <a:pt x="664790" y="1237209"/>
                    </a:lnTo>
                    <a:lnTo>
                      <a:pt x="653668" y="1228628"/>
                    </a:lnTo>
                    <a:lnTo>
                      <a:pt x="642228" y="1220047"/>
                    </a:lnTo>
                    <a:lnTo>
                      <a:pt x="630471" y="1211149"/>
                    </a:lnTo>
                    <a:lnTo>
                      <a:pt x="619667" y="1201615"/>
                    </a:lnTo>
                    <a:lnTo>
                      <a:pt x="608227" y="1192081"/>
                    </a:lnTo>
                    <a:lnTo>
                      <a:pt x="597422" y="1182229"/>
                    </a:lnTo>
                    <a:lnTo>
                      <a:pt x="586300" y="1172059"/>
                    </a:lnTo>
                    <a:lnTo>
                      <a:pt x="575496" y="1161889"/>
                    </a:lnTo>
                    <a:lnTo>
                      <a:pt x="565010" y="1151084"/>
                    </a:lnTo>
                    <a:lnTo>
                      <a:pt x="554205" y="1139961"/>
                    </a:lnTo>
                    <a:lnTo>
                      <a:pt x="543719" y="1128838"/>
                    </a:lnTo>
                    <a:lnTo>
                      <a:pt x="533868" y="1117397"/>
                    </a:lnTo>
                    <a:lnTo>
                      <a:pt x="523699" y="1105320"/>
                    </a:lnTo>
                    <a:lnTo>
                      <a:pt x="513848" y="1093244"/>
                    </a:lnTo>
                    <a:lnTo>
                      <a:pt x="504315" y="1080850"/>
                    </a:lnTo>
                    <a:lnTo>
                      <a:pt x="494782" y="1068455"/>
                    </a:lnTo>
                    <a:lnTo>
                      <a:pt x="485884" y="1055425"/>
                    </a:lnTo>
                    <a:lnTo>
                      <a:pt x="476669" y="1042713"/>
                    </a:lnTo>
                    <a:lnTo>
                      <a:pt x="467771" y="1029047"/>
                    </a:lnTo>
                    <a:lnTo>
                      <a:pt x="459509" y="1015700"/>
                    </a:lnTo>
                    <a:lnTo>
                      <a:pt x="451565" y="1001716"/>
                    </a:lnTo>
                    <a:lnTo>
                      <a:pt x="443303" y="987415"/>
                    </a:lnTo>
                    <a:lnTo>
                      <a:pt x="435676" y="973432"/>
                    </a:lnTo>
                    <a:lnTo>
                      <a:pt x="428367" y="958813"/>
                    </a:lnTo>
                    <a:lnTo>
                      <a:pt x="421694" y="944194"/>
                    </a:lnTo>
                    <a:lnTo>
                      <a:pt x="414703" y="929257"/>
                    </a:lnTo>
                    <a:lnTo>
                      <a:pt x="408348" y="914320"/>
                    </a:lnTo>
                    <a:lnTo>
                      <a:pt x="402310" y="899066"/>
                    </a:lnTo>
                    <a:lnTo>
                      <a:pt x="396272" y="883176"/>
                    </a:lnTo>
                    <a:lnTo>
                      <a:pt x="391188" y="867603"/>
                    </a:lnTo>
                    <a:lnTo>
                      <a:pt x="386104" y="851395"/>
                    </a:lnTo>
                    <a:lnTo>
                      <a:pt x="381655" y="835505"/>
                    </a:lnTo>
                    <a:lnTo>
                      <a:pt x="377524" y="819297"/>
                    </a:lnTo>
                    <a:lnTo>
                      <a:pt x="373710" y="802771"/>
                    </a:lnTo>
                    <a:lnTo>
                      <a:pt x="370215" y="786246"/>
                    </a:lnTo>
                    <a:lnTo>
                      <a:pt x="367355" y="769402"/>
                    </a:lnTo>
                    <a:lnTo>
                      <a:pt x="364813" y="752241"/>
                    </a:lnTo>
                    <a:lnTo>
                      <a:pt x="362588" y="735079"/>
                    </a:lnTo>
                    <a:lnTo>
                      <a:pt x="360999" y="717918"/>
                    </a:lnTo>
                    <a:lnTo>
                      <a:pt x="359411" y="700439"/>
                    </a:lnTo>
                    <a:lnTo>
                      <a:pt x="358775" y="682960"/>
                    </a:lnTo>
                    <a:lnTo>
                      <a:pt x="358775" y="665163"/>
                    </a:lnTo>
                    <a:lnTo>
                      <a:pt x="358775" y="648001"/>
                    </a:lnTo>
                    <a:lnTo>
                      <a:pt x="359411" y="631158"/>
                    </a:lnTo>
                    <a:lnTo>
                      <a:pt x="360364" y="613996"/>
                    </a:lnTo>
                    <a:lnTo>
                      <a:pt x="361635" y="597153"/>
                    </a:lnTo>
                    <a:lnTo>
                      <a:pt x="363224" y="580309"/>
                    </a:lnTo>
                    <a:lnTo>
                      <a:pt x="365130" y="564101"/>
                    </a:lnTo>
                    <a:lnTo>
                      <a:pt x="367673" y="547575"/>
                    </a:lnTo>
                    <a:lnTo>
                      <a:pt x="370215" y="531367"/>
                    </a:lnTo>
                    <a:lnTo>
                      <a:pt x="373075" y="515159"/>
                    </a:lnTo>
                    <a:lnTo>
                      <a:pt x="376253" y="499269"/>
                    </a:lnTo>
                    <a:lnTo>
                      <a:pt x="380066" y="483379"/>
                    </a:lnTo>
                    <a:lnTo>
                      <a:pt x="383561" y="467807"/>
                    </a:lnTo>
                    <a:lnTo>
                      <a:pt x="388010" y="451917"/>
                    </a:lnTo>
                    <a:lnTo>
                      <a:pt x="392459" y="436662"/>
                    </a:lnTo>
                    <a:lnTo>
                      <a:pt x="397226" y="421407"/>
                    </a:lnTo>
                    <a:lnTo>
                      <a:pt x="402310" y="406471"/>
                    </a:lnTo>
                    <a:lnTo>
                      <a:pt x="407712" y="391852"/>
                    </a:lnTo>
                    <a:lnTo>
                      <a:pt x="413432" y="377233"/>
                    </a:lnTo>
                    <a:lnTo>
                      <a:pt x="419470" y="362614"/>
                    </a:lnTo>
                    <a:lnTo>
                      <a:pt x="425825" y="348313"/>
                    </a:lnTo>
                    <a:lnTo>
                      <a:pt x="432498" y="334329"/>
                    </a:lnTo>
                    <a:lnTo>
                      <a:pt x="439172" y="320664"/>
                    </a:lnTo>
                    <a:lnTo>
                      <a:pt x="446480" y="306998"/>
                    </a:lnTo>
                    <a:lnTo>
                      <a:pt x="453789" y="293650"/>
                    </a:lnTo>
                    <a:lnTo>
                      <a:pt x="461416" y="280303"/>
                    </a:lnTo>
                    <a:lnTo>
                      <a:pt x="469042" y="267591"/>
                    </a:lnTo>
                    <a:lnTo>
                      <a:pt x="477304" y="254561"/>
                    </a:lnTo>
                    <a:lnTo>
                      <a:pt x="485884" y="242166"/>
                    </a:lnTo>
                    <a:lnTo>
                      <a:pt x="494146" y="230407"/>
                    </a:lnTo>
                    <a:lnTo>
                      <a:pt x="503044" y="218331"/>
                    </a:lnTo>
                    <a:lnTo>
                      <a:pt x="511942" y="206572"/>
                    </a:lnTo>
                    <a:lnTo>
                      <a:pt x="521475" y="195131"/>
                    </a:lnTo>
                    <a:lnTo>
                      <a:pt x="531008" y="184008"/>
                    </a:lnTo>
                    <a:lnTo>
                      <a:pt x="540859" y="172885"/>
                    </a:lnTo>
                    <a:lnTo>
                      <a:pt x="550710" y="162398"/>
                    </a:lnTo>
                    <a:lnTo>
                      <a:pt x="560879" y="152228"/>
                    </a:lnTo>
                    <a:lnTo>
                      <a:pt x="571047" y="142058"/>
                    </a:lnTo>
                    <a:lnTo>
                      <a:pt x="581852" y="132524"/>
                    </a:lnTo>
                    <a:lnTo>
                      <a:pt x="592656" y="122990"/>
                    </a:lnTo>
                    <a:lnTo>
                      <a:pt x="603460" y="113774"/>
                    </a:lnTo>
                    <a:lnTo>
                      <a:pt x="614900" y="105193"/>
                    </a:lnTo>
                    <a:lnTo>
                      <a:pt x="626340" y="96294"/>
                    </a:lnTo>
                    <a:lnTo>
                      <a:pt x="637462" y="88349"/>
                    </a:lnTo>
                    <a:lnTo>
                      <a:pt x="649219" y="80404"/>
                    </a:lnTo>
                    <a:lnTo>
                      <a:pt x="661295" y="73095"/>
                    </a:lnTo>
                    <a:lnTo>
                      <a:pt x="673370" y="65785"/>
                    </a:lnTo>
                    <a:lnTo>
                      <a:pt x="685763" y="58794"/>
                    </a:lnTo>
                    <a:lnTo>
                      <a:pt x="697839" y="52120"/>
                    </a:lnTo>
                    <a:lnTo>
                      <a:pt x="710550" y="46399"/>
                    </a:lnTo>
                    <a:lnTo>
                      <a:pt x="722943" y="40679"/>
                    </a:lnTo>
                    <a:lnTo>
                      <a:pt x="735971" y="34958"/>
                    </a:lnTo>
                    <a:lnTo>
                      <a:pt x="748682" y="29874"/>
                    </a:lnTo>
                    <a:lnTo>
                      <a:pt x="762029" y="25107"/>
                    </a:lnTo>
                    <a:lnTo>
                      <a:pt x="775058" y="20975"/>
                    </a:lnTo>
                    <a:lnTo>
                      <a:pt x="788404" y="17161"/>
                    </a:lnTo>
                    <a:lnTo>
                      <a:pt x="802068" y="13666"/>
                    </a:lnTo>
                    <a:lnTo>
                      <a:pt x="815415" y="10170"/>
                    </a:lnTo>
                    <a:lnTo>
                      <a:pt x="829397" y="7627"/>
                    </a:lnTo>
                    <a:lnTo>
                      <a:pt x="842743" y="5403"/>
                    </a:lnTo>
                    <a:lnTo>
                      <a:pt x="857043" y="3496"/>
                    </a:lnTo>
                    <a:lnTo>
                      <a:pt x="871025" y="1907"/>
                    </a:lnTo>
                    <a:lnTo>
                      <a:pt x="885325" y="953"/>
                    </a:lnTo>
                    <a:lnTo>
                      <a:pt x="899307" y="0"/>
                    </a:lnTo>
                    <a:close/>
                  </a:path>
                </a:pathLst>
              </a:custGeom>
              <a:solidFill>
                <a:schemeClr val="accent1"/>
              </a:solidFill>
              <a:ln>
                <a:noFill/>
              </a:ln>
            </p:spPr>
            <p:txBody>
              <a:bodyPr anchor="ctr">
                <a:scene3d>
                  <a:camera prst="orthographicFront"/>
                  <a:lightRig rig="threePt" dir="t"/>
                </a:scene3d>
                <a:sp3d>
                  <a:contourClr>
                    <a:srgbClr val="FFFFFF"/>
                  </a:contourClr>
                </a:sp3d>
              </a:bodyPr>
              <a:lstStyle/>
              <a:p>
                <a:pPr algn="ctr">
                  <a:defRPr/>
                </a:pPr>
                <a:endParaRPr lang="zh-CN" altLang="en-US" sz="2800">
                  <a:solidFill>
                    <a:srgbClr val="FFFFFF"/>
                  </a:solidFill>
                </a:endParaRPr>
              </a:p>
            </p:txBody>
          </p:sp>
        </p:grpSp>
      </p:grpSp>
    </p:spTree>
    <p:extLst>
      <p:ext uri="{BB962C8B-B14F-4D97-AF65-F5344CB8AC3E}">
        <p14:creationId xmlns:p14="http://schemas.microsoft.com/office/powerpoint/2010/main" val="1530560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143"/>
                                        </p:tgtEl>
                                        <p:attrNameLst>
                                          <p:attrName>style.visibility</p:attrName>
                                        </p:attrNameLst>
                                      </p:cBhvr>
                                      <p:to>
                                        <p:strVal val="visible"/>
                                      </p:to>
                                    </p:set>
                                    <p:anim to="" calcmode="lin" valueType="num">
                                      <p:cBhvr>
                                        <p:cTn id="10" dur="750" fill="hold">
                                          <p:stCondLst>
                                            <p:cond delay="0"/>
                                          </p:stCondLst>
                                        </p:cTn>
                                        <p:tgtEl>
                                          <p:spTgt spid="143"/>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143"/>
                                        </p:tgtEl>
                                      </p:cBhvr>
                                    </p:animEffect>
                                  </p:childTnLst>
                                </p:cTn>
                              </p:par>
                            </p:childTnLst>
                          </p:cTn>
                        </p:par>
                        <p:par>
                          <p:cTn id="12" fill="hold">
                            <p:stCondLst>
                              <p:cond delay="1043"/>
                            </p:stCondLst>
                            <p:childTnLst>
                              <p:par>
                                <p:cTn id="13" presetID="10" presetClass="entr" presetSubtype="0" fill="hold" grpId="0" nodeType="afterEffect">
                                  <p:stCondLst>
                                    <p:cond delay="0"/>
                                  </p:stCondLst>
                                  <p:childTnLst>
                                    <p:set>
                                      <p:cBhvr>
                                        <p:cTn id="14" dur="1" fill="hold">
                                          <p:stCondLst>
                                            <p:cond delay="0"/>
                                          </p:stCondLst>
                                        </p:cTn>
                                        <p:tgtEl>
                                          <p:spTgt spid="142"/>
                                        </p:tgtEl>
                                        <p:attrNameLst>
                                          <p:attrName>style.visibility</p:attrName>
                                        </p:attrNameLst>
                                      </p:cBhvr>
                                      <p:to>
                                        <p:strVal val="visible"/>
                                      </p:to>
                                    </p:set>
                                    <p:animEffect transition="in" filter="fade">
                                      <p:cBhvr>
                                        <p:cTn id="15" dur="500"/>
                                        <p:tgtEl>
                                          <p:spTgt spid="142"/>
                                        </p:tgtEl>
                                      </p:cBhvr>
                                    </p:animEffect>
                                  </p:childTnLst>
                                </p:cTn>
                              </p:par>
                            </p:childTnLst>
                          </p:cTn>
                        </p:par>
                        <p:par>
                          <p:cTn id="16" fill="hold">
                            <p:stCondLst>
                              <p:cond delay="1543"/>
                            </p:stCondLst>
                            <p:childTnLst>
                              <p:par>
                                <p:cTn id="17" presetID="0" presetClass="entr" presetSubtype="0" fill="hold" nodeType="afterEffect">
                                  <p:stCondLst>
                                    <p:cond delay="0"/>
                                  </p:stCondLst>
                                  <p:iterate type="lt">
                                    <p:tmPct val="10000"/>
                                  </p:iterate>
                                  <p:childTnLst>
                                    <p:set>
                                      <p:cBhvr>
                                        <p:cTn id="18" dur="1000" fill="hold">
                                          <p:stCondLst>
                                            <p:cond delay="0"/>
                                          </p:stCondLst>
                                        </p:cTn>
                                        <p:tgtEl>
                                          <p:spTgt spid="154"/>
                                        </p:tgtEl>
                                        <p:attrNameLst>
                                          <p:attrName>style.visibility</p:attrName>
                                        </p:attrNameLst>
                                      </p:cBhvr>
                                      <p:to>
                                        <p:strVal val="visible"/>
                                      </p:to>
                                    </p:set>
                                    <p:anim to="" calcmode="lin" valueType="num">
                                      <p:cBhvr>
                                        <p:cTn id="19" dur="1000" fill="hold">
                                          <p:stCondLst>
                                            <p:cond delay="0"/>
                                          </p:stCondLst>
                                        </p:cTn>
                                        <p:tgtEl>
                                          <p:spTgt spid="154"/>
                                        </p:tgtEl>
                                        <p:attrNameLst>
                                          <p:attrName>ppt_x</p:attrName>
                                        </p:attrNameLst>
                                      </p:cBhvr>
                                      <p:tavLst>
                                        <p:tav tm="0" fmla="#ppt_x-#ppt_w*1.2*((1.5-1.5*$)^3-(1.5-1.5*$)^2)">
                                          <p:val>
                                            <p:strVal val="0"/>
                                          </p:val>
                                        </p:tav>
                                        <p:tav tm="100000">
                                          <p:val>
                                            <p:strVal val="1"/>
                                          </p:val>
                                        </p:tav>
                                      </p:tavLst>
                                    </p:anim>
                                    <p:anim to="" calcmode="lin" valueType="num">
                                      <p:cBhvr>
                                        <p:cTn id="20" dur="1000" fill="hold">
                                          <p:stCondLst>
                                            <p:cond delay="0"/>
                                          </p:stCondLst>
                                        </p:cTn>
                                        <p:tgtEl>
                                          <p:spTgt spid="154"/>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1" dur="1000" fill="hold">
                                          <p:stCondLst>
                                            <p:cond delay="0"/>
                                          </p:stCondLst>
                                        </p:cTn>
                                        <p:tgtEl>
                                          <p:spTgt spid="154"/>
                                        </p:tgtEl>
                                        <p:attrNameLst>
                                          <p:attrName>ppt_w</p:attrName>
                                        </p:attrNameLst>
                                      </p:cBhvr>
                                      <p:tavLst>
                                        <p:tav tm="0" fmla="#ppt_w/2*($)^6">
                                          <p:val>
                                            <p:strVal val="0"/>
                                          </p:val>
                                        </p:tav>
                                        <p:tav tm="50000" fmla="#ppt_w-#ppt_w/2*(2-$)^6">
                                          <p:val>
                                            <p:strVal val="1"/>
                                          </p:val>
                                        </p:tav>
                                        <p:tav tm="100000">
                                          <p:val>
                                            <p:strVal val="2"/>
                                          </p:val>
                                        </p:tav>
                                      </p:tavLst>
                                    </p:anim>
                                  </p:childTnLst>
                                </p:cTn>
                              </p:par>
                              <p:par>
                                <p:cTn id="22" presetID="0" presetClass="entr" presetSubtype="0" fill="hold" nodeType="withEffect">
                                  <p:stCondLst>
                                    <p:cond delay="0"/>
                                  </p:stCondLst>
                                  <p:iterate type="lt">
                                    <p:tmPct val="10000"/>
                                  </p:iterate>
                                  <p:childTnLst>
                                    <p:set>
                                      <p:cBhvr>
                                        <p:cTn id="23" dur="1000" fill="hold">
                                          <p:stCondLst>
                                            <p:cond delay="0"/>
                                          </p:stCondLst>
                                        </p:cTn>
                                        <p:tgtEl>
                                          <p:spTgt spid="155"/>
                                        </p:tgtEl>
                                        <p:attrNameLst>
                                          <p:attrName>style.visibility</p:attrName>
                                        </p:attrNameLst>
                                      </p:cBhvr>
                                      <p:to>
                                        <p:strVal val="visible"/>
                                      </p:to>
                                    </p:set>
                                    <p:anim to="" calcmode="lin" valueType="num">
                                      <p:cBhvr>
                                        <p:cTn id="24" dur="1000" fill="hold">
                                          <p:stCondLst>
                                            <p:cond delay="0"/>
                                          </p:stCondLst>
                                        </p:cTn>
                                        <p:tgtEl>
                                          <p:spTgt spid="155"/>
                                        </p:tgtEl>
                                        <p:attrNameLst>
                                          <p:attrName>ppt_x</p:attrName>
                                        </p:attrNameLst>
                                      </p:cBhvr>
                                      <p:tavLst>
                                        <p:tav tm="0" fmla="#ppt_x-#ppt_w*1.2*((1.5-1.5*$)^3-(1.5-1.5*$)^2)">
                                          <p:val>
                                            <p:strVal val="0"/>
                                          </p:val>
                                        </p:tav>
                                        <p:tav tm="100000">
                                          <p:val>
                                            <p:strVal val="1"/>
                                          </p:val>
                                        </p:tav>
                                      </p:tavLst>
                                    </p:anim>
                                    <p:anim to="" calcmode="lin" valueType="num">
                                      <p:cBhvr>
                                        <p:cTn id="25" dur="1000" fill="hold">
                                          <p:stCondLst>
                                            <p:cond delay="0"/>
                                          </p:stCondLst>
                                        </p:cTn>
                                        <p:tgtEl>
                                          <p:spTgt spid="155"/>
                                        </p:tgtEl>
                                        <p:attrNameLst>
                                          <p:attrName>ppt_h</p:attrName>
                                        </p:attrNameLst>
                                      </p:cBhvr>
                                      <p:tavLst>
                                        <p:tav tm="0" fmla="#ppt_h/2*($)^6">
                                          <p:val>
                                            <p:strVal val="0"/>
                                          </p:val>
                                        </p:tav>
                                        <p:tav tm="50000" fmla="#ppt_h-#ppt_h/2*(2-$)^6">
                                          <p:val>
                                            <p:strVal val="1"/>
                                          </p:val>
                                        </p:tav>
                                        <p:tav tm="100000">
                                          <p:val>
                                            <p:strVal val="2"/>
                                          </p:val>
                                        </p:tav>
                                      </p:tavLst>
                                    </p:anim>
                                    <p:anim to="" calcmode="lin" valueType="num">
                                      <p:cBhvr>
                                        <p:cTn id="26" dur="1000" fill="hold">
                                          <p:stCondLst>
                                            <p:cond delay="0"/>
                                          </p:stCondLst>
                                        </p:cTn>
                                        <p:tgtEl>
                                          <p:spTgt spid="155"/>
                                        </p:tgtEl>
                                        <p:attrNameLst>
                                          <p:attrName>ppt_w</p:attrName>
                                        </p:attrNameLst>
                                      </p:cBhvr>
                                      <p:tavLst>
                                        <p:tav tm="0" fmla="#ppt_w/2*($)^6">
                                          <p:val>
                                            <p:strVal val="0"/>
                                          </p:val>
                                        </p:tav>
                                        <p:tav tm="50000" fmla="#ppt_w-#ppt_w/2*(2-$)^6">
                                          <p:val>
                                            <p:strVal val="1"/>
                                          </p:val>
                                        </p:tav>
                                        <p:tav tm="100000">
                                          <p:val>
                                            <p:strVal val="2"/>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6A8DF6C-734E-4834-B49D-E8D89EFBA2F6}"/>
              </a:ext>
            </a:extLst>
          </p:cNvPr>
          <p:cNvSpPr txBox="1"/>
          <p:nvPr/>
        </p:nvSpPr>
        <p:spPr>
          <a:xfrm>
            <a:off x="2465614" y="5427774"/>
            <a:ext cx="13356772" cy="1323439"/>
          </a:xfrm>
          <a:prstGeom prst="rect">
            <a:avLst/>
          </a:prstGeom>
          <a:noFill/>
        </p:spPr>
        <p:txBody>
          <a:bodyPr wrap="square" rtlCol="0">
            <a:spAutoFit/>
          </a:bodyPr>
          <a:lstStyle/>
          <a:p>
            <a:pPr algn="ctr"/>
            <a:r>
              <a:rPr lang="en-US" altLang="zh-CN" sz="8000" b="1">
                <a:solidFill>
                  <a:schemeClr val="tx1">
                    <a:lumMod val="75000"/>
                    <a:lumOff val="25000"/>
                  </a:schemeClr>
                </a:solidFill>
                <a:latin typeface="Butler" panose="02070803080706020303" pitchFamily="18" charset="0"/>
                <a:ea typeface="Lato" panose="020F0502020204030203" pitchFamily="34" charset="0"/>
                <a:cs typeface="Lato" panose="020F0502020204030203" pitchFamily="34" charset="0"/>
              </a:rPr>
              <a:t>Thanks for watching!</a:t>
            </a:r>
            <a:endParaRPr lang="zh-CN" altLang="en-US" sz="8000" b="1">
              <a:solidFill>
                <a:schemeClr val="tx1">
                  <a:lumMod val="75000"/>
                  <a:lumOff val="25000"/>
                </a:schemeClr>
              </a:solidFill>
              <a:latin typeface="Butler" panose="02070803080706020303" pitchFamily="18" charset="0"/>
              <a:cs typeface="Lato" panose="020F0502020204030203" pitchFamily="34" charset="0"/>
            </a:endParaRPr>
          </a:p>
        </p:txBody>
      </p:sp>
      <p:sp>
        <p:nvSpPr>
          <p:cNvPr id="3"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81B2BB1-79B8-484F-8AC3-1EA2CBD5FCAE}"/>
              </a:ext>
            </a:extLst>
          </p:cNvPr>
          <p:cNvSpPr/>
          <p:nvPr/>
        </p:nvSpPr>
        <p:spPr>
          <a:xfrm flipH="1">
            <a:off x="6766560" y="6995657"/>
            <a:ext cx="4754880" cy="823752"/>
          </a:xfrm>
          <a:prstGeom prst="rect">
            <a:avLst/>
          </a:prstGeom>
        </p:spPr>
        <p:txBody>
          <a:bodyPr wrap="square">
            <a:spAutoFit/>
          </a:bodyPr>
          <a:lstStyle/>
          <a:p>
            <a:pPr algn="ctr">
              <a:lnSpc>
                <a:spcPct val="150000"/>
              </a:lnSpc>
              <a:spcBef>
                <a:spcPts val="1200"/>
              </a:spcBef>
            </a:pPr>
            <a:r>
              <a:rPr lang="es-ES" altLang="zh-CN" sz="11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tx1">
                    <a:alpha val="70000"/>
                  </a:schemeClr>
                </a:solidFill>
                <a:ea typeface="Lato Light" panose="020F0502020204030203" pitchFamily="34" charset="0"/>
                <a:cs typeface="Lato Light" panose="020F0502020204030203" pitchFamily="34" charset="0"/>
              </a:rPr>
              <a:t>. </a:t>
            </a:r>
            <a:r>
              <a:rPr lang="es-ES" altLang="zh-CN" sz="11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 er eleifend ex mea. </a:t>
            </a:r>
            <a:endParaRPr lang="es-ES" altLang="zh-CN" sz="1100">
              <a:solidFill>
                <a:schemeClr val="tx1">
                  <a:alpha val="70000"/>
                </a:schemeClr>
              </a:solidFill>
            </a:endParaRPr>
          </a:p>
        </p:txBody>
      </p:sp>
      <p:grpSp>
        <p:nvGrpSpPr>
          <p:cNvPr id="4" name="Group 3">
            <a:extLst>
              <a:ext uri="{FF2B5EF4-FFF2-40B4-BE49-F238E27FC236}">
                <a16:creationId xmlns:a16="http://schemas.microsoft.com/office/drawing/2014/main" id="{206DACAF-A1F0-4A4B-935F-8FC97C60A009}"/>
              </a:ext>
            </a:extLst>
          </p:cNvPr>
          <p:cNvGrpSpPr/>
          <p:nvPr/>
        </p:nvGrpSpPr>
        <p:grpSpPr>
          <a:xfrm>
            <a:off x="7924800" y="2425561"/>
            <a:ext cx="2438400" cy="2438398"/>
            <a:chOff x="5951913" y="1951415"/>
            <a:chExt cx="6384174" cy="6384170"/>
          </a:xfrm>
          <a:solidFill>
            <a:schemeClr val="tx1"/>
          </a:solidFill>
        </p:grpSpPr>
        <p:grpSp>
          <p:nvGrpSpPr>
            <p:cNvPr id="5" name="Group 4">
              <a:extLst>
                <a:ext uri="{FF2B5EF4-FFF2-40B4-BE49-F238E27FC236}">
                  <a16:creationId xmlns:a16="http://schemas.microsoft.com/office/drawing/2014/main" id="{6CD92C47-CDF7-4212-A504-9CEA31FB7D98}"/>
                </a:ext>
              </a:extLst>
            </p:cNvPr>
            <p:cNvGrpSpPr/>
            <p:nvPr/>
          </p:nvGrpSpPr>
          <p:grpSpPr>
            <a:xfrm>
              <a:off x="5951913" y="1951415"/>
              <a:ext cx="6384174" cy="6384170"/>
              <a:chOff x="1866900" y="-964692"/>
              <a:chExt cx="4672583" cy="4672583"/>
            </a:xfrm>
            <a:grpFill/>
          </p:grpSpPr>
          <p:sp>
            <p:nvSpPr>
              <p:cNvPr id="30" name="Freeform: Shape 29">
                <a:extLst>
                  <a:ext uri="{FF2B5EF4-FFF2-40B4-BE49-F238E27FC236}">
                    <a16:creationId xmlns:a16="http://schemas.microsoft.com/office/drawing/2014/main" id="{124B8DD4-42BA-41A0-8339-CF423A89D6BA}"/>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1746E2C6-B227-4075-B594-AC720B5EDAD0}"/>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2823E6AD-2DBC-483C-AC51-149C7CF6F3CE}"/>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a:p>
            </p:txBody>
          </p:sp>
        </p:grpSp>
        <p:grpSp>
          <p:nvGrpSpPr>
            <p:cNvPr id="6" name="Group 5">
              <a:extLst>
                <a:ext uri="{FF2B5EF4-FFF2-40B4-BE49-F238E27FC236}">
                  <a16:creationId xmlns:a16="http://schemas.microsoft.com/office/drawing/2014/main" id="{00FDE4CA-8053-4667-B140-3EE8147D8B03}"/>
                </a:ext>
              </a:extLst>
            </p:cNvPr>
            <p:cNvGrpSpPr/>
            <p:nvPr/>
          </p:nvGrpSpPr>
          <p:grpSpPr>
            <a:xfrm>
              <a:off x="6985109" y="2887164"/>
              <a:ext cx="4288246" cy="4446052"/>
              <a:chOff x="15466705" y="3726784"/>
              <a:chExt cx="5021910" cy="5206714"/>
            </a:xfrm>
            <a:grpFill/>
          </p:grpSpPr>
          <p:grpSp>
            <p:nvGrpSpPr>
              <p:cNvPr id="7" name="Graphic 27">
                <a:extLst>
                  <a:ext uri="{FF2B5EF4-FFF2-40B4-BE49-F238E27FC236}">
                    <a16:creationId xmlns:a16="http://schemas.microsoft.com/office/drawing/2014/main" id="{F9DF87BE-89B0-497D-A2A3-EEF75496DC62}"/>
                  </a:ext>
                </a:extLst>
              </p:cNvPr>
              <p:cNvGrpSpPr/>
              <p:nvPr/>
            </p:nvGrpSpPr>
            <p:grpSpPr>
              <a:xfrm>
                <a:off x="15466705" y="3726784"/>
                <a:ext cx="5021910" cy="5206714"/>
                <a:chOff x="16524937" y="3429190"/>
                <a:chExt cx="5021910" cy="5206714"/>
              </a:xfrm>
              <a:grpFill/>
            </p:grpSpPr>
            <p:grpSp>
              <p:nvGrpSpPr>
                <p:cNvPr id="12" name="Graphic 27">
                  <a:extLst>
                    <a:ext uri="{FF2B5EF4-FFF2-40B4-BE49-F238E27FC236}">
                      <a16:creationId xmlns:a16="http://schemas.microsoft.com/office/drawing/2014/main" id="{B6537240-DF6F-4750-8AB4-99D00B560D07}"/>
                    </a:ext>
                  </a:extLst>
                </p:cNvPr>
                <p:cNvGrpSpPr/>
                <p:nvPr/>
              </p:nvGrpSpPr>
              <p:grpSpPr>
                <a:xfrm>
                  <a:off x="16524937" y="3429190"/>
                  <a:ext cx="4791038" cy="5206714"/>
                  <a:chOff x="16524937" y="3429190"/>
                  <a:chExt cx="4791038" cy="5206714"/>
                </a:xfrm>
                <a:grpFill/>
              </p:grpSpPr>
              <p:grpSp>
                <p:nvGrpSpPr>
                  <p:cNvPr id="15" name="Graphic 27">
                    <a:extLst>
                      <a:ext uri="{FF2B5EF4-FFF2-40B4-BE49-F238E27FC236}">
                        <a16:creationId xmlns:a16="http://schemas.microsoft.com/office/drawing/2014/main" id="{01FFDF9E-A7D4-4F2C-B076-66C9FF8F1272}"/>
                      </a:ext>
                    </a:extLst>
                  </p:cNvPr>
                  <p:cNvGrpSpPr/>
                  <p:nvPr/>
                </p:nvGrpSpPr>
                <p:grpSpPr>
                  <a:xfrm>
                    <a:off x="16524937" y="3429190"/>
                    <a:ext cx="4433309" cy="5206714"/>
                    <a:chOff x="16524937" y="3429190"/>
                    <a:chExt cx="4433309" cy="5206714"/>
                  </a:xfrm>
                  <a:grpFill/>
                </p:grpSpPr>
                <p:sp>
                  <p:nvSpPr>
                    <p:cNvPr id="17" name="Freeform: Shape 16">
                      <a:extLst>
                        <a:ext uri="{FF2B5EF4-FFF2-40B4-BE49-F238E27FC236}">
                          <a16:creationId xmlns:a16="http://schemas.microsoft.com/office/drawing/2014/main" id="{1BB68FE7-6268-4D4D-AA8A-502E3C54E6F0}"/>
                        </a:ext>
                      </a:extLst>
                    </p:cNvPr>
                    <p:cNvSpPr/>
                    <p:nvPr/>
                  </p:nvSpPr>
                  <p:spPr>
                    <a:xfrm>
                      <a:off x="17150027" y="5272399"/>
                      <a:ext cx="2543079" cy="671486"/>
                    </a:xfrm>
                    <a:custGeom>
                      <a:avLst/>
                      <a:gdLst>
                        <a:gd name="connsiteX0" fmla="*/ 2298478 w 2543079"/>
                        <a:gd name="connsiteY0" fmla="*/ 459651 h 671486"/>
                        <a:gd name="connsiteX1" fmla="*/ 2306003 w 2543079"/>
                        <a:gd name="connsiteY1" fmla="*/ 482415 h 671486"/>
                        <a:gd name="connsiteX2" fmla="*/ 2316194 w 2543079"/>
                        <a:gd name="connsiteY2" fmla="*/ 663581 h 671486"/>
                        <a:gd name="connsiteX3" fmla="*/ 2315432 w 2543079"/>
                        <a:gd name="connsiteY3" fmla="*/ 671487 h 671486"/>
                        <a:gd name="connsiteX4" fmla="*/ 2318099 w 2543079"/>
                        <a:gd name="connsiteY4" fmla="*/ 667391 h 671486"/>
                        <a:gd name="connsiteX5" fmla="*/ 2335625 w 2543079"/>
                        <a:gd name="connsiteY5" fmla="*/ 657009 h 671486"/>
                        <a:gd name="connsiteX6" fmla="*/ 2491455 w 2543079"/>
                        <a:gd name="connsiteY6" fmla="*/ 488321 h 671486"/>
                        <a:gd name="connsiteX7" fmla="*/ 2543080 w 2543079"/>
                        <a:gd name="connsiteY7" fmla="*/ 313537 h 671486"/>
                        <a:gd name="connsiteX8" fmla="*/ 2477643 w 2543079"/>
                        <a:gd name="connsiteY8" fmla="*/ 397929 h 671486"/>
                        <a:gd name="connsiteX9" fmla="*/ 2378678 w 2543079"/>
                        <a:gd name="connsiteY9" fmla="*/ 457650 h 671486"/>
                        <a:gd name="connsiteX10" fmla="*/ 2377535 w 2543079"/>
                        <a:gd name="connsiteY10" fmla="*/ 440601 h 671486"/>
                        <a:gd name="connsiteX11" fmla="*/ 2267712 w 2543079"/>
                        <a:gd name="connsiteY11" fmla="*/ 211810 h 671486"/>
                        <a:gd name="connsiteX12" fmla="*/ 2045684 w 2543079"/>
                        <a:gd name="connsiteY12" fmla="*/ 75126 h 671486"/>
                        <a:gd name="connsiteX13" fmla="*/ 1799082 w 2543079"/>
                        <a:gd name="connsiteY13" fmla="*/ 50266 h 671486"/>
                        <a:gd name="connsiteX14" fmla="*/ 1339977 w 2543079"/>
                        <a:gd name="connsiteY14" fmla="*/ 173520 h 671486"/>
                        <a:gd name="connsiteX15" fmla="*/ 1144810 w 2543079"/>
                        <a:gd name="connsiteY15" fmla="*/ 293535 h 671486"/>
                        <a:gd name="connsiteX16" fmla="*/ 587407 w 2543079"/>
                        <a:gd name="connsiteY16" fmla="*/ 6737 h 671486"/>
                        <a:gd name="connsiteX17" fmla="*/ 269272 w 2543079"/>
                        <a:gd name="connsiteY17" fmla="*/ 30168 h 671486"/>
                        <a:gd name="connsiteX18" fmla="*/ 0 w 2543079"/>
                        <a:gd name="connsiteY18" fmla="*/ 183235 h 671486"/>
                        <a:gd name="connsiteX19" fmla="*/ 279178 w 2543079"/>
                        <a:gd name="connsiteY19" fmla="*/ 75126 h 671486"/>
                        <a:gd name="connsiteX20" fmla="*/ 569405 w 2543079"/>
                        <a:gd name="connsiteY20" fmla="*/ 97034 h 671486"/>
                        <a:gd name="connsiteX21" fmla="*/ 1012889 w 2543079"/>
                        <a:gd name="connsiteY21" fmla="*/ 418407 h 671486"/>
                        <a:gd name="connsiteX22" fmla="*/ 975265 w 2543079"/>
                        <a:gd name="connsiteY22" fmla="*/ 461079 h 671486"/>
                        <a:gd name="connsiteX23" fmla="*/ 1387697 w 2543079"/>
                        <a:gd name="connsiteY23" fmla="*/ 292868 h 671486"/>
                        <a:gd name="connsiteX24" fmla="*/ 1806321 w 2543079"/>
                        <a:gd name="connsiteY24" fmla="*/ 215335 h 671486"/>
                        <a:gd name="connsiteX25" fmla="*/ 2009108 w 2543079"/>
                        <a:gd name="connsiteY25" fmla="*/ 227336 h 671486"/>
                        <a:gd name="connsiteX26" fmla="*/ 2179320 w 2543079"/>
                        <a:gd name="connsiteY26" fmla="*/ 305727 h 671486"/>
                        <a:gd name="connsiteX27" fmla="*/ 2298478 w 2543079"/>
                        <a:gd name="connsiteY27" fmla="*/ 459651 h 67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43079" h="671486">
                          <a:moveTo>
                            <a:pt x="2298478" y="459651"/>
                          </a:moveTo>
                          <a:cubicBezTo>
                            <a:pt x="2301812" y="466985"/>
                            <a:pt x="2303431" y="474795"/>
                            <a:pt x="2306003" y="482415"/>
                          </a:cubicBezTo>
                          <a:cubicBezTo>
                            <a:pt x="2324195" y="536994"/>
                            <a:pt x="2324195" y="597478"/>
                            <a:pt x="2316194" y="663581"/>
                          </a:cubicBezTo>
                          <a:cubicBezTo>
                            <a:pt x="2315909" y="666248"/>
                            <a:pt x="2315813" y="668820"/>
                            <a:pt x="2315432" y="671487"/>
                          </a:cubicBezTo>
                          <a:cubicBezTo>
                            <a:pt x="2316385" y="670153"/>
                            <a:pt x="2317147" y="668724"/>
                            <a:pt x="2318099" y="667391"/>
                          </a:cubicBezTo>
                          <a:cubicBezTo>
                            <a:pt x="2323814" y="664057"/>
                            <a:pt x="2329148" y="661295"/>
                            <a:pt x="2335625" y="657009"/>
                          </a:cubicBezTo>
                          <a:cubicBezTo>
                            <a:pt x="2401634" y="613765"/>
                            <a:pt x="2454783" y="551948"/>
                            <a:pt x="2491455" y="488321"/>
                          </a:cubicBezTo>
                          <a:cubicBezTo>
                            <a:pt x="2524792" y="430504"/>
                            <a:pt x="2529935" y="375640"/>
                            <a:pt x="2543080" y="313537"/>
                          </a:cubicBezTo>
                          <a:cubicBezTo>
                            <a:pt x="2543080" y="313537"/>
                            <a:pt x="2534412" y="354685"/>
                            <a:pt x="2477643" y="397929"/>
                          </a:cubicBezTo>
                          <a:cubicBezTo>
                            <a:pt x="2448401" y="420217"/>
                            <a:pt x="2417826" y="440505"/>
                            <a:pt x="2378678" y="457650"/>
                          </a:cubicBezTo>
                          <a:cubicBezTo>
                            <a:pt x="2378297" y="451936"/>
                            <a:pt x="2378202" y="446316"/>
                            <a:pt x="2377535" y="440601"/>
                          </a:cubicBezTo>
                          <a:cubicBezTo>
                            <a:pt x="2367058" y="355638"/>
                            <a:pt x="2326291" y="275247"/>
                            <a:pt x="2267712" y="211810"/>
                          </a:cubicBezTo>
                          <a:cubicBezTo>
                            <a:pt x="2209610" y="147326"/>
                            <a:pt x="2132267" y="100844"/>
                            <a:pt x="2045684" y="75126"/>
                          </a:cubicBezTo>
                          <a:cubicBezTo>
                            <a:pt x="1963293" y="53124"/>
                            <a:pt x="1880616" y="47313"/>
                            <a:pt x="1799082" y="50266"/>
                          </a:cubicBezTo>
                          <a:cubicBezTo>
                            <a:pt x="1636205" y="57886"/>
                            <a:pt x="1480852" y="104082"/>
                            <a:pt x="1339977" y="173520"/>
                          </a:cubicBezTo>
                          <a:cubicBezTo>
                            <a:pt x="1271302" y="207048"/>
                            <a:pt x="1205389" y="247148"/>
                            <a:pt x="1144810" y="293535"/>
                          </a:cubicBezTo>
                          <a:cubicBezTo>
                            <a:pt x="993648" y="138468"/>
                            <a:pt x="795433" y="33026"/>
                            <a:pt x="587407" y="6737"/>
                          </a:cubicBezTo>
                          <a:cubicBezTo>
                            <a:pt x="480155" y="-7074"/>
                            <a:pt x="370903" y="165"/>
                            <a:pt x="269272" y="30168"/>
                          </a:cubicBezTo>
                          <a:cubicBezTo>
                            <a:pt x="167735" y="59886"/>
                            <a:pt x="74581" y="112845"/>
                            <a:pt x="0" y="183235"/>
                          </a:cubicBezTo>
                          <a:cubicBezTo>
                            <a:pt x="84296" y="124752"/>
                            <a:pt x="181070" y="88366"/>
                            <a:pt x="279178" y="75126"/>
                          </a:cubicBezTo>
                          <a:cubicBezTo>
                            <a:pt x="377381" y="61601"/>
                            <a:pt x="476631" y="70459"/>
                            <a:pt x="569405" y="97034"/>
                          </a:cubicBezTo>
                          <a:cubicBezTo>
                            <a:pt x="752856" y="149231"/>
                            <a:pt x="908495" y="269151"/>
                            <a:pt x="1012889" y="418407"/>
                          </a:cubicBezTo>
                          <a:cubicBezTo>
                            <a:pt x="1000411" y="432600"/>
                            <a:pt x="986790" y="446030"/>
                            <a:pt x="975265" y="461079"/>
                          </a:cubicBezTo>
                          <a:cubicBezTo>
                            <a:pt x="1112806" y="391071"/>
                            <a:pt x="1248347" y="335254"/>
                            <a:pt x="1387697" y="292868"/>
                          </a:cubicBezTo>
                          <a:cubicBezTo>
                            <a:pt x="1526286" y="250196"/>
                            <a:pt x="1667828" y="222002"/>
                            <a:pt x="1806321" y="215335"/>
                          </a:cubicBezTo>
                          <a:cubicBezTo>
                            <a:pt x="1875282" y="212286"/>
                            <a:pt x="1944338" y="215906"/>
                            <a:pt x="2009108" y="227336"/>
                          </a:cubicBezTo>
                          <a:cubicBezTo>
                            <a:pt x="2069306" y="237147"/>
                            <a:pt x="2127028" y="267531"/>
                            <a:pt x="2179320" y="305727"/>
                          </a:cubicBezTo>
                          <a:cubicBezTo>
                            <a:pt x="2229326" y="346303"/>
                            <a:pt x="2273618" y="397357"/>
                            <a:pt x="2298478" y="459651"/>
                          </a:cubicBezTo>
                          <a:close/>
                        </a:path>
                      </a:pathLst>
                    </a:custGeom>
                    <a:grpFill/>
                    <a:ln w="9525"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20C11176-5B9E-48B3-A000-D233AF6FFDD4}"/>
                        </a:ext>
                      </a:extLst>
                    </p:cNvPr>
                    <p:cNvSpPr/>
                    <p:nvPr/>
                  </p:nvSpPr>
                  <p:spPr>
                    <a:xfrm>
                      <a:off x="18934441" y="4482941"/>
                      <a:ext cx="730186" cy="422814"/>
                    </a:xfrm>
                    <a:custGeom>
                      <a:avLst/>
                      <a:gdLst>
                        <a:gd name="connsiteX0" fmla="*/ 60007 w 730186"/>
                        <a:gd name="connsiteY0" fmla="*/ 339281 h 422814"/>
                        <a:gd name="connsiteX1" fmla="*/ 0 w 730186"/>
                        <a:gd name="connsiteY1" fmla="*/ 422815 h 422814"/>
                        <a:gd name="connsiteX2" fmla="*/ 102679 w 730186"/>
                        <a:gd name="connsiteY2" fmla="*/ 415100 h 422814"/>
                        <a:gd name="connsiteX3" fmla="*/ 193072 w 730186"/>
                        <a:gd name="connsiteY3" fmla="*/ 418338 h 422814"/>
                        <a:gd name="connsiteX4" fmla="*/ 316421 w 730186"/>
                        <a:gd name="connsiteY4" fmla="*/ 233458 h 422814"/>
                        <a:gd name="connsiteX5" fmla="*/ 504539 w 730186"/>
                        <a:gd name="connsiteY5" fmla="*/ 92107 h 422814"/>
                        <a:gd name="connsiteX6" fmla="*/ 730187 w 730186"/>
                        <a:gd name="connsiteY6" fmla="*/ 0 h 422814"/>
                        <a:gd name="connsiteX7" fmla="*/ 485013 w 730186"/>
                        <a:gd name="connsiteY7" fmla="*/ 46006 h 422814"/>
                        <a:gd name="connsiteX8" fmla="*/ 252603 w 730186"/>
                        <a:gd name="connsiteY8" fmla="*/ 156305 h 422814"/>
                        <a:gd name="connsiteX9" fmla="*/ 60007 w 730186"/>
                        <a:gd name="connsiteY9" fmla="*/ 339281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186" h="422814">
                          <a:moveTo>
                            <a:pt x="60007" y="339281"/>
                          </a:moveTo>
                          <a:cubicBezTo>
                            <a:pt x="38767" y="364998"/>
                            <a:pt x="18955" y="393097"/>
                            <a:pt x="0" y="422815"/>
                          </a:cubicBezTo>
                          <a:cubicBezTo>
                            <a:pt x="0" y="422815"/>
                            <a:pt x="64008" y="415100"/>
                            <a:pt x="102679" y="415100"/>
                          </a:cubicBezTo>
                          <a:cubicBezTo>
                            <a:pt x="133731" y="415100"/>
                            <a:pt x="177070" y="417386"/>
                            <a:pt x="193072" y="418338"/>
                          </a:cubicBezTo>
                          <a:cubicBezTo>
                            <a:pt x="225266" y="348425"/>
                            <a:pt x="263747" y="286988"/>
                            <a:pt x="316421" y="233458"/>
                          </a:cubicBezTo>
                          <a:cubicBezTo>
                            <a:pt x="369856" y="178499"/>
                            <a:pt x="433959" y="130588"/>
                            <a:pt x="504539" y="92107"/>
                          </a:cubicBezTo>
                          <a:cubicBezTo>
                            <a:pt x="575024" y="53531"/>
                            <a:pt x="650557" y="21146"/>
                            <a:pt x="730187" y="0"/>
                          </a:cubicBezTo>
                          <a:cubicBezTo>
                            <a:pt x="647795" y="4667"/>
                            <a:pt x="565595" y="21146"/>
                            <a:pt x="485013" y="46006"/>
                          </a:cubicBezTo>
                          <a:cubicBezTo>
                            <a:pt x="404336" y="70676"/>
                            <a:pt x="325660" y="106871"/>
                            <a:pt x="252603" y="156305"/>
                          </a:cubicBezTo>
                          <a:cubicBezTo>
                            <a:pt x="178879" y="205454"/>
                            <a:pt x="115443" y="273177"/>
                            <a:pt x="60007" y="339281"/>
                          </a:cubicBezTo>
                          <a:close/>
                        </a:path>
                      </a:pathLst>
                    </a:custGeom>
                    <a:grpFill/>
                    <a:ln w="9525"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5418473-1863-49D3-8A15-929EBB9B7871}"/>
                        </a:ext>
                      </a:extLst>
                    </p:cNvPr>
                    <p:cNvSpPr/>
                    <p:nvPr/>
                  </p:nvSpPr>
                  <p:spPr>
                    <a:xfrm>
                      <a:off x="19842279" y="3429190"/>
                      <a:ext cx="1115968" cy="1649714"/>
                    </a:xfrm>
                    <a:custGeom>
                      <a:avLst/>
                      <a:gdLst>
                        <a:gd name="connsiteX0" fmla="*/ 1050026 w 1115968"/>
                        <a:gd name="connsiteY0" fmla="*/ 1550861 h 1649714"/>
                        <a:gd name="connsiteX1" fmla="*/ 1087459 w 1115968"/>
                        <a:gd name="connsiteY1" fmla="*/ 1518380 h 1649714"/>
                        <a:gd name="connsiteX2" fmla="*/ 1105937 w 1115968"/>
                        <a:gd name="connsiteY2" fmla="*/ 1492186 h 1649714"/>
                        <a:gd name="connsiteX3" fmla="*/ 1113748 w 1115968"/>
                        <a:gd name="connsiteY3" fmla="*/ 1471517 h 1649714"/>
                        <a:gd name="connsiteX4" fmla="*/ 1115844 w 1115968"/>
                        <a:gd name="connsiteY4" fmla="*/ 1456658 h 1649714"/>
                        <a:gd name="connsiteX5" fmla="*/ 1115653 w 1115968"/>
                        <a:gd name="connsiteY5" fmla="*/ 1447133 h 1649714"/>
                        <a:gd name="connsiteX6" fmla="*/ 1111748 w 1115968"/>
                        <a:gd name="connsiteY6" fmla="*/ 1430179 h 1649714"/>
                        <a:gd name="connsiteX7" fmla="*/ 1110319 w 1115968"/>
                        <a:gd name="connsiteY7" fmla="*/ 1425988 h 1649714"/>
                        <a:gd name="connsiteX8" fmla="*/ 1101080 w 1115968"/>
                        <a:gd name="connsiteY8" fmla="*/ 1413224 h 1649714"/>
                        <a:gd name="connsiteX9" fmla="*/ 999448 w 1115968"/>
                        <a:gd name="connsiteY9" fmla="*/ 1239298 h 1649714"/>
                        <a:gd name="connsiteX10" fmla="*/ 981636 w 1115968"/>
                        <a:gd name="connsiteY10" fmla="*/ 1146620 h 1649714"/>
                        <a:gd name="connsiteX11" fmla="*/ 963158 w 1115968"/>
                        <a:gd name="connsiteY11" fmla="*/ 1035748 h 1649714"/>
                        <a:gd name="connsiteX12" fmla="*/ 907056 w 1115968"/>
                        <a:gd name="connsiteY12" fmla="*/ 810006 h 1649714"/>
                        <a:gd name="connsiteX13" fmla="*/ 845619 w 1115968"/>
                        <a:gd name="connsiteY13" fmla="*/ 696373 h 1649714"/>
                        <a:gd name="connsiteX14" fmla="*/ 755322 w 1115968"/>
                        <a:gd name="connsiteY14" fmla="*/ 607124 h 1649714"/>
                        <a:gd name="connsiteX15" fmla="*/ 748274 w 1115968"/>
                        <a:gd name="connsiteY15" fmla="*/ 602266 h 1649714"/>
                        <a:gd name="connsiteX16" fmla="*/ 723223 w 1115968"/>
                        <a:gd name="connsiteY16" fmla="*/ 542925 h 1649714"/>
                        <a:gd name="connsiteX17" fmla="*/ 657596 w 1115968"/>
                        <a:gd name="connsiteY17" fmla="*/ 442341 h 1649714"/>
                        <a:gd name="connsiteX18" fmla="*/ 567108 w 1115968"/>
                        <a:gd name="connsiteY18" fmla="*/ 231553 h 1649714"/>
                        <a:gd name="connsiteX19" fmla="*/ 505577 w 1115968"/>
                        <a:gd name="connsiteY19" fmla="*/ 459200 h 1649714"/>
                        <a:gd name="connsiteX20" fmla="*/ 560822 w 1115968"/>
                        <a:gd name="connsiteY20" fmla="*/ 488251 h 1649714"/>
                        <a:gd name="connsiteX21" fmla="*/ 604161 w 1115968"/>
                        <a:gd name="connsiteY21" fmla="*/ 527209 h 1649714"/>
                        <a:gd name="connsiteX22" fmla="*/ 587206 w 1115968"/>
                        <a:gd name="connsiteY22" fmla="*/ 517684 h 1649714"/>
                        <a:gd name="connsiteX23" fmla="*/ 560345 w 1115968"/>
                        <a:gd name="connsiteY23" fmla="*/ 505778 h 1649714"/>
                        <a:gd name="connsiteX24" fmla="*/ 513102 w 1115968"/>
                        <a:gd name="connsiteY24" fmla="*/ 485870 h 1649714"/>
                        <a:gd name="connsiteX25" fmla="*/ 378132 w 1115968"/>
                        <a:gd name="connsiteY25" fmla="*/ 397383 h 1649714"/>
                        <a:gd name="connsiteX26" fmla="*/ 291169 w 1115968"/>
                        <a:gd name="connsiteY26" fmla="*/ 218694 h 1649714"/>
                        <a:gd name="connsiteX27" fmla="*/ 264404 w 1115968"/>
                        <a:gd name="connsiteY27" fmla="*/ 2857 h 1649714"/>
                        <a:gd name="connsiteX28" fmla="*/ 265070 w 1115968"/>
                        <a:gd name="connsiteY28" fmla="*/ 2381 h 1649714"/>
                        <a:gd name="connsiteX29" fmla="*/ 264404 w 1115968"/>
                        <a:gd name="connsiteY29" fmla="*/ 2572 h 1649714"/>
                        <a:gd name="connsiteX30" fmla="*/ 264023 w 1115968"/>
                        <a:gd name="connsiteY30" fmla="*/ 0 h 1649714"/>
                        <a:gd name="connsiteX31" fmla="*/ 263642 w 1115968"/>
                        <a:gd name="connsiteY31" fmla="*/ 2857 h 1649714"/>
                        <a:gd name="connsiteX32" fmla="*/ 68665 w 1115968"/>
                        <a:gd name="connsiteY32" fmla="*/ 137636 h 1649714"/>
                        <a:gd name="connsiteX33" fmla="*/ 85 w 1115968"/>
                        <a:gd name="connsiteY33" fmla="*/ 375095 h 1649714"/>
                        <a:gd name="connsiteX34" fmla="*/ 241639 w 1115968"/>
                        <a:gd name="connsiteY34" fmla="*/ 773335 h 1649714"/>
                        <a:gd name="connsiteX35" fmla="*/ 122100 w 1115968"/>
                        <a:gd name="connsiteY35" fmla="*/ 582739 h 1649714"/>
                        <a:gd name="connsiteX36" fmla="*/ 76571 w 1115968"/>
                        <a:gd name="connsiteY36" fmla="*/ 373189 h 1649714"/>
                        <a:gd name="connsiteX37" fmla="*/ 119814 w 1115968"/>
                        <a:gd name="connsiteY37" fmla="*/ 168593 h 1649714"/>
                        <a:gd name="connsiteX38" fmla="*/ 263547 w 1115968"/>
                        <a:gd name="connsiteY38" fmla="*/ 3620 h 1649714"/>
                        <a:gd name="connsiteX39" fmla="*/ 238591 w 1115968"/>
                        <a:gd name="connsiteY39" fmla="*/ 223647 h 1649714"/>
                        <a:gd name="connsiteX40" fmla="*/ 307743 w 1115968"/>
                        <a:gd name="connsiteY40" fmla="*/ 452533 h 1649714"/>
                        <a:gd name="connsiteX41" fmla="*/ 394801 w 1115968"/>
                        <a:gd name="connsiteY41" fmla="*/ 542735 h 1649714"/>
                        <a:gd name="connsiteX42" fmla="*/ 498814 w 1115968"/>
                        <a:gd name="connsiteY42" fmla="*/ 603314 h 1649714"/>
                        <a:gd name="connsiteX43" fmla="*/ 673884 w 1115968"/>
                        <a:gd name="connsiteY43" fmla="*/ 708374 h 1649714"/>
                        <a:gd name="connsiteX44" fmla="*/ 738368 w 1115968"/>
                        <a:gd name="connsiteY44" fmla="*/ 776573 h 1649714"/>
                        <a:gd name="connsiteX45" fmla="*/ 779611 w 1115968"/>
                        <a:gd name="connsiteY45" fmla="*/ 858202 h 1649714"/>
                        <a:gd name="connsiteX46" fmla="*/ 830379 w 1115968"/>
                        <a:gd name="connsiteY46" fmla="*/ 1061561 h 1649714"/>
                        <a:gd name="connsiteX47" fmla="*/ 850668 w 1115968"/>
                        <a:gd name="connsiteY47" fmla="*/ 1168527 h 1649714"/>
                        <a:gd name="connsiteX48" fmla="*/ 861526 w 1115968"/>
                        <a:gd name="connsiteY48" fmla="*/ 1224725 h 1649714"/>
                        <a:gd name="connsiteX49" fmla="*/ 883434 w 1115968"/>
                        <a:gd name="connsiteY49" fmla="*/ 1290638 h 1649714"/>
                        <a:gd name="connsiteX50" fmla="*/ 998019 w 1115968"/>
                        <a:gd name="connsiteY50" fmla="*/ 1461611 h 1649714"/>
                        <a:gd name="connsiteX51" fmla="*/ 988018 w 1115968"/>
                        <a:gd name="connsiteY51" fmla="*/ 1471232 h 1649714"/>
                        <a:gd name="connsiteX52" fmla="*/ 932297 w 1115968"/>
                        <a:gd name="connsiteY52" fmla="*/ 1511427 h 1649714"/>
                        <a:gd name="connsiteX53" fmla="*/ 805138 w 1115968"/>
                        <a:gd name="connsiteY53" fmla="*/ 1577245 h 1649714"/>
                        <a:gd name="connsiteX54" fmla="*/ 735986 w 1115968"/>
                        <a:gd name="connsiteY54" fmla="*/ 1594961 h 1649714"/>
                        <a:gd name="connsiteX55" fmla="*/ 667121 w 1115968"/>
                        <a:gd name="connsiteY55" fmla="*/ 1593914 h 1649714"/>
                        <a:gd name="connsiteX56" fmla="*/ 518435 w 1115968"/>
                        <a:gd name="connsiteY56" fmla="*/ 1560671 h 1649714"/>
                        <a:gd name="connsiteX57" fmla="*/ 657405 w 1115968"/>
                        <a:gd name="connsiteY57" fmla="*/ 1631918 h 1649714"/>
                        <a:gd name="connsiteX58" fmla="*/ 739797 w 1115968"/>
                        <a:gd name="connsiteY58" fmla="*/ 1649540 h 1649714"/>
                        <a:gd name="connsiteX59" fmla="*/ 821902 w 1115968"/>
                        <a:gd name="connsiteY59" fmla="*/ 1644491 h 1649714"/>
                        <a:gd name="connsiteX60" fmla="*/ 976588 w 1115968"/>
                        <a:gd name="connsiteY60" fmla="*/ 1592485 h 1649714"/>
                        <a:gd name="connsiteX61" fmla="*/ 1050026 w 1115968"/>
                        <a:gd name="connsiteY61" fmla="*/ 1550861 h 164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15968" h="1649714">
                          <a:moveTo>
                            <a:pt x="1050026" y="1550861"/>
                          </a:moveTo>
                          <a:cubicBezTo>
                            <a:pt x="1062408" y="1542288"/>
                            <a:pt x="1074886" y="1532192"/>
                            <a:pt x="1087459" y="1518380"/>
                          </a:cubicBezTo>
                          <a:cubicBezTo>
                            <a:pt x="1093650" y="1511713"/>
                            <a:pt x="1100127" y="1502950"/>
                            <a:pt x="1105937" y="1492186"/>
                          </a:cubicBezTo>
                          <a:cubicBezTo>
                            <a:pt x="1108890" y="1486376"/>
                            <a:pt x="1111653" y="1479804"/>
                            <a:pt x="1113748" y="1471517"/>
                          </a:cubicBezTo>
                          <a:cubicBezTo>
                            <a:pt x="1114701" y="1466755"/>
                            <a:pt x="1115558" y="1462754"/>
                            <a:pt x="1115844" y="1456658"/>
                          </a:cubicBezTo>
                          <a:cubicBezTo>
                            <a:pt x="1116034" y="1454086"/>
                            <a:pt x="1116034" y="1450848"/>
                            <a:pt x="1115653" y="1447133"/>
                          </a:cubicBezTo>
                          <a:cubicBezTo>
                            <a:pt x="1114891" y="1442657"/>
                            <a:pt x="1115748" y="1441799"/>
                            <a:pt x="1111748" y="1430179"/>
                          </a:cubicBezTo>
                          <a:lnTo>
                            <a:pt x="1110319" y="1425988"/>
                          </a:lnTo>
                          <a:lnTo>
                            <a:pt x="1101080" y="1413224"/>
                          </a:lnTo>
                          <a:cubicBezTo>
                            <a:pt x="1065647" y="1364456"/>
                            <a:pt x="1023832" y="1295305"/>
                            <a:pt x="999448" y="1239298"/>
                          </a:cubicBezTo>
                          <a:cubicBezTo>
                            <a:pt x="990018" y="1218057"/>
                            <a:pt x="988209" y="1184529"/>
                            <a:pt x="981636" y="1146620"/>
                          </a:cubicBezTo>
                          <a:lnTo>
                            <a:pt x="963158" y="1035748"/>
                          </a:lnTo>
                          <a:cubicBezTo>
                            <a:pt x="949442" y="962882"/>
                            <a:pt x="937345" y="887349"/>
                            <a:pt x="907056" y="810006"/>
                          </a:cubicBezTo>
                          <a:cubicBezTo>
                            <a:pt x="892482" y="772382"/>
                            <a:pt x="872956" y="732092"/>
                            <a:pt x="845619" y="696373"/>
                          </a:cubicBezTo>
                          <a:cubicBezTo>
                            <a:pt x="818854" y="661702"/>
                            <a:pt x="788565" y="631698"/>
                            <a:pt x="755322" y="607124"/>
                          </a:cubicBezTo>
                          <a:cubicBezTo>
                            <a:pt x="753036" y="605409"/>
                            <a:pt x="750560" y="603980"/>
                            <a:pt x="748274" y="602266"/>
                          </a:cubicBezTo>
                          <a:cubicBezTo>
                            <a:pt x="742368" y="581692"/>
                            <a:pt x="733701" y="561689"/>
                            <a:pt x="723223" y="542925"/>
                          </a:cubicBezTo>
                          <a:cubicBezTo>
                            <a:pt x="703792" y="507968"/>
                            <a:pt x="679218" y="476060"/>
                            <a:pt x="657596" y="442341"/>
                          </a:cubicBezTo>
                          <a:cubicBezTo>
                            <a:pt x="616067" y="377666"/>
                            <a:pt x="585396" y="306134"/>
                            <a:pt x="567108" y="231553"/>
                          </a:cubicBezTo>
                          <a:cubicBezTo>
                            <a:pt x="509863" y="290417"/>
                            <a:pt x="486908" y="379476"/>
                            <a:pt x="505577" y="459200"/>
                          </a:cubicBezTo>
                          <a:cubicBezTo>
                            <a:pt x="523960" y="469011"/>
                            <a:pt x="542629" y="478060"/>
                            <a:pt x="560822" y="488251"/>
                          </a:cubicBezTo>
                          <a:cubicBezTo>
                            <a:pt x="577014" y="497395"/>
                            <a:pt x="595683" y="510064"/>
                            <a:pt x="604161" y="527209"/>
                          </a:cubicBezTo>
                          <a:cubicBezTo>
                            <a:pt x="598445" y="524161"/>
                            <a:pt x="592826" y="520827"/>
                            <a:pt x="587206" y="517684"/>
                          </a:cubicBezTo>
                          <a:lnTo>
                            <a:pt x="560345" y="505778"/>
                          </a:lnTo>
                          <a:lnTo>
                            <a:pt x="513102" y="485870"/>
                          </a:lnTo>
                          <a:cubicBezTo>
                            <a:pt x="459285" y="464344"/>
                            <a:pt x="415947" y="438817"/>
                            <a:pt x="378132" y="397383"/>
                          </a:cubicBezTo>
                          <a:cubicBezTo>
                            <a:pt x="333555" y="349568"/>
                            <a:pt x="304599" y="287750"/>
                            <a:pt x="291169" y="218694"/>
                          </a:cubicBezTo>
                          <a:cubicBezTo>
                            <a:pt x="277929" y="150114"/>
                            <a:pt x="275453" y="75628"/>
                            <a:pt x="264404" y="2857"/>
                          </a:cubicBezTo>
                          <a:cubicBezTo>
                            <a:pt x="264594" y="2667"/>
                            <a:pt x="264785" y="2476"/>
                            <a:pt x="265070" y="2381"/>
                          </a:cubicBezTo>
                          <a:cubicBezTo>
                            <a:pt x="264880" y="2476"/>
                            <a:pt x="264594" y="2572"/>
                            <a:pt x="264404" y="2572"/>
                          </a:cubicBezTo>
                          <a:cubicBezTo>
                            <a:pt x="264309" y="1715"/>
                            <a:pt x="264213" y="857"/>
                            <a:pt x="264023" y="0"/>
                          </a:cubicBezTo>
                          <a:cubicBezTo>
                            <a:pt x="263927" y="952"/>
                            <a:pt x="263737" y="1905"/>
                            <a:pt x="263642" y="2857"/>
                          </a:cubicBezTo>
                          <a:cubicBezTo>
                            <a:pt x="188299" y="22193"/>
                            <a:pt x="115814" y="68866"/>
                            <a:pt x="68665" y="137636"/>
                          </a:cubicBezTo>
                          <a:cubicBezTo>
                            <a:pt x="19897" y="206121"/>
                            <a:pt x="-1534" y="292037"/>
                            <a:pt x="85" y="375095"/>
                          </a:cubicBezTo>
                          <a:cubicBezTo>
                            <a:pt x="4657" y="540925"/>
                            <a:pt x="98764" y="702945"/>
                            <a:pt x="241639" y="773335"/>
                          </a:cubicBezTo>
                          <a:cubicBezTo>
                            <a:pt x="190014" y="713994"/>
                            <a:pt x="150390" y="650367"/>
                            <a:pt x="122100" y="582739"/>
                          </a:cubicBezTo>
                          <a:cubicBezTo>
                            <a:pt x="94668" y="515112"/>
                            <a:pt x="77523" y="444056"/>
                            <a:pt x="76571" y="373189"/>
                          </a:cubicBezTo>
                          <a:cubicBezTo>
                            <a:pt x="74190" y="302419"/>
                            <a:pt x="88382" y="232124"/>
                            <a:pt x="119814" y="168593"/>
                          </a:cubicBezTo>
                          <a:cubicBezTo>
                            <a:pt x="151056" y="105156"/>
                            <a:pt x="201920" y="51530"/>
                            <a:pt x="263547" y="3620"/>
                          </a:cubicBezTo>
                          <a:cubicBezTo>
                            <a:pt x="253831" y="76105"/>
                            <a:pt x="238210" y="147256"/>
                            <a:pt x="238591" y="223647"/>
                          </a:cubicBezTo>
                          <a:cubicBezTo>
                            <a:pt x="237162" y="301562"/>
                            <a:pt x="260594" y="384143"/>
                            <a:pt x="307743" y="452533"/>
                          </a:cubicBezTo>
                          <a:cubicBezTo>
                            <a:pt x="330984" y="487013"/>
                            <a:pt x="360892" y="517398"/>
                            <a:pt x="394801" y="542735"/>
                          </a:cubicBezTo>
                          <a:cubicBezTo>
                            <a:pt x="429758" y="568547"/>
                            <a:pt x="465286" y="586359"/>
                            <a:pt x="498814" y="603314"/>
                          </a:cubicBezTo>
                          <a:cubicBezTo>
                            <a:pt x="567394" y="635318"/>
                            <a:pt x="624068" y="664274"/>
                            <a:pt x="673884" y="708374"/>
                          </a:cubicBezTo>
                          <a:cubicBezTo>
                            <a:pt x="698268" y="729806"/>
                            <a:pt x="720651" y="752285"/>
                            <a:pt x="738368" y="776573"/>
                          </a:cubicBezTo>
                          <a:cubicBezTo>
                            <a:pt x="755513" y="799910"/>
                            <a:pt x="768086" y="826865"/>
                            <a:pt x="779611" y="858202"/>
                          </a:cubicBezTo>
                          <a:cubicBezTo>
                            <a:pt x="801137" y="919258"/>
                            <a:pt x="815235" y="989933"/>
                            <a:pt x="830379" y="1061561"/>
                          </a:cubicBezTo>
                          <a:lnTo>
                            <a:pt x="850668" y="1168527"/>
                          </a:lnTo>
                          <a:cubicBezTo>
                            <a:pt x="853811" y="1186720"/>
                            <a:pt x="856859" y="1204532"/>
                            <a:pt x="861526" y="1224725"/>
                          </a:cubicBezTo>
                          <a:cubicBezTo>
                            <a:pt x="865717" y="1244346"/>
                            <a:pt x="873147" y="1269683"/>
                            <a:pt x="883434" y="1290638"/>
                          </a:cubicBezTo>
                          <a:cubicBezTo>
                            <a:pt x="918867" y="1355884"/>
                            <a:pt x="951823" y="1407700"/>
                            <a:pt x="998019" y="1461611"/>
                          </a:cubicBezTo>
                          <a:cubicBezTo>
                            <a:pt x="995067" y="1464755"/>
                            <a:pt x="991733" y="1467993"/>
                            <a:pt x="988018" y="1471232"/>
                          </a:cubicBezTo>
                          <a:cubicBezTo>
                            <a:pt x="972302" y="1485424"/>
                            <a:pt x="952966" y="1497997"/>
                            <a:pt x="932297" y="1511427"/>
                          </a:cubicBezTo>
                          <a:cubicBezTo>
                            <a:pt x="891053" y="1538192"/>
                            <a:pt x="849239" y="1562386"/>
                            <a:pt x="805138" y="1577245"/>
                          </a:cubicBezTo>
                          <a:cubicBezTo>
                            <a:pt x="783135" y="1585246"/>
                            <a:pt x="760275" y="1590961"/>
                            <a:pt x="735986" y="1594961"/>
                          </a:cubicBezTo>
                          <a:cubicBezTo>
                            <a:pt x="715317" y="1599724"/>
                            <a:pt x="691791" y="1596676"/>
                            <a:pt x="667121" y="1593914"/>
                          </a:cubicBezTo>
                          <a:cubicBezTo>
                            <a:pt x="618162" y="1586675"/>
                            <a:pt x="567966" y="1574483"/>
                            <a:pt x="518435" y="1560671"/>
                          </a:cubicBezTo>
                          <a:cubicBezTo>
                            <a:pt x="562155" y="1588294"/>
                            <a:pt x="607685" y="1612964"/>
                            <a:pt x="657405" y="1631918"/>
                          </a:cubicBezTo>
                          <a:cubicBezTo>
                            <a:pt x="682075" y="1641253"/>
                            <a:pt x="709317" y="1649540"/>
                            <a:pt x="739797" y="1649540"/>
                          </a:cubicBezTo>
                          <a:cubicBezTo>
                            <a:pt x="766371" y="1650206"/>
                            <a:pt x="794280" y="1649063"/>
                            <a:pt x="821902" y="1644491"/>
                          </a:cubicBezTo>
                          <a:cubicBezTo>
                            <a:pt x="877242" y="1634776"/>
                            <a:pt x="928296" y="1614297"/>
                            <a:pt x="976588" y="1592485"/>
                          </a:cubicBezTo>
                          <a:cubicBezTo>
                            <a:pt x="1000401" y="1581340"/>
                            <a:pt x="1025356" y="1568196"/>
                            <a:pt x="1050026" y="1550861"/>
                          </a:cubicBezTo>
                          <a:close/>
                        </a:path>
                      </a:pathLst>
                    </a:custGeom>
                    <a:grpFill/>
                    <a:ln w="9525"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37F4E4F6-A54C-4ADA-B86E-3DFC5E8659F5}"/>
                        </a:ext>
                      </a:extLst>
                    </p:cNvPr>
                    <p:cNvSpPr/>
                    <p:nvPr/>
                  </p:nvSpPr>
                  <p:spPr>
                    <a:xfrm>
                      <a:off x="19990347" y="4653366"/>
                      <a:ext cx="553532" cy="528439"/>
                    </a:xfrm>
                    <a:custGeom>
                      <a:avLst/>
                      <a:gdLst>
                        <a:gd name="connsiteX0" fmla="*/ 553533 w 553532"/>
                        <a:gd name="connsiteY0" fmla="*/ 308206 h 528439"/>
                        <a:gd name="connsiteX1" fmla="*/ 546865 w 553532"/>
                        <a:gd name="connsiteY1" fmla="*/ 291156 h 528439"/>
                        <a:gd name="connsiteX2" fmla="*/ 524672 w 553532"/>
                        <a:gd name="connsiteY2" fmla="*/ 212956 h 528439"/>
                        <a:gd name="connsiteX3" fmla="*/ 488763 w 553532"/>
                        <a:gd name="connsiteY3" fmla="*/ 134946 h 528439"/>
                        <a:gd name="connsiteX4" fmla="*/ 351698 w 553532"/>
                        <a:gd name="connsiteY4" fmla="*/ 28266 h 528439"/>
                        <a:gd name="connsiteX5" fmla="*/ 173866 w 553532"/>
                        <a:gd name="connsiteY5" fmla="*/ 4834 h 528439"/>
                        <a:gd name="connsiteX6" fmla="*/ 25277 w 553532"/>
                        <a:gd name="connsiteY6" fmla="*/ 119611 h 528439"/>
                        <a:gd name="connsiteX7" fmla="*/ 9084 w 553532"/>
                        <a:gd name="connsiteY7" fmla="*/ 303157 h 528439"/>
                        <a:gd name="connsiteX8" fmla="*/ 52613 w 553532"/>
                        <a:gd name="connsiteY8" fmla="*/ 386025 h 528439"/>
                        <a:gd name="connsiteX9" fmla="*/ 114240 w 553532"/>
                        <a:gd name="connsiteY9" fmla="*/ 448699 h 528439"/>
                        <a:gd name="connsiteX10" fmla="*/ 269974 w 553532"/>
                        <a:gd name="connsiteY10" fmla="*/ 524899 h 528439"/>
                        <a:gd name="connsiteX11" fmla="*/ 434947 w 553532"/>
                        <a:gd name="connsiteY11" fmla="*/ 494134 h 528439"/>
                        <a:gd name="connsiteX12" fmla="*/ 288166 w 553532"/>
                        <a:gd name="connsiteY12" fmla="*/ 494515 h 528439"/>
                        <a:gd name="connsiteX13" fmla="*/ 337506 w 553532"/>
                        <a:gd name="connsiteY13" fmla="*/ 450985 h 528439"/>
                        <a:gd name="connsiteX14" fmla="*/ 366938 w 553532"/>
                        <a:gd name="connsiteY14" fmla="*/ 383834 h 528439"/>
                        <a:gd name="connsiteX15" fmla="*/ 334934 w 553532"/>
                        <a:gd name="connsiteY15" fmla="*/ 414219 h 528439"/>
                        <a:gd name="connsiteX16" fmla="*/ 226445 w 553532"/>
                        <a:gd name="connsiteY16" fmla="*/ 441556 h 528439"/>
                        <a:gd name="connsiteX17" fmla="*/ 187963 w 553532"/>
                        <a:gd name="connsiteY17" fmla="*/ 441651 h 528439"/>
                        <a:gd name="connsiteX18" fmla="*/ 150149 w 553532"/>
                        <a:gd name="connsiteY18" fmla="*/ 408790 h 528439"/>
                        <a:gd name="connsiteX19" fmla="*/ 72235 w 553532"/>
                        <a:gd name="connsiteY19" fmla="*/ 286870 h 528439"/>
                        <a:gd name="connsiteX20" fmla="*/ 87284 w 553532"/>
                        <a:gd name="connsiteY20" fmla="*/ 149614 h 528439"/>
                        <a:gd name="connsiteX21" fmla="*/ 332172 w 553532"/>
                        <a:gd name="connsiteY21" fmla="*/ 78463 h 528439"/>
                        <a:gd name="connsiteX22" fmla="*/ 462855 w 553532"/>
                        <a:gd name="connsiteY22" fmla="*/ 156853 h 528439"/>
                        <a:gd name="connsiteX23" fmla="*/ 532769 w 553532"/>
                        <a:gd name="connsiteY23" fmla="*/ 267629 h 528439"/>
                        <a:gd name="connsiteX24" fmla="*/ 515338 w 553532"/>
                        <a:gd name="connsiteY24" fmla="*/ 274678 h 528439"/>
                        <a:gd name="connsiteX25" fmla="*/ 489620 w 553532"/>
                        <a:gd name="connsiteY25" fmla="*/ 278678 h 528439"/>
                        <a:gd name="connsiteX26" fmla="*/ 433137 w 553532"/>
                        <a:gd name="connsiteY26" fmla="*/ 273154 h 528439"/>
                        <a:gd name="connsiteX27" fmla="*/ 457521 w 553532"/>
                        <a:gd name="connsiteY27" fmla="*/ 291347 h 528439"/>
                        <a:gd name="connsiteX28" fmla="*/ 485810 w 553532"/>
                        <a:gd name="connsiteY28" fmla="*/ 304396 h 528439"/>
                        <a:gd name="connsiteX29" fmla="*/ 518005 w 553532"/>
                        <a:gd name="connsiteY29" fmla="*/ 310587 h 528439"/>
                        <a:gd name="connsiteX30" fmla="*/ 553533 w 553532"/>
                        <a:gd name="connsiteY30" fmla="*/ 308206 h 52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53532" h="528439">
                          <a:moveTo>
                            <a:pt x="553533" y="308206"/>
                          </a:moveTo>
                          <a:lnTo>
                            <a:pt x="546865" y="291156"/>
                          </a:lnTo>
                          <a:cubicBezTo>
                            <a:pt x="540198" y="265153"/>
                            <a:pt x="532864" y="238959"/>
                            <a:pt x="524672" y="212956"/>
                          </a:cubicBezTo>
                          <a:cubicBezTo>
                            <a:pt x="517719" y="186381"/>
                            <a:pt x="506194" y="158663"/>
                            <a:pt x="488763" y="134946"/>
                          </a:cubicBezTo>
                          <a:cubicBezTo>
                            <a:pt x="453806" y="87892"/>
                            <a:pt x="405419" y="52078"/>
                            <a:pt x="351698" y="28266"/>
                          </a:cubicBezTo>
                          <a:cubicBezTo>
                            <a:pt x="297787" y="5406"/>
                            <a:pt x="236446" y="-7643"/>
                            <a:pt x="173866" y="4834"/>
                          </a:cubicBezTo>
                          <a:cubicBezTo>
                            <a:pt x="111478" y="15693"/>
                            <a:pt x="51756" y="61032"/>
                            <a:pt x="25277" y="119611"/>
                          </a:cubicBezTo>
                          <a:cubicBezTo>
                            <a:pt x="-1298" y="177523"/>
                            <a:pt x="-7299" y="241912"/>
                            <a:pt x="9084" y="303157"/>
                          </a:cubicBezTo>
                          <a:cubicBezTo>
                            <a:pt x="16799" y="333161"/>
                            <a:pt x="34706" y="364118"/>
                            <a:pt x="52613" y="386025"/>
                          </a:cubicBezTo>
                          <a:cubicBezTo>
                            <a:pt x="70806" y="409361"/>
                            <a:pt x="91666" y="430221"/>
                            <a:pt x="114240" y="448699"/>
                          </a:cubicBezTo>
                          <a:cubicBezTo>
                            <a:pt x="158912" y="486133"/>
                            <a:pt x="212538" y="513660"/>
                            <a:pt x="269974" y="524899"/>
                          </a:cubicBezTo>
                          <a:cubicBezTo>
                            <a:pt x="327886" y="535377"/>
                            <a:pt x="387988" y="521851"/>
                            <a:pt x="434947" y="494134"/>
                          </a:cubicBezTo>
                          <a:cubicBezTo>
                            <a:pt x="383988" y="510898"/>
                            <a:pt x="334172" y="508516"/>
                            <a:pt x="288166" y="494515"/>
                          </a:cubicBezTo>
                          <a:cubicBezTo>
                            <a:pt x="307216" y="481847"/>
                            <a:pt x="324647" y="467368"/>
                            <a:pt x="337506" y="450985"/>
                          </a:cubicBezTo>
                          <a:cubicBezTo>
                            <a:pt x="354365" y="429554"/>
                            <a:pt x="358747" y="407932"/>
                            <a:pt x="366938" y="383834"/>
                          </a:cubicBezTo>
                          <a:cubicBezTo>
                            <a:pt x="366938" y="383834"/>
                            <a:pt x="361509" y="399836"/>
                            <a:pt x="334934" y="414219"/>
                          </a:cubicBezTo>
                          <a:cubicBezTo>
                            <a:pt x="308360" y="428602"/>
                            <a:pt x="280546" y="440127"/>
                            <a:pt x="226445" y="441556"/>
                          </a:cubicBezTo>
                          <a:cubicBezTo>
                            <a:pt x="207585" y="442032"/>
                            <a:pt x="195869" y="441937"/>
                            <a:pt x="187963" y="441651"/>
                          </a:cubicBezTo>
                          <a:cubicBezTo>
                            <a:pt x="174628" y="431364"/>
                            <a:pt x="161865" y="420505"/>
                            <a:pt x="150149" y="408790"/>
                          </a:cubicBezTo>
                          <a:cubicBezTo>
                            <a:pt x="115383" y="371547"/>
                            <a:pt x="80140" y="330875"/>
                            <a:pt x="72235" y="286870"/>
                          </a:cubicBezTo>
                          <a:cubicBezTo>
                            <a:pt x="61567" y="241816"/>
                            <a:pt x="66996" y="190763"/>
                            <a:pt x="87284" y="149614"/>
                          </a:cubicBezTo>
                          <a:cubicBezTo>
                            <a:pt x="123955" y="62651"/>
                            <a:pt x="236731" y="45125"/>
                            <a:pt x="332172" y="78463"/>
                          </a:cubicBezTo>
                          <a:cubicBezTo>
                            <a:pt x="379987" y="94941"/>
                            <a:pt x="426470" y="120563"/>
                            <a:pt x="462855" y="156853"/>
                          </a:cubicBezTo>
                          <a:cubicBezTo>
                            <a:pt x="494287" y="185333"/>
                            <a:pt x="511147" y="227624"/>
                            <a:pt x="532769" y="267629"/>
                          </a:cubicBezTo>
                          <a:cubicBezTo>
                            <a:pt x="527911" y="270296"/>
                            <a:pt x="521434" y="272868"/>
                            <a:pt x="515338" y="274678"/>
                          </a:cubicBezTo>
                          <a:cubicBezTo>
                            <a:pt x="507146" y="276868"/>
                            <a:pt x="498478" y="278297"/>
                            <a:pt x="489620" y="278678"/>
                          </a:cubicBezTo>
                          <a:cubicBezTo>
                            <a:pt x="471808" y="278678"/>
                            <a:pt x="451235" y="280012"/>
                            <a:pt x="433137" y="273154"/>
                          </a:cubicBezTo>
                          <a:cubicBezTo>
                            <a:pt x="439709" y="280774"/>
                            <a:pt x="448758" y="286203"/>
                            <a:pt x="457521" y="291347"/>
                          </a:cubicBezTo>
                          <a:cubicBezTo>
                            <a:pt x="466570" y="296299"/>
                            <a:pt x="475237" y="301252"/>
                            <a:pt x="485810" y="304396"/>
                          </a:cubicBezTo>
                          <a:cubicBezTo>
                            <a:pt x="496097" y="307634"/>
                            <a:pt x="506861" y="309730"/>
                            <a:pt x="518005" y="310587"/>
                          </a:cubicBezTo>
                          <a:cubicBezTo>
                            <a:pt x="529625" y="310968"/>
                            <a:pt x="539627" y="311349"/>
                            <a:pt x="553533" y="308206"/>
                          </a:cubicBezTo>
                          <a:close/>
                        </a:path>
                      </a:pathLst>
                    </a:custGeom>
                    <a:grpFill/>
                    <a:ln w="9525"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687561C0-8F7C-4D1A-81AA-E44E4A7A0024}"/>
                        </a:ext>
                      </a:extLst>
                    </p:cNvPr>
                    <p:cNvSpPr/>
                    <p:nvPr/>
                  </p:nvSpPr>
                  <p:spPr>
                    <a:xfrm>
                      <a:off x="19374972" y="4526387"/>
                      <a:ext cx="946975" cy="809612"/>
                    </a:xfrm>
                    <a:custGeom>
                      <a:avLst/>
                      <a:gdLst>
                        <a:gd name="connsiteX0" fmla="*/ 569690 w 946975"/>
                        <a:gd name="connsiteY0" fmla="*/ 707124 h 809612"/>
                        <a:gd name="connsiteX1" fmla="*/ 562451 w 946975"/>
                        <a:gd name="connsiteY1" fmla="*/ 705409 h 809612"/>
                        <a:gd name="connsiteX2" fmla="*/ 561118 w 946975"/>
                        <a:gd name="connsiteY2" fmla="*/ 672834 h 809612"/>
                        <a:gd name="connsiteX3" fmla="*/ 567499 w 946975"/>
                        <a:gd name="connsiteY3" fmla="*/ 609207 h 809612"/>
                        <a:gd name="connsiteX4" fmla="*/ 534638 w 946975"/>
                        <a:gd name="connsiteY4" fmla="*/ 455664 h 809612"/>
                        <a:gd name="connsiteX5" fmla="*/ 466249 w 946975"/>
                        <a:gd name="connsiteY5" fmla="*/ 333934 h 809612"/>
                        <a:gd name="connsiteX6" fmla="*/ 385191 w 946975"/>
                        <a:gd name="connsiteY6" fmla="*/ 217539 h 809612"/>
                        <a:gd name="connsiteX7" fmla="*/ 249841 w 946975"/>
                        <a:gd name="connsiteY7" fmla="*/ 132100 h 809612"/>
                        <a:gd name="connsiteX8" fmla="*/ 203073 w 946975"/>
                        <a:gd name="connsiteY8" fmla="*/ 123908 h 809612"/>
                        <a:gd name="connsiteX9" fmla="*/ 208312 w 946975"/>
                        <a:gd name="connsiteY9" fmla="*/ 118955 h 809612"/>
                        <a:gd name="connsiteX10" fmla="*/ 289846 w 946975"/>
                        <a:gd name="connsiteY10" fmla="*/ 61805 h 809612"/>
                        <a:gd name="connsiteX11" fmla="*/ 390239 w 946975"/>
                        <a:gd name="connsiteY11" fmla="*/ 29515 h 809612"/>
                        <a:gd name="connsiteX12" fmla="*/ 496919 w 946975"/>
                        <a:gd name="connsiteY12" fmla="*/ 5131 h 809612"/>
                        <a:gd name="connsiteX13" fmla="*/ 273272 w 946975"/>
                        <a:gd name="connsiteY13" fmla="*/ 12466 h 809612"/>
                        <a:gd name="connsiteX14" fmla="*/ 166402 w 946975"/>
                        <a:gd name="connsiteY14" fmla="*/ 63615 h 809612"/>
                        <a:gd name="connsiteX15" fmla="*/ 75819 w 946975"/>
                        <a:gd name="connsiteY15" fmla="*/ 134767 h 809612"/>
                        <a:gd name="connsiteX16" fmla="*/ 0 w 946975"/>
                        <a:gd name="connsiteY16" fmla="*/ 203061 h 809612"/>
                        <a:gd name="connsiteX17" fmla="*/ 114205 w 946975"/>
                        <a:gd name="connsiteY17" fmla="*/ 203537 h 809612"/>
                        <a:gd name="connsiteX18" fmla="*/ 225838 w 946975"/>
                        <a:gd name="connsiteY18" fmla="*/ 222587 h 809612"/>
                        <a:gd name="connsiteX19" fmla="*/ 309658 w 946975"/>
                        <a:gd name="connsiteY19" fmla="*/ 283642 h 809612"/>
                        <a:gd name="connsiteX20" fmla="*/ 378428 w 946975"/>
                        <a:gd name="connsiteY20" fmla="*/ 388608 h 809612"/>
                        <a:gd name="connsiteX21" fmla="*/ 443674 w 946975"/>
                        <a:gd name="connsiteY21" fmla="*/ 498717 h 809612"/>
                        <a:gd name="connsiteX22" fmla="*/ 473297 w 946975"/>
                        <a:gd name="connsiteY22" fmla="*/ 602539 h 809612"/>
                        <a:gd name="connsiteX23" fmla="*/ 471202 w 946975"/>
                        <a:gd name="connsiteY23" fmla="*/ 672453 h 809612"/>
                        <a:gd name="connsiteX24" fmla="*/ 475297 w 946975"/>
                        <a:gd name="connsiteY24" fmla="*/ 713506 h 809612"/>
                        <a:gd name="connsiteX25" fmla="*/ 501777 w 946975"/>
                        <a:gd name="connsiteY25" fmla="*/ 766084 h 809612"/>
                        <a:gd name="connsiteX26" fmla="*/ 538734 w 946975"/>
                        <a:gd name="connsiteY26" fmla="*/ 783991 h 809612"/>
                        <a:gd name="connsiteX27" fmla="*/ 555403 w 946975"/>
                        <a:gd name="connsiteY27" fmla="*/ 785896 h 809612"/>
                        <a:gd name="connsiteX28" fmla="*/ 588740 w 946975"/>
                        <a:gd name="connsiteY28" fmla="*/ 789801 h 809612"/>
                        <a:gd name="connsiteX29" fmla="*/ 655511 w 946975"/>
                        <a:gd name="connsiteY29" fmla="*/ 797135 h 809612"/>
                        <a:gd name="connsiteX30" fmla="*/ 789432 w 946975"/>
                        <a:gd name="connsiteY30" fmla="*/ 808946 h 809612"/>
                        <a:gd name="connsiteX31" fmla="*/ 800672 w 946975"/>
                        <a:gd name="connsiteY31" fmla="*/ 809613 h 809612"/>
                        <a:gd name="connsiteX32" fmla="*/ 805720 w 946975"/>
                        <a:gd name="connsiteY32" fmla="*/ 805517 h 809612"/>
                        <a:gd name="connsiteX33" fmla="*/ 946975 w 946975"/>
                        <a:gd name="connsiteY33" fmla="*/ 684835 h 809612"/>
                        <a:gd name="connsiteX34" fmla="*/ 791051 w 946975"/>
                        <a:gd name="connsiteY34" fmla="*/ 762845 h 809612"/>
                        <a:gd name="connsiteX35" fmla="*/ 667417 w 946975"/>
                        <a:gd name="connsiteY35" fmla="*/ 730460 h 809612"/>
                        <a:gd name="connsiteX36" fmla="*/ 602266 w 946975"/>
                        <a:gd name="connsiteY36" fmla="*/ 714839 h 809612"/>
                        <a:gd name="connsiteX37" fmla="*/ 569690 w 946975"/>
                        <a:gd name="connsiteY37" fmla="*/ 707124 h 8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46975" h="809612">
                          <a:moveTo>
                            <a:pt x="569690" y="707124"/>
                          </a:moveTo>
                          <a:lnTo>
                            <a:pt x="562451" y="705409"/>
                          </a:lnTo>
                          <a:cubicBezTo>
                            <a:pt x="562356" y="700361"/>
                            <a:pt x="559403" y="685597"/>
                            <a:pt x="561118" y="672834"/>
                          </a:cubicBezTo>
                          <a:cubicBezTo>
                            <a:pt x="561975" y="653403"/>
                            <a:pt x="564832" y="633019"/>
                            <a:pt x="567499" y="609207"/>
                          </a:cubicBezTo>
                          <a:cubicBezTo>
                            <a:pt x="572548" y="549771"/>
                            <a:pt x="555022" y="500241"/>
                            <a:pt x="534638" y="455664"/>
                          </a:cubicBezTo>
                          <a:cubicBezTo>
                            <a:pt x="514064" y="411182"/>
                            <a:pt x="489299" y="371558"/>
                            <a:pt x="466249" y="333934"/>
                          </a:cubicBezTo>
                          <a:cubicBezTo>
                            <a:pt x="443960" y="299263"/>
                            <a:pt x="419290" y="254877"/>
                            <a:pt x="385191" y="217539"/>
                          </a:cubicBezTo>
                          <a:cubicBezTo>
                            <a:pt x="352235" y="179439"/>
                            <a:pt x="305562" y="144863"/>
                            <a:pt x="249841" y="132100"/>
                          </a:cubicBezTo>
                          <a:cubicBezTo>
                            <a:pt x="233458" y="128480"/>
                            <a:pt x="218313" y="126004"/>
                            <a:pt x="203073" y="123908"/>
                          </a:cubicBezTo>
                          <a:cubicBezTo>
                            <a:pt x="204883" y="122289"/>
                            <a:pt x="206597" y="120574"/>
                            <a:pt x="208312" y="118955"/>
                          </a:cubicBezTo>
                          <a:cubicBezTo>
                            <a:pt x="233839" y="96095"/>
                            <a:pt x="261366" y="74664"/>
                            <a:pt x="289846" y="61805"/>
                          </a:cubicBezTo>
                          <a:cubicBezTo>
                            <a:pt x="320230" y="47994"/>
                            <a:pt x="355473" y="38469"/>
                            <a:pt x="390239" y="29515"/>
                          </a:cubicBezTo>
                          <a:cubicBezTo>
                            <a:pt x="425291" y="20752"/>
                            <a:pt x="460915" y="12561"/>
                            <a:pt x="496919" y="5131"/>
                          </a:cubicBezTo>
                          <a:cubicBezTo>
                            <a:pt x="423196" y="-2108"/>
                            <a:pt x="350330" y="-3346"/>
                            <a:pt x="273272" y="12466"/>
                          </a:cubicBezTo>
                          <a:cubicBezTo>
                            <a:pt x="232791" y="23610"/>
                            <a:pt x="198787" y="43041"/>
                            <a:pt x="166402" y="63615"/>
                          </a:cubicBezTo>
                          <a:cubicBezTo>
                            <a:pt x="134112" y="85141"/>
                            <a:pt x="105251" y="108192"/>
                            <a:pt x="75819" y="134767"/>
                          </a:cubicBezTo>
                          <a:lnTo>
                            <a:pt x="0" y="203061"/>
                          </a:lnTo>
                          <a:lnTo>
                            <a:pt x="114205" y="203537"/>
                          </a:lnTo>
                          <a:cubicBezTo>
                            <a:pt x="139732" y="203632"/>
                            <a:pt x="190024" y="211538"/>
                            <a:pt x="225838" y="222587"/>
                          </a:cubicBezTo>
                          <a:cubicBezTo>
                            <a:pt x="257080" y="232398"/>
                            <a:pt x="284607" y="254591"/>
                            <a:pt x="309658" y="283642"/>
                          </a:cubicBezTo>
                          <a:cubicBezTo>
                            <a:pt x="335280" y="313075"/>
                            <a:pt x="353663" y="347555"/>
                            <a:pt x="378428" y="388608"/>
                          </a:cubicBezTo>
                          <a:cubicBezTo>
                            <a:pt x="402527" y="426708"/>
                            <a:pt x="426053" y="462426"/>
                            <a:pt x="443674" y="498717"/>
                          </a:cubicBezTo>
                          <a:cubicBezTo>
                            <a:pt x="460915" y="534245"/>
                            <a:pt x="473583" y="572250"/>
                            <a:pt x="473297" y="602539"/>
                          </a:cubicBezTo>
                          <a:cubicBezTo>
                            <a:pt x="472440" y="623209"/>
                            <a:pt x="470630" y="647307"/>
                            <a:pt x="471202" y="672453"/>
                          </a:cubicBezTo>
                          <a:cubicBezTo>
                            <a:pt x="471678" y="685312"/>
                            <a:pt x="472249" y="698266"/>
                            <a:pt x="475297" y="713506"/>
                          </a:cubicBezTo>
                          <a:cubicBezTo>
                            <a:pt x="479107" y="728269"/>
                            <a:pt x="482251" y="745986"/>
                            <a:pt x="501777" y="766084"/>
                          </a:cubicBezTo>
                          <a:cubicBezTo>
                            <a:pt x="511397" y="775989"/>
                            <a:pt x="528352" y="782657"/>
                            <a:pt x="538734" y="783991"/>
                          </a:cubicBezTo>
                          <a:lnTo>
                            <a:pt x="555403" y="785896"/>
                          </a:lnTo>
                          <a:lnTo>
                            <a:pt x="588740" y="789801"/>
                          </a:lnTo>
                          <a:lnTo>
                            <a:pt x="655511" y="797135"/>
                          </a:lnTo>
                          <a:cubicBezTo>
                            <a:pt x="700183" y="801040"/>
                            <a:pt x="744569" y="806184"/>
                            <a:pt x="789432" y="808946"/>
                          </a:cubicBezTo>
                          <a:lnTo>
                            <a:pt x="800672" y="809613"/>
                          </a:lnTo>
                          <a:lnTo>
                            <a:pt x="805720" y="805517"/>
                          </a:lnTo>
                          <a:cubicBezTo>
                            <a:pt x="853630" y="766655"/>
                            <a:pt x="900970" y="726841"/>
                            <a:pt x="946975" y="684835"/>
                          </a:cubicBezTo>
                          <a:cubicBezTo>
                            <a:pt x="893921" y="709219"/>
                            <a:pt x="842200" y="735699"/>
                            <a:pt x="791051" y="762845"/>
                          </a:cubicBezTo>
                          <a:cubicBezTo>
                            <a:pt x="749998" y="751129"/>
                            <a:pt x="708565" y="741318"/>
                            <a:pt x="667417" y="730460"/>
                          </a:cubicBezTo>
                          <a:lnTo>
                            <a:pt x="602266" y="714839"/>
                          </a:lnTo>
                          <a:lnTo>
                            <a:pt x="569690" y="707124"/>
                          </a:lnTo>
                          <a:close/>
                        </a:path>
                      </a:pathLst>
                    </a:custGeom>
                    <a:grpFill/>
                    <a:ln w="9525"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02F45E4-250D-46CA-962F-2A95F85CA0DB}"/>
                        </a:ext>
                      </a:extLst>
                    </p:cNvPr>
                    <p:cNvSpPr/>
                    <p:nvPr/>
                  </p:nvSpPr>
                  <p:spPr>
                    <a:xfrm>
                      <a:off x="19236193" y="4365307"/>
                      <a:ext cx="686562" cy="166687"/>
                    </a:xfrm>
                    <a:custGeom>
                      <a:avLst/>
                      <a:gdLst>
                        <a:gd name="connsiteX0" fmla="*/ 423291 w 686562"/>
                        <a:gd name="connsiteY0" fmla="*/ 68104 h 166687"/>
                        <a:gd name="connsiteX1" fmla="*/ 509492 w 686562"/>
                        <a:gd name="connsiteY1" fmla="*/ 74867 h 166687"/>
                        <a:gd name="connsiteX2" fmla="*/ 686562 w 686562"/>
                        <a:gd name="connsiteY2" fmla="*/ 114395 h 166687"/>
                        <a:gd name="connsiteX3" fmla="*/ 521494 w 686562"/>
                        <a:gd name="connsiteY3" fmla="*/ 23813 h 166687"/>
                        <a:gd name="connsiteX4" fmla="*/ 426148 w 686562"/>
                        <a:gd name="connsiteY4" fmla="*/ 4191 h 166687"/>
                        <a:gd name="connsiteX5" fmla="*/ 332042 w 686562"/>
                        <a:gd name="connsiteY5" fmla="*/ 0 h 166687"/>
                        <a:gd name="connsiteX6" fmla="*/ 143066 w 686562"/>
                        <a:gd name="connsiteY6" fmla="*/ 42005 h 166687"/>
                        <a:gd name="connsiteX7" fmla="*/ 0 w 686562"/>
                        <a:gd name="connsiteY7" fmla="*/ 166688 h 166687"/>
                        <a:gd name="connsiteX8" fmla="*/ 162782 w 686562"/>
                        <a:gd name="connsiteY8" fmla="*/ 91726 h 166687"/>
                        <a:gd name="connsiteX9" fmla="*/ 333661 w 686562"/>
                        <a:gd name="connsiteY9" fmla="*/ 68866 h 166687"/>
                        <a:gd name="connsiteX10" fmla="*/ 423291 w 686562"/>
                        <a:gd name="connsiteY10" fmla="*/ 68104 h 16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6562" h="166687">
                          <a:moveTo>
                            <a:pt x="423291" y="68104"/>
                          </a:moveTo>
                          <a:cubicBezTo>
                            <a:pt x="451580" y="67913"/>
                            <a:pt x="480346" y="71056"/>
                            <a:pt x="509492" y="74867"/>
                          </a:cubicBezTo>
                          <a:cubicBezTo>
                            <a:pt x="568166" y="82677"/>
                            <a:pt x="625221" y="100489"/>
                            <a:pt x="686562" y="114395"/>
                          </a:cubicBezTo>
                          <a:cubicBezTo>
                            <a:pt x="639223" y="74390"/>
                            <a:pt x="582359" y="43148"/>
                            <a:pt x="521494" y="23813"/>
                          </a:cubicBezTo>
                          <a:cubicBezTo>
                            <a:pt x="491014" y="13621"/>
                            <a:pt x="459010" y="7334"/>
                            <a:pt x="426148" y="4191"/>
                          </a:cubicBezTo>
                          <a:cubicBezTo>
                            <a:pt x="395383" y="762"/>
                            <a:pt x="364046" y="191"/>
                            <a:pt x="332042" y="0"/>
                          </a:cubicBezTo>
                          <a:cubicBezTo>
                            <a:pt x="267748" y="2000"/>
                            <a:pt x="203263" y="12573"/>
                            <a:pt x="143066" y="42005"/>
                          </a:cubicBezTo>
                          <a:cubicBezTo>
                            <a:pt x="84487" y="70961"/>
                            <a:pt x="34480" y="113919"/>
                            <a:pt x="0" y="166688"/>
                          </a:cubicBezTo>
                          <a:cubicBezTo>
                            <a:pt x="53816" y="134684"/>
                            <a:pt x="107633" y="108394"/>
                            <a:pt x="162782" y="91726"/>
                          </a:cubicBezTo>
                          <a:cubicBezTo>
                            <a:pt x="216789" y="76295"/>
                            <a:pt x="275844" y="70009"/>
                            <a:pt x="333661" y="68866"/>
                          </a:cubicBezTo>
                          <a:cubicBezTo>
                            <a:pt x="362998" y="67246"/>
                            <a:pt x="392906" y="68771"/>
                            <a:pt x="423291" y="68104"/>
                          </a:cubicBezTo>
                          <a:close/>
                        </a:path>
                      </a:pathLst>
                    </a:custGeom>
                    <a:grpFill/>
                    <a:ln w="9525"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4588065-3154-4490-9EEE-B9BF138E5DCF}"/>
                        </a:ext>
                      </a:extLst>
                    </p:cNvPr>
                    <p:cNvSpPr/>
                    <p:nvPr/>
                  </p:nvSpPr>
                  <p:spPr>
                    <a:xfrm>
                      <a:off x="19413453" y="4177159"/>
                      <a:ext cx="559212" cy="215008"/>
                    </a:xfrm>
                    <a:custGeom>
                      <a:avLst/>
                      <a:gdLst>
                        <a:gd name="connsiteX0" fmla="*/ 455676 w 559212"/>
                        <a:gd name="connsiteY0" fmla="*/ 93945 h 215008"/>
                        <a:gd name="connsiteX1" fmla="*/ 385096 w 559212"/>
                        <a:gd name="connsiteY1" fmla="*/ 50702 h 215008"/>
                        <a:gd name="connsiteX2" fmla="*/ 311372 w 559212"/>
                        <a:gd name="connsiteY2" fmla="*/ 20793 h 215008"/>
                        <a:gd name="connsiteX3" fmla="*/ 147923 w 559212"/>
                        <a:gd name="connsiteY3" fmla="*/ 2601 h 215008"/>
                        <a:gd name="connsiteX4" fmla="*/ 0 w 559212"/>
                        <a:gd name="connsiteY4" fmla="*/ 66132 h 215008"/>
                        <a:gd name="connsiteX5" fmla="*/ 150114 w 559212"/>
                        <a:gd name="connsiteY5" fmla="*/ 56036 h 215008"/>
                        <a:gd name="connsiteX6" fmla="*/ 290131 w 559212"/>
                        <a:gd name="connsiteY6" fmla="*/ 86230 h 215008"/>
                        <a:gd name="connsiteX7" fmla="*/ 361188 w 559212"/>
                        <a:gd name="connsiteY7" fmla="*/ 109947 h 215008"/>
                        <a:gd name="connsiteX8" fmla="*/ 427387 w 559212"/>
                        <a:gd name="connsiteY8" fmla="*/ 138046 h 215008"/>
                        <a:gd name="connsiteX9" fmla="*/ 559213 w 559212"/>
                        <a:gd name="connsiteY9" fmla="*/ 215008 h 215008"/>
                        <a:gd name="connsiteX10" fmla="*/ 455676 w 559212"/>
                        <a:gd name="connsiteY10" fmla="*/ 93945 h 21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9212" h="215008">
                          <a:moveTo>
                            <a:pt x="455676" y="93945"/>
                          </a:moveTo>
                          <a:cubicBezTo>
                            <a:pt x="434435" y="76896"/>
                            <a:pt x="410623" y="62703"/>
                            <a:pt x="385096" y="50702"/>
                          </a:cubicBezTo>
                          <a:cubicBezTo>
                            <a:pt x="361664" y="39177"/>
                            <a:pt x="336899" y="30033"/>
                            <a:pt x="311372" y="20793"/>
                          </a:cubicBezTo>
                          <a:cubicBezTo>
                            <a:pt x="259271" y="4410"/>
                            <a:pt x="204692" y="-4829"/>
                            <a:pt x="147923" y="2601"/>
                          </a:cubicBezTo>
                          <a:cubicBezTo>
                            <a:pt x="92773" y="10125"/>
                            <a:pt x="41053" y="31747"/>
                            <a:pt x="0" y="66132"/>
                          </a:cubicBezTo>
                          <a:cubicBezTo>
                            <a:pt x="52483" y="57750"/>
                            <a:pt x="102394" y="53178"/>
                            <a:pt x="150114" y="56036"/>
                          </a:cubicBezTo>
                          <a:cubicBezTo>
                            <a:pt x="196405" y="59655"/>
                            <a:pt x="244412" y="71276"/>
                            <a:pt x="290131" y="86230"/>
                          </a:cubicBezTo>
                          <a:cubicBezTo>
                            <a:pt x="313658" y="92898"/>
                            <a:pt x="336804" y="102327"/>
                            <a:pt x="361188" y="109947"/>
                          </a:cubicBezTo>
                          <a:cubicBezTo>
                            <a:pt x="383476" y="117282"/>
                            <a:pt x="405193" y="127378"/>
                            <a:pt x="427387" y="138046"/>
                          </a:cubicBezTo>
                          <a:cubicBezTo>
                            <a:pt x="471868" y="159573"/>
                            <a:pt x="512540" y="188529"/>
                            <a:pt x="559213" y="215008"/>
                          </a:cubicBezTo>
                          <a:cubicBezTo>
                            <a:pt x="534543" y="168621"/>
                            <a:pt x="498443" y="127188"/>
                            <a:pt x="455676" y="93945"/>
                          </a:cubicBezTo>
                          <a:close/>
                        </a:path>
                      </a:pathLst>
                    </a:custGeom>
                    <a:grpFill/>
                    <a:ln w="9525"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BAFD32B7-6A87-49F7-BA50-58ACCD0C7681}"/>
                        </a:ext>
                      </a:extLst>
                    </p:cNvPr>
                    <p:cNvSpPr/>
                    <p:nvPr/>
                  </p:nvSpPr>
                  <p:spPr>
                    <a:xfrm>
                      <a:off x="20391004" y="4259902"/>
                      <a:ext cx="191193" cy="249613"/>
                    </a:xfrm>
                    <a:custGeom>
                      <a:avLst/>
                      <a:gdLst>
                        <a:gd name="connsiteX0" fmla="*/ 114776 w 191193"/>
                        <a:gd name="connsiteY0" fmla="*/ 189797 h 249613"/>
                        <a:gd name="connsiteX1" fmla="*/ 175641 w 191193"/>
                        <a:gd name="connsiteY1" fmla="*/ 249614 h 249613"/>
                        <a:gd name="connsiteX2" fmla="*/ 189833 w 191193"/>
                        <a:gd name="connsiteY2" fmla="*/ 159793 h 249613"/>
                        <a:gd name="connsiteX3" fmla="*/ 160592 w 191193"/>
                        <a:gd name="connsiteY3" fmla="*/ 76830 h 249613"/>
                        <a:gd name="connsiteX4" fmla="*/ 90964 w 191193"/>
                        <a:gd name="connsiteY4" fmla="*/ 15775 h 249613"/>
                        <a:gd name="connsiteX5" fmla="*/ 0 w 191193"/>
                        <a:gd name="connsiteY5" fmla="*/ 2630 h 249613"/>
                        <a:gd name="connsiteX6" fmla="*/ 38862 w 191193"/>
                        <a:gd name="connsiteY6" fmla="*/ 77116 h 249613"/>
                        <a:gd name="connsiteX7" fmla="*/ 73533 w 191193"/>
                        <a:gd name="connsiteY7" fmla="*/ 132647 h 249613"/>
                        <a:gd name="connsiteX8" fmla="*/ 114776 w 191193"/>
                        <a:gd name="connsiteY8" fmla="*/ 189797 h 24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193" h="249613">
                          <a:moveTo>
                            <a:pt x="114776" y="189797"/>
                          </a:moveTo>
                          <a:cubicBezTo>
                            <a:pt x="130683" y="209513"/>
                            <a:pt x="149066" y="228944"/>
                            <a:pt x="175641" y="249614"/>
                          </a:cubicBezTo>
                          <a:cubicBezTo>
                            <a:pt x="191072" y="219134"/>
                            <a:pt x="193167" y="188654"/>
                            <a:pt x="189833" y="159793"/>
                          </a:cubicBezTo>
                          <a:cubicBezTo>
                            <a:pt x="186690" y="130361"/>
                            <a:pt x="177260" y="103024"/>
                            <a:pt x="160592" y="76830"/>
                          </a:cubicBezTo>
                          <a:cubicBezTo>
                            <a:pt x="142780" y="49303"/>
                            <a:pt x="118491" y="28538"/>
                            <a:pt x="90964" y="15775"/>
                          </a:cubicBezTo>
                          <a:cubicBezTo>
                            <a:pt x="63818" y="2821"/>
                            <a:pt x="33433" y="-4132"/>
                            <a:pt x="0" y="2630"/>
                          </a:cubicBezTo>
                          <a:cubicBezTo>
                            <a:pt x="13049" y="33587"/>
                            <a:pt x="26003" y="56447"/>
                            <a:pt x="38862" y="77116"/>
                          </a:cubicBezTo>
                          <a:cubicBezTo>
                            <a:pt x="51054" y="98357"/>
                            <a:pt x="63151" y="115978"/>
                            <a:pt x="73533" y="132647"/>
                          </a:cubicBezTo>
                          <a:cubicBezTo>
                            <a:pt x="85058" y="150649"/>
                            <a:pt x="98298" y="170842"/>
                            <a:pt x="114776" y="189797"/>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8AFC6836-F2B3-41CD-9A77-244CB8F7E59A}"/>
                        </a:ext>
                      </a:extLst>
                    </p:cNvPr>
                    <p:cNvSpPr/>
                    <p:nvPr/>
                  </p:nvSpPr>
                  <p:spPr>
                    <a:xfrm>
                      <a:off x="16559477" y="6627304"/>
                      <a:ext cx="4277608" cy="2008600"/>
                    </a:xfrm>
                    <a:custGeom>
                      <a:avLst/>
                      <a:gdLst>
                        <a:gd name="connsiteX0" fmla="*/ 4136041 w 4277608"/>
                        <a:gd name="connsiteY0" fmla="*/ 967264 h 2008600"/>
                        <a:gd name="connsiteX1" fmla="*/ 4045934 w 4277608"/>
                        <a:gd name="connsiteY1" fmla="*/ 949738 h 2008600"/>
                        <a:gd name="connsiteX2" fmla="*/ 3962591 w 4277608"/>
                        <a:gd name="connsiteY2" fmla="*/ 958120 h 2008600"/>
                        <a:gd name="connsiteX3" fmla="*/ 3816001 w 4277608"/>
                        <a:gd name="connsiteY3" fmla="*/ 1033272 h 2008600"/>
                        <a:gd name="connsiteX4" fmla="*/ 3616738 w 4277608"/>
                        <a:gd name="connsiteY4" fmla="*/ 1232059 h 2008600"/>
                        <a:gd name="connsiteX5" fmla="*/ 3156395 w 4277608"/>
                        <a:gd name="connsiteY5" fmla="*/ 1519333 h 2008600"/>
                        <a:gd name="connsiteX6" fmla="*/ 2077307 w 4277608"/>
                        <a:gd name="connsiteY6" fmla="*/ 1624489 h 2008600"/>
                        <a:gd name="connsiteX7" fmla="*/ 1048703 w 4277608"/>
                        <a:gd name="connsiteY7" fmla="*/ 1212914 h 2008600"/>
                        <a:gd name="connsiteX8" fmla="*/ 1201960 w 4277608"/>
                        <a:gd name="connsiteY8" fmla="*/ 1318546 h 2008600"/>
                        <a:gd name="connsiteX9" fmla="*/ 1126046 w 4277608"/>
                        <a:gd name="connsiteY9" fmla="*/ 1422083 h 2008600"/>
                        <a:gd name="connsiteX10" fmla="*/ 1044416 w 4277608"/>
                        <a:gd name="connsiteY10" fmla="*/ 1461516 h 2008600"/>
                        <a:gd name="connsiteX11" fmla="*/ 751999 w 4277608"/>
                        <a:gd name="connsiteY11" fmla="*/ 1239774 h 2008600"/>
                        <a:gd name="connsiteX12" fmla="*/ 819340 w 4277608"/>
                        <a:gd name="connsiteY12" fmla="*/ 1171575 h 2008600"/>
                        <a:gd name="connsiteX13" fmla="*/ 863822 w 4277608"/>
                        <a:gd name="connsiteY13" fmla="*/ 1024128 h 2008600"/>
                        <a:gd name="connsiteX14" fmla="*/ 775907 w 4277608"/>
                        <a:gd name="connsiteY14" fmla="*/ 1128331 h 2008600"/>
                        <a:gd name="connsiteX15" fmla="*/ 663893 w 4277608"/>
                        <a:gd name="connsiteY15" fmla="*/ 1159097 h 2008600"/>
                        <a:gd name="connsiteX16" fmla="*/ 497777 w 4277608"/>
                        <a:gd name="connsiteY16" fmla="*/ 984313 h 2008600"/>
                        <a:gd name="connsiteX17" fmla="*/ 0 w 4277608"/>
                        <a:gd name="connsiteY17" fmla="*/ 0 h 2008600"/>
                        <a:gd name="connsiteX18" fmla="*/ 452247 w 4277608"/>
                        <a:gd name="connsiteY18" fmla="*/ 1021747 h 2008600"/>
                        <a:gd name="connsiteX19" fmla="*/ 1331786 w 4277608"/>
                        <a:gd name="connsiteY19" fmla="*/ 1730597 h 2008600"/>
                        <a:gd name="connsiteX20" fmla="*/ 1866900 w 4277608"/>
                        <a:gd name="connsiteY20" fmla="*/ 1928527 h 2008600"/>
                        <a:gd name="connsiteX21" fmla="*/ 2146078 w 4277608"/>
                        <a:gd name="connsiteY21" fmla="*/ 1986629 h 2008600"/>
                        <a:gd name="connsiteX22" fmla="*/ 2290286 w 4277608"/>
                        <a:gd name="connsiteY22" fmla="*/ 2003393 h 2008600"/>
                        <a:gd name="connsiteX23" fmla="*/ 2433257 w 4277608"/>
                        <a:gd name="connsiteY23" fmla="*/ 2007966 h 2008600"/>
                        <a:gd name="connsiteX24" fmla="*/ 3551777 w 4277608"/>
                        <a:gd name="connsiteY24" fmla="*/ 1796796 h 2008600"/>
                        <a:gd name="connsiteX25" fmla="*/ 4036600 w 4277608"/>
                        <a:gd name="connsiteY25" fmla="*/ 1492853 h 2008600"/>
                        <a:gd name="connsiteX26" fmla="*/ 4148233 w 4277608"/>
                        <a:gd name="connsiteY26" fmla="*/ 1405319 h 2008600"/>
                        <a:gd name="connsiteX27" fmla="*/ 4205097 w 4277608"/>
                        <a:gd name="connsiteY27" fmla="*/ 1358932 h 2008600"/>
                        <a:gd name="connsiteX28" fmla="*/ 4260438 w 4277608"/>
                        <a:gd name="connsiteY28" fmla="*/ 1280731 h 2008600"/>
                        <a:gd name="connsiteX29" fmla="*/ 4136041 w 4277608"/>
                        <a:gd name="connsiteY29" fmla="*/ 967264 h 2008600"/>
                        <a:gd name="connsiteX30" fmla="*/ 1534001 w 4277608"/>
                        <a:gd name="connsiteY30" fmla="*/ 1713452 h 2008600"/>
                        <a:gd name="connsiteX31" fmla="*/ 1372743 w 4277608"/>
                        <a:gd name="connsiteY31" fmla="*/ 1645539 h 2008600"/>
                        <a:gd name="connsiteX32" fmla="*/ 1083850 w 4277608"/>
                        <a:gd name="connsiteY32" fmla="*/ 1486662 h 2008600"/>
                        <a:gd name="connsiteX33" fmla="*/ 1152335 w 4277608"/>
                        <a:gd name="connsiteY33" fmla="*/ 1477423 h 2008600"/>
                        <a:gd name="connsiteX34" fmla="*/ 1304544 w 4277608"/>
                        <a:gd name="connsiteY34" fmla="*/ 1381982 h 2008600"/>
                        <a:gd name="connsiteX35" fmla="*/ 1610106 w 4277608"/>
                        <a:gd name="connsiteY35" fmla="*/ 1535240 h 2008600"/>
                        <a:gd name="connsiteX36" fmla="*/ 1576388 w 4277608"/>
                        <a:gd name="connsiteY36" fmla="*/ 1663065 h 2008600"/>
                        <a:gd name="connsiteX37" fmla="*/ 1534001 w 4277608"/>
                        <a:gd name="connsiteY37" fmla="*/ 1713452 h 2008600"/>
                        <a:gd name="connsiteX38" fmla="*/ 2108264 w 4277608"/>
                        <a:gd name="connsiteY38" fmla="*/ 1796510 h 2008600"/>
                        <a:gd name="connsiteX39" fmla="*/ 2056829 w 4277608"/>
                        <a:gd name="connsiteY39" fmla="*/ 1858994 h 2008600"/>
                        <a:gd name="connsiteX40" fmla="*/ 1891760 w 4277608"/>
                        <a:gd name="connsiteY40" fmla="*/ 1824990 h 2008600"/>
                        <a:gd name="connsiteX41" fmla="*/ 1579436 w 4277608"/>
                        <a:gd name="connsiteY41" fmla="*/ 1730407 h 2008600"/>
                        <a:gd name="connsiteX42" fmla="*/ 1620869 w 4277608"/>
                        <a:gd name="connsiteY42" fmla="*/ 1705070 h 2008600"/>
                        <a:gd name="connsiteX43" fmla="*/ 1719739 w 4277608"/>
                        <a:gd name="connsiteY43" fmla="*/ 1578864 h 2008600"/>
                        <a:gd name="connsiteX44" fmla="*/ 2065973 w 4277608"/>
                        <a:gd name="connsiteY44" fmla="*/ 1682210 h 2008600"/>
                        <a:gd name="connsiteX45" fmla="*/ 2131409 w 4277608"/>
                        <a:gd name="connsiteY45" fmla="*/ 1694212 h 2008600"/>
                        <a:gd name="connsiteX46" fmla="*/ 2108264 w 4277608"/>
                        <a:gd name="connsiteY46" fmla="*/ 1796510 h 2008600"/>
                        <a:gd name="connsiteX47" fmla="*/ 2434305 w 4277608"/>
                        <a:gd name="connsiteY47" fmla="*/ 1892999 h 2008600"/>
                        <a:gd name="connsiteX48" fmla="*/ 2162461 w 4277608"/>
                        <a:gd name="connsiteY48" fmla="*/ 1877187 h 2008600"/>
                        <a:gd name="connsiteX49" fmla="*/ 2155317 w 4277608"/>
                        <a:gd name="connsiteY49" fmla="*/ 1875949 h 2008600"/>
                        <a:gd name="connsiteX50" fmla="*/ 2167890 w 4277608"/>
                        <a:gd name="connsiteY50" fmla="*/ 1811083 h 2008600"/>
                        <a:gd name="connsiteX51" fmla="*/ 2147411 w 4277608"/>
                        <a:gd name="connsiteY51" fmla="*/ 1697355 h 2008600"/>
                        <a:gd name="connsiteX52" fmla="*/ 2504789 w 4277608"/>
                        <a:gd name="connsiteY52" fmla="*/ 1730788 h 2008600"/>
                        <a:gd name="connsiteX53" fmla="*/ 2560415 w 4277608"/>
                        <a:gd name="connsiteY53" fmla="*/ 1840421 h 2008600"/>
                        <a:gd name="connsiteX54" fmla="*/ 2564035 w 4277608"/>
                        <a:gd name="connsiteY54" fmla="*/ 1891284 h 2008600"/>
                        <a:gd name="connsiteX55" fmla="*/ 2434305 w 4277608"/>
                        <a:gd name="connsiteY55" fmla="*/ 1892999 h 2008600"/>
                        <a:gd name="connsiteX56" fmla="*/ 2962180 w 4277608"/>
                        <a:gd name="connsiteY56" fmla="*/ 1853756 h 2008600"/>
                        <a:gd name="connsiteX57" fmla="*/ 2607564 w 4277608"/>
                        <a:gd name="connsiteY57" fmla="*/ 1889379 h 2008600"/>
                        <a:gd name="connsiteX58" fmla="*/ 2621661 w 4277608"/>
                        <a:gd name="connsiteY58" fmla="*/ 1841278 h 2008600"/>
                        <a:gd name="connsiteX59" fmla="*/ 2620328 w 4277608"/>
                        <a:gd name="connsiteY59" fmla="*/ 1728121 h 2008600"/>
                        <a:gd name="connsiteX60" fmla="*/ 2976086 w 4277608"/>
                        <a:gd name="connsiteY60" fmla="*/ 1674400 h 2008600"/>
                        <a:gd name="connsiteX61" fmla="*/ 2986373 w 4277608"/>
                        <a:gd name="connsiteY61" fmla="*/ 1756886 h 2008600"/>
                        <a:gd name="connsiteX62" fmla="*/ 2962180 w 4277608"/>
                        <a:gd name="connsiteY62" fmla="*/ 1853756 h 2008600"/>
                        <a:gd name="connsiteX63" fmla="*/ 3060668 w 4277608"/>
                        <a:gd name="connsiteY63" fmla="*/ 1834420 h 2008600"/>
                        <a:gd name="connsiteX64" fmla="*/ 3046952 w 4277608"/>
                        <a:gd name="connsiteY64" fmla="*/ 1747838 h 2008600"/>
                        <a:gd name="connsiteX65" fmla="*/ 3006852 w 4277608"/>
                        <a:gd name="connsiteY65" fmla="*/ 1666589 h 2008600"/>
                        <a:gd name="connsiteX66" fmla="*/ 3191732 w 4277608"/>
                        <a:gd name="connsiteY66" fmla="*/ 1606867 h 2008600"/>
                        <a:gd name="connsiteX67" fmla="*/ 3241739 w 4277608"/>
                        <a:gd name="connsiteY67" fmla="*/ 1584865 h 2008600"/>
                        <a:gd name="connsiteX68" fmla="*/ 3316891 w 4277608"/>
                        <a:gd name="connsiteY68" fmla="*/ 1661160 h 2008600"/>
                        <a:gd name="connsiteX69" fmla="*/ 3351372 w 4277608"/>
                        <a:gd name="connsiteY69" fmla="*/ 1749838 h 2008600"/>
                        <a:gd name="connsiteX70" fmla="*/ 3060668 w 4277608"/>
                        <a:gd name="connsiteY70" fmla="*/ 1834420 h 2008600"/>
                        <a:gd name="connsiteX71" fmla="*/ 3499104 w 4277608"/>
                        <a:gd name="connsiteY71" fmla="*/ 1686306 h 2008600"/>
                        <a:gd name="connsiteX72" fmla="*/ 3378994 w 4277608"/>
                        <a:gd name="connsiteY72" fmla="*/ 1739646 h 2008600"/>
                        <a:gd name="connsiteX73" fmla="*/ 3374041 w 4277608"/>
                        <a:gd name="connsiteY73" fmla="*/ 1638681 h 2008600"/>
                        <a:gd name="connsiteX74" fmla="*/ 3335369 w 4277608"/>
                        <a:gd name="connsiteY74" fmla="*/ 1542478 h 2008600"/>
                        <a:gd name="connsiteX75" fmla="*/ 3608737 w 4277608"/>
                        <a:gd name="connsiteY75" fmla="*/ 1372933 h 2008600"/>
                        <a:gd name="connsiteX76" fmla="*/ 3724847 w 4277608"/>
                        <a:gd name="connsiteY76" fmla="*/ 1425416 h 2008600"/>
                        <a:gd name="connsiteX77" fmla="*/ 3796380 w 4277608"/>
                        <a:gd name="connsiteY77" fmla="*/ 1515713 h 2008600"/>
                        <a:gd name="connsiteX78" fmla="*/ 3499104 w 4277608"/>
                        <a:gd name="connsiteY78" fmla="*/ 1686306 h 2008600"/>
                        <a:gd name="connsiteX79" fmla="*/ 4150709 w 4277608"/>
                        <a:gd name="connsiteY79" fmla="*/ 1235202 h 2008600"/>
                        <a:gd name="connsiteX80" fmla="*/ 4125563 w 4277608"/>
                        <a:gd name="connsiteY80" fmla="*/ 1270350 h 2008600"/>
                        <a:gd name="connsiteX81" fmla="*/ 4073557 w 4277608"/>
                        <a:gd name="connsiteY81" fmla="*/ 1312164 h 2008600"/>
                        <a:gd name="connsiteX82" fmla="*/ 3964115 w 4277608"/>
                        <a:gd name="connsiteY82" fmla="*/ 1397127 h 2008600"/>
                        <a:gd name="connsiteX83" fmla="*/ 3813524 w 4277608"/>
                        <a:gd name="connsiteY83" fmla="*/ 1504378 h 2008600"/>
                        <a:gd name="connsiteX84" fmla="*/ 3771519 w 4277608"/>
                        <a:gd name="connsiteY84" fmla="*/ 1385506 h 2008600"/>
                        <a:gd name="connsiteX85" fmla="*/ 3697605 w 4277608"/>
                        <a:gd name="connsiteY85" fmla="*/ 1302734 h 2008600"/>
                        <a:gd name="connsiteX86" fmla="*/ 3886486 w 4277608"/>
                        <a:gd name="connsiteY86" fmla="*/ 1119854 h 2008600"/>
                        <a:gd name="connsiteX87" fmla="*/ 3987546 w 4277608"/>
                        <a:gd name="connsiteY87" fmla="*/ 1069562 h 2008600"/>
                        <a:gd name="connsiteX88" fmla="*/ 4043267 w 4277608"/>
                        <a:gd name="connsiteY88" fmla="*/ 1065181 h 2008600"/>
                        <a:gd name="connsiteX89" fmla="*/ 4089749 w 4277608"/>
                        <a:gd name="connsiteY89" fmla="*/ 1074230 h 2008600"/>
                        <a:gd name="connsiteX90" fmla="*/ 4150614 w 4277608"/>
                        <a:gd name="connsiteY90" fmla="*/ 1141857 h 2008600"/>
                        <a:gd name="connsiteX91" fmla="*/ 4150709 w 4277608"/>
                        <a:gd name="connsiteY91" fmla="*/ 1235202 h 200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277608" h="2008600">
                          <a:moveTo>
                            <a:pt x="4136041" y="967264"/>
                          </a:moveTo>
                          <a:cubicBezTo>
                            <a:pt x="4107466" y="954786"/>
                            <a:pt x="4072795" y="948976"/>
                            <a:pt x="4045934" y="949738"/>
                          </a:cubicBezTo>
                          <a:cubicBezTo>
                            <a:pt x="4018598" y="949166"/>
                            <a:pt x="3990118" y="951262"/>
                            <a:pt x="3962591" y="958120"/>
                          </a:cubicBezTo>
                          <a:cubicBezTo>
                            <a:pt x="3906774" y="970312"/>
                            <a:pt x="3855815" y="999458"/>
                            <a:pt x="3816001" y="1033272"/>
                          </a:cubicBezTo>
                          <a:cubicBezTo>
                            <a:pt x="3734372" y="1102233"/>
                            <a:pt x="3686461" y="1178147"/>
                            <a:pt x="3616738" y="1232059"/>
                          </a:cubicBezTo>
                          <a:cubicBezTo>
                            <a:pt x="3479483" y="1350931"/>
                            <a:pt x="3323844" y="1448372"/>
                            <a:pt x="3156395" y="1519333"/>
                          </a:cubicBezTo>
                          <a:cubicBezTo>
                            <a:pt x="2820353" y="1660589"/>
                            <a:pt x="2440305" y="1688973"/>
                            <a:pt x="2077307" y="1624489"/>
                          </a:cubicBezTo>
                          <a:cubicBezTo>
                            <a:pt x="1712024" y="1564005"/>
                            <a:pt x="1363409" y="1414081"/>
                            <a:pt x="1048703" y="1212914"/>
                          </a:cubicBezTo>
                          <a:cubicBezTo>
                            <a:pt x="1098328" y="1249966"/>
                            <a:pt x="1149763" y="1284827"/>
                            <a:pt x="1201960" y="1318546"/>
                          </a:cubicBezTo>
                          <a:cubicBezTo>
                            <a:pt x="1184910" y="1358170"/>
                            <a:pt x="1161193" y="1394555"/>
                            <a:pt x="1126046" y="1422083"/>
                          </a:cubicBezTo>
                          <a:cubicBezTo>
                            <a:pt x="1103186" y="1440180"/>
                            <a:pt x="1074896" y="1452944"/>
                            <a:pt x="1044416" y="1461516"/>
                          </a:cubicBezTo>
                          <a:cubicBezTo>
                            <a:pt x="941927" y="1394555"/>
                            <a:pt x="844201" y="1320451"/>
                            <a:pt x="751999" y="1239774"/>
                          </a:cubicBezTo>
                          <a:cubicBezTo>
                            <a:pt x="778097" y="1220438"/>
                            <a:pt x="801624" y="1197864"/>
                            <a:pt x="819340" y="1171575"/>
                          </a:cubicBezTo>
                          <a:cubicBezTo>
                            <a:pt x="850868" y="1125379"/>
                            <a:pt x="863060" y="1072896"/>
                            <a:pt x="863822" y="1024128"/>
                          </a:cubicBezTo>
                          <a:cubicBezTo>
                            <a:pt x="843248" y="1068705"/>
                            <a:pt x="812578" y="1106329"/>
                            <a:pt x="775907" y="1128331"/>
                          </a:cubicBezTo>
                          <a:cubicBezTo>
                            <a:pt x="741236" y="1149382"/>
                            <a:pt x="702850" y="1157478"/>
                            <a:pt x="663893" y="1159097"/>
                          </a:cubicBezTo>
                          <a:cubicBezTo>
                            <a:pt x="605981" y="1103376"/>
                            <a:pt x="550164" y="1045464"/>
                            <a:pt x="497777" y="984313"/>
                          </a:cubicBezTo>
                          <a:cubicBezTo>
                            <a:pt x="255079" y="705517"/>
                            <a:pt x="80772" y="365665"/>
                            <a:pt x="0" y="0"/>
                          </a:cubicBezTo>
                          <a:cubicBezTo>
                            <a:pt x="54007" y="371189"/>
                            <a:pt x="219456" y="724186"/>
                            <a:pt x="452247" y="1021747"/>
                          </a:cubicBezTo>
                          <a:cubicBezTo>
                            <a:pt x="687324" y="1318641"/>
                            <a:pt x="991076" y="1561338"/>
                            <a:pt x="1331786" y="1730597"/>
                          </a:cubicBezTo>
                          <a:cubicBezTo>
                            <a:pt x="1502283" y="1814894"/>
                            <a:pt x="1681448" y="1882997"/>
                            <a:pt x="1866900" y="1928527"/>
                          </a:cubicBezTo>
                          <a:cubicBezTo>
                            <a:pt x="1959959" y="1951482"/>
                            <a:pt x="2050637" y="1971009"/>
                            <a:pt x="2146078" y="1986629"/>
                          </a:cubicBezTo>
                          <a:cubicBezTo>
                            <a:pt x="2193513" y="1994059"/>
                            <a:pt x="2241614" y="2000060"/>
                            <a:pt x="2290286" y="2003393"/>
                          </a:cubicBezTo>
                          <a:cubicBezTo>
                            <a:pt x="2339531" y="2006632"/>
                            <a:pt x="2385536" y="2006346"/>
                            <a:pt x="2433257" y="2007966"/>
                          </a:cubicBezTo>
                          <a:cubicBezTo>
                            <a:pt x="2810066" y="2014919"/>
                            <a:pt x="3202877" y="1966055"/>
                            <a:pt x="3551777" y="1796796"/>
                          </a:cubicBezTo>
                          <a:cubicBezTo>
                            <a:pt x="3725990" y="1714405"/>
                            <a:pt x="3886486" y="1608010"/>
                            <a:pt x="4036600" y="1492853"/>
                          </a:cubicBezTo>
                          <a:cubicBezTo>
                            <a:pt x="4074224" y="1464088"/>
                            <a:pt x="4111752" y="1435227"/>
                            <a:pt x="4148233" y="1405319"/>
                          </a:cubicBezTo>
                          <a:cubicBezTo>
                            <a:pt x="4167378" y="1389602"/>
                            <a:pt x="4183190" y="1377696"/>
                            <a:pt x="4205097" y="1358932"/>
                          </a:cubicBezTo>
                          <a:cubicBezTo>
                            <a:pt x="4229195" y="1337691"/>
                            <a:pt x="4248055" y="1310164"/>
                            <a:pt x="4260438" y="1280731"/>
                          </a:cubicBezTo>
                          <a:cubicBezTo>
                            <a:pt x="4307205" y="1162431"/>
                            <a:pt x="4256056" y="1020889"/>
                            <a:pt x="4136041" y="967264"/>
                          </a:cubicBezTo>
                          <a:close/>
                          <a:moveTo>
                            <a:pt x="1534001" y="1713452"/>
                          </a:moveTo>
                          <a:cubicBezTo>
                            <a:pt x="1479614" y="1692307"/>
                            <a:pt x="1425702" y="1670114"/>
                            <a:pt x="1372743" y="1645539"/>
                          </a:cubicBezTo>
                          <a:cubicBezTo>
                            <a:pt x="1273302" y="1598771"/>
                            <a:pt x="1177004" y="1545241"/>
                            <a:pt x="1083850" y="1486662"/>
                          </a:cubicBezTo>
                          <a:cubicBezTo>
                            <a:pt x="1106424" y="1486281"/>
                            <a:pt x="1129379" y="1483900"/>
                            <a:pt x="1152335" y="1477423"/>
                          </a:cubicBezTo>
                          <a:cubicBezTo>
                            <a:pt x="1209866" y="1461421"/>
                            <a:pt x="1262348" y="1425131"/>
                            <a:pt x="1304544" y="1381982"/>
                          </a:cubicBezTo>
                          <a:cubicBezTo>
                            <a:pt x="1402842" y="1439513"/>
                            <a:pt x="1504950" y="1490568"/>
                            <a:pt x="1610106" y="1535240"/>
                          </a:cubicBezTo>
                          <a:cubicBezTo>
                            <a:pt x="1608868" y="1579721"/>
                            <a:pt x="1600010" y="1623631"/>
                            <a:pt x="1576388" y="1663065"/>
                          </a:cubicBezTo>
                          <a:cubicBezTo>
                            <a:pt x="1565529" y="1681448"/>
                            <a:pt x="1550861" y="1698212"/>
                            <a:pt x="1534001" y="1713452"/>
                          </a:cubicBezTo>
                          <a:close/>
                          <a:moveTo>
                            <a:pt x="2108264" y="1796510"/>
                          </a:moveTo>
                          <a:cubicBezTo>
                            <a:pt x="2095214" y="1821371"/>
                            <a:pt x="2077212" y="1841564"/>
                            <a:pt x="2056829" y="1858994"/>
                          </a:cubicBezTo>
                          <a:cubicBezTo>
                            <a:pt x="2001393" y="1848803"/>
                            <a:pt x="1945958" y="1837563"/>
                            <a:pt x="1891760" y="1824990"/>
                          </a:cubicBezTo>
                          <a:cubicBezTo>
                            <a:pt x="1785842" y="1800225"/>
                            <a:pt x="1681734" y="1768031"/>
                            <a:pt x="1579436" y="1730407"/>
                          </a:cubicBezTo>
                          <a:cubicBezTo>
                            <a:pt x="1593723" y="1723263"/>
                            <a:pt x="1607630" y="1715072"/>
                            <a:pt x="1620869" y="1705070"/>
                          </a:cubicBezTo>
                          <a:cubicBezTo>
                            <a:pt x="1663541" y="1673257"/>
                            <a:pt x="1696212" y="1627632"/>
                            <a:pt x="1719739" y="1578864"/>
                          </a:cubicBezTo>
                          <a:cubicBezTo>
                            <a:pt x="1832420" y="1620965"/>
                            <a:pt x="1947863" y="1656207"/>
                            <a:pt x="2065973" y="1682210"/>
                          </a:cubicBezTo>
                          <a:cubicBezTo>
                            <a:pt x="2087594" y="1686878"/>
                            <a:pt x="2109597" y="1690211"/>
                            <a:pt x="2131409" y="1694212"/>
                          </a:cubicBezTo>
                          <a:cubicBezTo>
                            <a:pt x="2131314" y="1731645"/>
                            <a:pt x="2123885" y="1767173"/>
                            <a:pt x="2108264" y="1796510"/>
                          </a:cubicBezTo>
                          <a:close/>
                          <a:moveTo>
                            <a:pt x="2434305" y="1892999"/>
                          </a:moveTo>
                          <a:cubicBezTo>
                            <a:pt x="2340769" y="1892999"/>
                            <a:pt x="2252472" y="1891570"/>
                            <a:pt x="2162461" y="1877187"/>
                          </a:cubicBezTo>
                          <a:cubicBezTo>
                            <a:pt x="2160080" y="1876806"/>
                            <a:pt x="2157603" y="1876330"/>
                            <a:pt x="2155317" y="1875949"/>
                          </a:cubicBezTo>
                          <a:cubicBezTo>
                            <a:pt x="2161889" y="1854613"/>
                            <a:pt x="2166747" y="1832991"/>
                            <a:pt x="2167890" y="1811083"/>
                          </a:cubicBezTo>
                          <a:cubicBezTo>
                            <a:pt x="2170176" y="1770031"/>
                            <a:pt x="2161794" y="1731550"/>
                            <a:pt x="2147411" y="1697355"/>
                          </a:cubicBezTo>
                          <a:cubicBezTo>
                            <a:pt x="2264950" y="1718310"/>
                            <a:pt x="2384584" y="1730216"/>
                            <a:pt x="2504789" y="1730788"/>
                          </a:cubicBezTo>
                          <a:cubicBezTo>
                            <a:pt x="2530983" y="1762601"/>
                            <a:pt x="2551748" y="1798606"/>
                            <a:pt x="2560415" y="1840421"/>
                          </a:cubicBezTo>
                          <a:cubicBezTo>
                            <a:pt x="2563844" y="1856709"/>
                            <a:pt x="2564511" y="1873853"/>
                            <a:pt x="2564035" y="1891284"/>
                          </a:cubicBezTo>
                          <a:cubicBezTo>
                            <a:pt x="2520696" y="1892522"/>
                            <a:pt x="2477453" y="1893189"/>
                            <a:pt x="2434305" y="1892999"/>
                          </a:cubicBezTo>
                          <a:close/>
                          <a:moveTo>
                            <a:pt x="2962180" y="1853756"/>
                          </a:moveTo>
                          <a:cubicBezTo>
                            <a:pt x="2845499" y="1873377"/>
                            <a:pt x="2726817" y="1884426"/>
                            <a:pt x="2607564" y="1889379"/>
                          </a:cubicBezTo>
                          <a:cubicBezTo>
                            <a:pt x="2613470" y="1874044"/>
                            <a:pt x="2618518" y="1858137"/>
                            <a:pt x="2621661" y="1841278"/>
                          </a:cubicBezTo>
                          <a:cubicBezTo>
                            <a:pt x="2628710" y="1804416"/>
                            <a:pt x="2626995" y="1765935"/>
                            <a:pt x="2620328" y="1728121"/>
                          </a:cubicBezTo>
                          <a:cubicBezTo>
                            <a:pt x="2740152" y="1721834"/>
                            <a:pt x="2859215" y="1703642"/>
                            <a:pt x="2976086" y="1674400"/>
                          </a:cubicBezTo>
                          <a:cubicBezTo>
                            <a:pt x="2983992" y="1702022"/>
                            <a:pt x="2987707" y="1729835"/>
                            <a:pt x="2986373" y="1756886"/>
                          </a:cubicBezTo>
                          <a:cubicBezTo>
                            <a:pt x="2984754" y="1791272"/>
                            <a:pt x="2975515" y="1823371"/>
                            <a:pt x="2962180" y="1853756"/>
                          </a:cubicBezTo>
                          <a:close/>
                          <a:moveTo>
                            <a:pt x="3060668" y="1834420"/>
                          </a:moveTo>
                          <a:cubicBezTo>
                            <a:pt x="3059525" y="1804893"/>
                            <a:pt x="3055715" y="1775555"/>
                            <a:pt x="3046952" y="1747838"/>
                          </a:cubicBezTo>
                          <a:cubicBezTo>
                            <a:pt x="3037618" y="1717834"/>
                            <a:pt x="3023616" y="1690973"/>
                            <a:pt x="3006852" y="1666589"/>
                          </a:cubicBezTo>
                          <a:cubicBezTo>
                            <a:pt x="3069241" y="1649825"/>
                            <a:pt x="3131249" y="1630775"/>
                            <a:pt x="3191732" y="1606867"/>
                          </a:cubicBezTo>
                          <a:cubicBezTo>
                            <a:pt x="3208687" y="1600200"/>
                            <a:pt x="3224975" y="1592008"/>
                            <a:pt x="3241739" y="1584865"/>
                          </a:cubicBezTo>
                          <a:cubicBezTo>
                            <a:pt x="3270980" y="1605344"/>
                            <a:pt x="3297079" y="1630013"/>
                            <a:pt x="3316891" y="1661160"/>
                          </a:cubicBezTo>
                          <a:cubicBezTo>
                            <a:pt x="3333560" y="1687068"/>
                            <a:pt x="3344609" y="1717453"/>
                            <a:pt x="3351372" y="1749838"/>
                          </a:cubicBezTo>
                          <a:cubicBezTo>
                            <a:pt x="3257074" y="1785747"/>
                            <a:pt x="3159824" y="1813369"/>
                            <a:pt x="3060668" y="1834420"/>
                          </a:cubicBezTo>
                          <a:close/>
                          <a:moveTo>
                            <a:pt x="3499104" y="1686306"/>
                          </a:moveTo>
                          <a:cubicBezTo>
                            <a:pt x="3459671" y="1705737"/>
                            <a:pt x="3419570" y="1723359"/>
                            <a:pt x="3378994" y="1739646"/>
                          </a:cubicBezTo>
                          <a:cubicBezTo>
                            <a:pt x="3382613" y="1706975"/>
                            <a:pt x="3381756" y="1672971"/>
                            <a:pt x="3374041" y="1638681"/>
                          </a:cubicBezTo>
                          <a:cubicBezTo>
                            <a:pt x="3366611" y="1605058"/>
                            <a:pt x="3352991" y="1572768"/>
                            <a:pt x="3335369" y="1542478"/>
                          </a:cubicBezTo>
                          <a:cubicBezTo>
                            <a:pt x="3431477" y="1494663"/>
                            <a:pt x="3522917" y="1437513"/>
                            <a:pt x="3608737" y="1372933"/>
                          </a:cubicBezTo>
                          <a:cubicBezTo>
                            <a:pt x="3650361" y="1382173"/>
                            <a:pt x="3690366" y="1398080"/>
                            <a:pt x="3724847" y="1425416"/>
                          </a:cubicBezTo>
                          <a:cubicBezTo>
                            <a:pt x="3753993" y="1448276"/>
                            <a:pt x="3777901" y="1479804"/>
                            <a:pt x="3796380" y="1515713"/>
                          </a:cubicBezTo>
                          <a:cubicBezTo>
                            <a:pt x="3700653" y="1579341"/>
                            <a:pt x="3602069" y="1637538"/>
                            <a:pt x="3499104" y="1686306"/>
                          </a:cubicBezTo>
                          <a:close/>
                          <a:moveTo>
                            <a:pt x="4150709" y="1235202"/>
                          </a:moveTo>
                          <a:cubicBezTo>
                            <a:pt x="4144804" y="1248728"/>
                            <a:pt x="4136613" y="1260729"/>
                            <a:pt x="4125563" y="1270350"/>
                          </a:cubicBezTo>
                          <a:lnTo>
                            <a:pt x="4073557" y="1312164"/>
                          </a:lnTo>
                          <a:cubicBezTo>
                            <a:pt x="4037552" y="1341406"/>
                            <a:pt x="4000881" y="1369409"/>
                            <a:pt x="3964115" y="1397127"/>
                          </a:cubicBezTo>
                          <a:cubicBezTo>
                            <a:pt x="3914870" y="1434560"/>
                            <a:pt x="3864483" y="1469993"/>
                            <a:pt x="3813524" y="1504378"/>
                          </a:cubicBezTo>
                          <a:cubicBezTo>
                            <a:pt x="3807524" y="1463897"/>
                            <a:pt x="3794855" y="1423130"/>
                            <a:pt x="3771519" y="1385506"/>
                          </a:cubicBezTo>
                          <a:cubicBezTo>
                            <a:pt x="3752279" y="1354169"/>
                            <a:pt x="3726466" y="1326737"/>
                            <a:pt x="3697605" y="1302734"/>
                          </a:cubicBezTo>
                          <a:cubicBezTo>
                            <a:pt x="3770472" y="1243203"/>
                            <a:pt x="3826383" y="1166813"/>
                            <a:pt x="3886486" y="1119854"/>
                          </a:cubicBezTo>
                          <a:cubicBezTo>
                            <a:pt x="3918299" y="1094042"/>
                            <a:pt x="3951542" y="1076706"/>
                            <a:pt x="3987546" y="1069562"/>
                          </a:cubicBezTo>
                          <a:cubicBezTo>
                            <a:pt x="4005358" y="1065276"/>
                            <a:pt x="4024122" y="1064323"/>
                            <a:pt x="4043267" y="1065181"/>
                          </a:cubicBezTo>
                          <a:cubicBezTo>
                            <a:pt x="4063080" y="1065181"/>
                            <a:pt x="4075367" y="1068324"/>
                            <a:pt x="4089749" y="1074230"/>
                          </a:cubicBezTo>
                          <a:cubicBezTo>
                            <a:pt x="4116610" y="1086231"/>
                            <a:pt x="4138994" y="1110996"/>
                            <a:pt x="4150614" y="1141857"/>
                          </a:cubicBezTo>
                          <a:cubicBezTo>
                            <a:pt x="4162235" y="1172813"/>
                            <a:pt x="4162330" y="1207961"/>
                            <a:pt x="4150709" y="1235202"/>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3508E88B-0326-4422-8A96-9B808E600F4F}"/>
                        </a:ext>
                      </a:extLst>
                    </p:cNvPr>
                    <p:cNvSpPr/>
                    <p:nvPr/>
                  </p:nvSpPr>
                  <p:spPr>
                    <a:xfrm>
                      <a:off x="18936632" y="4950703"/>
                      <a:ext cx="1055673" cy="1562586"/>
                    </a:xfrm>
                    <a:custGeom>
                      <a:avLst/>
                      <a:gdLst>
                        <a:gd name="connsiteX0" fmla="*/ 1050893 w 1055673"/>
                        <a:gd name="connsiteY0" fmla="*/ 931556 h 1562586"/>
                        <a:gd name="connsiteX1" fmla="*/ 1021842 w 1055673"/>
                        <a:gd name="connsiteY1" fmla="*/ 774298 h 1562586"/>
                        <a:gd name="connsiteX2" fmla="*/ 969645 w 1055673"/>
                        <a:gd name="connsiteY2" fmla="*/ 627327 h 1562586"/>
                        <a:gd name="connsiteX3" fmla="*/ 586168 w 1055673"/>
                        <a:gd name="connsiteY3" fmla="*/ 142219 h 1562586"/>
                        <a:gd name="connsiteX4" fmla="*/ 0 w 1055673"/>
                        <a:gd name="connsiteY4" fmla="*/ 5154 h 1562586"/>
                        <a:gd name="connsiteX5" fmla="*/ 62865 w 1055673"/>
                        <a:gd name="connsiteY5" fmla="*/ 17727 h 1562586"/>
                        <a:gd name="connsiteX6" fmla="*/ 49530 w 1055673"/>
                        <a:gd name="connsiteY6" fmla="*/ 104214 h 1562586"/>
                        <a:gd name="connsiteX7" fmla="*/ 95345 w 1055673"/>
                        <a:gd name="connsiteY7" fmla="*/ 255090 h 1562586"/>
                        <a:gd name="connsiteX8" fmla="*/ 180975 w 1055673"/>
                        <a:gd name="connsiteY8" fmla="*/ 346340 h 1562586"/>
                        <a:gd name="connsiteX9" fmla="*/ 153638 w 1055673"/>
                        <a:gd name="connsiteY9" fmla="*/ 278331 h 1562586"/>
                        <a:gd name="connsiteX10" fmla="*/ 178117 w 1055673"/>
                        <a:gd name="connsiteY10" fmla="*/ 102785 h 1562586"/>
                        <a:gd name="connsiteX11" fmla="*/ 198596 w 1055673"/>
                        <a:gd name="connsiteY11" fmla="*/ 54017 h 1562586"/>
                        <a:gd name="connsiteX12" fmla="*/ 481203 w 1055673"/>
                        <a:gd name="connsiteY12" fmla="*/ 195940 h 1562586"/>
                        <a:gd name="connsiteX13" fmla="*/ 473869 w 1055673"/>
                        <a:gd name="connsiteY13" fmla="*/ 207941 h 1562586"/>
                        <a:gd name="connsiteX14" fmla="*/ 433292 w 1055673"/>
                        <a:gd name="connsiteY14" fmla="*/ 360246 h 1562586"/>
                        <a:gd name="connsiteX15" fmla="*/ 457962 w 1055673"/>
                        <a:gd name="connsiteY15" fmla="*/ 482928 h 1562586"/>
                        <a:gd name="connsiteX16" fmla="*/ 470630 w 1055673"/>
                        <a:gd name="connsiteY16" fmla="*/ 410729 h 1562586"/>
                        <a:gd name="connsiteX17" fmla="*/ 577596 w 1055673"/>
                        <a:gd name="connsiteY17" fmla="*/ 279474 h 1562586"/>
                        <a:gd name="connsiteX18" fmla="*/ 835533 w 1055673"/>
                        <a:gd name="connsiteY18" fmla="*/ 681715 h 1562586"/>
                        <a:gd name="connsiteX19" fmla="*/ 906875 w 1055673"/>
                        <a:gd name="connsiteY19" fmla="*/ 947367 h 1562586"/>
                        <a:gd name="connsiteX20" fmla="*/ 912114 w 1055673"/>
                        <a:gd name="connsiteY20" fmla="*/ 1082432 h 1562586"/>
                        <a:gd name="connsiteX21" fmla="*/ 904589 w 1055673"/>
                        <a:gd name="connsiteY21" fmla="*/ 1175015 h 1562586"/>
                        <a:gd name="connsiteX22" fmla="*/ 810863 w 1055673"/>
                        <a:gd name="connsiteY22" fmla="*/ 1172729 h 1562586"/>
                        <a:gd name="connsiteX23" fmla="*/ 702850 w 1055673"/>
                        <a:gd name="connsiteY23" fmla="*/ 1129962 h 1562586"/>
                        <a:gd name="connsiteX24" fmla="*/ 805053 w 1055673"/>
                        <a:gd name="connsiteY24" fmla="*/ 1195017 h 1562586"/>
                        <a:gd name="connsiteX25" fmla="*/ 900398 w 1055673"/>
                        <a:gd name="connsiteY25" fmla="*/ 1216163 h 1562586"/>
                        <a:gd name="connsiteX26" fmla="*/ 899541 w 1055673"/>
                        <a:gd name="connsiteY26" fmla="*/ 1224164 h 1562586"/>
                        <a:gd name="connsiteX27" fmla="*/ 889349 w 1055673"/>
                        <a:gd name="connsiteY27" fmla="*/ 1293030 h 1562586"/>
                        <a:gd name="connsiteX28" fmla="*/ 885349 w 1055673"/>
                        <a:gd name="connsiteY28" fmla="*/ 1312270 h 1562586"/>
                        <a:gd name="connsiteX29" fmla="*/ 856964 w 1055673"/>
                        <a:gd name="connsiteY29" fmla="*/ 1311603 h 1562586"/>
                        <a:gd name="connsiteX30" fmla="*/ 792289 w 1055673"/>
                        <a:gd name="connsiteY30" fmla="*/ 1303412 h 1562586"/>
                        <a:gd name="connsiteX31" fmla="*/ 676370 w 1055673"/>
                        <a:gd name="connsiteY31" fmla="*/ 1254644 h 1562586"/>
                        <a:gd name="connsiteX32" fmla="*/ 616934 w 1055673"/>
                        <a:gd name="connsiteY32" fmla="*/ 1185492 h 1562586"/>
                        <a:gd name="connsiteX33" fmla="*/ 661988 w 1055673"/>
                        <a:gd name="connsiteY33" fmla="*/ 1158156 h 1562586"/>
                        <a:gd name="connsiteX34" fmla="*/ 719614 w 1055673"/>
                        <a:gd name="connsiteY34" fmla="*/ 1093576 h 1562586"/>
                        <a:gd name="connsiteX35" fmla="*/ 774097 w 1055673"/>
                        <a:gd name="connsiteY35" fmla="*/ 940985 h 1562586"/>
                        <a:gd name="connsiteX36" fmla="*/ 689134 w 1055673"/>
                        <a:gd name="connsiteY36" fmla="*/ 1069764 h 1562586"/>
                        <a:gd name="connsiteX37" fmla="*/ 632079 w 1055673"/>
                        <a:gd name="connsiteY37" fmla="*/ 1112626 h 1562586"/>
                        <a:gd name="connsiteX38" fmla="*/ 570928 w 1055673"/>
                        <a:gd name="connsiteY38" fmla="*/ 1130438 h 1562586"/>
                        <a:gd name="connsiteX39" fmla="*/ 538734 w 1055673"/>
                        <a:gd name="connsiteY39" fmla="*/ 1130533 h 1562586"/>
                        <a:gd name="connsiteX40" fmla="*/ 539877 w 1055673"/>
                        <a:gd name="connsiteY40" fmla="*/ 1165394 h 1562586"/>
                        <a:gd name="connsiteX41" fmla="*/ 617506 w 1055673"/>
                        <a:gd name="connsiteY41" fmla="*/ 1324081 h 1562586"/>
                        <a:gd name="connsiteX42" fmla="*/ 619792 w 1055673"/>
                        <a:gd name="connsiteY42" fmla="*/ 1325986 h 1562586"/>
                        <a:gd name="connsiteX43" fmla="*/ 518636 w 1055673"/>
                        <a:gd name="connsiteY43" fmla="*/ 1368563 h 1562586"/>
                        <a:gd name="connsiteX44" fmla="*/ 457962 w 1055673"/>
                        <a:gd name="connsiteY44" fmla="*/ 1363991 h 1562586"/>
                        <a:gd name="connsiteX45" fmla="*/ 556927 w 1055673"/>
                        <a:gd name="connsiteY45" fmla="*/ 1406567 h 1562586"/>
                        <a:gd name="connsiteX46" fmla="*/ 686181 w 1055673"/>
                        <a:gd name="connsiteY46" fmla="*/ 1405710 h 1562586"/>
                        <a:gd name="connsiteX47" fmla="*/ 718471 w 1055673"/>
                        <a:gd name="connsiteY47" fmla="*/ 1392089 h 1562586"/>
                        <a:gd name="connsiteX48" fmla="*/ 621221 w 1055673"/>
                        <a:gd name="connsiteY48" fmla="*/ 1475338 h 1562586"/>
                        <a:gd name="connsiteX49" fmla="*/ 561499 w 1055673"/>
                        <a:gd name="connsiteY49" fmla="*/ 1487339 h 1562586"/>
                        <a:gd name="connsiteX50" fmla="*/ 668274 w 1055673"/>
                        <a:gd name="connsiteY50" fmla="*/ 1501627 h 1562586"/>
                        <a:gd name="connsiteX51" fmla="*/ 792575 w 1055673"/>
                        <a:gd name="connsiteY51" fmla="*/ 1465908 h 1562586"/>
                        <a:gd name="connsiteX52" fmla="*/ 827246 w 1055673"/>
                        <a:gd name="connsiteY52" fmla="*/ 1436095 h 1562586"/>
                        <a:gd name="connsiteX53" fmla="*/ 760095 w 1055673"/>
                        <a:gd name="connsiteY53" fmla="*/ 1527249 h 1562586"/>
                        <a:gd name="connsiteX54" fmla="*/ 696087 w 1055673"/>
                        <a:gd name="connsiteY54" fmla="*/ 1562587 h 1562586"/>
                        <a:gd name="connsiteX55" fmla="*/ 823531 w 1055673"/>
                        <a:gd name="connsiteY55" fmla="*/ 1540394 h 1562586"/>
                        <a:gd name="connsiteX56" fmla="*/ 952976 w 1055673"/>
                        <a:gd name="connsiteY56" fmla="*/ 1454573 h 1562586"/>
                        <a:gd name="connsiteX57" fmla="*/ 992981 w 1055673"/>
                        <a:gd name="connsiteY57" fmla="*/ 1386660 h 1562586"/>
                        <a:gd name="connsiteX58" fmla="*/ 1002887 w 1055673"/>
                        <a:gd name="connsiteY58" fmla="*/ 1362848 h 1562586"/>
                        <a:gd name="connsiteX59" fmla="*/ 1015174 w 1055673"/>
                        <a:gd name="connsiteY59" fmla="*/ 1321319 h 1562586"/>
                        <a:gd name="connsiteX60" fmla="*/ 1031462 w 1055673"/>
                        <a:gd name="connsiteY60" fmla="*/ 1244642 h 1562586"/>
                        <a:gd name="connsiteX61" fmla="*/ 1053656 w 1055673"/>
                        <a:gd name="connsiteY61" fmla="*/ 1092433 h 1562586"/>
                        <a:gd name="connsiteX62" fmla="*/ 1050893 w 1055673"/>
                        <a:gd name="connsiteY62" fmla="*/ 931556 h 156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55673" h="1562586">
                          <a:moveTo>
                            <a:pt x="1050893" y="931556"/>
                          </a:moveTo>
                          <a:cubicBezTo>
                            <a:pt x="1045559" y="878501"/>
                            <a:pt x="1036034" y="825733"/>
                            <a:pt x="1021842" y="774298"/>
                          </a:cubicBezTo>
                          <a:cubicBezTo>
                            <a:pt x="1006792" y="724006"/>
                            <a:pt x="989647" y="675429"/>
                            <a:pt x="969645" y="627327"/>
                          </a:cubicBezTo>
                          <a:cubicBezTo>
                            <a:pt x="891349" y="435303"/>
                            <a:pt x="760666" y="258995"/>
                            <a:pt x="586168" y="142219"/>
                          </a:cubicBezTo>
                          <a:cubicBezTo>
                            <a:pt x="411099" y="22299"/>
                            <a:pt x="196501" y="-14944"/>
                            <a:pt x="0" y="5154"/>
                          </a:cubicBezTo>
                          <a:cubicBezTo>
                            <a:pt x="21146" y="8964"/>
                            <a:pt x="42005" y="13250"/>
                            <a:pt x="62865" y="17727"/>
                          </a:cubicBezTo>
                          <a:cubicBezTo>
                            <a:pt x="52483" y="54208"/>
                            <a:pt x="47815" y="69162"/>
                            <a:pt x="49530" y="104214"/>
                          </a:cubicBezTo>
                          <a:cubicBezTo>
                            <a:pt x="52197" y="158316"/>
                            <a:pt x="70390" y="211275"/>
                            <a:pt x="95345" y="255090"/>
                          </a:cubicBezTo>
                          <a:cubicBezTo>
                            <a:pt x="118015" y="294905"/>
                            <a:pt x="148780" y="317003"/>
                            <a:pt x="180975" y="346340"/>
                          </a:cubicBezTo>
                          <a:cubicBezTo>
                            <a:pt x="180975" y="346340"/>
                            <a:pt x="159639" y="326909"/>
                            <a:pt x="153638" y="278331"/>
                          </a:cubicBezTo>
                          <a:cubicBezTo>
                            <a:pt x="147638" y="229754"/>
                            <a:pt x="147066" y="181462"/>
                            <a:pt x="178117" y="102785"/>
                          </a:cubicBezTo>
                          <a:cubicBezTo>
                            <a:pt x="186880" y="80592"/>
                            <a:pt x="193548" y="65066"/>
                            <a:pt x="198596" y="54017"/>
                          </a:cubicBezTo>
                          <a:cubicBezTo>
                            <a:pt x="301942" y="87260"/>
                            <a:pt x="398145" y="133075"/>
                            <a:pt x="481203" y="195940"/>
                          </a:cubicBezTo>
                          <a:cubicBezTo>
                            <a:pt x="478822" y="199750"/>
                            <a:pt x="476440" y="203274"/>
                            <a:pt x="473869" y="207941"/>
                          </a:cubicBezTo>
                          <a:cubicBezTo>
                            <a:pt x="447675" y="255376"/>
                            <a:pt x="435197" y="309954"/>
                            <a:pt x="433292" y="360246"/>
                          </a:cubicBezTo>
                          <a:cubicBezTo>
                            <a:pt x="431578" y="405966"/>
                            <a:pt x="446056" y="441018"/>
                            <a:pt x="457962" y="482928"/>
                          </a:cubicBezTo>
                          <a:cubicBezTo>
                            <a:pt x="457962" y="482928"/>
                            <a:pt x="450056" y="455115"/>
                            <a:pt x="470630" y="410729"/>
                          </a:cubicBezTo>
                          <a:cubicBezTo>
                            <a:pt x="490538" y="367771"/>
                            <a:pt x="514826" y="327671"/>
                            <a:pt x="577596" y="279474"/>
                          </a:cubicBezTo>
                          <a:cubicBezTo>
                            <a:pt x="691420" y="392441"/>
                            <a:pt x="776002" y="532363"/>
                            <a:pt x="835533" y="681715"/>
                          </a:cubicBezTo>
                          <a:cubicBezTo>
                            <a:pt x="868966" y="769821"/>
                            <a:pt x="896112" y="858023"/>
                            <a:pt x="906875" y="947367"/>
                          </a:cubicBezTo>
                          <a:cubicBezTo>
                            <a:pt x="912305" y="991849"/>
                            <a:pt x="913924" y="1038998"/>
                            <a:pt x="912114" y="1082432"/>
                          </a:cubicBezTo>
                          <a:cubicBezTo>
                            <a:pt x="910209" y="1111959"/>
                            <a:pt x="907542" y="1143487"/>
                            <a:pt x="904589" y="1175015"/>
                          </a:cubicBezTo>
                          <a:cubicBezTo>
                            <a:pt x="874109" y="1177682"/>
                            <a:pt x="842010" y="1177491"/>
                            <a:pt x="810863" y="1172729"/>
                          </a:cubicBezTo>
                          <a:cubicBezTo>
                            <a:pt x="772954" y="1166442"/>
                            <a:pt x="733901" y="1155489"/>
                            <a:pt x="702850" y="1129962"/>
                          </a:cubicBezTo>
                          <a:cubicBezTo>
                            <a:pt x="728567" y="1161204"/>
                            <a:pt x="766667" y="1180825"/>
                            <a:pt x="805053" y="1195017"/>
                          </a:cubicBezTo>
                          <a:cubicBezTo>
                            <a:pt x="835723" y="1205781"/>
                            <a:pt x="867347" y="1212353"/>
                            <a:pt x="900398" y="1216163"/>
                          </a:cubicBezTo>
                          <a:cubicBezTo>
                            <a:pt x="900113" y="1218830"/>
                            <a:pt x="899922" y="1221592"/>
                            <a:pt x="899541" y="1224164"/>
                          </a:cubicBezTo>
                          <a:cubicBezTo>
                            <a:pt x="896588" y="1247595"/>
                            <a:pt x="893540" y="1271217"/>
                            <a:pt x="889349" y="1293030"/>
                          </a:cubicBezTo>
                          <a:cubicBezTo>
                            <a:pt x="888111" y="1299602"/>
                            <a:pt x="886682" y="1306079"/>
                            <a:pt x="885349" y="1312270"/>
                          </a:cubicBezTo>
                          <a:lnTo>
                            <a:pt x="856964" y="1311603"/>
                          </a:lnTo>
                          <a:cubicBezTo>
                            <a:pt x="834771" y="1310460"/>
                            <a:pt x="813244" y="1307793"/>
                            <a:pt x="792289" y="1303412"/>
                          </a:cubicBezTo>
                          <a:cubicBezTo>
                            <a:pt x="750856" y="1294649"/>
                            <a:pt x="710374" y="1277789"/>
                            <a:pt x="676370" y="1254644"/>
                          </a:cubicBezTo>
                          <a:cubicBezTo>
                            <a:pt x="650462" y="1237689"/>
                            <a:pt x="629031" y="1211019"/>
                            <a:pt x="616934" y="1185492"/>
                          </a:cubicBezTo>
                          <a:cubicBezTo>
                            <a:pt x="633317" y="1177967"/>
                            <a:pt x="647700" y="1168728"/>
                            <a:pt x="661988" y="1158156"/>
                          </a:cubicBezTo>
                          <a:cubicBezTo>
                            <a:pt x="685609" y="1140153"/>
                            <a:pt x="704850" y="1117389"/>
                            <a:pt x="719614" y="1093576"/>
                          </a:cubicBezTo>
                          <a:cubicBezTo>
                            <a:pt x="749522" y="1046046"/>
                            <a:pt x="766572" y="993659"/>
                            <a:pt x="774097" y="940985"/>
                          </a:cubicBezTo>
                          <a:cubicBezTo>
                            <a:pt x="752761" y="989468"/>
                            <a:pt x="723614" y="1033854"/>
                            <a:pt x="689134" y="1069764"/>
                          </a:cubicBezTo>
                          <a:cubicBezTo>
                            <a:pt x="671513" y="1087289"/>
                            <a:pt x="652748" y="1102053"/>
                            <a:pt x="632079" y="1112626"/>
                          </a:cubicBezTo>
                          <a:cubicBezTo>
                            <a:pt x="612553" y="1123104"/>
                            <a:pt x="587216" y="1130438"/>
                            <a:pt x="570928" y="1130438"/>
                          </a:cubicBezTo>
                          <a:lnTo>
                            <a:pt x="538734" y="1130533"/>
                          </a:lnTo>
                          <a:lnTo>
                            <a:pt x="539877" y="1165394"/>
                          </a:lnTo>
                          <a:cubicBezTo>
                            <a:pt x="542163" y="1233498"/>
                            <a:pt x="576167" y="1283219"/>
                            <a:pt x="617506" y="1324081"/>
                          </a:cubicBezTo>
                          <a:cubicBezTo>
                            <a:pt x="618268" y="1324748"/>
                            <a:pt x="619030" y="1325319"/>
                            <a:pt x="619792" y="1325986"/>
                          </a:cubicBezTo>
                          <a:cubicBezTo>
                            <a:pt x="582358" y="1353132"/>
                            <a:pt x="551021" y="1362848"/>
                            <a:pt x="518636" y="1368563"/>
                          </a:cubicBezTo>
                          <a:cubicBezTo>
                            <a:pt x="480155" y="1375421"/>
                            <a:pt x="457962" y="1363991"/>
                            <a:pt x="457962" y="1363991"/>
                          </a:cubicBezTo>
                          <a:cubicBezTo>
                            <a:pt x="491395" y="1381136"/>
                            <a:pt x="519017" y="1398852"/>
                            <a:pt x="556927" y="1406567"/>
                          </a:cubicBezTo>
                          <a:cubicBezTo>
                            <a:pt x="598551" y="1414949"/>
                            <a:pt x="644747" y="1416188"/>
                            <a:pt x="686181" y="1405710"/>
                          </a:cubicBezTo>
                          <a:cubicBezTo>
                            <a:pt x="700278" y="1402091"/>
                            <a:pt x="709517" y="1397519"/>
                            <a:pt x="718471" y="1392089"/>
                          </a:cubicBezTo>
                          <a:cubicBezTo>
                            <a:pt x="685514" y="1439333"/>
                            <a:pt x="654748" y="1459241"/>
                            <a:pt x="621221" y="1475338"/>
                          </a:cubicBezTo>
                          <a:cubicBezTo>
                            <a:pt x="585978" y="1492292"/>
                            <a:pt x="561594" y="1487339"/>
                            <a:pt x="561499" y="1487339"/>
                          </a:cubicBezTo>
                          <a:cubicBezTo>
                            <a:pt x="598360" y="1494864"/>
                            <a:pt x="629698" y="1504484"/>
                            <a:pt x="668274" y="1501627"/>
                          </a:cubicBezTo>
                          <a:cubicBezTo>
                            <a:pt x="710660" y="1498484"/>
                            <a:pt x="755428" y="1487244"/>
                            <a:pt x="792575" y="1465908"/>
                          </a:cubicBezTo>
                          <a:cubicBezTo>
                            <a:pt x="809339" y="1456193"/>
                            <a:pt x="817435" y="1447049"/>
                            <a:pt x="827246" y="1436095"/>
                          </a:cubicBezTo>
                          <a:cubicBezTo>
                            <a:pt x="808577" y="1477719"/>
                            <a:pt x="785717" y="1503151"/>
                            <a:pt x="760095" y="1527249"/>
                          </a:cubicBezTo>
                          <a:cubicBezTo>
                            <a:pt x="725805" y="1559444"/>
                            <a:pt x="696087" y="1562587"/>
                            <a:pt x="696087" y="1562587"/>
                          </a:cubicBezTo>
                          <a:cubicBezTo>
                            <a:pt x="741045" y="1557824"/>
                            <a:pt x="780383" y="1557634"/>
                            <a:pt x="823531" y="1540394"/>
                          </a:cubicBezTo>
                          <a:cubicBezTo>
                            <a:pt x="870966" y="1521439"/>
                            <a:pt x="918210" y="1492388"/>
                            <a:pt x="952976" y="1454573"/>
                          </a:cubicBezTo>
                          <a:cubicBezTo>
                            <a:pt x="975074" y="1430475"/>
                            <a:pt x="980408" y="1417140"/>
                            <a:pt x="992981" y="1386660"/>
                          </a:cubicBezTo>
                          <a:cubicBezTo>
                            <a:pt x="997077" y="1378088"/>
                            <a:pt x="1000982" y="1369134"/>
                            <a:pt x="1002887" y="1362848"/>
                          </a:cubicBezTo>
                          <a:cubicBezTo>
                            <a:pt x="1008412" y="1347608"/>
                            <a:pt x="1011650" y="1334749"/>
                            <a:pt x="1015174" y="1321319"/>
                          </a:cubicBezTo>
                          <a:cubicBezTo>
                            <a:pt x="1021937" y="1294934"/>
                            <a:pt x="1026700" y="1269884"/>
                            <a:pt x="1031462" y="1244642"/>
                          </a:cubicBezTo>
                          <a:cubicBezTo>
                            <a:pt x="1040416" y="1193684"/>
                            <a:pt x="1048417" y="1145868"/>
                            <a:pt x="1053656" y="1092433"/>
                          </a:cubicBezTo>
                          <a:cubicBezTo>
                            <a:pt x="1057084" y="1036902"/>
                            <a:pt x="1056132" y="985086"/>
                            <a:pt x="1050893" y="931556"/>
                          </a:cubicBezTo>
                          <a:close/>
                        </a:path>
                      </a:pathLst>
                    </a:custGeom>
                    <a:grpFill/>
                    <a:ln w="952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ACA3ACB-E6F3-4972-B859-95ADDD77D337}"/>
                        </a:ext>
                      </a:extLst>
                    </p:cNvPr>
                    <p:cNvSpPr/>
                    <p:nvPr/>
                  </p:nvSpPr>
                  <p:spPr>
                    <a:xfrm>
                      <a:off x="17328049" y="6875907"/>
                      <a:ext cx="1840801" cy="812763"/>
                    </a:xfrm>
                    <a:custGeom>
                      <a:avLst/>
                      <a:gdLst>
                        <a:gd name="connsiteX0" fmla="*/ 1742789 w 1840801"/>
                        <a:gd name="connsiteY0" fmla="*/ 244888 h 812763"/>
                        <a:gd name="connsiteX1" fmla="*/ 1613535 w 1840801"/>
                        <a:gd name="connsiteY1" fmla="*/ 243269 h 812763"/>
                        <a:gd name="connsiteX2" fmla="*/ 1588770 w 1840801"/>
                        <a:gd name="connsiteY2" fmla="*/ 252317 h 812763"/>
                        <a:gd name="connsiteX3" fmla="*/ 1598867 w 1840801"/>
                        <a:gd name="connsiteY3" fmla="*/ 237268 h 812763"/>
                        <a:gd name="connsiteX4" fmla="*/ 1702880 w 1840801"/>
                        <a:gd name="connsiteY4" fmla="*/ 149447 h 812763"/>
                        <a:gd name="connsiteX5" fmla="*/ 1762792 w 1840801"/>
                        <a:gd name="connsiteY5" fmla="*/ 138589 h 812763"/>
                        <a:gd name="connsiteX6" fmla="*/ 1656302 w 1840801"/>
                        <a:gd name="connsiteY6" fmla="*/ 122206 h 812763"/>
                        <a:gd name="connsiteX7" fmla="*/ 1533239 w 1840801"/>
                        <a:gd name="connsiteY7" fmla="*/ 154686 h 812763"/>
                        <a:gd name="connsiteX8" fmla="*/ 1614678 w 1840801"/>
                        <a:gd name="connsiteY8" fmla="*/ 34004 h 812763"/>
                        <a:gd name="connsiteX9" fmla="*/ 1679353 w 1840801"/>
                        <a:gd name="connsiteY9" fmla="*/ 0 h 812763"/>
                        <a:gd name="connsiteX10" fmla="*/ 1551527 w 1840801"/>
                        <a:gd name="connsiteY10" fmla="*/ 19717 h 812763"/>
                        <a:gd name="connsiteX11" fmla="*/ 1420368 w 1840801"/>
                        <a:gd name="connsiteY11" fmla="*/ 102965 h 812763"/>
                        <a:gd name="connsiteX12" fmla="*/ 1393984 w 1840801"/>
                        <a:gd name="connsiteY12" fmla="*/ 138113 h 812763"/>
                        <a:gd name="connsiteX13" fmla="*/ 1393508 w 1840801"/>
                        <a:gd name="connsiteY13" fmla="*/ 137827 h 812763"/>
                        <a:gd name="connsiteX14" fmla="*/ 1389222 w 1840801"/>
                        <a:gd name="connsiteY14" fmla="*/ 147638 h 812763"/>
                        <a:gd name="connsiteX15" fmla="*/ 1377125 w 1840801"/>
                        <a:gd name="connsiteY15" fmla="*/ 174498 h 812763"/>
                        <a:gd name="connsiteX16" fmla="*/ 1377696 w 1840801"/>
                        <a:gd name="connsiteY16" fmla="*/ 174784 h 812763"/>
                        <a:gd name="connsiteX17" fmla="*/ 1306735 w 1840801"/>
                        <a:gd name="connsiteY17" fmla="*/ 349472 h 812763"/>
                        <a:gd name="connsiteX18" fmla="*/ 1305211 w 1840801"/>
                        <a:gd name="connsiteY18" fmla="*/ 352044 h 812763"/>
                        <a:gd name="connsiteX19" fmla="*/ 1305592 w 1840801"/>
                        <a:gd name="connsiteY19" fmla="*/ 352234 h 812763"/>
                        <a:gd name="connsiteX20" fmla="*/ 1305116 w 1840801"/>
                        <a:gd name="connsiteY20" fmla="*/ 353473 h 812763"/>
                        <a:gd name="connsiteX21" fmla="*/ 1305878 w 1840801"/>
                        <a:gd name="connsiteY21" fmla="*/ 352425 h 812763"/>
                        <a:gd name="connsiteX22" fmla="*/ 1398175 w 1840801"/>
                        <a:gd name="connsiteY22" fmla="*/ 417862 h 812763"/>
                        <a:gd name="connsiteX23" fmla="*/ 1462468 w 1840801"/>
                        <a:gd name="connsiteY23" fmla="*/ 514540 h 812763"/>
                        <a:gd name="connsiteX24" fmla="*/ 1415606 w 1840801"/>
                        <a:gd name="connsiteY24" fmla="*/ 402812 h 812763"/>
                        <a:gd name="connsiteX25" fmla="*/ 1332929 w 1840801"/>
                        <a:gd name="connsiteY25" fmla="*/ 316230 h 812763"/>
                        <a:gd name="connsiteX26" fmla="*/ 1408272 w 1840801"/>
                        <a:gd name="connsiteY26" fmla="*/ 215360 h 812763"/>
                        <a:gd name="connsiteX27" fmla="*/ 1524286 w 1840801"/>
                        <a:gd name="connsiteY27" fmla="*/ 351568 h 812763"/>
                        <a:gd name="connsiteX28" fmla="*/ 1568958 w 1840801"/>
                        <a:gd name="connsiteY28" fmla="*/ 436912 h 812763"/>
                        <a:gd name="connsiteX29" fmla="*/ 1584103 w 1840801"/>
                        <a:gd name="connsiteY29" fmla="*/ 484441 h 812763"/>
                        <a:gd name="connsiteX30" fmla="*/ 1275302 w 1840801"/>
                        <a:gd name="connsiteY30" fmla="*/ 612648 h 812763"/>
                        <a:gd name="connsiteX31" fmla="*/ 1259300 w 1840801"/>
                        <a:gd name="connsiteY31" fmla="*/ 461200 h 812763"/>
                        <a:gd name="connsiteX32" fmla="*/ 1190149 w 1840801"/>
                        <a:gd name="connsiteY32" fmla="*/ 347186 h 812763"/>
                        <a:gd name="connsiteX33" fmla="*/ 1203674 w 1840801"/>
                        <a:gd name="connsiteY33" fmla="*/ 424148 h 812763"/>
                        <a:gd name="connsiteX34" fmla="*/ 1139571 w 1840801"/>
                        <a:gd name="connsiteY34" fmla="*/ 601789 h 812763"/>
                        <a:gd name="connsiteX35" fmla="*/ 1108234 w 1840801"/>
                        <a:gd name="connsiteY35" fmla="*/ 647129 h 812763"/>
                        <a:gd name="connsiteX36" fmla="*/ 832009 w 1840801"/>
                        <a:gd name="connsiteY36" fmla="*/ 678561 h 812763"/>
                        <a:gd name="connsiteX37" fmla="*/ 413480 w 1840801"/>
                        <a:gd name="connsiteY37" fmla="*/ 686467 h 812763"/>
                        <a:gd name="connsiteX38" fmla="*/ 0 w 1840801"/>
                        <a:gd name="connsiteY38" fmla="*/ 607219 h 812763"/>
                        <a:gd name="connsiteX39" fmla="*/ 401288 w 1840801"/>
                        <a:gd name="connsiteY39" fmla="*/ 777526 h 812763"/>
                        <a:gd name="connsiteX40" fmla="*/ 838010 w 1840801"/>
                        <a:gd name="connsiteY40" fmla="*/ 812482 h 812763"/>
                        <a:gd name="connsiteX41" fmla="*/ 1056894 w 1840801"/>
                        <a:gd name="connsiteY41" fmla="*/ 798100 h 812763"/>
                        <a:gd name="connsiteX42" fmla="*/ 1276255 w 1840801"/>
                        <a:gd name="connsiteY42" fmla="*/ 759238 h 812763"/>
                        <a:gd name="connsiteX43" fmla="*/ 1681543 w 1840801"/>
                        <a:gd name="connsiteY43" fmla="*/ 564261 h 812763"/>
                        <a:gd name="connsiteX44" fmla="*/ 1711547 w 1840801"/>
                        <a:gd name="connsiteY44" fmla="*/ 542925 h 812763"/>
                        <a:gd name="connsiteX45" fmla="*/ 1706690 w 1840801"/>
                        <a:gd name="connsiteY45" fmla="*/ 512255 h 812763"/>
                        <a:gd name="connsiteX46" fmla="*/ 1663732 w 1840801"/>
                        <a:gd name="connsiteY46" fmla="*/ 391668 h 812763"/>
                        <a:gd name="connsiteX47" fmla="*/ 1640300 w 1840801"/>
                        <a:gd name="connsiteY47" fmla="*/ 353758 h 812763"/>
                        <a:gd name="connsiteX48" fmla="*/ 1656398 w 1840801"/>
                        <a:gd name="connsiteY48" fmla="*/ 340138 h 812763"/>
                        <a:gd name="connsiteX49" fmla="*/ 1780223 w 1840801"/>
                        <a:gd name="connsiteY49" fmla="*/ 283655 h 812763"/>
                        <a:gd name="connsiteX50" fmla="*/ 1840802 w 1840801"/>
                        <a:gd name="connsiteY50" fmla="*/ 289370 h 812763"/>
                        <a:gd name="connsiteX51" fmla="*/ 1742789 w 1840801"/>
                        <a:gd name="connsiteY51" fmla="*/ 244888 h 81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840801" h="812763">
                          <a:moveTo>
                            <a:pt x="1742789" y="244888"/>
                          </a:moveTo>
                          <a:cubicBezTo>
                            <a:pt x="1701260" y="235648"/>
                            <a:pt x="1655159" y="233553"/>
                            <a:pt x="1613535" y="243269"/>
                          </a:cubicBezTo>
                          <a:cubicBezTo>
                            <a:pt x="1603153" y="245650"/>
                            <a:pt x="1595723" y="248888"/>
                            <a:pt x="1588770" y="252317"/>
                          </a:cubicBezTo>
                          <a:cubicBezTo>
                            <a:pt x="1591818" y="247745"/>
                            <a:pt x="1594866" y="243078"/>
                            <a:pt x="1598867" y="237268"/>
                          </a:cubicBezTo>
                          <a:cubicBezTo>
                            <a:pt x="1634776" y="185261"/>
                            <a:pt x="1667256" y="165735"/>
                            <a:pt x="1702880" y="149447"/>
                          </a:cubicBezTo>
                          <a:cubicBezTo>
                            <a:pt x="1738503" y="133159"/>
                            <a:pt x="1762792" y="138589"/>
                            <a:pt x="1762792" y="138589"/>
                          </a:cubicBezTo>
                          <a:cubicBezTo>
                            <a:pt x="1726025" y="130397"/>
                            <a:pt x="1694974" y="120110"/>
                            <a:pt x="1656302" y="122206"/>
                          </a:cubicBezTo>
                          <a:cubicBezTo>
                            <a:pt x="1614488" y="124492"/>
                            <a:pt x="1570387" y="134683"/>
                            <a:pt x="1533239" y="154686"/>
                          </a:cubicBezTo>
                          <a:cubicBezTo>
                            <a:pt x="1554861" y="94202"/>
                            <a:pt x="1582769" y="62865"/>
                            <a:pt x="1614678" y="34004"/>
                          </a:cubicBezTo>
                          <a:cubicBezTo>
                            <a:pt x="1649540" y="2477"/>
                            <a:pt x="1679353" y="0"/>
                            <a:pt x="1679353" y="0"/>
                          </a:cubicBezTo>
                          <a:cubicBezTo>
                            <a:pt x="1634300" y="3810"/>
                            <a:pt x="1594961" y="3334"/>
                            <a:pt x="1551527" y="19717"/>
                          </a:cubicBezTo>
                          <a:cubicBezTo>
                            <a:pt x="1503712" y="37719"/>
                            <a:pt x="1455897" y="65818"/>
                            <a:pt x="1420368" y="102965"/>
                          </a:cubicBezTo>
                          <a:cubicBezTo>
                            <a:pt x="1407509" y="116396"/>
                            <a:pt x="1400270" y="126492"/>
                            <a:pt x="1393984" y="138113"/>
                          </a:cubicBezTo>
                          <a:lnTo>
                            <a:pt x="1393508" y="137827"/>
                          </a:lnTo>
                          <a:lnTo>
                            <a:pt x="1389222" y="147638"/>
                          </a:lnTo>
                          <a:cubicBezTo>
                            <a:pt x="1385602" y="155257"/>
                            <a:pt x="1381887" y="163639"/>
                            <a:pt x="1377125" y="174498"/>
                          </a:cubicBezTo>
                          <a:lnTo>
                            <a:pt x="1377696" y="174784"/>
                          </a:lnTo>
                          <a:cubicBezTo>
                            <a:pt x="1352741" y="232315"/>
                            <a:pt x="1329118" y="290513"/>
                            <a:pt x="1306735" y="349472"/>
                          </a:cubicBezTo>
                          <a:lnTo>
                            <a:pt x="1305211" y="352044"/>
                          </a:lnTo>
                          <a:cubicBezTo>
                            <a:pt x="1305306" y="352139"/>
                            <a:pt x="1305497" y="352234"/>
                            <a:pt x="1305592" y="352234"/>
                          </a:cubicBezTo>
                          <a:cubicBezTo>
                            <a:pt x="1305401" y="352615"/>
                            <a:pt x="1305211" y="352996"/>
                            <a:pt x="1305116" y="353473"/>
                          </a:cubicBezTo>
                          <a:cubicBezTo>
                            <a:pt x="1305401" y="353092"/>
                            <a:pt x="1305592" y="352806"/>
                            <a:pt x="1305878" y="352425"/>
                          </a:cubicBezTo>
                          <a:cubicBezTo>
                            <a:pt x="1337977" y="368522"/>
                            <a:pt x="1370552" y="391573"/>
                            <a:pt x="1398175" y="417862"/>
                          </a:cubicBezTo>
                          <a:cubicBezTo>
                            <a:pt x="1425797" y="444627"/>
                            <a:pt x="1451515" y="475964"/>
                            <a:pt x="1462468" y="514540"/>
                          </a:cubicBezTo>
                          <a:cubicBezTo>
                            <a:pt x="1459135" y="474155"/>
                            <a:pt x="1439037" y="436340"/>
                            <a:pt x="1415606" y="402812"/>
                          </a:cubicBezTo>
                          <a:cubicBezTo>
                            <a:pt x="1392365" y="370618"/>
                            <a:pt x="1365599" y="342043"/>
                            <a:pt x="1332929" y="316230"/>
                          </a:cubicBezTo>
                          <a:cubicBezTo>
                            <a:pt x="1358360" y="282797"/>
                            <a:pt x="1383792" y="249364"/>
                            <a:pt x="1408272" y="215360"/>
                          </a:cubicBezTo>
                          <a:cubicBezTo>
                            <a:pt x="1451134" y="258128"/>
                            <a:pt x="1492377" y="303943"/>
                            <a:pt x="1524286" y="351568"/>
                          </a:cubicBezTo>
                          <a:cubicBezTo>
                            <a:pt x="1541622" y="378619"/>
                            <a:pt x="1557052" y="407480"/>
                            <a:pt x="1568958" y="436912"/>
                          </a:cubicBezTo>
                          <a:cubicBezTo>
                            <a:pt x="1575054" y="451675"/>
                            <a:pt x="1580388" y="468725"/>
                            <a:pt x="1584103" y="484441"/>
                          </a:cubicBezTo>
                          <a:cubicBezTo>
                            <a:pt x="1487043" y="538163"/>
                            <a:pt x="1381030" y="582930"/>
                            <a:pt x="1275302" y="612648"/>
                          </a:cubicBezTo>
                          <a:cubicBezTo>
                            <a:pt x="1280827" y="560641"/>
                            <a:pt x="1274159" y="507587"/>
                            <a:pt x="1259300" y="461200"/>
                          </a:cubicBezTo>
                          <a:cubicBezTo>
                            <a:pt x="1244441" y="414719"/>
                            <a:pt x="1217295" y="384905"/>
                            <a:pt x="1190149" y="347186"/>
                          </a:cubicBezTo>
                          <a:cubicBezTo>
                            <a:pt x="1190149" y="347186"/>
                            <a:pt x="1208151" y="372142"/>
                            <a:pt x="1203674" y="424148"/>
                          </a:cubicBezTo>
                          <a:cubicBezTo>
                            <a:pt x="1199198" y="476155"/>
                            <a:pt x="1189197" y="526637"/>
                            <a:pt x="1139571" y="601789"/>
                          </a:cubicBezTo>
                          <a:cubicBezTo>
                            <a:pt x="1125950" y="622459"/>
                            <a:pt x="1115854" y="636746"/>
                            <a:pt x="1108234" y="647129"/>
                          </a:cubicBezTo>
                          <a:cubicBezTo>
                            <a:pt x="1017556" y="661702"/>
                            <a:pt x="924782" y="672179"/>
                            <a:pt x="832009" y="678561"/>
                          </a:cubicBezTo>
                          <a:cubicBezTo>
                            <a:pt x="692944" y="688562"/>
                            <a:pt x="551879" y="693230"/>
                            <a:pt x="413480" y="686467"/>
                          </a:cubicBezTo>
                          <a:cubicBezTo>
                            <a:pt x="275368" y="677513"/>
                            <a:pt x="135827" y="655320"/>
                            <a:pt x="0" y="607219"/>
                          </a:cubicBezTo>
                          <a:cubicBezTo>
                            <a:pt x="116205" y="694468"/>
                            <a:pt x="257366" y="746855"/>
                            <a:pt x="401288" y="777526"/>
                          </a:cubicBezTo>
                          <a:cubicBezTo>
                            <a:pt x="546354" y="806101"/>
                            <a:pt x="691896" y="814483"/>
                            <a:pt x="838010" y="812482"/>
                          </a:cubicBezTo>
                          <a:cubicBezTo>
                            <a:pt x="911066" y="812292"/>
                            <a:pt x="983933" y="805720"/>
                            <a:pt x="1056894" y="798100"/>
                          </a:cubicBezTo>
                          <a:cubicBezTo>
                            <a:pt x="1129951" y="790480"/>
                            <a:pt x="1202912" y="778669"/>
                            <a:pt x="1276255" y="759238"/>
                          </a:cubicBezTo>
                          <a:cubicBezTo>
                            <a:pt x="1425321" y="719804"/>
                            <a:pt x="1557338" y="652653"/>
                            <a:pt x="1681543" y="564261"/>
                          </a:cubicBezTo>
                          <a:lnTo>
                            <a:pt x="1711547" y="542925"/>
                          </a:lnTo>
                          <a:lnTo>
                            <a:pt x="1706690" y="512255"/>
                          </a:lnTo>
                          <a:cubicBezTo>
                            <a:pt x="1698498" y="460724"/>
                            <a:pt x="1682496" y="428530"/>
                            <a:pt x="1663732" y="391668"/>
                          </a:cubicBezTo>
                          <a:cubicBezTo>
                            <a:pt x="1656683" y="378523"/>
                            <a:pt x="1648492" y="366141"/>
                            <a:pt x="1640300" y="353758"/>
                          </a:cubicBezTo>
                          <a:cubicBezTo>
                            <a:pt x="1644968" y="349758"/>
                            <a:pt x="1650111" y="345281"/>
                            <a:pt x="1656398" y="340138"/>
                          </a:cubicBezTo>
                          <a:cubicBezTo>
                            <a:pt x="1704975" y="299752"/>
                            <a:pt x="1741551" y="289750"/>
                            <a:pt x="1780223" y="283655"/>
                          </a:cubicBezTo>
                          <a:cubicBezTo>
                            <a:pt x="1818894" y="277558"/>
                            <a:pt x="1840802" y="289370"/>
                            <a:pt x="1840802" y="289370"/>
                          </a:cubicBezTo>
                          <a:cubicBezTo>
                            <a:pt x="1807750" y="271558"/>
                            <a:pt x="1780604" y="253270"/>
                            <a:pt x="1742789" y="244888"/>
                          </a:cubicBezTo>
                          <a:close/>
                        </a:path>
                      </a:pathLst>
                    </a:custGeom>
                    <a:grpFill/>
                    <a:ln w="9525"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D6B46348-2D77-4A36-BD07-A45E5F878064}"/>
                        </a:ext>
                      </a:extLst>
                    </p:cNvPr>
                    <p:cNvSpPr/>
                    <p:nvPr/>
                  </p:nvSpPr>
                  <p:spPr>
                    <a:xfrm>
                      <a:off x="16524937" y="3540301"/>
                      <a:ext cx="3390673" cy="2878884"/>
                    </a:xfrm>
                    <a:custGeom>
                      <a:avLst/>
                      <a:gdLst>
                        <a:gd name="connsiteX0" fmla="*/ 549461 w 3390673"/>
                        <a:gd name="connsiteY0" fmla="*/ 2876310 h 2878884"/>
                        <a:gd name="connsiteX1" fmla="*/ 1278124 w 3390673"/>
                        <a:gd name="connsiteY1" fmla="*/ 2633232 h 2878884"/>
                        <a:gd name="connsiteX2" fmla="*/ 567178 w 3390673"/>
                        <a:gd name="connsiteY2" fmla="*/ 2754961 h 2878884"/>
                        <a:gd name="connsiteX3" fmla="*/ 46351 w 3390673"/>
                        <a:gd name="connsiteY3" fmla="*/ 2402917 h 2878884"/>
                        <a:gd name="connsiteX4" fmla="*/ 67115 w 3390673"/>
                        <a:gd name="connsiteY4" fmla="*/ 2297856 h 2878884"/>
                        <a:gd name="connsiteX5" fmla="*/ 172938 w 3390673"/>
                        <a:gd name="connsiteY5" fmla="*/ 2348625 h 2878884"/>
                        <a:gd name="connsiteX6" fmla="*/ 759107 w 3390673"/>
                        <a:gd name="connsiteY6" fmla="*/ 2333575 h 2878884"/>
                        <a:gd name="connsiteX7" fmla="*/ 212086 w 3390673"/>
                        <a:gd name="connsiteY7" fmla="*/ 2265376 h 2878884"/>
                        <a:gd name="connsiteX8" fmla="*/ 95309 w 3390673"/>
                        <a:gd name="connsiteY8" fmla="*/ 2179937 h 2878884"/>
                        <a:gd name="connsiteX9" fmla="*/ 237708 w 3390673"/>
                        <a:gd name="connsiteY9" fmla="*/ 1756360 h 2878884"/>
                        <a:gd name="connsiteX10" fmla="*/ 592610 w 3390673"/>
                        <a:gd name="connsiteY10" fmla="*/ 1588339 h 2878884"/>
                        <a:gd name="connsiteX11" fmla="*/ 1085052 w 3390673"/>
                        <a:gd name="connsiteY11" fmla="*/ 1547953 h 2878884"/>
                        <a:gd name="connsiteX12" fmla="*/ 1566636 w 3390673"/>
                        <a:gd name="connsiteY12" fmla="*/ 1703306 h 2878884"/>
                        <a:gd name="connsiteX13" fmla="*/ 1095720 w 3390673"/>
                        <a:gd name="connsiteY13" fmla="*/ 1487565 h 2878884"/>
                        <a:gd name="connsiteX14" fmla="*/ 566130 w 3390673"/>
                        <a:gd name="connsiteY14" fmla="*/ 1468515 h 2878884"/>
                        <a:gd name="connsiteX15" fmla="*/ 347817 w 3390673"/>
                        <a:gd name="connsiteY15" fmla="*/ 1524236 h 2878884"/>
                        <a:gd name="connsiteX16" fmla="*/ 474595 w 3390673"/>
                        <a:gd name="connsiteY16" fmla="*/ 1306685 h 2878884"/>
                        <a:gd name="connsiteX17" fmla="*/ 810923 w 3390673"/>
                        <a:gd name="connsiteY17" fmla="*/ 889395 h 2878884"/>
                        <a:gd name="connsiteX18" fmla="*/ 1040380 w 3390673"/>
                        <a:gd name="connsiteY18" fmla="*/ 1185622 h 2878884"/>
                        <a:gd name="connsiteX19" fmla="*/ 1447859 w 3390673"/>
                        <a:gd name="connsiteY19" fmla="*/ 1443940 h 2878884"/>
                        <a:gd name="connsiteX20" fmla="*/ 1911536 w 3390673"/>
                        <a:gd name="connsiteY20" fmla="*/ 1523760 h 2878884"/>
                        <a:gd name="connsiteX21" fmla="*/ 2358735 w 3390673"/>
                        <a:gd name="connsiteY21" fmla="*/ 1422033 h 2878884"/>
                        <a:gd name="connsiteX22" fmla="*/ 1499009 w 3390673"/>
                        <a:gd name="connsiteY22" fmla="*/ 1332498 h 2878884"/>
                        <a:gd name="connsiteX23" fmla="*/ 993707 w 3390673"/>
                        <a:gd name="connsiteY23" fmla="*/ 717659 h 2878884"/>
                        <a:gd name="connsiteX24" fmla="*/ 1389376 w 3390673"/>
                        <a:gd name="connsiteY24" fmla="*/ 455340 h 2878884"/>
                        <a:gd name="connsiteX25" fmla="*/ 1593211 w 3390673"/>
                        <a:gd name="connsiteY25" fmla="*/ 877679 h 2878884"/>
                        <a:gd name="connsiteX26" fmla="*/ 1944493 w 3390673"/>
                        <a:gd name="connsiteY26" fmla="*/ 1194957 h 2878884"/>
                        <a:gd name="connsiteX27" fmla="*/ 2379976 w 3390673"/>
                        <a:gd name="connsiteY27" fmla="*/ 1338308 h 2878884"/>
                        <a:gd name="connsiteX28" fmla="*/ 1988403 w 3390673"/>
                        <a:gd name="connsiteY28" fmla="*/ 1132187 h 2878884"/>
                        <a:gd name="connsiteX29" fmla="*/ 1723132 w 3390673"/>
                        <a:gd name="connsiteY29" fmla="*/ 796431 h 2878884"/>
                        <a:gd name="connsiteX30" fmla="*/ 1608737 w 3390673"/>
                        <a:gd name="connsiteY30" fmla="*/ 358281 h 2878884"/>
                        <a:gd name="connsiteX31" fmla="*/ 1906107 w 3390673"/>
                        <a:gd name="connsiteY31" fmla="*/ 257887 h 2878884"/>
                        <a:gd name="connsiteX32" fmla="*/ 1976021 w 3390673"/>
                        <a:gd name="connsiteY32" fmla="*/ 239694 h 2878884"/>
                        <a:gd name="connsiteX33" fmla="*/ 1982307 w 3390673"/>
                        <a:gd name="connsiteY33" fmla="*/ 262459 h 2878884"/>
                        <a:gd name="connsiteX34" fmla="*/ 2212431 w 3390673"/>
                        <a:gd name="connsiteY34" fmla="*/ 670320 h 2878884"/>
                        <a:gd name="connsiteX35" fmla="*/ 2578096 w 3390673"/>
                        <a:gd name="connsiteY35" fmla="*/ 943306 h 2878884"/>
                        <a:gd name="connsiteX36" fmla="*/ 2261104 w 3390673"/>
                        <a:gd name="connsiteY36" fmla="*/ 633077 h 2878884"/>
                        <a:gd name="connsiteX37" fmla="*/ 2101084 w 3390673"/>
                        <a:gd name="connsiteY37" fmla="*/ 231979 h 2878884"/>
                        <a:gd name="connsiteX38" fmla="*/ 2098512 w 3390673"/>
                        <a:gd name="connsiteY38" fmla="*/ 212929 h 2878884"/>
                        <a:gd name="connsiteX39" fmla="*/ 2260818 w 3390673"/>
                        <a:gd name="connsiteY39" fmla="*/ 188545 h 2878884"/>
                        <a:gd name="connsiteX40" fmla="*/ 2432459 w 3390673"/>
                        <a:gd name="connsiteY40" fmla="*/ 178449 h 2878884"/>
                        <a:gd name="connsiteX41" fmla="*/ 2592384 w 3390673"/>
                        <a:gd name="connsiteY41" fmla="*/ 186545 h 2878884"/>
                        <a:gd name="connsiteX42" fmla="*/ 2622673 w 3390673"/>
                        <a:gd name="connsiteY42" fmla="*/ 266745 h 2878884"/>
                        <a:gd name="connsiteX43" fmla="*/ 2889182 w 3390673"/>
                        <a:gd name="connsiteY43" fmla="*/ 637077 h 2878884"/>
                        <a:gd name="connsiteX44" fmla="*/ 2680299 w 3390673"/>
                        <a:gd name="connsiteY44" fmla="*/ 245790 h 2878884"/>
                        <a:gd name="connsiteX45" fmla="*/ 2667631 w 3390673"/>
                        <a:gd name="connsiteY45" fmla="*/ 190545 h 2878884"/>
                        <a:gd name="connsiteX46" fmla="*/ 2793647 w 3390673"/>
                        <a:gd name="connsiteY46" fmla="*/ 200642 h 2878884"/>
                        <a:gd name="connsiteX47" fmla="*/ 3034153 w 3390673"/>
                        <a:gd name="connsiteY47" fmla="*/ 235980 h 2878884"/>
                        <a:gd name="connsiteX48" fmla="*/ 3047107 w 3390673"/>
                        <a:gd name="connsiteY48" fmla="*/ 282176 h 2878884"/>
                        <a:gd name="connsiteX49" fmla="*/ 3201317 w 3390673"/>
                        <a:gd name="connsiteY49" fmla="*/ 496679 h 2878884"/>
                        <a:gd name="connsiteX50" fmla="*/ 3390674 w 3390673"/>
                        <a:gd name="connsiteY50" fmla="*/ 608788 h 2878884"/>
                        <a:gd name="connsiteX51" fmla="*/ 3310092 w 3390673"/>
                        <a:gd name="connsiteY51" fmla="*/ 514014 h 2878884"/>
                        <a:gd name="connsiteX52" fmla="*/ 3259610 w 3390673"/>
                        <a:gd name="connsiteY52" fmla="*/ 240552 h 2878884"/>
                        <a:gd name="connsiteX53" fmla="*/ 3273611 w 3390673"/>
                        <a:gd name="connsiteY53" fmla="*/ 131395 h 2878884"/>
                        <a:gd name="connsiteX54" fmla="*/ 3276850 w 3390673"/>
                        <a:gd name="connsiteY54" fmla="*/ 119489 h 2878884"/>
                        <a:gd name="connsiteX55" fmla="*/ 3251418 w 3390673"/>
                        <a:gd name="connsiteY55" fmla="*/ 112917 h 2878884"/>
                        <a:gd name="connsiteX56" fmla="*/ 2642104 w 3390673"/>
                        <a:gd name="connsiteY56" fmla="*/ 10904 h 2878884"/>
                        <a:gd name="connsiteX57" fmla="*/ 2601527 w 3390673"/>
                        <a:gd name="connsiteY57" fmla="*/ 8332 h 2878884"/>
                        <a:gd name="connsiteX58" fmla="*/ 2545330 w 3390673"/>
                        <a:gd name="connsiteY58" fmla="*/ 4617 h 2878884"/>
                        <a:gd name="connsiteX59" fmla="*/ 2486465 w 3390673"/>
                        <a:gd name="connsiteY59" fmla="*/ 1760 h 2878884"/>
                        <a:gd name="connsiteX60" fmla="*/ 2436935 w 3390673"/>
                        <a:gd name="connsiteY60" fmla="*/ 45 h 2878884"/>
                        <a:gd name="connsiteX61" fmla="*/ 2243864 w 3390673"/>
                        <a:gd name="connsiteY61" fmla="*/ 15190 h 2878884"/>
                        <a:gd name="connsiteX62" fmla="*/ 2084034 w 3390673"/>
                        <a:gd name="connsiteY62" fmla="*/ 35574 h 2878884"/>
                        <a:gd name="connsiteX63" fmla="*/ 1936682 w 3390673"/>
                        <a:gd name="connsiteY63" fmla="*/ 65292 h 2878884"/>
                        <a:gd name="connsiteX64" fmla="*/ 1859339 w 3390673"/>
                        <a:gd name="connsiteY64" fmla="*/ 84342 h 2878884"/>
                        <a:gd name="connsiteX65" fmla="*/ 1617023 w 3390673"/>
                        <a:gd name="connsiteY65" fmla="*/ 158827 h 2878884"/>
                        <a:gd name="connsiteX66" fmla="*/ 1490817 w 3390673"/>
                        <a:gd name="connsiteY66" fmla="*/ 206643 h 2878884"/>
                        <a:gd name="connsiteX67" fmla="*/ 1352800 w 3390673"/>
                        <a:gd name="connsiteY67" fmla="*/ 270651 h 2878884"/>
                        <a:gd name="connsiteX68" fmla="*/ 833592 w 3390673"/>
                        <a:gd name="connsiteY68" fmla="*/ 626505 h 2878884"/>
                        <a:gd name="connsiteX69" fmla="*/ 571750 w 3390673"/>
                        <a:gd name="connsiteY69" fmla="*/ 912540 h 2878884"/>
                        <a:gd name="connsiteX70" fmla="*/ 455450 w 3390673"/>
                        <a:gd name="connsiteY70" fmla="*/ 1067322 h 2878884"/>
                        <a:gd name="connsiteX71" fmla="*/ 352770 w 3390673"/>
                        <a:gd name="connsiteY71" fmla="*/ 1231723 h 2878884"/>
                        <a:gd name="connsiteX72" fmla="*/ 179987 w 3390673"/>
                        <a:gd name="connsiteY72" fmla="*/ 1591578 h 2878884"/>
                        <a:gd name="connsiteX73" fmla="*/ 88928 w 3390673"/>
                        <a:gd name="connsiteY73" fmla="*/ 1875708 h 2878884"/>
                        <a:gd name="connsiteX74" fmla="*/ 35778 w 3390673"/>
                        <a:gd name="connsiteY74" fmla="*/ 2118310 h 2878884"/>
                        <a:gd name="connsiteX75" fmla="*/ 16252 w 3390673"/>
                        <a:gd name="connsiteY75" fmla="*/ 2266805 h 2878884"/>
                        <a:gd name="connsiteX76" fmla="*/ 6822 w 3390673"/>
                        <a:gd name="connsiteY76" fmla="*/ 2371199 h 2878884"/>
                        <a:gd name="connsiteX77" fmla="*/ 2441 w 3390673"/>
                        <a:gd name="connsiteY77" fmla="*/ 2674094 h 2878884"/>
                        <a:gd name="connsiteX78" fmla="*/ 5870 w 3390673"/>
                        <a:gd name="connsiteY78" fmla="*/ 2676475 h 2878884"/>
                        <a:gd name="connsiteX79" fmla="*/ 154460 w 3390673"/>
                        <a:gd name="connsiteY79" fmla="*/ 2768201 h 2878884"/>
                        <a:gd name="connsiteX80" fmla="*/ 549461 w 3390673"/>
                        <a:gd name="connsiteY80" fmla="*/ 2876310 h 287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390673" h="2878884">
                          <a:moveTo>
                            <a:pt x="549461" y="2876310"/>
                          </a:moveTo>
                          <a:cubicBezTo>
                            <a:pt x="820162" y="2895931"/>
                            <a:pt x="1087338" y="2802301"/>
                            <a:pt x="1278124" y="2633232"/>
                          </a:cubicBezTo>
                          <a:cubicBezTo>
                            <a:pt x="1062002" y="2769725"/>
                            <a:pt x="799683" y="2810397"/>
                            <a:pt x="567178" y="2754961"/>
                          </a:cubicBezTo>
                          <a:cubicBezTo>
                            <a:pt x="350579" y="2704860"/>
                            <a:pt x="164747" y="2573701"/>
                            <a:pt x="46351" y="2402917"/>
                          </a:cubicBezTo>
                          <a:cubicBezTo>
                            <a:pt x="52923" y="2367770"/>
                            <a:pt x="59495" y="2332623"/>
                            <a:pt x="67115" y="2297856"/>
                          </a:cubicBezTo>
                          <a:cubicBezTo>
                            <a:pt x="101405" y="2317287"/>
                            <a:pt x="136457" y="2334909"/>
                            <a:pt x="172938" y="2348625"/>
                          </a:cubicBezTo>
                          <a:cubicBezTo>
                            <a:pt x="366105" y="2423301"/>
                            <a:pt x="582037" y="2414538"/>
                            <a:pt x="759107" y="2333575"/>
                          </a:cubicBezTo>
                          <a:cubicBezTo>
                            <a:pt x="570988" y="2385582"/>
                            <a:pt x="370010" y="2357483"/>
                            <a:pt x="212086" y="2265376"/>
                          </a:cubicBezTo>
                          <a:cubicBezTo>
                            <a:pt x="169604" y="2240992"/>
                            <a:pt x="130742" y="2212036"/>
                            <a:pt x="95309" y="2179937"/>
                          </a:cubicBezTo>
                          <a:cubicBezTo>
                            <a:pt x="132838" y="2034776"/>
                            <a:pt x="180272" y="1893234"/>
                            <a:pt x="237708" y="1756360"/>
                          </a:cubicBezTo>
                          <a:cubicBezTo>
                            <a:pt x="345150" y="1682922"/>
                            <a:pt x="464879" y="1625106"/>
                            <a:pt x="592610" y="1588339"/>
                          </a:cubicBezTo>
                          <a:cubicBezTo>
                            <a:pt x="750058" y="1543191"/>
                            <a:pt x="918460" y="1528713"/>
                            <a:pt x="1085052" y="1547953"/>
                          </a:cubicBezTo>
                          <a:cubicBezTo>
                            <a:pt x="1251740" y="1566908"/>
                            <a:pt x="1416427" y="1619867"/>
                            <a:pt x="1566636" y="1703306"/>
                          </a:cubicBezTo>
                          <a:cubicBezTo>
                            <a:pt x="1427381" y="1602722"/>
                            <a:pt x="1266789" y="1528046"/>
                            <a:pt x="1095720" y="1487565"/>
                          </a:cubicBezTo>
                          <a:cubicBezTo>
                            <a:pt x="924746" y="1446798"/>
                            <a:pt x="743581" y="1439940"/>
                            <a:pt x="566130" y="1468515"/>
                          </a:cubicBezTo>
                          <a:cubicBezTo>
                            <a:pt x="492311" y="1480516"/>
                            <a:pt x="419445" y="1500138"/>
                            <a:pt x="347817" y="1524236"/>
                          </a:cubicBezTo>
                          <a:cubicBezTo>
                            <a:pt x="387155" y="1449941"/>
                            <a:pt x="428589" y="1376884"/>
                            <a:pt x="474595" y="1306685"/>
                          </a:cubicBezTo>
                          <a:cubicBezTo>
                            <a:pt x="572798" y="1158095"/>
                            <a:pt x="686336" y="1017411"/>
                            <a:pt x="810923" y="889395"/>
                          </a:cubicBezTo>
                          <a:cubicBezTo>
                            <a:pt x="872835" y="999694"/>
                            <a:pt x="950369" y="1100088"/>
                            <a:pt x="1040380" y="1185622"/>
                          </a:cubicBezTo>
                          <a:cubicBezTo>
                            <a:pt x="1159061" y="1298779"/>
                            <a:pt x="1298698" y="1386504"/>
                            <a:pt x="1447859" y="1443940"/>
                          </a:cubicBezTo>
                          <a:cubicBezTo>
                            <a:pt x="1597116" y="1501185"/>
                            <a:pt x="1755803" y="1528046"/>
                            <a:pt x="1911536" y="1523760"/>
                          </a:cubicBezTo>
                          <a:cubicBezTo>
                            <a:pt x="2067461" y="1519569"/>
                            <a:pt x="2220051" y="1483945"/>
                            <a:pt x="2358735" y="1422033"/>
                          </a:cubicBezTo>
                          <a:cubicBezTo>
                            <a:pt x="2066889" y="1509186"/>
                            <a:pt x="1751040" y="1472134"/>
                            <a:pt x="1499009" y="1332498"/>
                          </a:cubicBezTo>
                          <a:cubicBezTo>
                            <a:pt x="1252597" y="1198195"/>
                            <a:pt x="1071908" y="970738"/>
                            <a:pt x="993707" y="717659"/>
                          </a:cubicBezTo>
                          <a:cubicBezTo>
                            <a:pt x="1114675" y="614694"/>
                            <a:pt x="1247644" y="527635"/>
                            <a:pt x="1389376" y="455340"/>
                          </a:cubicBezTo>
                          <a:cubicBezTo>
                            <a:pt x="1431667" y="608883"/>
                            <a:pt x="1500247" y="753187"/>
                            <a:pt x="1593211" y="877679"/>
                          </a:cubicBezTo>
                          <a:cubicBezTo>
                            <a:pt x="1689032" y="1007124"/>
                            <a:pt x="1809333" y="1115994"/>
                            <a:pt x="1944493" y="1194957"/>
                          </a:cubicBezTo>
                          <a:cubicBezTo>
                            <a:pt x="2079557" y="1274300"/>
                            <a:pt x="2229576" y="1322306"/>
                            <a:pt x="2379976" y="1338308"/>
                          </a:cubicBezTo>
                          <a:cubicBezTo>
                            <a:pt x="2234339" y="1297255"/>
                            <a:pt x="2100036" y="1226294"/>
                            <a:pt x="1988403" y="1132187"/>
                          </a:cubicBezTo>
                          <a:cubicBezTo>
                            <a:pt x="1876484" y="1038270"/>
                            <a:pt x="1786759" y="922541"/>
                            <a:pt x="1723132" y="796431"/>
                          </a:cubicBezTo>
                          <a:cubicBezTo>
                            <a:pt x="1652742" y="657842"/>
                            <a:pt x="1616071" y="507728"/>
                            <a:pt x="1608737" y="358281"/>
                          </a:cubicBezTo>
                          <a:cubicBezTo>
                            <a:pt x="1705511" y="319609"/>
                            <a:pt x="1804285" y="286081"/>
                            <a:pt x="1906107" y="257887"/>
                          </a:cubicBezTo>
                          <a:cubicBezTo>
                            <a:pt x="1929443" y="251315"/>
                            <a:pt x="1952780" y="245505"/>
                            <a:pt x="1976021" y="239694"/>
                          </a:cubicBezTo>
                          <a:cubicBezTo>
                            <a:pt x="1978307" y="247219"/>
                            <a:pt x="1979830" y="254934"/>
                            <a:pt x="1982307" y="262459"/>
                          </a:cubicBezTo>
                          <a:cubicBezTo>
                            <a:pt x="2031551" y="413526"/>
                            <a:pt x="2110133" y="553353"/>
                            <a:pt x="2212431" y="670320"/>
                          </a:cubicBezTo>
                          <a:cubicBezTo>
                            <a:pt x="2314539" y="787477"/>
                            <a:pt x="2440745" y="880346"/>
                            <a:pt x="2578096" y="943306"/>
                          </a:cubicBezTo>
                          <a:cubicBezTo>
                            <a:pt x="2450461" y="862344"/>
                            <a:pt x="2341781" y="755854"/>
                            <a:pt x="2261104" y="633077"/>
                          </a:cubicBezTo>
                          <a:cubicBezTo>
                            <a:pt x="2180141" y="510490"/>
                            <a:pt x="2126516" y="372759"/>
                            <a:pt x="2101084" y="231979"/>
                          </a:cubicBezTo>
                          <a:cubicBezTo>
                            <a:pt x="2099941" y="225693"/>
                            <a:pt x="2099560" y="219311"/>
                            <a:pt x="2098512" y="212929"/>
                          </a:cubicBezTo>
                          <a:cubicBezTo>
                            <a:pt x="2152233" y="202737"/>
                            <a:pt x="2206240" y="194355"/>
                            <a:pt x="2260818" y="188545"/>
                          </a:cubicBezTo>
                          <a:cubicBezTo>
                            <a:pt x="2322921" y="181211"/>
                            <a:pt x="2380452" y="174924"/>
                            <a:pt x="2432459" y="178449"/>
                          </a:cubicBezTo>
                          <a:cubicBezTo>
                            <a:pt x="2485894" y="182068"/>
                            <a:pt x="2539139" y="184164"/>
                            <a:pt x="2592384" y="186545"/>
                          </a:cubicBezTo>
                          <a:cubicBezTo>
                            <a:pt x="2601813" y="213596"/>
                            <a:pt x="2611148" y="240647"/>
                            <a:pt x="2622673" y="266745"/>
                          </a:cubicBezTo>
                          <a:cubicBezTo>
                            <a:pt x="2684776" y="409239"/>
                            <a:pt x="2777168" y="535731"/>
                            <a:pt x="2889182" y="637077"/>
                          </a:cubicBezTo>
                          <a:cubicBezTo>
                            <a:pt x="2791837" y="521444"/>
                            <a:pt x="2720304" y="387141"/>
                            <a:pt x="2680299" y="245790"/>
                          </a:cubicBezTo>
                          <a:cubicBezTo>
                            <a:pt x="2675060" y="227502"/>
                            <a:pt x="2671822" y="208929"/>
                            <a:pt x="2667631" y="190545"/>
                          </a:cubicBezTo>
                          <a:cubicBezTo>
                            <a:pt x="2709541" y="192927"/>
                            <a:pt x="2751546" y="195879"/>
                            <a:pt x="2793647" y="200642"/>
                          </a:cubicBezTo>
                          <a:cubicBezTo>
                            <a:pt x="2874609" y="209786"/>
                            <a:pt x="2954524" y="221978"/>
                            <a:pt x="3034153" y="235980"/>
                          </a:cubicBezTo>
                          <a:cubicBezTo>
                            <a:pt x="3036534" y="249981"/>
                            <a:pt x="3040059" y="264555"/>
                            <a:pt x="3047107" y="282176"/>
                          </a:cubicBezTo>
                          <a:cubicBezTo>
                            <a:pt x="3079587" y="363329"/>
                            <a:pt x="3137309" y="438005"/>
                            <a:pt x="3201317" y="496679"/>
                          </a:cubicBezTo>
                          <a:cubicBezTo>
                            <a:pt x="3259610" y="550019"/>
                            <a:pt x="3321998" y="574212"/>
                            <a:pt x="3390674" y="608788"/>
                          </a:cubicBezTo>
                          <a:cubicBezTo>
                            <a:pt x="3390674" y="608788"/>
                            <a:pt x="3345144" y="585833"/>
                            <a:pt x="3310092" y="514014"/>
                          </a:cubicBezTo>
                          <a:cubicBezTo>
                            <a:pt x="3275040" y="442196"/>
                            <a:pt x="3249037" y="369234"/>
                            <a:pt x="3259610" y="240552"/>
                          </a:cubicBezTo>
                          <a:cubicBezTo>
                            <a:pt x="3264753" y="178163"/>
                            <a:pt x="3269706" y="147207"/>
                            <a:pt x="3273611" y="131395"/>
                          </a:cubicBezTo>
                          <a:lnTo>
                            <a:pt x="3276850" y="119489"/>
                          </a:lnTo>
                          <a:cubicBezTo>
                            <a:pt x="3275040" y="119108"/>
                            <a:pt x="3265896" y="115679"/>
                            <a:pt x="3251418" y="112917"/>
                          </a:cubicBezTo>
                          <a:cubicBezTo>
                            <a:pt x="3057203" y="54528"/>
                            <a:pt x="2852892" y="21000"/>
                            <a:pt x="2642104" y="10904"/>
                          </a:cubicBezTo>
                          <a:cubicBezTo>
                            <a:pt x="2628483" y="10237"/>
                            <a:pt x="2615148" y="8808"/>
                            <a:pt x="2601527" y="8332"/>
                          </a:cubicBezTo>
                          <a:cubicBezTo>
                            <a:pt x="2580858" y="6808"/>
                            <a:pt x="2561903" y="5570"/>
                            <a:pt x="2545330" y="4617"/>
                          </a:cubicBezTo>
                          <a:cubicBezTo>
                            <a:pt x="2510183" y="2617"/>
                            <a:pt x="2486465" y="1760"/>
                            <a:pt x="2486465" y="1760"/>
                          </a:cubicBezTo>
                          <a:cubicBezTo>
                            <a:pt x="2471226" y="236"/>
                            <a:pt x="2454366" y="-145"/>
                            <a:pt x="2436935" y="45"/>
                          </a:cubicBezTo>
                          <a:cubicBezTo>
                            <a:pt x="2370546" y="712"/>
                            <a:pt x="2293394" y="11285"/>
                            <a:pt x="2243864" y="15190"/>
                          </a:cubicBezTo>
                          <a:cubicBezTo>
                            <a:pt x="2190428" y="19191"/>
                            <a:pt x="2136993" y="26620"/>
                            <a:pt x="2084034" y="35574"/>
                          </a:cubicBezTo>
                          <a:cubicBezTo>
                            <a:pt x="2034409" y="43956"/>
                            <a:pt x="1985260" y="53861"/>
                            <a:pt x="1936682" y="65292"/>
                          </a:cubicBezTo>
                          <a:cubicBezTo>
                            <a:pt x="1910774" y="71388"/>
                            <a:pt x="1884866" y="77674"/>
                            <a:pt x="1859339" y="84342"/>
                          </a:cubicBezTo>
                          <a:cubicBezTo>
                            <a:pt x="1778282" y="105868"/>
                            <a:pt x="1697129" y="130538"/>
                            <a:pt x="1617023" y="158827"/>
                          </a:cubicBezTo>
                          <a:cubicBezTo>
                            <a:pt x="1574637" y="173781"/>
                            <a:pt x="1532441" y="189402"/>
                            <a:pt x="1490817" y="206643"/>
                          </a:cubicBezTo>
                          <a:cubicBezTo>
                            <a:pt x="1444335" y="226455"/>
                            <a:pt x="1398425" y="248076"/>
                            <a:pt x="1352800" y="270651"/>
                          </a:cubicBezTo>
                          <a:cubicBezTo>
                            <a:pt x="1164776" y="363996"/>
                            <a:pt x="986373" y="481439"/>
                            <a:pt x="833592" y="626505"/>
                          </a:cubicBezTo>
                          <a:cubicBezTo>
                            <a:pt x="738818" y="715944"/>
                            <a:pt x="652236" y="812337"/>
                            <a:pt x="571750" y="912540"/>
                          </a:cubicBezTo>
                          <a:cubicBezTo>
                            <a:pt x="531364" y="962166"/>
                            <a:pt x="493169" y="1014648"/>
                            <a:pt x="455450" y="1067322"/>
                          </a:cubicBezTo>
                          <a:cubicBezTo>
                            <a:pt x="419921" y="1121519"/>
                            <a:pt x="384584" y="1175526"/>
                            <a:pt x="352770" y="1231723"/>
                          </a:cubicBezTo>
                          <a:cubicBezTo>
                            <a:pt x="285428" y="1347261"/>
                            <a:pt x="228183" y="1467848"/>
                            <a:pt x="179987" y="1591578"/>
                          </a:cubicBezTo>
                          <a:cubicBezTo>
                            <a:pt x="143792" y="1684542"/>
                            <a:pt x="114264" y="1779601"/>
                            <a:pt x="88928" y="1875708"/>
                          </a:cubicBezTo>
                          <a:cubicBezTo>
                            <a:pt x="67782" y="1955909"/>
                            <a:pt x="49304" y="2036776"/>
                            <a:pt x="35778" y="2118310"/>
                          </a:cubicBezTo>
                          <a:cubicBezTo>
                            <a:pt x="27587" y="2167650"/>
                            <a:pt x="21681" y="2217180"/>
                            <a:pt x="16252" y="2266805"/>
                          </a:cubicBezTo>
                          <a:cubicBezTo>
                            <a:pt x="12442" y="2301571"/>
                            <a:pt x="9203" y="2336337"/>
                            <a:pt x="6822" y="2371199"/>
                          </a:cubicBezTo>
                          <a:cubicBezTo>
                            <a:pt x="-226" y="2472354"/>
                            <a:pt x="-2036" y="2573510"/>
                            <a:pt x="2441" y="2674094"/>
                          </a:cubicBezTo>
                          <a:cubicBezTo>
                            <a:pt x="3584" y="2674951"/>
                            <a:pt x="4727" y="2675713"/>
                            <a:pt x="5870" y="2676475"/>
                          </a:cubicBezTo>
                          <a:cubicBezTo>
                            <a:pt x="53304" y="2710956"/>
                            <a:pt x="102644" y="2742293"/>
                            <a:pt x="154460" y="2768201"/>
                          </a:cubicBezTo>
                          <a:cubicBezTo>
                            <a:pt x="279237" y="2830494"/>
                            <a:pt x="414492" y="2866880"/>
                            <a:pt x="549461" y="2876310"/>
                          </a:cubicBezTo>
                          <a:close/>
                        </a:path>
                      </a:pathLst>
                    </a:custGeom>
                    <a:grpFill/>
                    <a:ln w="9525"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DD08C3F6-711E-44F8-B0A6-1D3AB5A65F65}"/>
                        </a:ext>
                      </a:extLst>
                    </p:cNvPr>
                    <p:cNvSpPr/>
                    <p:nvPr/>
                  </p:nvSpPr>
                  <p:spPr>
                    <a:xfrm>
                      <a:off x="16729689" y="5534066"/>
                      <a:ext cx="1694211" cy="1971919"/>
                    </a:xfrm>
                    <a:custGeom>
                      <a:avLst/>
                      <a:gdLst>
                        <a:gd name="connsiteX0" fmla="*/ 564356 w 1694211"/>
                        <a:gd name="connsiteY0" fmla="*/ 1666548 h 1971919"/>
                        <a:gd name="connsiteX1" fmla="*/ 234696 w 1694211"/>
                        <a:gd name="connsiteY1" fmla="*/ 1507861 h 1971919"/>
                        <a:gd name="connsiteX2" fmla="*/ 0 w 1694211"/>
                        <a:gd name="connsiteY2" fmla="*/ 1216587 h 1971919"/>
                        <a:gd name="connsiteX3" fmla="*/ 204311 w 1694211"/>
                        <a:gd name="connsiteY3" fmla="*/ 1542342 h 1971919"/>
                        <a:gd name="connsiteX4" fmla="*/ 536258 w 1694211"/>
                        <a:gd name="connsiteY4" fmla="*/ 1754082 h 1971919"/>
                        <a:gd name="connsiteX5" fmla="*/ 1278446 w 1694211"/>
                        <a:gd name="connsiteY5" fmla="*/ 1777609 h 1971919"/>
                        <a:gd name="connsiteX6" fmla="*/ 1342168 w 1694211"/>
                        <a:gd name="connsiteY6" fmla="*/ 1817805 h 1971919"/>
                        <a:gd name="connsiteX7" fmla="*/ 1415320 w 1694211"/>
                        <a:gd name="connsiteY7" fmla="*/ 1843332 h 1971919"/>
                        <a:gd name="connsiteX8" fmla="*/ 1363599 w 1694211"/>
                        <a:gd name="connsiteY8" fmla="*/ 1929628 h 1971919"/>
                        <a:gd name="connsiteX9" fmla="*/ 1303877 w 1694211"/>
                        <a:gd name="connsiteY9" fmla="*/ 1971919 h 1971919"/>
                        <a:gd name="connsiteX10" fmla="*/ 1428083 w 1694211"/>
                        <a:gd name="connsiteY10" fmla="*/ 1935534 h 1971919"/>
                        <a:gd name="connsiteX11" fmla="*/ 1546003 w 1694211"/>
                        <a:gd name="connsiteY11" fmla="*/ 1837045 h 1971919"/>
                        <a:gd name="connsiteX12" fmla="*/ 1694212 w 1694211"/>
                        <a:gd name="connsiteY12" fmla="*/ 1735890 h 1971919"/>
                        <a:gd name="connsiteX13" fmla="*/ 1575245 w 1694211"/>
                        <a:gd name="connsiteY13" fmla="*/ 1777609 h 1971919"/>
                        <a:gd name="connsiteX14" fmla="*/ 1530858 w 1694211"/>
                        <a:gd name="connsiteY14" fmla="*/ 1783705 h 1971919"/>
                        <a:gd name="connsiteX15" fmla="*/ 1435418 w 1694211"/>
                        <a:gd name="connsiteY15" fmla="*/ 1759893 h 1971919"/>
                        <a:gd name="connsiteX16" fmla="*/ 1393793 w 1694211"/>
                        <a:gd name="connsiteY16" fmla="*/ 1732461 h 1971919"/>
                        <a:gd name="connsiteX17" fmla="*/ 1301210 w 1694211"/>
                        <a:gd name="connsiteY17" fmla="*/ 1617113 h 1971919"/>
                        <a:gd name="connsiteX18" fmla="*/ 1276826 w 1694211"/>
                        <a:gd name="connsiteY18" fmla="*/ 1483001 h 1971919"/>
                        <a:gd name="connsiteX19" fmla="*/ 1365980 w 1694211"/>
                        <a:gd name="connsiteY19" fmla="*/ 1168962 h 1971919"/>
                        <a:gd name="connsiteX20" fmla="*/ 1389507 w 1694211"/>
                        <a:gd name="connsiteY20" fmla="*/ 1089714 h 1971919"/>
                        <a:gd name="connsiteX21" fmla="*/ 1412272 w 1694211"/>
                        <a:gd name="connsiteY21" fmla="*/ 982081 h 1971919"/>
                        <a:gd name="connsiteX22" fmla="*/ 1421511 w 1694211"/>
                        <a:gd name="connsiteY22" fmla="*/ 789581 h 1971919"/>
                        <a:gd name="connsiteX23" fmla="*/ 1417225 w 1694211"/>
                        <a:gd name="connsiteY23" fmla="*/ 739956 h 1971919"/>
                        <a:gd name="connsiteX24" fmla="*/ 1332833 w 1694211"/>
                        <a:gd name="connsiteY24" fmla="*/ 412676 h 1971919"/>
                        <a:gd name="connsiteX25" fmla="*/ 1082421 w 1694211"/>
                        <a:gd name="connsiteY25" fmla="*/ 110829 h 1971919"/>
                        <a:gd name="connsiteX26" fmla="*/ 710565 w 1694211"/>
                        <a:gd name="connsiteY26" fmla="*/ 1387 h 1971919"/>
                        <a:gd name="connsiteX27" fmla="*/ 363855 w 1694211"/>
                        <a:gd name="connsiteY27" fmla="*/ 113115 h 1971919"/>
                        <a:gd name="connsiteX28" fmla="*/ 708374 w 1694211"/>
                        <a:gd name="connsiteY28" fmla="*/ 100542 h 1971919"/>
                        <a:gd name="connsiteX29" fmla="*/ 857059 w 1694211"/>
                        <a:gd name="connsiteY29" fmla="*/ 147977 h 1971919"/>
                        <a:gd name="connsiteX30" fmla="*/ 985361 w 1694211"/>
                        <a:gd name="connsiteY30" fmla="*/ 235321 h 1971919"/>
                        <a:gd name="connsiteX31" fmla="*/ 1218533 w 1694211"/>
                        <a:gd name="connsiteY31" fmla="*/ 797582 h 1971919"/>
                        <a:gd name="connsiteX32" fmla="*/ 1213199 w 1694211"/>
                        <a:gd name="connsiteY32" fmla="*/ 957030 h 1971919"/>
                        <a:gd name="connsiteX33" fmla="*/ 1203008 w 1694211"/>
                        <a:gd name="connsiteY33" fmla="*/ 1020943 h 1971919"/>
                        <a:gd name="connsiteX34" fmla="*/ 1000506 w 1694211"/>
                        <a:gd name="connsiteY34" fmla="*/ 1166199 h 1971919"/>
                        <a:gd name="connsiteX35" fmla="*/ 653605 w 1694211"/>
                        <a:gd name="connsiteY35" fmla="*/ 1268498 h 1971919"/>
                        <a:gd name="connsiteX36" fmla="*/ 285464 w 1694211"/>
                        <a:gd name="connsiteY36" fmla="*/ 1209729 h 1971919"/>
                        <a:gd name="connsiteX37" fmla="*/ 653034 w 1694211"/>
                        <a:gd name="connsiteY37" fmla="*/ 1329839 h 1971919"/>
                        <a:gd name="connsiteX38" fmla="*/ 1048703 w 1694211"/>
                        <a:gd name="connsiteY38" fmla="*/ 1279071 h 1971919"/>
                        <a:gd name="connsiteX39" fmla="*/ 1147953 w 1694211"/>
                        <a:gd name="connsiteY39" fmla="*/ 1239542 h 1971919"/>
                        <a:gd name="connsiteX40" fmla="*/ 1118521 w 1694211"/>
                        <a:gd name="connsiteY40" fmla="*/ 1485192 h 1971919"/>
                        <a:gd name="connsiteX41" fmla="*/ 1157097 w 1694211"/>
                        <a:gd name="connsiteY41" fmla="*/ 1634543 h 1971919"/>
                        <a:gd name="connsiteX42" fmla="*/ 564356 w 1694211"/>
                        <a:gd name="connsiteY42" fmla="*/ 1666548 h 197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94211" h="1971919">
                          <a:moveTo>
                            <a:pt x="564356" y="1666548"/>
                          </a:moveTo>
                          <a:cubicBezTo>
                            <a:pt x="446437" y="1636925"/>
                            <a:pt x="332899" y="1584061"/>
                            <a:pt x="234696" y="1507861"/>
                          </a:cubicBezTo>
                          <a:cubicBezTo>
                            <a:pt x="136588" y="1431947"/>
                            <a:pt x="54578" y="1332125"/>
                            <a:pt x="0" y="1216587"/>
                          </a:cubicBezTo>
                          <a:cubicBezTo>
                            <a:pt x="40291" y="1337745"/>
                            <a:pt x="111061" y="1450330"/>
                            <a:pt x="204311" y="1542342"/>
                          </a:cubicBezTo>
                          <a:cubicBezTo>
                            <a:pt x="297371" y="1634543"/>
                            <a:pt x="411861" y="1706362"/>
                            <a:pt x="536258" y="1754082"/>
                          </a:cubicBezTo>
                          <a:cubicBezTo>
                            <a:pt x="768572" y="1843808"/>
                            <a:pt x="1032986" y="1848189"/>
                            <a:pt x="1278446" y="1777609"/>
                          </a:cubicBezTo>
                          <a:cubicBezTo>
                            <a:pt x="1298639" y="1792754"/>
                            <a:pt x="1319689" y="1806565"/>
                            <a:pt x="1342168" y="1817805"/>
                          </a:cubicBezTo>
                          <a:cubicBezTo>
                            <a:pt x="1364647" y="1828854"/>
                            <a:pt x="1389602" y="1837712"/>
                            <a:pt x="1415320" y="1843332"/>
                          </a:cubicBezTo>
                          <a:cubicBezTo>
                            <a:pt x="1401794" y="1879717"/>
                            <a:pt x="1383983" y="1905625"/>
                            <a:pt x="1363599" y="1929628"/>
                          </a:cubicBezTo>
                          <a:cubicBezTo>
                            <a:pt x="1333214" y="1965442"/>
                            <a:pt x="1303973" y="1971919"/>
                            <a:pt x="1303877" y="1971919"/>
                          </a:cubicBezTo>
                          <a:cubicBezTo>
                            <a:pt x="1348073" y="1962204"/>
                            <a:pt x="1387126" y="1957536"/>
                            <a:pt x="1428083" y="1935534"/>
                          </a:cubicBezTo>
                          <a:cubicBezTo>
                            <a:pt x="1472565" y="1911721"/>
                            <a:pt x="1515713" y="1877907"/>
                            <a:pt x="1546003" y="1837045"/>
                          </a:cubicBezTo>
                          <a:cubicBezTo>
                            <a:pt x="1607344" y="1815328"/>
                            <a:pt x="1652302" y="1775799"/>
                            <a:pt x="1694212" y="1735890"/>
                          </a:cubicBezTo>
                          <a:cubicBezTo>
                            <a:pt x="1654397" y="1752177"/>
                            <a:pt x="1614297" y="1768846"/>
                            <a:pt x="1575245" y="1777609"/>
                          </a:cubicBezTo>
                          <a:cubicBezTo>
                            <a:pt x="1560290" y="1780943"/>
                            <a:pt x="1545431" y="1783324"/>
                            <a:pt x="1530858" y="1783705"/>
                          </a:cubicBezTo>
                          <a:cubicBezTo>
                            <a:pt x="1495997" y="1784848"/>
                            <a:pt x="1464564" y="1775609"/>
                            <a:pt x="1435418" y="1759893"/>
                          </a:cubicBezTo>
                          <a:cubicBezTo>
                            <a:pt x="1421035" y="1752177"/>
                            <a:pt x="1407033" y="1743319"/>
                            <a:pt x="1393793" y="1732461"/>
                          </a:cubicBezTo>
                          <a:cubicBezTo>
                            <a:pt x="1354074" y="1701314"/>
                            <a:pt x="1321308" y="1660642"/>
                            <a:pt x="1301210" y="1617113"/>
                          </a:cubicBezTo>
                          <a:cubicBezTo>
                            <a:pt x="1281017" y="1573488"/>
                            <a:pt x="1273302" y="1531293"/>
                            <a:pt x="1276826" y="1483001"/>
                          </a:cubicBezTo>
                          <a:cubicBezTo>
                            <a:pt x="1284827" y="1387084"/>
                            <a:pt x="1327214" y="1283547"/>
                            <a:pt x="1365980" y="1168962"/>
                          </a:cubicBezTo>
                          <a:cubicBezTo>
                            <a:pt x="1374458" y="1143530"/>
                            <a:pt x="1382268" y="1116860"/>
                            <a:pt x="1389507" y="1089714"/>
                          </a:cubicBezTo>
                          <a:cubicBezTo>
                            <a:pt x="1398746" y="1055043"/>
                            <a:pt x="1406843" y="1019419"/>
                            <a:pt x="1412272" y="982081"/>
                          </a:cubicBezTo>
                          <a:cubicBezTo>
                            <a:pt x="1420654" y="917692"/>
                            <a:pt x="1423606" y="854065"/>
                            <a:pt x="1421511" y="789581"/>
                          </a:cubicBezTo>
                          <a:cubicBezTo>
                            <a:pt x="1420749" y="773007"/>
                            <a:pt x="1418654" y="756529"/>
                            <a:pt x="1417225" y="739956"/>
                          </a:cubicBezTo>
                          <a:cubicBezTo>
                            <a:pt x="1407414" y="628227"/>
                            <a:pt x="1381697" y="516880"/>
                            <a:pt x="1332833" y="412676"/>
                          </a:cubicBezTo>
                          <a:cubicBezTo>
                            <a:pt x="1277207" y="294186"/>
                            <a:pt x="1192911" y="185410"/>
                            <a:pt x="1082421" y="110829"/>
                          </a:cubicBezTo>
                          <a:cubicBezTo>
                            <a:pt x="973836" y="36249"/>
                            <a:pt x="841915" y="-8614"/>
                            <a:pt x="710565" y="1387"/>
                          </a:cubicBezTo>
                          <a:cubicBezTo>
                            <a:pt x="582359" y="13293"/>
                            <a:pt x="469868" y="58728"/>
                            <a:pt x="363855" y="113115"/>
                          </a:cubicBezTo>
                          <a:cubicBezTo>
                            <a:pt x="482346" y="101209"/>
                            <a:pt x="600456" y="84350"/>
                            <a:pt x="708374" y="100542"/>
                          </a:cubicBezTo>
                          <a:cubicBezTo>
                            <a:pt x="762762" y="107400"/>
                            <a:pt x="809244" y="123116"/>
                            <a:pt x="857059" y="147977"/>
                          </a:cubicBezTo>
                          <a:cubicBezTo>
                            <a:pt x="903732" y="172170"/>
                            <a:pt x="947452" y="200269"/>
                            <a:pt x="985361" y="235321"/>
                          </a:cubicBezTo>
                          <a:cubicBezTo>
                            <a:pt x="1138714" y="375720"/>
                            <a:pt x="1210818" y="585174"/>
                            <a:pt x="1218533" y="797582"/>
                          </a:cubicBezTo>
                          <a:cubicBezTo>
                            <a:pt x="1220914" y="850541"/>
                            <a:pt x="1219105" y="904738"/>
                            <a:pt x="1213199" y="957030"/>
                          </a:cubicBezTo>
                          <a:cubicBezTo>
                            <a:pt x="1211199" y="977985"/>
                            <a:pt x="1207199" y="999321"/>
                            <a:pt x="1203008" y="1020943"/>
                          </a:cubicBezTo>
                          <a:cubicBezTo>
                            <a:pt x="1142429" y="1077141"/>
                            <a:pt x="1074896" y="1126575"/>
                            <a:pt x="1000506" y="1166199"/>
                          </a:cubicBezTo>
                          <a:cubicBezTo>
                            <a:pt x="894779" y="1222587"/>
                            <a:pt x="776478" y="1259259"/>
                            <a:pt x="653605" y="1268498"/>
                          </a:cubicBezTo>
                          <a:cubicBezTo>
                            <a:pt x="530828" y="1277928"/>
                            <a:pt x="403479" y="1258973"/>
                            <a:pt x="285464" y="1209729"/>
                          </a:cubicBezTo>
                          <a:cubicBezTo>
                            <a:pt x="394049" y="1277166"/>
                            <a:pt x="521208" y="1318790"/>
                            <a:pt x="653034" y="1329839"/>
                          </a:cubicBezTo>
                          <a:cubicBezTo>
                            <a:pt x="784860" y="1341269"/>
                            <a:pt x="920591" y="1322790"/>
                            <a:pt x="1048703" y="1279071"/>
                          </a:cubicBezTo>
                          <a:cubicBezTo>
                            <a:pt x="1082421" y="1267641"/>
                            <a:pt x="1115473" y="1254306"/>
                            <a:pt x="1147953" y="1239542"/>
                          </a:cubicBezTo>
                          <a:cubicBezTo>
                            <a:pt x="1128713" y="1314789"/>
                            <a:pt x="1113092" y="1395942"/>
                            <a:pt x="1118521" y="1485192"/>
                          </a:cubicBezTo>
                          <a:cubicBezTo>
                            <a:pt x="1121569" y="1534912"/>
                            <a:pt x="1134618" y="1587681"/>
                            <a:pt x="1157097" y="1634543"/>
                          </a:cubicBezTo>
                          <a:cubicBezTo>
                            <a:pt x="970121" y="1700266"/>
                            <a:pt x="762476" y="1716554"/>
                            <a:pt x="564356" y="1666548"/>
                          </a:cubicBezTo>
                          <a:close/>
                        </a:path>
                      </a:pathLst>
                    </a:custGeom>
                    <a:grpFill/>
                    <a:ln w="9525" cap="flat">
                      <a:noFill/>
                      <a:prstDash val="solid"/>
                      <a:miter/>
                    </a:ln>
                  </p:spPr>
                  <p:txBody>
                    <a:bodyPr rtlCol="0" anchor="ctr"/>
                    <a:lstStyle/>
                    <a:p>
                      <a:endParaRPr lang="en-US"/>
                    </a:p>
                  </p:txBody>
                </p:sp>
              </p:grpSp>
              <p:sp>
                <p:nvSpPr>
                  <p:cNvPr id="16" name="Freeform: Shape 15">
                    <a:extLst>
                      <a:ext uri="{FF2B5EF4-FFF2-40B4-BE49-F238E27FC236}">
                        <a16:creationId xmlns:a16="http://schemas.microsoft.com/office/drawing/2014/main" id="{8AFF4112-5133-4AF5-9C79-9C6476105DF5}"/>
                      </a:ext>
                    </a:extLst>
                  </p:cNvPr>
                  <p:cNvSpPr/>
                  <p:nvPr/>
                </p:nvSpPr>
                <p:spPr>
                  <a:xfrm>
                    <a:off x="20910783" y="5122640"/>
                    <a:ext cx="405193" cy="428434"/>
                  </a:xfrm>
                  <a:custGeom>
                    <a:avLst/>
                    <a:gdLst>
                      <a:gd name="connsiteX0" fmla="*/ 291179 w 405193"/>
                      <a:gd name="connsiteY0" fmla="*/ 271558 h 428434"/>
                      <a:gd name="connsiteX1" fmla="*/ 289750 w 405193"/>
                      <a:gd name="connsiteY1" fmla="*/ 259271 h 428434"/>
                      <a:gd name="connsiteX2" fmla="*/ 202406 w 405193"/>
                      <a:gd name="connsiteY2" fmla="*/ 97536 h 428434"/>
                      <a:gd name="connsiteX3" fmla="*/ 37052 w 405193"/>
                      <a:gd name="connsiteY3" fmla="*/ 6287 h 428434"/>
                      <a:gd name="connsiteX4" fmla="*/ 0 w 405193"/>
                      <a:gd name="connsiteY4" fmla="*/ 0 h 428434"/>
                      <a:gd name="connsiteX5" fmla="*/ 169545 w 405193"/>
                      <a:gd name="connsiteY5" fmla="*/ 132398 h 428434"/>
                      <a:gd name="connsiteX6" fmla="*/ 253079 w 405193"/>
                      <a:gd name="connsiteY6" fmla="*/ 422624 h 428434"/>
                      <a:gd name="connsiteX7" fmla="*/ 252793 w 405193"/>
                      <a:gd name="connsiteY7" fmla="*/ 428435 h 428434"/>
                      <a:gd name="connsiteX8" fmla="*/ 254603 w 405193"/>
                      <a:gd name="connsiteY8" fmla="*/ 425387 h 428434"/>
                      <a:gd name="connsiteX9" fmla="*/ 266891 w 405193"/>
                      <a:gd name="connsiteY9" fmla="*/ 417290 h 428434"/>
                      <a:gd name="connsiteX10" fmla="*/ 373856 w 405193"/>
                      <a:gd name="connsiteY10" fmla="*/ 289941 h 428434"/>
                      <a:gd name="connsiteX11" fmla="*/ 405193 w 405193"/>
                      <a:gd name="connsiteY11" fmla="*/ 161734 h 428434"/>
                      <a:gd name="connsiteX12" fmla="*/ 360807 w 405193"/>
                      <a:gd name="connsiteY12" fmla="*/ 225076 h 428434"/>
                      <a:gd name="connsiteX13" fmla="*/ 291179 w 405193"/>
                      <a:gd name="connsiteY13" fmla="*/ 271558 h 42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5193" h="428434">
                        <a:moveTo>
                          <a:pt x="291179" y="271558"/>
                        </a:moveTo>
                        <a:cubicBezTo>
                          <a:pt x="290703" y="267462"/>
                          <a:pt x="290417" y="263366"/>
                          <a:pt x="289750" y="259271"/>
                        </a:cubicBezTo>
                        <a:cubicBezTo>
                          <a:pt x="279273" y="198120"/>
                          <a:pt x="246983" y="141351"/>
                          <a:pt x="202406" y="97536"/>
                        </a:cubicBezTo>
                        <a:cubicBezTo>
                          <a:pt x="158210" y="52864"/>
                          <a:pt x="100679" y="21908"/>
                          <a:pt x="37052" y="6287"/>
                        </a:cubicBezTo>
                        <a:cubicBezTo>
                          <a:pt x="24670" y="3620"/>
                          <a:pt x="12287" y="1715"/>
                          <a:pt x="0" y="0"/>
                        </a:cubicBezTo>
                        <a:cubicBezTo>
                          <a:pt x="0" y="0"/>
                          <a:pt x="87630" y="28384"/>
                          <a:pt x="169545" y="132398"/>
                        </a:cubicBezTo>
                        <a:cubicBezTo>
                          <a:pt x="287464" y="282035"/>
                          <a:pt x="253079" y="422624"/>
                          <a:pt x="253079" y="422624"/>
                        </a:cubicBezTo>
                        <a:cubicBezTo>
                          <a:pt x="252889" y="424625"/>
                          <a:pt x="252984" y="426434"/>
                          <a:pt x="252793" y="428435"/>
                        </a:cubicBezTo>
                        <a:cubicBezTo>
                          <a:pt x="253460" y="427482"/>
                          <a:pt x="253937" y="426434"/>
                          <a:pt x="254603" y="425387"/>
                        </a:cubicBezTo>
                        <a:cubicBezTo>
                          <a:pt x="258604" y="422815"/>
                          <a:pt x="262414" y="420529"/>
                          <a:pt x="266891" y="417290"/>
                        </a:cubicBezTo>
                        <a:cubicBezTo>
                          <a:pt x="313182" y="383762"/>
                          <a:pt x="349472" y="337185"/>
                          <a:pt x="373856" y="289941"/>
                        </a:cubicBezTo>
                        <a:cubicBezTo>
                          <a:pt x="395954" y="246983"/>
                          <a:pt x="397859" y="207074"/>
                          <a:pt x="405193" y="161734"/>
                        </a:cubicBezTo>
                        <a:cubicBezTo>
                          <a:pt x="405193" y="161734"/>
                          <a:pt x="400336" y="191834"/>
                          <a:pt x="360807" y="225076"/>
                        </a:cubicBezTo>
                        <a:cubicBezTo>
                          <a:pt x="340328" y="242125"/>
                          <a:pt x="318897" y="257842"/>
                          <a:pt x="291179" y="271558"/>
                        </a:cubicBezTo>
                        <a:close/>
                      </a:path>
                    </a:pathLst>
                  </a:custGeom>
                  <a:grpFill/>
                  <a:ln w="9525" cap="flat">
                    <a:noFill/>
                    <a:prstDash val="solid"/>
                    <a:miter/>
                  </a:ln>
                </p:spPr>
                <p:txBody>
                  <a:bodyPr rtlCol="0" anchor="ctr"/>
                  <a:lstStyle/>
                  <a:p>
                    <a:endParaRPr lang="en-US"/>
                  </a:p>
                </p:txBody>
              </p:sp>
            </p:grpSp>
            <p:sp>
              <p:nvSpPr>
                <p:cNvPr id="13" name="Freeform: Shape 12">
                  <a:extLst>
                    <a:ext uri="{FF2B5EF4-FFF2-40B4-BE49-F238E27FC236}">
                      <a16:creationId xmlns:a16="http://schemas.microsoft.com/office/drawing/2014/main" id="{E25171EC-3382-4C2C-AAFD-5385E43DFDB8}"/>
                    </a:ext>
                  </a:extLst>
                </p:cNvPr>
                <p:cNvSpPr/>
                <p:nvPr/>
              </p:nvSpPr>
              <p:spPr>
                <a:xfrm>
                  <a:off x="21002604" y="4863465"/>
                  <a:ext cx="544243" cy="1093850"/>
                </a:xfrm>
                <a:custGeom>
                  <a:avLst/>
                  <a:gdLst>
                    <a:gd name="connsiteX0" fmla="*/ 536638 w 544243"/>
                    <a:gd name="connsiteY0" fmla="*/ 625030 h 1093850"/>
                    <a:gd name="connsiteX1" fmla="*/ 510159 w 544243"/>
                    <a:gd name="connsiteY1" fmla="*/ 512255 h 1093850"/>
                    <a:gd name="connsiteX2" fmla="*/ 467392 w 544243"/>
                    <a:gd name="connsiteY2" fmla="*/ 407670 h 1093850"/>
                    <a:gd name="connsiteX3" fmla="*/ 173260 w 544243"/>
                    <a:gd name="connsiteY3" fmla="*/ 69818 h 1093850"/>
                    <a:gd name="connsiteX4" fmla="*/ 0 w 544243"/>
                    <a:gd name="connsiteY4" fmla="*/ 0 h 1093850"/>
                    <a:gd name="connsiteX5" fmla="*/ 119063 w 544243"/>
                    <a:gd name="connsiteY5" fmla="*/ 79153 h 1093850"/>
                    <a:gd name="connsiteX6" fmla="*/ 100203 w 544243"/>
                    <a:gd name="connsiteY6" fmla="*/ 114395 h 1093850"/>
                    <a:gd name="connsiteX7" fmla="*/ 91154 w 544243"/>
                    <a:gd name="connsiteY7" fmla="*/ 213550 h 1093850"/>
                    <a:gd name="connsiteX8" fmla="*/ 119634 w 544243"/>
                    <a:gd name="connsiteY8" fmla="*/ 287274 h 1093850"/>
                    <a:gd name="connsiteX9" fmla="*/ 119825 w 544243"/>
                    <a:gd name="connsiteY9" fmla="*/ 240982 h 1093850"/>
                    <a:gd name="connsiteX10" fmla="*/ 175832 w 544243"/>
                    <a:gd name="connsiteY10" fmla="*/ 144113 h 1093850"/>
                    <a:gd name="connsiteX11" fmla="*/ 183452 w 544243"/>
                    <a:gd name="connsiteY11" fmla="*/ 136303 h 1093850"/>
                    <a:gd name="connsiteX12" fmla="*/ 362235 w 544243"/>
                    <a:gd name="connsiteY12" fmla="*/ 383096 h 1093850"/>
                    <a:gd name="connsiteX13" fmla="*/ 441293 w 544243"/>
                    <a:gd name="connsiteY13" fmla="*/ 738949 h 1093850"/>
                    <a:gd name="connsiteX14" fmla="*/ 439007 w 544243"/>
                    <a:gd name="connsiteY14" fmla="*/ 806196 h 1093850"/>
                    <a:gd name="connsiteX15" fmla="*/ 371094 w 544243"/>
                    <a:gd name="connsiteY15" fmla="*/ 807720 h 1093850"/>
                    <a:gd name="connsiteX16" fmla="*/ 291560 w 544243"/>
                    <a:gd name="connsiteY16" fmla="*/ 780479 h 1093850"/>
                    <a:gd name="connsiteX17" fmla="*/ 367760 w 544243"/>
                    <a:gd name="connsiteY17" fmla="*/ 824008 h 1093850"/>
                    <a:gd name="connsiteX18" fmla="*/ 437388 w 544243"/>
                    <a:gd name="connsiteY18" fmla="*/ 836105 h 1093850"/>
                    <a:gd name="connsiteX19" fmla="*/ 437102 w 544243"/>
                    <a:gd name="connsiteY19" fmla="*/ 841915 h 1093850"/>
                    <a:gd name="connsiteX20" fmla="*/ 432149 w 544243"/>
                    <a:gd name="connsiteY20" fmla="*/ 892112 h 1093850"/>
                    <a:gd name="connsiteX21" fmla="*/ 429863 w 544243"/>
                    <a:gd name="connsiteY21" fmla="*/ 906208 h 1093850"/>
                    <a:gd name="connsiteX22" fmla="*/ 409289 w 544243"/>
                    <a:gd name="connsiteY22" fmla="*/ 906685 h 1093850"/>
                    <a:gd name="connsiteX23" fmla="*/ 362235 w 544243"/>
                    <a:gd name="connsiteY23" fmla="*/ 902970 h 1093850"/>
                    <a:gd name="connsiteX24" fmla="*/ 276701 w 544243"/>
                    <a:gd name="connsiteY24" fmla="*/ 871633 h 1093850"/>
                    <a:gd name="connsiteX25" fmla="*/ 231362 w 544243"/>
                    <a:gd name="connsiteY25" fmla="*/ 823627 h 1093850"/>
                    <a:gd name="connsiteX26" fmla="*/ 263080 w 544243"/>
                    <a:gd name="connsiteY26" fmla="*/ 802291 h 1093850"/>
                    <a:gd name="connsiteX27" fmla="*/ 302609 w 544243"/>
                    <a:gd name="connsiteY27" fmla="*/ 753618 h 1093850"/>
                    <a:gd name="connsiteX28" fmla="*/ 336804 w 544243"/>
                    <a:gd name="connsiteY28" fmla="*/ 641318 h 1093850"/>
                    <a:gd name="connsiteX29" fmla="*/ 279749 w 544243"/>
                    <a:gd name="connsiteY29" fmla="*/ 737425 h 1093850"/>
                    <a:gd name="connsiteX30" fmla="*/ 239935 w 544243"/>
                    <a:gd name="connsiteY30" fmla="*/ 770477 h 1093850"/>
                    <a:gd name="connsiteX31" fmla="*/ 196310 w 544243"/>
                    <a:gd name="connsiteY31" fmla="*/ 785431 h 1093850"/>
                    <a:gd name="connsiteX32" fmla="*/ 173069 w 544243"/>
                    <a:gd name="connsiteY32" fmla="*/ 786574 h 1093850"/>
                    <a:gd name="connsiteX33" fmla="*/ 175070 w 544243"/>
                    <a:gd name="connsiteY33" fmla="*/ 811721 h 1093850"/>
                    <a:gd name="connsiteX34" fmla="*/ 236696 w 544243"/>
                    <a:gd name="connsiteY34" fmla="*/ 923925 h 1093850"/>
                    <a:gd name="connsiteX35" fmla="*/ 238410 w 544243"/>
                    <a:gd name="connsiteY35" fmla="*/ 925258 h 1093850"/>
                    <a:gd name="connsiteX36" fmla="*/ 166688 w 544243"/>
                    <a:gd name="connsiteY36" fmla="*/ 959548 h 1093850"/>
                    <a:gd name="connsiteX37" fmla="*/ 122587 w 544243"/>
                    <a:gd name="connsiteY37" fmla="*/ 958310 h 1093850"/>
                    <a:gd name="connsiteX38" fmla="*/ 195643 w 544243"/>
                    <a:gd name="connsiteY38" fmla="*/ 985742 h 1093850"/>
                    <a:gd name="connsiteX39" fmla="*/ 289179 w 544243"/>
                    <a:gd name="connsiteY39" fmla="*/ 980694 h 1093850"/>
                    <a:gd name="connsiteX40" fmla="*/ 312134 w 544243"/>
                    <a:gd name="connsiteY40" fmla="*/ 969740 h 1093850"/>
                    <a:gd name="connsiteX41" fmla="*/ 244602 w 544243"/>
                    <a:gd name="connsiteY41" fmla="*/ 1033367 h 1093850"/>
                    <a:gd name="connsiteX42" fmla="*/ 201835 w 544243"/>
                    <a:gd name="connsiteY42" fmla="*/ 1044130 h 1093850"/>
                    <a:gd name="connsiteX43" fmla="*/ 279559 w 544243"/>
                    <a:gd name="connsiteY43" fmla="*/ 1050798 h 1093850"/>
                    <a:gd name="connsiteX44" fmla="*/ 368236 w 544243"/>
                    <a:gd name="connsiteY44" fmla="*/ 1020699 h 1093850"/>
                    <a:gd name="connsiteX45" fmla="*/ 392335 w 544243"/>
                    <a:gd name="connsiteY45" fmla="*/ 997934 h 1093850"/>
                    <a:gd name="connsiteX46" fmla="*/ 346900 w 544243"/>
                    <a:gd name="connsiteY46" fmla="*/ 1066133 h 1093850"/>
                    <a:gd name="connsiteX47" fmla="*/ 301752 w 544243"/>
                    <a:gd name="connsiteY47" fmla="*/ 1093851 h 1093850"/>
                    <a:gd name="connsiteX48" fmla="*/ 393192 w 544243"/>
                    <a:gd name="connsiteY48" fmla="*/ 1073372 h 1093850"/>
                    <a:gd name="connsiteX49" fmla="*/ 483870 w 544243"/>
                    <a:gd name="connsiteY49" fmla="*/ 1006792 h 1093850"/>
                    <a:gd name="connsiteX50" fmla="*/ 510444 w 544243"/>
                    <a:gd name="connsiteY50" fmla="*/ 956215 h 1093850"/>
                    <a:gd name="connsiteX51" fmla="*/ 516827 w 544243"/>
                    <a:gd name="connsiteY51" fmla="*/ 938689 h 1093850"/>
                    <a:gd name="connsiteX52" fmla="*/ 524256 w 544243"/>
                    <a:gd name="connsiteY52" fmla="*/ 908209 h 1093850"/>
                    <a:gd name="connsiteX53" fmla="*/ 533400 w 544243"/>
                    <a:gd name="connsiteY53" fmla="*/ 852106 h 1093850"/>
                    <a:gd name="connsiteX54" fmla="*/ 544163 w 544243"/>
                    <a:gd name="connsiteY54" fmla="*/ 741236 h 1093850"/>
                    <a:gd name="connsiteX55" fmla="*/ 536638 w 544243"/>
                    <a:gd name="connsiteY55" fmla="*/ 625030 h 109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44243" h="1093850">
                      <a:moveTo>
                        <a:pt x="536638" y="625030"/>
                      </a:moveTo>
                      <a:cubicBezTo>
                        <a:pt x="531019" y="586835"/>
                        <a:pt x="522256" y="548926"/>
                        <a:pt x="510159" y="512255"/>
                      </a:cubicBezTo>
                      <a:cubicBezTo>
                        <a:pt x="497586" y="476345"/>
                        <a:pt x="483489" y="441865"/>
                        <a:pt x="467392" y="407670"/>
                      </a:cubicBezTo>
                      <a:cubicBezTo>
                        <a:pt x="404146" y="271463"/>
                        <a:pt x="303562" y="148304"/>
                        <a:pt x="173260" y="69818"/>
                      </a:cubicBezTo>
                      <a:cubicBezTo>
                        <a:pt x="118967" y="36290"/>
                        <a:pt x="60198" y="13906"/>
                        <a:pt x="0" y="0"/>
                      </a:cubicBezTo>
                      <a:cubicBezTo>
                        <a:pt x="42100" y="22765"/>
                        <a:pt x="81725" y="49435"/>
                        <a:pt x="119063" y="79153"/>
                      </a:cubicBezTo>
                      <a:cubicBezTo>
                        <a:pt x="110680" y="90297"/>
                        <a:pt x="105727" y="98584"/>
                        <a:pt x="100203" y="114395"/>
                      </a:cubicBezTo>
                      <a:cubicBezTo>
                        <a:pt x="88963" y="146685"/>
                        <a:pt x="86963" y="182023"/>
                        <a:pt x="91154" y="213550"/>
                      </a:cubicBezTo>
                      <a:cubicBezTo>
                        <a:pt x="94964" y="242221"/>
                        <a:pt x="107728" y="262509"/>
                        <a:pt x="119634" y="287274"/>
                      </a:cubicBezTo>
                      <a:cubicBezTo>
                        <a:pt x="119634" y="287274"/>
                        <a:pt x="111728" y="270796"/>
                        <a:pt x="119825" y="240982"/>
                      </a:cubicBezTo>
                      <a:cubicBezTo>
                        <a:pt x="127921" y="211074"/>
                        <a:pt x="138969" y="182785"/>
                        <a:pt x="175832" y="144113"/>
                      </a:cubicBezTo>
                      <a:cubicBezTo>
                        <a:pt x="178689" y="141065"/>
                        <a:pt x="180975" y="138874"/>
                        <a:pt x="183452" y="136303"/>
                      </a:cubicBezTo>
                      <a:cubicBezTo>
                        <a:pt x="256508" y="207550"/>
                        <a:pt x="317468" y="291370"/>
                        <a:pt x="362235" y="383096"/>
                      </a:cubicBezTo>
                      <a:cubicBezTo>
                        <a:pt x="413766" y="488728"/>
                        <a:pt x="443389" y="621316"/>
                        <a:pt x="441293" y="738949"/>
                      </a:cubicBezTo>
                      <a:cubicBezTo>
                        <a:pt x="440912" y="760381"/>
                        <a:pt x="440055" y="783241"/>
                        <a:pt x="439007" y="806196"/>
                      </a:cubicBezTo>
                      <a:cubicBezTo>
                        <a:pt x="417100" y="809149"/>
                        <a:pt x="393763" y="810101"/>
                        <a:pt x="371094" y="807720"/>
                      </a:cubicBezTo>
                      <a:cubicBezTo>
                        <a:pt x="343471" y="804481"/>
                        <a:pt x="314801" y="797909"/>
                        <a:pt x="291560" y="780479"/>
                      </a:cubicBezTo>
                      <a:cubicBezTo>
                        <a:pt x="311277" y="802196"/>
                        <a:pt x="339471" y="815054"/>
                        <a:pt x="367760" y="824008"/>
                      </a:cubicBezTo>
                      <a:cubicBezTo>
                        <a:pt x="390334" y="830771"/>
                        <a:pt x="413385" y="834390"/>
                        <a:pt x="437388" y="836105"/>
                      </a:cubicBezTo>
                      <a:cubicBezTo>
                        <a:pt x="437293" y="838009"/>
                        <a:pt x="437197" y="840010"/>
                        <a:pt x="437102" y="841915"/>
                      </a:cubicBezTo>
                      <a:cubicBezTo>
                        <a:pt x="435769" y="858964"/>
                        <a:pt x="434340" y="876205"/>
                        <a:pt x="432149" y="892112"/>
                      </a:cubicBezTo>
                      <a:cubicBezTo>
                        <a:pt x="431482" y="896874"/>
                        <a:pt x="430720" y="901637"/>
                        <a:pt x="429863" y="906208"/>
                      </a:cubicBezTo>
                      <a:lnTo>
                        <a:pt x="409289" y="906685"/>
                      </a:lnTo>
                      <a:cubicBezTo>
                        <a:pt x="393192" y="906685"/>
                        <a:pt x="377476" y="905351"/>
                        <a:pt x="362235" y="902970"/>
                      </a:cubicBezTo>
                      <a:cubicBezTo>
                        <a:pt x="331946" y="898017"/>
                        <a:pt x="302133" y="887254"/>
                        <a:pt x="276701" y="871633"/>
                      </a:cubicBezTo>
                      <a:cubicBezTo>
                        <a:pt x="257366" y="860203"/>
                        <a:pt x="240982" y="841724"/>
                        <a:pt x="231362" y="823627"/>
                      </a:cubicBezTo>
                      <a:cubicBezTo>
                        <a:pt x="242983" y="817626"/>
                        <a:pt x="253079" y="810482"/>
                        <a:pt x="263080" y="802291"/>
                      </a:cubicBezTo>
                      <a:cubicBezTo>
                        <a:pt x="279559" y="788480"/>
                        <a:pt x="292703" y="771334"/>
                        <a:pt x="302609" y="753618"/>
                      </a:cubicBezTo>
                      <a:cubicBezTo>
                        <a:pt x="322612" y="718185"/>
                        <a:pt x="333089" y="679704"/>
                        <a:pt x="336804" y="641318"/>
                      </a:cubicBezTo>
                      <a:cubicBezTo>
                        <a:pt x="323088" y="677132"/>
                        <a:pt x="303466" y="710279"/>
                        <a:pt x="279749" y="737425"/>
                      </a:cubicBezTo>
                      <a:cubicBezTo>
                        <a:pt x="267557" y="750761"/>
                        <a:pt x="254508" y="762000"/>
                        <a:pt x="239935" y="770477"/>
                      </a:cubicBezTo>
                      <a:cubicBezTo>
                        <a:pt x="226219" y="778669"/>
                        <a:pt x="208026" y="784860"/>
                        <a:pt x="196310" y="785431"/>
                      </a:cubicBezTo>
                      <a:lnTo>
                        <a:pt x="173069" y="786574"/>
                      </a:lnTo>
                      <a:lnTo>
                        <a:pt x="175070" y="811721"/>
                      </a:lnTo>
                      <a:cubicBezTo>
                        <a:pt x="179070" y="860965"/>
                        <a:pt x="205359" y="895731"/>
                        <a:pt x="236696" y="923925"/>
                      </a:cubicBezTo>
                      <a:cubicBezTo>
                        <a:pt x="237268" y="924401"/>
                        <a:pt x="237839" y="924782"/>
                        <a:pt x="238410" y="925258"/>
                      </a:cubicBezTo>
                      <a:cubicBezTo>
                        <a:pt x="212217" y="946213"/>
                        <a:pt x="189929" y="954310"/>
                        <a:pt x="166688" y="959548"/>
                      </a:cubicBezTo>
                      <a:cubicBezTo>
                        <a:pt x="139065" y="965835"/>
                        <a:pt x="122587" y="958310"/>
                        <a:pt x="122587" y="958310"/>
                      </a:cubicBezTo>
                      <a:cubicBezTo>
                        <a:pt x="147351" y="969550"/>
                        <a:pt x="167926" y="981456"/>
                        <a:pt x="195643" y="985742"/>
                      </a:cubicBezTo>
                      <a:cubicBezTo>
                        <a:pt x="226028" y="990409"/>
                        <a:pt x="259556" y="989743"/>
                        <a:pt x="289179" y="980694"/>
                      </a:cubicBezTo>
                      <a:cubicBezTo>
                        <a:pt x="299275" y="977646"/>
                        <a:pt x="305752" y="973931"/>
                        <a:pt x="312134" y="969740"/>
                      </a:cubicBezTo>
                      <a:cubicBezTo>
                        <a:pt x="289941" y="1004983"/>
                        <a:pt x="268319" y="1020508"/>
                        <a:pt x="244602" y="1033367"/>
                      </a:cubicBezTo>
                      <a:cubicBezTo>
                        <a:pt x="219646" y="1046893"/>
                        <a:pt x="201835" y="1044130"/>
                        <a:pt x="201835" y="1044130"/>
                      </a:cubicBezTo>
                      <a:cubicBezTo>
                        <a:pt x="228791" y="1048322"/>
                        <a:pt x="251746" y="1054227"/>
                        <a:pt x="279559" y="1050798"/>
                      </a:cubicBezTo>
                      <a:cubicBezTo>
                        <a:pt x="310134" y="1047083"/>
                        <a:pt x="342138" y="1037368"/>
                        <a:pt x="368236" y="1020699"/>
                      </a:cubicBezTo>
                      <a:cubicBezTo>
                        <a:pt x="380047" y="1013174"/>
                        <a:pt x="385572" y="1006221"/>
                        <a:pt x="392335" y="997934"/>
                      </a:cubicBezTo>
                      <a:cubicBezTo>
                        <a:pt x="380238" y="1028700"/>
                        <a:pt x="364522" y="1047940"/>
                        <a:pt x="346900" y="1066133"/>
                      </a:cubicBezTo>
                      <a:cubicBezTo>
                        <a:pt x="323183" y="1090613"/>
                        <a:pt x="301752" y="1093851"/>
                        <a:pt x="301752" y="1093851"/>
                      </a:cubicBezTo>
                      <a:cubicBezTo>
                        <a:pt x="334137" y="1088898"/>
                        <a:pt x="362617" y="1087374"/>
                        <a:pt x="393192" y="1073372"/>
                      </a:cubicBezTo>
                      <a:cubicBezTo>
                        <a:pt x="426815" y="1058037"/>
                        <a:pt x="460057" y="1035367"/>
                        <a:pt x="483870" y="1006792"/>
                      </a:cubicBezTo>
                      <a:cubicBezTo>
                        <a:pt x="499015" y="988600"/>
                        <a:pt x="502444" y="978694"/>
                        <a:pt x="510444" y="956215"/>
                      </a:cubicBezTo>
                      <a:cubicBezTo>
                        <a:pt x="513112" y="949928"/>
                        <a:pt x="515588" y="943261"/>
                        <a:pt x="516827" y="938689"/>
                      </a:cubicBezTo>
                      <a:cubicBezTo>
                        <a:pt x="520255" y="927449"/>
                        <a:pt x="522161" y="918020"/>
                        <a:pt x="524256" y="908209"/>
                      </a:cubicBezTo>
                      <a:cubicBezTo>
                        <a:pt x="528257" y="888873"/>
                        <a:pt x="530828" y="870585"/>
                        <a:pt x="533400" y="852106"/>
                      </a:cubicBezTo>
                      <a:cubicBezTo>
                        <a:pt x="538163" y="814959"/>
                        <a:pt x="542258" y="780002"/>
                        <a:pt x="544163" y="741236"/>
                      </a:cubicBezTo>
                      <a:cubicBezTo>
                        <a:pt x="544735" y="701040"/>
                        <a:pt x="542258" y="663607"/>
                        <a:pt x="536638" y="625030"/>
                      </a:cubicBezTo>
                      <a:close/>
                    </a:path>
                  </a:pathLst>
                </a:custGeom>
                <a:grp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6966A9E-1EC1-4391-9FE7-20B463D6181F}"/>
                    </a:ext>
                  </a:extLst>
                </p:cNvPr>
                <p:cNvSpPr/>
                <p:nvPr/>
              </p:nvSpPr>
              <p:spPr>
                <a:xfrm>
                  <a:off x="18440379" y="4070604"/>
                  <a:ext cx="9525" cy="9525"/>
                </a:xfrm>
                <a:custGeom>
                  <a:avLst/>
                  <a:gdLst>
                    <a:gd name="connsiteX0" fmla="*/ 0 w 9525"/>
                    <a:gd name="connsiteY0" fmla="*/ 0 h 9525"/>
                    <a:gd name="connsiteX1" fmla="*/ 0 w 9525"/>
                    <a:gd name="connsiteY1" fmla="*/ 0 h 9525"/>
                    <a:gd name="connsiteX2" fmla="*/ 0 w 9525"/>
                    <a:gd name="connsiteY2" fmla="*/ 0 h 9525"/>
                  </a:gdLst>
                  <a:ahLst/>
                  <a:cxnLst>
                    <a:cxn ang="0">
                      <a:pos x="connsiteX0" y="connsiteY0"/>
                    </a:cxn>
                    <a:cxn ang="0">
                      <a:pos x="connsiteX1" y="connsiteY1"/>
                    </a:cxn>
                    <a:cxn ang="0">
                      <a:pos x="connsiteX2" y="connsiteY2"/>
                    </a:cxn>
                  </a:cxnLst>
                  <a:rect l="l" t="t" r="r" b="b"/>
                  <a:pathLst>
                    <a:path w="9525" h="9525">
                      <a:moveTo>
                        <a:pt x="0" y="0"/>
                      </a:moveTo>
                      <a:lnTo>
                        <a:pt x="0" y="0"/>
                      </a:lnTo>
                      <a:lnTo>
                        <a:pt x="0" y="0"/>
                      </a:lnTo>
                      <a:close/>
                    </a:path>
                  </a:pathLst>
                </a:custGeom>
                <a:grpFill/>
                <a:ln w="9525" cap="flat">
                  <a:noFill/>
                  <a:prstDash val="solid"/>
                  <a:miter/>
                </a:ln>
              </p:spPr>
              <p:txBody>
                <a:bodyPr rtlCol="0" anchor="ctr"/>
                <a:lstStyle/>
                <a:p>
                  <a:endParaRPr lang="en-US"/>
                </a:p>
              </p:txBody>
            </p:sp>
          </p:grpSp>
          <p:grpSp>
            <p:nvGrpSpPr>
              <p:cNvPr id="8" name="Graphic 27">
                <a:extLst>
                  <a:ext uri="{FF2B5EF4-FFF2-40B4-BE49-F238E27FC236}">
                    <a16:creationId xmlns:a16="http://schemas.microsoft.com/office/drawing/2014/main" id="{2E12D359-0319-4D0B-A682-71CBB5632E83}"/>
                  </a:ext>
                </a:extLst>
              </p:cNvPr>
              <p:cNvGrpSpPr/>
              <p:nvPr/>
            </p:nvGrpSpPr>
            <p:grpSpPr>
              <a:xfrm>
                <a:off x="19154939" y="6352578"/>
                <a:ext cx="1031110" cy="1107625"/>
                <a:chOff x="20213171" y="6054984"/>
                <a:chExt cx="1031110" cy="1107625"/>
              </a:xfrm>
              <a:grpFill/>
            </p:grpSpPr>
            <p:sp>
              <p:nvSpPr>
                <p:cNvPr id="9" name="Freeform: Shape 8">
                  <a:extLst>
                    <a:ext uri="{FF2B5EF4-FFF2-40B4-BE49-F238E27FC236}">
                      <a16:creationId xmlns:a16="http://schemas.microsoft.com/office/drawing/2014/main" id="{747553B3-0E22-4596-A2CE-86995E647B4B}"/>
                    </a:ext>
                  </a:extLst>
                </p:cNvPr>
                <p:cNvSpPr/>
                <p:nvPr/>
              </p:nvSpPr>
              <p:spPr>
                <a:xfrm>
                  <a:off x="20213171" y="6054984"/>
                  <a:ext cx="919202" cy="1106775"/>
                </a:xfrm>
                <a:custGeom>
                  <a:avLst/>
                  <a:gdLst>
                    <a:gd name="connsiteX0" fmla="*/ 474822 w 919202"/>
                    <a:gd name="connsiteY0" fmla="*/ 564224 h 1106775"/>
                    <a:gd name="connsiteX1" fmla="*/ 660369 w 919202"/>
                    <a:gd name="connsiteY1" fmla="*/ 664332 h 1106775"/>
                    <a:gd name="connsiteX2" fmla="*/ 831248 w 919202"/>
                    <a:gd name="connsiteY2" fmla="*/ 589846 h 1106775"/>
                    <a:gd name="connsiteX3" fmla="*/ 803149 w 919202"/>
                    <a:gd name="connsiteY3" fmla="*/ 514217 h 1106775"/>
                    <a:gd name="connsiteX4" fmla="*/ 783623 w 919202"/>
                    <a:gd name="connsiteY4" fmla="*/ 512979 h 1106775"/>
                    <a:gd name="connsiteX5" fmla="*/ 655512 w 919202"/>
                    <a:gd name="connsiteY5" fmla="*/ 611849 h 1106775"/>
                    <a:gd name="connsiteX6" fmla="*/ 518828 w 919202"/>
                    <a:gd name="connsiteY6" fmla="*/ 547174 h 1106775"/>
                    <a:gd name="connsiteX7" fmla="*/ 699422 w 919202"/>
                    <a:gd name="connsiteY7" fmla="*/ 492215 h 1106775"/>
                    <a:gd name="connsiteX8" fmla="*/ 711614 w 919202"/>
                    <a:gd name="connsiteY8" fmla="*/ 448305 h 1106775"/>
                    <a:gd name="connsiteX9" fmla="*/ 633509 w 919202"/>
                    <a:gd name="connsiteY9" fmla="*/ 461735 h 1106775"/>
                    <a:gd name="connsiteX10" fmla="*/ 517590 w 919202"/>
                    <a:gd name="connsiteY10" fmla="*/ 505645 h 1106775"/>
                    <a:gd name="connsiteX11" fmla="*/ 528543 w 919202"/>
                    <a:gd name="connsiteY11" fmla="*/ 442209 h 1106775"/>
                    <a:gd name="connsiteX12" fmla="*/ 477299 w 919202"/>
                    <a:gd name="connsiteY12" fmla="*/ 382392 h 1106775"/>
                    <a:gd name="connsiteX13" fmla="*/ 717710 w 919202"/>
                    <a:gd name="connsiteY13" fmla="*/ 345816 h 1106775"/>
                    <a:gd name="connsiteX14" fmla="*/ 759239 w 919202"/>
                    <a:gd name="connsiteY14" fmla="*/ 398298 h 1106775"/>
                    <a:gd name="connsiteX15" fmla="*/ 782385 w 919202"/>
                    <a:gd name="connsiteY15" fmla="*/ 414205 h 1106775"/>
                    <a:gd name="connsiteX16" fmla="*/ 895923 w 919202"/>
                    <a:gd name="connsiteY16" fmla="*/ 371438 h 1106775"/>
                    <a:gd name="connsiteX17" fmla="*/ 871539 w 919202"/>
                    <a:gd name="connsiteY17" fmla="*/ 309144 h 1106775"/>
                    <a:gd name="connsiteX18" fmla="*/ 761715 w 919202"/>
                    <a:gd name="connsiteY18" fmla="*/ 285999 h 1106775"/>
                    <a:gd name="connsiteX19" fmla="*/ 539592 w 919202"/>
                    <a:gd name="connsiteY19" fmla="*/ 336005 h 1106775"/>
                    <a:gd name="connsiteX20" fmla="*/ 542069 w 919202"/>
                    <a:gd name="connsiteY20" fmla="*/ 213990 h 1106775"/>
                    <a:gd name="connsiteX21" fmla="*/ 621412 w 919202"/>
                    <a:gd name="connsiteY21" fmla="*/ 217609 h 1106775"/>
                    <a:gd name="connsiteX22" fmla="*/ 759334 w 919202"/>
                    <a:gd name="connsiteY22" fmla="*/ 188272 h 1106775"/>
                    <a:gd name="connsiteX23" fmla="*/ 758096 w 919202"/>
                    <a:gd name="connsiteY23" fmla="*/ 150458 h 1106775"/>
                    <a:gd name="connsiteX24" fmla="*/ 625032 w 919202"/>
                    <a:gd name="connsiteY24" fmla="*/ 163888 h 1106775"/>
                    <a:gd name="connsiteX25" fmla="*/ 542069 w 919202"/>
                    <a:gd name="connsiteY25" fmla="*/ 183414 h 1106775"/>
                    <a:gd name="connsiteX26" fmla="*/ 550641 w 919202"/>
                    <a:gd name="connsiteY26" fmla="*/ 56351 h 1106775"/>
                    <a:gd name="connsiteX27" fmla="*/ 501778 w 919202"/>
                    <a:gd name="connsiteY27" fmla="*/ 9964 h 1106775"/>
                    <a:gd name="connsiteX28" fmla="*/ 433103 w 919202"/>
                    <a:gd name="connsiteY28" fmla="*/ 31300 h 1106775"/>
                    <a:gd name="connsiteX29" fmla="*/ 483395 w 919202"/>
                    <a:gd name="connsiteY29" fmla="*/ 345720 h 1106775"/>
                    <a:gd name="connsiteX30" fmla="*/ 283275 w 919202"/>
                    <a:gd name="connsiteY30" fmla="*/ 371342 h 1106775"/>
                    <a:gd name="connsiteX31" fmla="*/ 241746 w 919202"/>
                    <a:gd name="connsiteY31" fmla="*/ 351816 h 1106775"/>
                    <a:gd name="connsiteX32" fmla="*/ 208789 w 919202"/>
                    <a:gd name="connsiteY32" fmla="*/ 386011 h 1106775"/>
                    <a:gd name="connsiteX33" fmla="*/ 219743 w 919202"/>
                    <a:gd name="connsiteY33" fmla="*/ 587369 h 1106775"/>
                    <a:gd name="connsiteX34" fmla="*/ 12288 w 919202"/>
                    <a:gd name="connsiteY34" fmla="*/ 1079241 h 1106775"/>
                    <a:gd name="connsiteX35" fmla="*/ 26957 w 919202"/>
                    <a:gd name="connsiteY35" fmla="*/ 1098767 h 1106775"/>
                    <a:gd name="connsiteX36" fmla="*/ 272321 w 919202"/>
                    <a:gd name="connsiteY36" fmla="*/ 686239 h 1106775"/>
                    <a:gd name="connsiteX37" fmla="*/ 294324 w 919202"/>
                    <a:gd name="connsiteY37" fmla="*/ 401823 h 1106775"/>
                    <a:gd name="connsiteX38" fmla="*/ 446914 w 919202"/>
                    <a:gd name="connsiteY38" fmla="*/ 388392 h 1106775"/>
                    <a:gd name="connsiteX39" fmla="*/ 472536 w 919202"/>
                    <a:gd name="connsiteY39" fmla="*/ 518980 h 1106775"/>
                    <a:gd name="connsiteX40" fmla="*/ 324804 w 919202"/>
                    <a:gd name="connsiteY40" fmla="*/ 564129 h 1106775"/>
                    <a:gd name="connsiteX41" fmla="*/ 313850 w 919202"/>
                    <a:gd name="connsiteY41" fmla="*/ 589751 h 1106775"/>
                    <a:gd name="connsiteX42" fmla="*/ 412719 w 919202"/>
                    <a:gd name="connsiteY42" fmla="*/ 584893 h 1106775"/>
                    <a:gd name="connsiteX43" fmla="*/ 474822 w 919202"/>
                    <a:gd name="connsiteY43" fmla="*/ 564224 h 11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9202" h="1106775">
                      <a:moveTo>
                        <a:pt x="474822" y="564224"/>
                      </a:moveTo>
                      <a:cubicBezTo>
                        <a:pt x="479680" y="639948"/>
                        <a:pt x="519971" y="672809"/>
                        <a:pt x="660369" y="664332"/>
                      </a:cubicBezTo>
                      <a:cubicBezTo>
                        <a:pt x="809245" y="653378"/>
                        <a:pt x="848298" y="611849"/>
                        <a:pt x="831248" y="589846"/>
                      </a:cubicBezTo>
                      <a:cubicBezTo>
                        <a:pt x="814198" y="565462"/>
                        <a:pt x="808102" y="545936"/>
                        <a:pt x="803149" y="514217"/>
                      </a:cubicBezTo>
                      <a:cubicBezTo>
                        <a:pt x="800673" y="495930"/>
                        <a:pt x="787243" y="499549"/>
                        <a:pt x="783623" y="512979"/>
                      </a:cubicBezTo>
                      <a:cubicBezTo>
                        <a:pt x="767716" y="578892"/>
                        <a:pt x="728664" y="606991"/>
                        <a:pt x="655512" y="611849"/>
                      </a:cubicBezTo>
                      <a:cubicBezTo>
                        <a:pt x="540735" y="619183"/>
                        <a:pt x="526162" y="609372"/>
                        <a:pt x="518828" y="547174"/>
                      </a:cubicBezTo>
                      <a:cubicBezTo>
                        <a:pt x="584741" y="526409"/>
                        <a:pt x="660369" y="504407"/>
                        <a:pt x="699422" y="492215"/>
                      </a:cubicBezTo>
                      <a:cubicBezTo>
                        <a:pt x="740951" y="480023"/>
                        <a:pt x="750666" y="454400"/>
                        <a:pt x="711614" y="448305"/>
                      </a:cubicBezTo>
                      <a:cubicBezTo>
                        <a:pt x="687230" y="444590"/>
                        <a:pt x="662750" y="444590"/>
                        <a:pt x="633509" y="461735"/>
                      </a:cubicBezTo>
                      <a:cubicBezTo>
                        <a:pt x="620079" y="467831"/>
                        <a:pt x="571215" y="486119"/>
                        <a:pt x="517590" y="505645"/>
                      </a:cubicBezTo>
                      <a:cubicBezTo>
                        <a:pt x="518828" y="480023"/>
                        <a:pt x="522447" y="456782"/>
                        <a:pt x="528543" y="442209"/>
                      </a:cubicBezTo>
                      <a:cubicBezTo>
                        <a:pt x="539497" y="417825"/>
                        <a:pt x="538354" y="406775"/>
                        <a:pt x="477299" y="382392"/>
                      </a:cubicBezTo>
                      <a:cubicBezTo>
                        <a:pt x="635985" y="354293"/>
                        <a:pt x="667704" y="349435"/>
                        <a:pt x="717710" y="345816"/>
                      </a:cubicBezTo>
                      <a:cubicBezTo>
                        <a:pt x="771431" y="340958"/>
                        <a:pt x="783623" y="349435"/>
                        <a:pt x="759239" y="398298"/>
                      </a:cubicBezTo>
                      <a:cubicBezTo>
                        <a:pt x="748285" y="420301"/>
                        <a:pt x="761715" y="427635"/>
                        <a:pt x="782385" y="414205"/>
                      </a:cubicBezTo>
                      <a:cubicBezTo>
                        <a:pt x="812865" y="395917"/>
                        <a:pt x="848298" y="382487"/>
                        <a:pt x="895923" y="371438"/>
                      </a:cubicBezTo>
                      <a:cubicBezTo>
                        <a:pt x="926403" y="364104"/>
                        <a:pt x="934975" y="345816"/>
                        <a:pt x="871539" y="309144"/>
                      </a:cubicBezTo>
                      <a:cubicBezTo>
                        <a:pt x="808102" y="274950"/>
                        <a:pt x="788576" y="273711"/>
                        <a:pt x="761715" y="285999"/>
                      </a:cubicBezTo>
                      <a:cubicBezTo>
                        <a:pt x="740951" y="295714"/>
                        <a:pt x="700660" y="305525"/>
                        <a:pt x="539592" y="336005"/>
                      </a:cubicBezTo>
                      <a:lnTo>
                        <a:pt x="542069" y="213990"/>
                      </a:lnTo>
                      <a:cubicBezTo>
                        <a:pt x="570167" y="220085"/>
                        <a:pt x="592075" y="221324"/>
                        <a:pt x="621412" y="217609"/>
                      </a:cubicBezTo>
                      <a:cubicBezTo>
                        <a:pt x="657988" y="212751"/>
                        <a:pt x="721520" y="200559"/>
                        <a:pt x="759334" y="188272"/>
                      </a:cubicBezTo>
                      <a:cubicBezTo>
                        <a:pt x="786194" y="179700"/>
                        <a:pt x="780099" y="158935"/>
                        <a:pt x="758096" y="150458"/>
                      </a:cubicBezTo>
                      <a:cubicBezTo>
                        <a:pt x="714185" y="135789"/>
                        <a:pt x="681229" y="140647"/>
                        <a:pt x="625032" y="163888"/>
                      </a:cubicBezTo>
                      <a:cubicBezTo>
                        <a:pt x="585979" y="180938"/>
                        <a:pt x="565215" y="184652"/>
                        <a:pt x="542069" y="183414"/>
                      </a:cubicBezTo>
                      <a:cubicBezTo>
                        <a:pt x="544545" y="152934"/>
                        <a:pt x="548165" y="64828"/>
                        <a:pt x="550641" y="56351"/>
                      </a:cubicBezTo>
                      <a:cubicBezTo>
                        <a:pt x="556737" y="36825"/>
                        <a:pt x="556737" y="27014"/>
                        <a:pt x="501778" y="9964"/>
                      </a:cubicBezTo>
                      <a:cubicBezTo>
                        <a:pt x="432246" y="-12039"/>
                        <a:pt x="411195" y="5678"/>
                        <a:pt x="433103" y="31300"/>
                      </a:cubicBezTo>
                      <a:cubicBezTo>
                        <a:pt x="462345" y="66733"/>
                        <a:pt x="479775" y="161412"/>
                        <a:pt x="483395" y="345720"/>
                      </a:cubicBezTo>
                      <a:cubicBezTo>
                        <a:pt x="384525" y="362770"/>
                        <a:pt x="328423" y="370104"/>
                        <a:pt x="283275" y="371342"/>
                      </a:cubicBezTo>
                      <a:cubicBezTo>
                        <a:pt x="275940" y="364008"/>
                        <a:pt x="263748" y="359150"/>
                        <a:pt x="241746" y="351816"/>
                      </a:cubicBezTo>
                      <a:cubicBezTo>
                        <a:pt x="195359" y="339624"/>
                        <a:pt x="188025" y="350578"/>
                        <a:pt x="208789" y="386011"/>
                      </a:cubicBezTo>
                      <a:cubicBezTo>
                        <a:pt x="220981" y="405537"/>
                        <a:pt x="228315" y="451924"/>
                        <a:pt x="219743" y="587369"/>
                      </a:cubicBezTo>
                      <a:cubicBezTo>
                        <a:pt x="208789" y="765582"/>
                        <a:pt x="142876" y="960845"/>
                        <a:pt x="12288" y="1079241"/>
                      </a:cubicBezTo>
                      <a:cubicBezTo>
                        <a:pt x="-10858" y="1101243"/>
                        <a:pt x="1334" y="1117055"/>
                        <a:pt x="26957" y="1098767"/>
                      </a:cubicBezTo>
                      <a:cubicBezTo>
                        <a:pt x="181929" y="984086"/>
                        <a:pt x="239364" y="877882"/>
                        <a:pt x="272321" y="686239"/>
                      </a:cubicBezTo>
                      <a:cubicBezTo>
                        <a:pt x="295466" y="555651"/>
                        <a:pt x="297943" y="462878"/>
                        <a:pt x="294324" y="401823"/>
                      </a:cubicBezTo>
                      <a:cubicBezTo>
                        <a:pt x="324804" y="406680"/>
                        <a:pt x="358998" y="401823"/>
                        <a:pt x="446914" y="388392"/>
                      </a:cubicBezTo>
                      <a:cubicBezTo>
                        <a:pt x="467679" y="407918"/>
                        <a:pt x="470060" y="433541"/>
                        <a:pt x="472536" y="518980"/>
                      </a:cubicBezTo>
                      <a:cubicBezTo>
                        <a:pt x="409100" y="540983"/>
                        <a:pt x="344425" y="560509"/>
                        <a:pt x="324804" y="564129"/>
                      </a:cubicBezTo>
                      <a:cubicBezTo>
                        <a:pt x="302801" y="567748"/>
                        <a:pt x="296705" y="581178"/>
                        <a:pt x="313850" y="589751"/>
                      </a:cubicBezTo>
                      <a:cubicBezTo>
                        <a:pt x="340710" y="603181"/>
                        <a:pt x="365094" y="600705"/>
                        <a:pt x="412719" y="584893"/>
                      </a:cubicBezTo>
                      <a:cubicBezTo>
                        <a:pt x="427197" y="580035"/>
                        <a:pt x="449200" y="571463"/>
                        <a:pt x="474822" y="564224"/>
                      </a:cubicBezTo>
                      <a:close/>
                    </a:path>
                  </a:pathLst>
                </a:custGeom>
                <a:grpFill/>
                <a:ln w="9525"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81190045-0219-4B1B-A1FD-645D01F659FB}"/>
                    </a:ext>
                  </a:extLst>
                </p:cNvPr>
                <p:cNvSpPr/>
                <p:nvPr/>
              </p:nvSpPr>
              <p:spPr>
                <a:xfrm>
                  <a:off x="20424818" y="6857428"/>
                  <a:ext cx="279939" cy="305181"/>
                </a:xfrm>
                <a:custGeom>
                  <a:avLst/>
                  <a:gdLst>
                    <a:gd name="connsiteX0" fmla="*/ 279940 w 279939"/>
                    <a:gd name="connsiteY0" fmla="*/ 2762 h 305181"/>
                    <a:gd name="connsiteX1" fmla="*/ 200882 w 279939"/>
                    <a:gd name="connsiteY1" fmla="*/ 206312 h 305181"/>
                    <a:gd name="connsiteX2" fmla="*/ 109252 w 279939"/>
                    <a:gd name="connsiteY2" fmla="*/ 279368 h 305181"/>
                    <a:gd name="connsiteX3" fmla="*/ 0 w 279939"/>
                    <a:gd name="connsiteY3" fmla="*/ 305181 h 305181"/>
                    <a:gd name="connsiteX4" fmla="*/ 99155 w 279939"/>
                    <a:gd name="connsiteY4" fmla="*/ 261461 h 305181"/>
                    <a:gd name="connsiteX5" fmla="*/ 166402 w 279939"/>
                    <a:gd name="connsiteY5" fmla="*/ 184023 h 305181"/>
                    <a:gd name="connsiteX6" fmla="*/ 198596 w 279939"/>
                    <a:gd name="connsiteY6" fmla="*/ 0 h 305181"/>
                    <a:gd name="connsiteX7" fmla="*/ 279940 w 279939"/>
                    <a:gd name="connsiteY7" fmla="*/ 2762 h 30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939" h="305181">
                      <a:moveTo>
                        <a:pt x="279940" y="2762"/>
                      </a:moveTo>
                      <a:cubicBezTo>
                        <a:pt x="269272" y="78581"/>
                        <a:pt x="248793" y="143351"/>
                        <a:pt x="200882" y="206312"/>
                      </a:cubicBezTo>
                      <a:cubicBezTo>
                        <a:pt x="176784" y="238125"/>
                        <a:pt x="144399" y="263843"/>
                        <a:pt x="109252" y="279368"/>
                      </a:cubicBezTo>
                      <a:cubicBezTo>
                        <a:pt x="74200" y="294989"/>
                        <a:pt x="37052" y="303943"/>
                        <a:pt x="0" y="305181"/>
                      </a:cubicBezTo>
                      <a:cubicBezTo>
                        <a:pt x="36100" y="297180"/>
                        <a:pt x="69913" y="281749"/>
                        <a:pt x="99155" y="261461"/>
                      </a:cubicBezTo>
                      <a:cubicBezTo>
                        <a:pt x="128492" y="241173"/>
                        <a:pt x="151066" y="214598"/>
                        <a:pt x="166402" y="184023"/>
                      </a:cubicBezTo>
                      <a:cubicBezTo>
                        <a:pt x="196310" y="124111"/>
                        <a:pt x="201644" y="67628"/>
                        <a:pt x="198596" y="0"/>
                      </a:cubicBezTo>
                      <a:cubicBezTo>
                        <a:pt x="211836" y="1810"/>
                        <a:pt x="245173" y="3143"/>
                        <a:pt x="279940" y="2762"/>
                      </a:cubicBezTo>
                      <a:close/>
                    </a:path>
                  </a:pathLst>
                </a:custGeom>
                <a:grpFill/>
                <a:ln w="9525"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0553FF27-AB01-4776-87CB-415708614C27}"/>
                    </a:ext>
                  </a:extLst>
                </p:cNvPr>
                <p:cNvSpPr/>
                <p:nvPr/>
              </p:nvSpPr>
              <p:spPr>
                <a:xfrm>
                  <a:off x="20614659" y="6757245"/>
                  <a:ext cx="629622" cy="399407"/>
                </a:xfrm>
                <a:custGeom>
                  <a:avLst/>
                  <a:gdLst>
                    <a:gd name="connsiteX0" fmla="*/ 626261 w 629622"/>
                    <a:gd name="connsiteY0" fmla="*/ 307447 h 399407"/>
                    <a:gd name="connsiteX1" fmla="*/ 588447 w 629622"/>
                    <a:gd name="connsiteY1" fmla="*/ 147522 h 399407"/>
                    <a:gd name="connsiteX2" fmla="*/ 570159 w 629622"/>
                    <a:gd name="connsiteY2" fmla="*/ 157333 h 399407"/>
                    <a:gd name="connsiteX3" fmla="*/ 394422 w 629622"/>
                    <a:gd name="connsiteY3" fmla="*/ 330688 h 399407"/>
                    <a:gd name="connsiteX4" fmla="*/ 245547 w 629622"/>
                    <a:gd name="connsiteY4" fmla="*/ 233057 h 399407"/>
                    <a:gd name="connsiteX5" fmla="*/ 304126 w 629622"/>
                    <a:gd name="connsiteY5" fmla="*/ 57320 h 399407"/>
                    <a:gd name="connsiteX6" fmla="*/ 267549 w 629622"/>
                    <a:gd name="connsiteY6" fmla="*/ 14648 h 399407"/>
                    <a:gd name="connsiteX7" fmla="*/ 189445 w 629622"/>
                    <a:gd name="connsiteY7" fmla="*/ 11029 h 399407"/>
                    <a:gd name="connsiteX8" fmla="*/ 169061 w 629622"/>
                    <a:gd name="connsiteY8" fmla="*/ 25412 h 399407"/>
                    <a:gd name="connsiteX9" fmla="*/ 141057 w 629622"/>
                    <a:gd name="connsiteY9" fmla="*/ 36175 h 399407"/>
                    <a:gd name="connsiteX10" fmla="*/ 115626 w 629622"/>
                    <a:gd name="connsiteY10" fmla="*/ 41699 h 399407"/>
                    <a:gd name="connsiteX11" fmla="*/ 85146 w 629622"/>
                    <a:gd name="connsiteY11" fmla="*/ 44938 h 399407"/>
                    <a:gd name="connsiteX12" fmla="*/ 45712 w 629622"/>
                    <a:gd name="connsiteY12" fmla="*/ 30079 h 399407"/>
                    <a:gd name="connsiteX13" fmla="*/ 23233 w 629622"/>
                    <a:gd name="connsiteY13" fmla="*/ 22649 h 399407"/>
                    <a:gd name="connsiteX14" fmla="*/ 1612 w 629622"/>
                    <a:gd name="connsiteY14" fmla="*/ 25697 h 399407"/>
                    <a:gd name="connsiteX15" fmla="*/ 2183 w 629622"/>
                    <a:gd name="connsiteY15" fmla="*/ 40366 h 399407"/>
                    <a:gd name="connsiteX16" fmla="*/ 5136 w 629622"/>
                    <a:gd name="connsiteY16" fmla="*/ 51796 h 399407"/>
                    <a:gd name="connsiteX17" fmla="*/ 7231 w 629622"/>
                    <a:gd name="connsiteY17" fmla="*/ 63893 h 399407"/>
                    <a:gd name="connsiteX18" fmla="*/ 8279 w 629622"/>
                    <a:gd name="connsiteY18" fmla="*/ 69988 h 399407"/>
                    <a:gd name="connsiteX19" fmla="*/ 179634 w 629622"/>
                    <a:gd name="connsiteY19" fmla="*/ 65893 h 399407"/>
                    <a:gd name="connsiteX20" fmla="*/ 197922 w 629622"/>
                    <a:gd name="connsiteY20" fmla="*/ 117137 h 399407"/>
                    <a:gd name="connsiteX21" fmla="*/ 199160 w 629622"/>
                    <a:gd name="connsiteY21" fmla="*/ 294112 h 399407"/>
                    <a:gd name="connsiteX22" fmla="*/ 410329 w 629622"/>
                    <a:gd name="connsiteY22" fmla="*/ 399077 h 399407"/>
                    <a:gd name="connsiteX23" fmla="*/ 626261 w 629622"/>
                    <a:gd name="connsiteY23" fmla="*/ 307447 h 39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29622" h="399407">
                      <a:moveTo>
                        <a:pt x="626261" y="307447"/>
                      </a:moveTo>
                      <a:cubicBezTo>
                        <a:pt x="614069" y="283063"/>
                        <a:pt x="596924" y="208577"/>
                        <a:pt x="588447" y="147522"/>
                      </a:cubicBezTo>
                      <a:cubicBezTo>
                        <a:pt x="585970" y="125519"/>
                        <a:pt x="573778" y="125519"/>
                        <a:pt x="570159" y="157333"/>
                      </a:cubicBezTo>
                      <a:cubicBezTo>
                        <a:pt x="548156" y="314781"/>
                        <a:pt x="521296" y="322115"/>
                        <a:pt x="394422" y="330688"/>
                      </a:cubicBezTo>
                      <a:cubicBezTo>
                        <a:pt x="288219" y="339260"/>
                        <a:pt x="249166" y="296493"/>
                        <a:pt x="245547" y="233057"/>
                      </a:cubicBezTo>
                      <a:cubicBezTo>
                        <a:pt x="241832" y="158571"/>
                        <a:pt x="262596" y="90277"/>
                        <a:pt x="304126" y="57320"/>
                      </a:cubicBezTo>
                      <a:cubicBezTo>
                        <a:pt x="323652" y="42652"/>
                        <a:pt x="320032" y="34175"/>
                        <a:pt x="267549" y="14648"/>
                      </a:cubicBezTo>
                      <a:cubicBezTo>
                        <a:pt x="218781" y="-4878"/>
                        <a:pt x="206494" y="-3640"/>
                        <a:pt x="189445" y="11029"/>
                      </a:cubicBezTo>
                      <a:cubicBezTo>
                        <a:pt x="182967" y="16553"/>
                        <a:pt x="176681" y="21506"/>
                        <a:pt x="169061" y="25412"/>
                      </a:cubicBezTo>
                      <a:cubicBezTo>
                        <a:pt x="160203" y="29984"/>
                        <a:pt x="150678" y="33508"/>
                        <a:pt x="141057" y="36175"/>
                      </a:cubicBezTo>
                      <a:cubicBezTo>
                        <a:pt x="132675" y="38556"/>
                        <a:pt x="124198" y="40366"/>
                        <a:pt x="115626" y="41699"/>
                      </a:cubicBezTo>
                      <a:cubicBezTo>
                        <a:pt x="105624" y="43319"/>
                        <a:pt x="95433" y="45795"/>
                        <a:pt x="85146" y="44938"/>
                      </a:cubicBezTo>
                      <a:cubicBezTo>
                        <a:pt x="70477" y="43795"/>
                        <a:pt x="58952" y="35508"/>
                        <a:pt x="45712" y="30079"/>
                      </a:cubicBezTo>
                      <a:cubicBezTo>
                        <a:pt x="38473" y="27031"/>
                        <a:pt x="30948" y="24364"/>
                        <a:pt x="23233" y="22649"/>
                      </a:cubicBezTo>
                      <a:cubicBezTo>
                        <a:pt x="16947" y="21221"/>
                        <a:pt x="5993" y="19220"/>
                        <a:pt x="1612" y="25697"/>
                      </a:cubicBezTo>
                      <a:cubicBezTo>
                        <a:pt x="-1437" y="30174"/>
                        <a:pt x="469" y="35794"/>
                        <a:pt x="2183" y="40366"/>
                      </a:cubicBezTo>
                      <a:cubicBezTo>
                        <a:pt x="3612" y="44176"/>
                        <a:pt x="4374" y="47795"/>
                        <a:pt x="5136" y="51796"/>
                      </a:cubicBezTo>
                      <a:cubicBezTo>
                        <a:pt x="5803" y="55796"/>
                        <a:pt x="6564" y="59892"/>
                        <a:pt x="7231" y="63893"/>
                      </a:cubicBezTo>
                      <a:cubicBezTo>
                        <a:pt x="7326" y="64274"/>
                        <a:pt x="7993" y="69988"/>
                        <a:pt x="8279" y="69988"/>
                      </a:cubicBezTo>
                      <a:cubicBezTo>
                        <a:pt x="31425" y="73608"/>
                        <a:pt x="139343" y="75608"/>
                        <a:pt x="179634" y="65893"/>
                      </a:cubicBezTo>
                      <a:cubicBezTo>
                        <a:pt x="202779" y="61035"/>
                        <a:pt x="206494" y="68369"/>
                        <a:pt x="197922" y="117137"/>
                      </a:cubicBezTo>
                      <a:cubicBezTo>
                        <a:pt x="189349" y="156190"/>
                        <a:pt x="183253" y="262394"/>
                        <a:pt x="199160" y="294112"/>
                      </a:cubicBezTo>
                      <a:cubicBezTo>
                        <a:pt x="235736" y="377075"/>
                        <a:pt x="323652" y="402697"/>
                        <a:pt x="410329" y="399077"/>
                      </a:cubicBezTo>
                      <a:cubicBezTo>
                        <a:pt x="561491" y="390410"/>
                        <a:pt x="648169" y="348880"/>
                        <a:pt x="626261" y="307447"/>
                      </a:cubicBezTo>
                      <a:close/>
                    </a:path>
                  </a:pathLst>
                </a:custGeom>
                <a:grpFill/>
                <a:ln w="9525"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234261767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nodeType="afterEffect">
                                  <p:stCondLst>
                                    <p:cond delay="0"/>
                                  </p:stCondLst>
                                  <p:childTnLst>
                                    <p:set>
                                      <p:cBhvr>
                                        <p:cTn id="6" dur="1000" fill="hold">
                                          <p:stCondLst>
                                            <p:cond delay="0"/>
                                          </p:stCondLst>
                                        </p:cTn>
                                        <p:tgtEl>
                                          <p:spTgt spid="4"/>
                                        </p:tgtEl>
                                        <p:attrNameLst>
                                          <p:attrName>style.visibility</p:attrName>
                                        </p:attrNameLst>
                                      </p:cBhvr>
                                      <p:to>
                                        <p:strVal val="visible"/>
                                      </p:to>
                                    </p:set>
                                    <p:anim to="" calcmode="lin" valueType="num">
                                      <p:cBhvr>
                                        <p:cTn id="7" dur="10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133"/>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80763"/>
            <a:ext cx="7946232" cy="461665"/>
          </a:xfrm>
          <a:prstGeom prst="rect">
            <a:avLst/>
          </a:prstGeom>
          <a:noFill/>
        </p:spPr>
        <p:txBody>
          <a:bodyPr wrap="square" rtlCol="0">
            <a:spAutoFit/>
          </a:bodyPr>
          <a:lstStyle/>
          <a:p>
            <a:pPr algn="ctr"/>
            <a:r>
              <a:rPr lang="en-US" altLang="zh-CN" sz="24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24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333335"/>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Electronics</a:t>
            </a:r>
            <a:endParaRPr lang="zh-CN" altLang="en-US" sz="24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324662359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00101"/>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E-commerce</a:t>
            </a:r>
            <a:endParaRPr lang="zh-CN" altLang="en-US" sz="24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2899831"/>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Web</a:t>
            </a:r>
            <a:endParaRPr lang="zh-CN" altLang="en-US" sz="24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5960464"/>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Location</a:t>
            </a:r>
            <a:endParaRPr lang="zh-CN" altLang="en-US" sz="24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392638"/>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Arrows</a:t>
            </a:r>
            <a:endParaRPr lang="zh-CN" altLang="en-US" sz="24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44617826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857251"/>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Weather</a:t>
            </a:r>
            <a:endParaRPr lang="zh-CN" altLang="en-US" sz="24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93412"/>
            <a:ext cx="7946232" cy="461665"/>
          </a:xfrm>
          <a:prstGeom prst="rect">
            <a:avLst/>
          </a:prstGeom>
          <a:noFill/>
        </p:spPr>
        <p:txBody>
          <a:bodyPr wrap="square" rtlCol="0">
            <a:spAutoFit/>
          </a:bodyPr>
          <a:lstStyle/>
          <a:p>
            <a:pPr algn="ctr"/>
            <a:r>
              <a:rPr lang="en-US" altLang="zh-CN" sz="2400" dirty="0">
                <a:latin typeface="Outfit" pitchFamily="2" charset="0"/>
                <a:cs typeface="Lato Black" panose="020F0502020204030203" pitchFamily="34" charset="0"/>
              </a:rPr>
              <a:t>Miscellaneous</a:t>
            </a:r>
            <a:endParaRPr lang="zh-CN" altLang="en-US" sz="24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tx1"/>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405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Tree>
    <p:extLst>
      <p:ext uri="{BB962C8B-B14F-4D97-AF65-F5344CB8AC3E}">
        <p14:creationId xmlns:p14="http://schemas.microsoft.com/office/powerpoint/2010/main" val="84270538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B5ECB15-7B87-4C3B-BDAE-D5F3DF4D65A4}"/>
              </a:ext>
            </a:extLst>
          </p:cNvPr>
          <p:cNvGrpSpPr/>
          <p:nvPr/>
        </p:nvGrpSpPr>
        <p:grpSpPr>
          <a:xfrm>
            <a:off x="5838092" y="1837595"/>
            <a:ext cx="6611816" cy="6611812"/>
            <a:chOff x="1866900" y="-964692"/>
            <a:chExt cx="4672583" cy="4672583"/>
          </a:xfrm>
          <a:solidFill>
            <a:schemeClr val="tx1"/>
          </a:solidFill>
        </p:grpSpPr>
        <p:sp>
          <p:nvSpPr>
            <p:cNvPr id="5" name="Freeform: Shape 4">
              <a:extLst>
                <a:ext uri="{FF2B5EF4-FFF2-40B4-BE49-F238E27FC236}">
                  <a16:creationId xmlns:a16="http://schemas.microsoft.com/office/drawing/2014/main" id="{800F3304-F065-4E93-BCD3-C42DF2E5DA6E}"/>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6" name="Freeform: Shape 5">
              <a:extLst>
                <a:ext uri="{FF2B5EF4-FFF2-40B4-BE49-F238E27FC236}">
                  <a16:creationId xmlns:a16="http://schemas.microsoft.com/office/drawing/2014/main" id="{EAF2C0E4-13DE-467A-898B-7C5B3E3F8589}"/>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7" name="Freeform: Shape 6">
              <a:extLst>
                <a:ext uri="{FF2B5EF4-FFF2-40B4-BE49-F238E27FC236}">
                  <a16:creationId xmlns:a16="http://schemas.microsoft.com/office/drawing/2014/main" id="{44B69569-1F44-4662-803A-38B92D236267}"/>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EA27CCB-F22F-4645-939E-132294DF6BB4}"/>
              </a:ext>
            </a:extLst>
          </p:cNvPr>
          <p:cNvSpPr txBox="1"/>
          <p:nvPr/>
        </p:nvSpPr>
        <p:spPr>
          <a:xfrm flipH="1">
            <a:off x="7132320" y="5170469"/>
            <a:ext cx="4023360" cy="707886"/>
          </a:xfrm>
          <a:prstGeom prst="rect">
            <a:avLst/>
          </a:prstGeom>
          <a:noFill/>
        </p:spPr>
        <p:txBody>
          <a:bodyPr wrap="square" rtlCol="0">
            <a:spAutoFit/>
          </a:bodyPr>
          <a:lstStyle/>
          <a:p>
            <a:pPr algn="ctr">
              <a:spcBef>
                <a:spcPts val="1200"/>
              </a:spcBef>
            </a:pPr>
            <a:r>
              <a:rPr lang="en-US" altLang="zh-CN" sz="4000" b="1">
                <a:solidFill>
                  <a:schemeClr val="tx1">
                    <a:lumMod val="75000"/>
                    <a:lumOff val="25000"/>
                  </a:schemeClr>
                </a:solidFill>
                <a:latin typeface="+mj-lt"/>
                <a:ea typeface="Permanent Marker" panose="02000000000000000000" pitchFamily="2" charset="0"/>
                <a:cs typeface="Rozha One" panose="02000000000000000000" pitchFamily="2" charset="0"/>
              </a:rPr>
              <a:t>Introduction</a:t>
            </a:r>
            <a:endParaRPr lang="en-US" altLang="zh-CN" sz="9600" b="1" dirty="0">
              <a:solidFill>
                <a:schemeClr val="tx1">
                  <a:lumMod val="75000"/>
                  <a:lumOff val="25000"/>
                </a:schemeClr>
              </a:solidFill>
              <a:latin typeface="+mj-lt"/>
              <a:ea typeface="Permanent Marker" panose="02000000000000000000" pitchFamily="2" charset="0"/>
              <a:cs typeface="Rozha One" panose="02000000000000000000" pitchFamily="2" charset="0"/>
            </a:endParaRPr>
          </a:p>
        </p:txBody>
      </p:sp>
      <p:sp>
        <p:nvSpPr>
          <p:cNvPr id="11" name="TextBox 10">
            <a:extLst>
              <a:ext uri="{FF2B5EF4-FFF2-40B4-BE49-F238E27FC236}">
                <a16:creationId xmlns:a16="http://schemas.microsoft.com/office/drawing/2014/main" id="{196D9278-A490-4507-AAAE-75CD11B5FBCB}"/>
              </a:ext>
            </a:extLst>
          </p:cNvPr>
          <p:cNvSpPr txBox="1"/>
          <p:nvPr/>
        </p:nvSpPr>
        <p:spPr>
          <a:xfrm>
            <a:off x="7758366" y="3098646"/>
            <a:ext cx="2771268" cy="2215991"/>
          </a:xfrm>
          <a:prstGeom prst="rect">
            <a:avLst/>
          </a:prstGeom>
          <a:noFill/>
        </p:spPr>
        <p:txBody>
          <a:bodyPr wrap="square" rtlCol="0">
            <a:spAutoFit/>
          </a:bodyPr>
          <a:lstStyle/>
          <a:p>
            <a:pPr algn="ctr"/>
            <a:r>
              <a:rPr lang="en-US" sz="13800" b="1">
                <a:latin typeface="+mj-lt"/>
              </a:rPr>
              <a:t>01</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E89B7DF-A92F-4375-9C50-A56610445810}"/>
              </a:ext>
            </a:extLst>
          </p:cNvPr>
          <p:cNvSpPr/>
          <p:nvPr/>
        </p:nvSpPr>
        <p:spPr>
          <a:xfrm flipH="1">
            <a:off x="7071360" y="6011026"/>
            <a:ext cx="414528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endParaRPr lang="es-ES" altLang="zh-CN" sz="1200">
              <a:solidFill>
                <a:schemeClr val="tx1">
                  <a:alpha val="70000"/>
                </a:schemeClr>
              </a:solidFill>
            </a:endParaRPr>
          </a:p>
        </p:txBody>
      </p:sp>
      <p:grpSp>
        <p:nvGrpSpPr>
          <p:cNvPr id="13" name="Graphic 2">
            <a:extLst>
              <a:ext uri="{FF2B5EF4-FFF2-40B4-BE49-F238E27FC236}">
                <a16:creationId xmlns:a16="http://schemas.microsoft.com/office/drawing/2014/main" id="{DE0C9673-BEF9-49E1-8FE7-E8C0D468C6CE}"/>
              </a:ext>
            </a:extLst>
          </p:cNvPr>
          <p:cNvGrpSpPr/>
          <p:nvPr/>
        </p:nvGrpSpPr>
        <p:grpSpPr>
          <a:xfrm flipH="1">
            <a:off x="12449908" y="6250182"/>
            <a:ext cx="2044687" cy="1066320"/>
            <a:chOff x="9249841" y="4432043"/>
            <a:chExt cx="2044687" cy="1066320"/>
          </a:xfrm>
          <a:solidFill>
            <a:schemeClr val="tx1"/>
          </a:solidFill>
        </p:grpSpPr>
        <p:sp>
          <p:nvSpPr>
            <p:cNvPr id="14" name="Freeform: Shape 13">
              <a:extLst>
                <a:ext uri="{FF2B5EF4-FFF2-40B4-BE49-F238E27FC236}">
                  <a16:creationId xmlns:a16="http://schemas.microsoft.com/office/drawing/2014/main" id="{1FBB3BB2-1EFA-4C3A-981F-69C08C5037DF}"/>
                </a:ext>
              </a:extLst>
            </p:cNvPr>
            <p:cNvSpPr/>
            <p:nvPr/>
          </p:nvSpPr>
          <p:spPr>
            <a:xfrm>
              <a:off x="9903470" y="4799939"/>
              <a:ext cx="1391058" cy="578133"/>
            </a:xfrm>
            <a:custGeom>
              <a:avLst/>
              <a:gdLst>
                <a:gd name="connsiteX0" fmla="*/ 162216 w 1391058"/>
                <a:gd name="connsiteY0" fmla="*/ 283445 h 578133"/>
                <a:gd name="connsiteX1" fmla="*/ 217737 w 1391058"/>
                <a:gd name="connsiteY1" fmla="*/ 301741 h 578133"/>
                <a:gd name="connsiteX2" fmla="*/ 259873 w 1391058"/>
                <a:gd name="connsiteY2" fmla="*/ 261189 h 578133"/>
                <a:gd name="connsiteX3" fmla="*/ 217737 w 1391058"/>
                <a:gd name="connsiteY3" fmla="*/ 158779 h 578133"/>
                <a:gd name="connsiteX4" fmla="*/ 100516 w 1391058"/>
                <a:gd name="connsiteY4" fmla="*/ 169075 h 578133"/>
                <a:gd name="connsiteX5" fmla="*/ 43808 w 1391058"/>
                <a:gd name="connsiteY5" fmla="*/ 271960 h 578133"/>
                <a:gd name="connsiteX6" fmla="*/ 157623 w 1391058"/>
                <a:gd name="connsiteY6" fmla="*/ 487472 h 578133"/>
                <a:gd name="connsiteX7" fmla="*/ 279278 w 1391058"/>
                <a:gd name="connsiteY7" fmla="*/ 532459 h 578133"/>
                <a:gd name="connsiteX8" fmla="*/ 409092 w 1391058"/>
                <a:gd name="connsiteY8" fmla="*/ 527469 h 578133"/>
                <a:gd name="connsiteX9" fmla="*/ 635137 w 1391058"/>
                <a:gd name="connsiteY9" fmla="*/ 381577 h 578133"/>
                <a:gd name="connsiteX10" fmla="*/ 753626 w 1391058"/>
                <a:gd name="connsiteY10" fmla="*/ 299444 h 578133"/>
                <a:gd name="connsiteX11" fmla="*/ 897855 w 1391058"/>
                <a:gd name="connsiteY11" fmla="*/ 292474 h 578133"/>
                <a:gd name="connsiteX12" fmla="*/ 1035827 w 1391058"/>
                <a:gd name="connsiteY12" fmla="*/ 308710 h 578133"/>
                <a:gd name="connsiteX13" fmla="*/ 1171026 w 1391058"/>
                <a:gd name="connsiteY13" fmla="*/ 301503 h 578133"/>
                <a:gd name="connsiteX14" fmla="*/ 1290940 w 1391058"/>
                <a:gd name="connsiteY14" fmla="*/ 244952 h 578133"/>
                <a:gd name="connsiteX15" fmla="*/ 1379251 w 1391058"/>
                <a:gd name="connsiteY15" fmla="*/ 140958 h 578133"/>
                <a:gd name="connsiteX16" fmla="*/ 1380043 w 1391058"/>
                <a:gd name="connsiteY16" fmla="*/ 139770 h 578133"/>
                <a:gd name="connsiteX17" fmla="*/ 1390181 w 1391058"/>
                <a:gd name="connsiteY17" fmla="*/ 145869 h 578133"/>
                <a:gd name="connsiteX18" fmla="*/ 1257278 w 1391058"/>
                <a:gd name="connsiteY18" fmla="*/ 237824 h 578133"/>
                <a:gd name="connsiteX19" fmla="*/ 1094436 w 1391058"/>
                <a:gd name="connsiteY19" fmla="*/ 246694 h 578133"/>
                <a:gd name="connsiteX20" fmla="*/ 942684 w 1391058"/>
                <a:gd name="connsiteY20" fmla="*/ 185312 h 578133"/>
                <a:gd name="connsiteX21" fmla="*/ 808118 w 1391058"/>
                <a:gd name="connsiteY21" fmla="*/ 100248 h 578133"/>
                <a:gd name="connsiteX22" fmla="*/ 670383 w 1391058"/>
                <a:gd name="connsiteY22" fmla="*/ 43855 h 578133"/>
                <a:gd name="connsiteX23" fmla="*/ 536768 w 1391058"/>
                <a:gd name="connsiteY23" fmla="*/ 76566 h 578133"/>
                <a:gd name="connsiteX24" fmla="*/ 506196 w 1391058"/>
                <a:gd name="connsiteY24" fmla="*/ 200598 h 578133"/>
                <a:gd name="connsiteX25" fmla="*/ 559658 w 1391058"/>
                <a:gd name="connsiteY25" fmla="*/ 240833 h 578133"/>
                <a:gd name="connsiteX26" fmla="*/ 628960 w 1391058"/>
                <a:gd name="connsiteY26" fmla="*/ 224201 h 578133"/>
                <a:gd name="connsiteX27" fmla="*/ 635455 w 1391058"/>
                <a:gd name="connsiteY27" fmla="*/ 225072 h 578133"/>
                <a:gd name="connsiteX28" fmla="*/ 635058 w 1391058"/>
                <a:gd name="connsiteY28" fmla="*/ 231171 h 578133"/>
                <a:gd name="connsiteX29" fmla="*/ 556964 w 1391058"/>
                <a:gd name="connsiteY29" fmla="*/ 260001 h 578133"/>
                <a:gd name="connsiteX30" fmla="*/ 483068 w 1391058"/>
                <a:gd name="connsiteY30" fmla="*/ 214300 h 578133"/>
                <a:gd name="connsiteX31" fmla="*/ 468336 w 1391058"/>
                <a:gd name="connsiteY31" fmla="*/ 126781 h 578133"/>
                <a:gd name="connsiteX32" fmla="*/ 511660 w 1391058"/>
                <a:gd name="connsiteY32" fmla="*/ 49558 h 578133"/>
                <a:gd name="connsiteX33" fmla="*/ 675532 w 1391058"/>
                <a:gd name="connsiteY33" fmla="*/ 1957 h 578133"/>
                <a:gd name="connsiteX34" fmla="*/ 829819 w 1391058"/>
                <a:gd name="connsiteY34" fmla="*/ 65398 h 578133"/>
                <a:gd name="connsiteX35" fmla="*/ 1099505 w 1391058"/>
                <a:gd name="connsiteY35" fmla="*/ 220240 h 578133"/>
                <a:gd name="connsiteX36" fmla="*/ 1251971 w 1391058"/>
                <a:gd name="connsiteY36" fmla="*/ 219132 h 578133"/>
                <a:gd name="connsiteX37" fmla="*/ 1380123 w 1391058"/>
                <a:gd name="connsiteY37" fmla="*/ 139453 h 578133"/>
                <a:gd name="connsiteX38" fmla="*/ 1380440 w 1391058"/>
                <a:gd name="connsiteY38" fmla="*/ 139057 h 578133"/>
                <a:gd name="connsiteX39" fmla="*/ 1388755 w 1391058"/>
                <a:gd name="connsiteY39" fmla="*/ 138028 h 578133"/>
                <a:gd name="connsiteX40" fmla="*/ 1390340 w 1391058"/>
                <a:gd name="connsiteY40" fmla="*/ 145631 h 578133"/>
                <a:gd name="connsiteX41" fmla="*/ 1389626 w 1391058"/>
                <a:gd name="connsiteY41" fmla="*/ 146899 h 578133"/>
                <a:gd name="connsiteX42" fmla="*/ 1304880 w 1391058"/>
                <a:gd name="connsiteY42" fmla="*/ 261109 h 578133"/>
                <a:gd name="connsiteX43" fmla="*/ 1176966 w 1391058"/>
                <a:gd name="connsiteY43" fmla="*/ 327798 h 578133"/>
                <a:gd name="connsiteX44" fmla="*/ 1033847 w 1391058"/>
                <a:gd name="connsiteY44" fmla="*/ 338491 h 578133"/>
                <a:gd name="connsiteX45" fmla="*/ 894291 w 1391058"/>
                <a:gd name="connsiteY45" fmla="*/ 319482 h 578133"/>
                <a:gd name="connsiteX46" fmla="*/ 761388 w 1391058"/>
                <a:gd name="connsiteY46" fmla="*/ 322650 h 578133"/>
                <a:gd name="connsiteX47" fmla="*/ 705074 w 1391058"/>
                <a:gd name="connsiteY47" fmla="*/ 355440 h 578133"/>
                <a:gd name="connsiteX48" fmla="*/ 654226 w 1391058"/>
                <a:gd name="connsiteY48" fmla="*/ 401932 h 578133"/>
                <a:gd name="connsiteX49" fmla="*/ 419626 w 1391058"/>
                <a:gd name="connsiteY49" fmla="*/ 563665 h 578133"/>
                <a:gd name="connsiteX50" fmla="*/ 272626 w 1391058"/>
                <a:gd name="connsiteY50" fmla="*/ 574595 h 578133"/>
                <a:gd name="connsiteX51" fmla="*/ 133069 w 1391058"/>
                <a:gd name="connsiteY51" fmla="*/ 525569 h 578133"/>
                <a:gd name="connsiteX52" fmla="*/ 31927 w 1391058"/>
                <a:gd name="connsiteY52" fmla="*/ 414922 h 578133"/>
                <a:gd name="connsiteX53" fmla="*/ 1196 w 1391058"/>
                <a:gd name="connsiteY53" fmla="*/ 267525 h 578133"/>
                <a:gd name="connsiteX54" fmla="*/ 81112 w 1391058"/>
                <a:gd name="connsiteY54" fmla="*/ 137552 h 578133"/>
                <a:gd name="connsiteX55" fmla="*/ 231598 w 1391058"/>
                <a:gd name="connsiteY55" fmla="*/ 132087 h 578133"/>
                <a:gd name="connsiteX56" fmla="*/ 279278 w 1391058"/>
                <a:gd name="connsiteY56" fmla="*/ 268554 h 578133"/>
                <a:gd name="connsiteX57" fmla="*/ 154375 w 1391058"/>
                <a:gd name="connsiteY57" fmla="*/ 287484 h 578133"/>
                <a:gd name="connsiteX58" fmla="*/ 156117 w 1391058"/>
                <a:gd name="connsiteY58" fmla="*/ 281465 h 578133"/>
                <a:gd name="connsiteX59" fmla="*/ 162057 w 1391058"/>
                <a:gd name="connsiteY59" fmla="*/ 283048 h 578133"/>
                <a:gd name="connsiteX60" fmla="*/ 162216 w 1391058"/>
                <a:gd name="connsiteY60" fmla="*/ 283445 h 57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91058" h="578133">
                  <a:moveTo>
                    <a:pt x="162216" y="283445"/>
                  </a:moveTo>
                  <a:cubicBezTo>
                    <a:pt x="173384" y="301899"/>
                    <a:pt x="197699" y="307126"/>
                    <a:pt x="217737" y="301741"/>
                  </a:cubicBezTo>
                  <a:cubicBezTo>
                    <a:pt x="238568" y="296751"/>
                    <a:pt x="253696" y="281068"/>
                    <a:pt x="259873" y="261189"/>
                  </a:cubicBezTo>
                  <a:cubicBezTo>
                    <a:pt x="273971" y="221904"/>
                    <a:pt x="254726" y="174382"/>
                    <a:pt x="217737" y="158779"/>
                  </a:cubicBezTo>
                  <a:cubicBezTo>
                    <a:pt x="181542" y="142859"/>
                    <a:pt x="133307" y="146423"/>
                    <a:pt x="100516" y="169075"/>
                  </a:cubicBezTo>
                  <a:cubicBezTo>
                    <a:pt x="66539" y="191411"/>
                    <a:pt x="46342" y="230775"/>
                    <a:pt x="43808" y="271960"/>
                  </a:cubicBezTo>
                  <a:cubicBezTo>
                    <a:pt x="38976" y="355440"/>
                    <a:pt x="86102" y="442405"/>
                    <a:pt x="157623" y="487472"/>
                  </a:cubicBezTo>
                  <a:cubicBezTo>
                    <a:pt x="193422" y="511074"/>
                    <a:pt x="235558" y="525489"/>
                    <a:pt x="279278" y="532459"/>
                  </a:cubicBezTo>
                  <a:cubicBezTo>
                    <a:pt x="322602" y="539746"/>
                    <a:pt x="366640" y="539033"/>
                    <a:pt x="409092" y="527469"/>
                  </a:cubicBezTo>
                  <a:cubicBezTo>
                    <a:pt x="495028" y="504896"/>
                    <a:pt x="566785" y="443910"/>
                    <a:pt x="635137" y="381577"/>
                  </a:cubicBezTo>
                  <a:cubicBezTo>
                    <a:pt x="669908" y="351480"/>
                    <a:pt x="704916" y="315680"/>
                    <a:pt x="753626" y="299444"/>
                  </a:cubicBezTo>
                  <a:cubicBezTo>
                    <a:pt x="801543" y="283999"/>
                    <a:pt x="851283" y="287246"/>
                    <a:pt x="897855" y="292474"/>
                  </a:cubicBezTo>
                  <a:cubicBezTo>
                    <a:pt x="944822" y="297780"/>
                    <a:pt x="990364" y="305780"/>
                    <a:pt x="1035827" y="308710"/>
                  </a:cubicBezTo>
                  <a:cubicBezTo>
                    <a:pt x="1080814" y="311007"/>
                    <a:pt x="1127385" y="310928"/>
                    <a:pt x="1171026" y="301503"/>
                  </a:cubicBezTo>
                  <a:cubicBezTo>
                    <a:pt x="1214905" y="292632"/>
                    <a:pt x="1256011" y="273386"/>
                    <a:pt x="1290940" y="244952"/>
                  </a:cubicBezTo>
                  <a:cubicBezTo>
                    <a:pt x="1325472" y="216122"/>
                    <a:pt x="1354699" y="180084"/>
                    <a:pt x="1379251" y="140958"/>
                  </a:cubicBezTo>
                  <a:lnTo>
                    <a:pt x="1380043" y="139770"/>
                  </a:lnTo>
                  <a:lnTo>
                    <a:pt x="1390181" y="145869"/>
                  </a:lnTo>
                  <a:cubicBezTo>
                    <a:pt x="1358183" y="191569"/>
                    <a:pt x="1309552" y="221825"/>
                    <a:pt x="1257278" y="237824"/>
                  </a:cubicBezTo>
                  <a:cubicBezTo>
                    <a:pt x="1204529" y="254060"/>
                    <a:pt x="1148849" y="255169"/>
                    <a:pt x="1094436" y="246694"/>
                  </a:cubicBezTo>
                  <a:cubicBezTo>
                    <a:pt x="1039232" y="237586"/>
                    <a:pt x="989017" y="212637"/>
                    <a:pt x="942684" y="185312"/>
                  </a:cubicBezTo>
                  <a:cubicBezTo>
                    <a:pt x="896033" y="158066"/>
                    <a:pt x="852551" y="127018"/>
                    <a:pt x="808118" y="100248"/>
                  </a:cubicBezTo>
                  <a:cubicBezTo>
                    <a:pt x="763685" y="74111"/>
                    <a:pt x="718301" y="49083"/>
                    <a:pt x="670383" y="43855"/>
                  </a:cubicBezTo>
                  <a:cubicBezTo>
                    <a:pt x="622624" y="36727"/>
                    <a:pt x="571459" y="45598"/>
                    <a:pt x="536768" y="76566"/>
                  </a:cubicBezTo>
                  <a:cubicBezTo>
                    <a:pt x="503343" y="106901"/>
                    <a:pt x="483226" y="159492"/>
                    <a:pt x="506196" y="200598"/>
                  </a:cubicBezTo>
                  <a:cubicBezTo>
                    <a:pt x="516491" y="220953"/>
                    <a:pt x="536609" y="235685"/>
                    <a:pt x="559658" y="240833"/>
                  </a:cubicBezTo>
                  <a:cubicBezTo>
                    <a:pt x="583022" y="246140"/>
                    <a:pt x="608446" y="239012"/>
                    <a:pt x="628960" y="224201"/>
                  </a:cubicBezTo>
                  <a:cubicBezTo>
                    <a:pt x="631020" y="222617"/>
                    <a:pt x="633950" y="223013"/>
                    <a:pt x="635455" y="225072"/>
                  </a:cubicBezTo>
                  <a:cubicBezTo>
                    <a:pt x="636881" y="226893"/>
                    <a:pt x="636564" y="229507"/>
                    <a:pt x="635058" y="231171"/>
                  </a:cubicBezTo>
                  <a:cubicBezTo>
                    <a:pt x="615575" y="250892"/>
                    <a:pt x="586507" y="263169"/>
                    <a:pt x="556964" y="260001"/>
                  </a:cubicBezTo>
                  <a:cubicBezTo>
                    <a:pt x="527659" y="257624"/>
                    <a:pt x="498671" y="240596"/>
                    <a:pt x="483068" y="214300"/>
                  </a:cubicBezTo>
                  <a:cubicBezTo>
                    <a:pt x="466435" y="189114"/>
                    <a:pt x="461841" y="155928"/>
                    <a:pt x="468336" y="126781"/>
                  </a:cubicBezTo>
                  <a:cubicBezTo>
                    <a:pt x="474039" y="97238"/>
                    <a:pt x="490355" y="70547"/>
                    <a:pt x="511660" y="49558"/>
                  </a:cubicBezTo>
                  <a:cubicBezTo>
                    <a:pt x="555855" y="7501"/>
                    <a:pt x="619376" y="-5409"/>
                    <a:pt x="675532" y="1957"/>
                  </a:cubicBezTo>
                  <a:cubicBezTo>
                    <a:pt x="733905" y="9164"/>
                    <a:pt x="784594" y="36172"/>
                    <a:pt x="829819" y="65398"/>
                  </a:cubicBezTo>
                  <a:cubicBezTo>
                    <a:pt x="920269" y="123058"/>
                    <a:pt x="999156" y="197826"/>
                    <a:pt x="1099505" y="220240"/>
                  </a:cubicBezTo>
                  <a:cubicBezTo>
                    <a:pt x="1149166" y="230458"/>
                    <a:pt x="1202390" y="232042"/>
                    <a:pt x="1251971" y="219132"/>
                  </a:cubicBezTo>
                  <a:cubicBezTo>
                    <a:pt x="1301237" y="206855"/>
                    <a:pt x="1349075" y="179688"/>
                    <a:pt x="1380123" y="139453"/>
                  </a:cubicBezTo>
                  <a:lnTo>
                    <a:pt x="1380440" y="139057"/>
                  </a:lnTo>
                  <a:cubicBezTo>
                    <a:pt x="1382420" y="136444"/>
                    <a:pt x="1386142" y="135968"/>
                    <a:pt x="1388755" y="138028"/>
                  </a:cubicBezTo>
                  <a:cubicBezTo>
                    <a:pt x="1391132" y="139849"/>
                    <a:pt x="1391686" y="143097"/>
                    <a:pt x="1390340" y="145631"/>
                  </a:cubicBezTo>
                  <a:lnTo>
                    <a:pt x="1389626" y="146899"/>
                  </a:lnTo>
                  <a:cubicBezTo>
                    <a:pt x="1367529" y="188322"/>
                    <a:pt x="1340838" y="228636"/>
                    <a:pt x="1304880" y="261109"/>
                  </a:cubicBezTo>
                  <a:cubicBezTo>
                    <a:pt x="1269238" y="293662"/>
                    <a:pt x="1224330" y="317344"/>
                    <a:pt x="1176966" y="327798"/>
                  </a:cubicBezTo>
                  <a:cubicBezTo>
                    <a:pt x="1129524" y="338808"/>
                    <a:pt x="1081764" y="341659"/>
                    <a:pt x="1033847" y="338491"/>
                  </a:cubicBezTo>
                  <a:cubicBezTo>
                    <a:pt x="986087" y="335798"/>
                    <a:pt x="939833" y="326214"/>
                    <a:pt x="894291" y="319482"/>
                  </a:cubicBezTo>
                  <a:cubicBezTo>
                    <a:pt x="848986" y="312591"/>
                    <a:pt x="802811" y="308869"/>
                    <a:pt x="761388" y="322650"/>
                  </a:cubicBezTo>
                  <a:cubicBezTo>
                    <a:pt x="740478" y="328986"/>
                    <a:pt x="722261" y="340629"/>
                    <a:pt x="705074" y="355440"/>
                  </a:cubicBezTo>
                  <a:cubicBezTo>
                    <a:pt x="687649" y="369697"/>
                    <a:pt x="671017" y="385854"/>
                    <a:pt x="654226" y="401932"/>
                  </a:cubicBezTo>
                  <a:cubicBezTo>
                    <a:pt x="587853" y="466166"/>
                    <a:pt x="515224" y="534202"/>
                    <a:pt x="419626" y="563665"/>
                  </a:cubicBezTo>
                  <a:cubicBezTo>
                    <a:pt x="372501" y="578397"/>
                    <a:pt x="321335" y="581565"/>
                    <a:pt x="272626" y="574595"/>
                  </a:cubicBezTo>
                  <a:cubicBezTo>
                    <a:pt x="224311" y="567784"/>
                    <a:pt x="175839" y="552498"/>
                    <a:pt x="133069" y="525569"/>
                  </a:cubicBezTo>
                  <a:cubicBezTo>
                    <a:pt x="89983" y="499194"/>
                    <a:pt x="54500" y="460067"/>
                    <a:pt x="31927" y="414922"/>
                  </a:cubicBezTo>
                  <a:cubicBezTo>
                    <a:pt x="9512" y="369855"/>
                    <a:pt x="-4269" y="320036"/>
                    <a:pt x="1196" y="267525"/>
                  </a:cubicBezTo>
                  <a:cubicBezTo>
                    <a:pt x="6502" y="215964"/>
                    <a:pt x="35016" y="164798"/>
                    <a:pt x="81112" y="137552"/>
                  </a:cubicBezTo>
                  <a:cubicBezTo>
                    <a:pt x="126971" y="110227"/>
                    <a:pt x="184076" y="107535"/>
                    <a:pt x="231598" y="132087"/>
                  </a:cubicBezTo>
                  <a:cubicBezTo>
                    <a:pt x="280467" y="157353"/>
                    <a:pt x="300663" y="220795"/>
                    <a:pt x="279278" y="268554"/>
                  </a:cubicBezTo>
                  <a:cubicBezTo>
                    <a:pt x="262250" y="320195"/>
                    <a:pt x="181542" y="336986"/>
                    <a:pt x="154375" y="287484"/>
                  </a:cubicBezTo>
                  <a:cubicBezTo>
                    <a:pt x="153187" y="285345"/>
                    <a:pt x="153979" y="282653"/>
                    <a:pt x="156117" y="281465"/>
                  </a:cubicBezTo>
                  <a:cubicBezTo>
                    <a:pt x="158177" y="280277"/>
                    <a:pt x="160790" y="280989"/>
                    <a:pt x="162057" y="283048"/>
                  </a:cubicBezTo>
                  <a:lnTo>
                    <a:pt x="162216" y="283445"/>
                  </a:lnTo>
                  <a:close/>
                </a:path>
              </a:pathLst>
            </a:custGeom>
            <a:grpFill/>
            <a:ln w="792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37B4B2D-9B9B-4FA7-A095-C9F7AB8234F4}"/>
                </a:ext>
              </a:extLst>
            </p:cNvPr>
            <p:cNvSpPr/>
            <p:nvPr/>
          </p:nvSpPr>
          <p:spPr>
            <a:xfrm>
              <a:off x="9249841" y="4432043"/>
              <a:ext cx="1251051" cy="833299"/>
            </a:xfrm>
            <a:custGeom>
              <a:avLst/>
              <a:gdLst>
                <a:gd name="connsiteX0" fmla="*/ 1226275 w 1251051"/>
                <a:gd name="connsiteY0" fmla="*/ 397653 h 833299"/>
                <a:gd name="connsiteX1" fmla="*/ 1195228 w 1251051"/>
                <a:gd name="connsiteY1" fmla="*/ 350131 h 833299"/>
                <a:gd name="connsiteX2" fmla="*/ 1150796 w 1251051"/>
                <a:gd name="connsiteY2" fmla="*/ 322172 h 833299"/>
                <a:gd name="connsiteX3" fmla="*/ 1043237 w 1251051"/>
                <a:gd name="connsiteY3" fmla="*/ 345220 h 833299"/>
                <a:gd name="connsiteX4" fmla="*/ 1043080 w 1251051"/>
                <a:gd name="connsiteY4" fmla="*/ 345300 h 833299"/>
                <a:gd name="connsiteX5" fmla="*/ 1028585 w 1251051"/>
                <a:gd name="connsiteY5" fmla="*/ 342290 h 833299"/>
                <a:gd name="connsiteX6" fmla="*/ 1027001 w 1251051"/>
                <a:gd name="connsiteY6" fmla="*/ 335162 h 833299"/>
                <a:gd name="connsiteX7" fmla="*/ 1000389 w 1251051"/>
                <a:gd name="connsiteY7" fmla="*/ 149826 h 833299"/>
                <a:gd name="connsiteX8" fmla="*/ 939798 w 1251051"/>
                <a:gd name="connsiteY8" fmla="*/ 82187 h 833299"/>
                <a:gd name="connsiteX9" fmla="*/ 854655 w 1251051"/>
                <a:gd name="connsiteY9" fmla="*/ 44724 h 833299"/>
                <a:gd name="connsiteX10" fmla="*/ 673517 w 1251051"/>
                <a:gd name="connsiteY10" fmla="*/ 65079 h 833299"/>
                <a:gd name="connsiteX11" fmla="*/ 600888 w 1251051"/>
                <a:gd name="connsiteY11" fmla="*/ 125511 h 833299"/>
                <a:gd name="connsiteX12" fmla="*/ 556376 w 1251051"/>
                <a:gd name="connsiteY12" fmla="*/ 207565 h 833299"/>
                <a:gd name="connsiteX13" fmla="*/ 556296 w 1251051"/>
                <a:gd name="connsiteY13" fmla="*/ 207724 h 833299"/>
                <a:gd name="connsiteX14" fmla="*/ 544733 w 1251051"/>
                <a:gd name="connsiteY14" fmla="*/ 214694 h 833299"/>
                <a:gd name="connsiteX15" fmla="*/ 542674 w 1251051"/>
                <a:gd name="connsiteY15" fmla="*/ 213902 h 833299"/>
                <a:gd name="connsiteX16" fmla="*/ 542436 w 1251051"/>
                <a:gd name="connsiteY16" fmla="*/ 213743 h 833299"/>
                <a:gd name="connsiteX17" fmla="*/ 460223 w 1251051"/>
                <a:gd name="connsiteY17" fmla="*/ 190141 h 833299"/>
                <a:gd name="connsiteX18" fmla="*/ 383476 w 1251051"/>
                <a:gd name="connsiteY18" fmla="*/ 213585 h 833299"/>
                <a:gd name="connsiteX19" fmla="*/ 338172 w 1251051"/>
                <a:gd name="connsiteY19" fmla="*/ 278452 h 833299"/>
                <a:gd name="connsiteX20" fmla="*/ 341498 w 1251051"/>
                <a:gd name="connsiteY20" fmla="*/ 364625 h 833299"/>
                <a:gd name="connsiteX21" fmla="*/ 341577 w 1251051"/>
                <a:gd name="connsiteY21" fmla="*/ 365021 h 833299"/>
                <a:gd name="connsiteX22" fmla="*/ 341735 w 1251051"/>
                <a:gd name="connsiteY22" fmla="*/ 365655 h 833299"/>
                <a:gd name="connsiteX23" fmla="*/ 336587 w 1251051"/>
                <a:gd name="connsiteY23" fmla="*/ 374605 h 833299"/>
                <a:gd name="connsiteX24" fmla="*/ 332310 w 1251051"/>
                <a:gd name="connsiteY24" fmla="*/ 374446 h 833299"/>
                <a:gd name="connsiteX25" fmla="*/ 71890 w 1251051"/>
                <a:gd name="connsiteY25" fmla="*/ 458877 h 833299"/>
                <a:gd name="connsiteX26" fmla="*/ 81316 w 1251051"/>
                <a:gd name="connsiteY26" fmla="*/ 725871 h 833299"/>
                <a:gd name="connsiteX27" fmla="*/ 199882 w 1251051"/>
                <a:gd name="connsiteY27" fmla="*/ 794223 h 833299"/>
                <a:gd name="connsiteX28" fmla="*/ 315519 w 1251051"/>
                <a:gd name="connsiteY28" fmla="*/ 751453 h 833299"/>
                <a:gd name="connsiteX29" fmla="*/ 286690 w 1251051"/>
                <a:gd name="connsiteY29" fmla="*/ 635025 h 833299"/>
                <a:gd name="connsiteX30" fmla="*/ 220792 w 1251051"/>
                <a:gd name="connsiteY30" fmla="*/ 637876 h 833299"/>
                <a:gd name="connsiteX31" fmla="*/ 204714 w 1251051"/>
                <a:gd name="connsiteY31" fmla="*/ 700526 h 833299"/>
                <a:gd name="connsiteX32" fmla="*/ 203289 w 1251051"/>
                <a:gd name="connsiteY32" fmla="*/ 704169 h 833299"/>
                <a:gd name="connsiteX33" fmla="*/ 199724 w 1251051"/>
                <a:gd name="connsiteY33" fmla="*/ 702902 h 833299"/>
                <a:gd name="connsiteX34" fmla="*/ 192200 w 1251051"/>
                <a:gd name="connsiteY34" fmla="*/ 663538 h 833299"/>
                <a:gd name="connsiteX35" fmla="*/ 213348 w 1251051"/>
                <a:gd name="connsiteY35" fmla="*/ 627896 h 833299"/>
                <a:gd name="connsiteX36" fmla="*/ 293897 w 1251051"/>
                <a:gd name="connsiteY36" fmla="*/ 617521 h 833299"/>
                <a:gd name="connsiteX37" fmla="*/ 349497 w 1251051"/>
                <a:gd name="connsiteY37" fmla="*/ 680408 h 833299"/>
                <a:gd name="connsiteX38" fmla="*/ 342527 w 1251051"/>
                <a:gd name="connsiteY38" fmla="*/ 765076 h 833299"/>
                <a:gd name="connsiteX39" fmla="*/ 278769 w 1251051"/>
                <a:gd name="connsiteY39" fmla="*/ 824162 h 833299"/>
                <a:gd name="connsiteX40" fmla="*/ 193942 w 1251051"/>
                <a:gd name="connsiteY40" fmla="*/ 830736 h 833299"/>
                <a:gd name="connsiteX41" fmla="*/ 51773 w 1251051"/>
                <a:gd name="connsiteY41" fmla="*/ 749790 h 833299"/>
                <a:gd name="connsiteX42" fmla="*/ 48922 w 1251051"/>
                <a:gd name="connsiteY42" fmla="*/ 442086 h 833299"/>
                <a:gd name="connsiteX43" fmla="*/ 338092 w 1251051"/>
                <a:gd name="connsiteY43" fmla="*/ 361457 h 833299"/>
                <a:gd name="connsiteX44" fmla="*/ 328825 w 1251051"/>
                <a:gd name="connsiteY44" fmla="*/ 370961 h 833299"/>
                <a:gd name="connsiteX45" fmla="*/ 328588 w 1251051"/>
                <a:gd name="connsiteY45" fmla="*/ 370486 h 833299"/>
                <a:gd name="connsiteX46" fmla="*/ 309816 w 1251051"/>
                <a:gd name="connsiteY46" fmla="*/ 273383 h 833299"/>
                <a:gd name="connsiteX47" fmla="*/ 363675 w 1251051"/>
                <a:gd name="connsiteY47" fmla="*/ 185705 h 833299"/>
                <a:gd name="connsiteX48" fmla="*/ 462758 w 1251051"/>
                <a:gd name="connsiteY48" fmla="*/ 158618 h 833299"/>
                <a:gd name="connsiteX49" fmla="*/ 553287 w 1251051"/>
                <a:gd name="connsiteY49" fmla="*/ 200358 h 833299"/>
                <a:gd name="connsiteX50" fmla="*/ 539426 w 1251051"/>
                <a:gd name="connsiteY50" fmla="*/ 206377 h 833299"/>
                <a:gd name="connsiteX51" fmla="*/ 539426 w 1251051"/>
                <a:gd name="connsiteY51" fmla="*/ 206140 h 833299"/>
                <a:gd name="connsiteX52" fmla="*/ 580533 w 1251051"/>
                <a:gd name="connsiteY52" fmla="*/ 109354 h 833299"/>
                <a:gd name="connsiteX53" fmla="*/ 657598 w 1251051"/>
                <a:gd name="connsiteY53" fmla="*/ 37912 h 833299"/>
                <a:gd name="connsiteX54" fmla="*/ 864000 w 1251051"/>
                <a:gd name="connsiteY54" fmla="*/ 8924 h 833299"/>
                <a:gd name="connsiteX55" fmla="*/ 961183 w 1251051"/>
                <a:gd name="connsiteY55" fmla="*/ 52327 h 833299"/>
                <a:gd name="connsiteX56" fmla="*/ 1031515 w 1251051"/>
                <a:gd name="connsiteY56" fmla="*/ 133906 h 833299"/>
                <a:gd name="connsiteX57" fmla="*/ 1046643 w 1251051"/>
                <a:gd name="connsiteY57" fmla="*/ 340151 h 833299"/>
                <a:gd name="connsiteX58" fmla="*/ 1030565 w 1251051"/>
                <a:gd name="connsiteY58" fmla="*/ 330013 h 833299"/>
                <a:gd name="connsiteX59" fmla="*/ 1030723 w 1251051"/>
                <a:gd name="connsiteY59" fmla="*/ 329855 h 833299"/>
                <a:gd name="connsiteX60" fmla="*/ 1088383 w 1251051"/>
                <a:gd name="connsiteY60" fmla="*/ 293263 h 833299"/>
                <a:gd name="connsiteX61" fmla="*/ 1159349 w 1251051"/>
                <a:gd name="connsiteY61" fmla="*/ 289541 h 833299"/>
                <a:gd name="connsiteX62" fmla="*/ 1220494 w 1251051"/>
                <a:gd name="connsiteY62" fmla="*/ 328350 h 833299"/>
                <a:gd name="connsiteX63" fmla="*/ 1250750 w 1251051"/>
                <a:gd name="connsiteY63" fmla="*/ 390921 h 833299"/>
                <a:gd name="connsiteX64" fmla="*/ 1241166 w 1251051"/>
                <a:gd name="connsiteY64" fmla="*/ 405890 h 833299"/>
                <a:gd name="connsiteX65" fmla="*/ 1227148 w 1251051"/>
                <a:gd name="connsiteY65" fmla="*/ 398999 h 833299"/>
                <a:gd name="connsiteX66" fmla="*/ 1226275 w 1251051"/>
                <a:gd name="connsiteY66" fmla="*/ 397653 h 8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51051" h="833299">
                  <a:moveTo>
                    <a:pt x="1226275" y="397653"/>
                  </a:moveTo>
                  <a:cubicBezTo>
                    <a:pt x="1218355" y="380941"/>
                    <a:pt x="1207901" y="363199"/>
                    <a:pt x="1195228" y="350131"/>
                  </a:cubicBezTo>
                  <a:cubicBezTo>
                    <a:pt x="1182793" y="336191"/>
                    <a:pt x="1167745" y="326925"/>
                    <a:pt x="1150796" y="322172"/>
                  </a:cubicBezTo>
                  <a:cubicBezTo>
                    <a:pt x="1115787" y="312193"/>
                    <a:pt x="1076662" y="323281"/>
                    <a:pt x="1043237" y="345220"/>
                  </a:cubicBezTo>
                  <a:lnTo>
                    <a:pt x="1043080" y="345300"/>
                  </a:lnTo>
                  <a:cubicBezTo>
                    <a:pt x="1038247" y="348468"/>
                    <a:pt x="1031753" y="347121"/>
                    <a:pt x="1028585" y="342290"/>
                  </a:cubicBezTo>
                  <a:cubicBezTo>
                    <a:pt x="1027160" y="340072"/>
                    <a:pt x="1026684" y="337538"/>
                    <a:pt x="1027001" y="335162"/>
                  </a:cubicBezTo>
                  <a:cubicBezTo>
                    <a:pt x="1035475" y="272116"/>
                    <a:pt x="1030486" y="203843"/>
                    <a:pt x="1000389" y="149826"/>
                  </a:cubicBezTo>
                  <a:cubicBezTo>
                    <a:pt x="985578" y="122818"/>
                    <a:pt x="964748" y="99928"/>
                    <a:pt x="939798" y="82187"/>
                  </a:cubicBezTo>
                  <a:cubicBezTo>
                    <a:pt x="914532" y="64604"/>
                    <a:pt x="884989" y="53515"/>
                    <a:pt x="854655" y="44724"/>
                  </a:cubicBezTo>
                  <a:cubicBezTo>
                    <a:pt x="793827" y="27299"/>
                    <a:pt x="728801" y="35140"/>
                    <a:pt x="673517" y="65079"/>
                  </a:cubicBezTo>
                  <a:cubicBezTo>
                    <a:pt x="646113" y="80444"/>
                    <a:pt x="621560" y="101275"/>
                    <a:pt x="600888" y="125511"/>
                  </a:cubicBezTo>
                  <a:cubicBezTo>
                    <a:pt x="580137" y="149351"/>
                    <a:pt x="562712" y="178102"/>
                    <a:pt x="556376" y="207565"/>
                  </a:cubicBezTo>
                  <a:lnTo>
                    <a:pt x="556296" y="207724"/>
                  </a:lnTo>
                  <a:cubicBezTo>
                    <a:pt x="555029" y="212793"/>
                    <a:pt x="549882" y="215961"/>
                    <a:pt x="544733" y="214694"/>
                  </a:cubicBezTo>
                  <a:cubicBezTo>
                    <a:pt x="544021" y="214535"/>
                    <a:pt x="543307" y="214218"/>
                    <a:pt x="542674" y="213902"/>
                  </a:cubicBezTo>
                  <a:lnTo>
                    <a:pt x="542436" y="213743"/>
                  </a:lnTo>
                  <a:cubicBezTo>
                    <a:pt x="516853" y="200279"/>
                    <a:pt x="487786" y="190458"/>
                    <a:pt x="460223" y="190141"/>
                  </a:cubicBezTo>
                  <a:cubicBezTo>
                    <a:pt x="432502" y="189270"/>
                    <a:pt x="406048" y="197506"/>
                    <a:pt x="383476" y="213585"/>
                  </a:cubicBezTo>
                  <a:cubicBezTo>
                    <a:pt x="359873" y="228475"/>
                    <a:pt x="345141" y="251682"/>
                    <a:pt x="338172" y="278452"/>
                  </a:cubicBezTo>
                  <a:cubicBezTo>
                    <a:pt x="331994" y="305381"/>
                    <a:pt x="334212" y="336033"/>
                    <a:pt x="341498" y="364625"/>
                  </a:cubicBezTo>
                  <a:lnTo>
                    <a:pt x="341577" y="365021"/>
                  </a:lnTo>
                  <a:lnTo>
                    <a:pt x="341735" y="365655"/>
                  </a:lnTo>
                  <a:cubicBezTo>
                    <a:pt x="342765" y="369536"/>
                    <a:pt x="340468" y="373575"/>
                    <a:pt x="336587" y="374605"/>
                  </a:cubicBezTo>
                  <a:cubicBezTo>
                    <a:pt x="335162" y="375001"/>
                    <a:pt x="333657" y="374922"/>
                    <a:pt x="332310" y="374446"/>
                  </a:cubicBezTo>
                  <a:cubicBezTo>
                    <a:pt x="238375" y="342448"/>
                    <a:pt x="126778" y="379991"/>
                    <a:pt x="71890" y="458877"/>
                  </a:cubicBezTo>
                  <a:cubicBezTo>
                    <a:pt x="16765" y="537684"/>
                    <a:pt x="23814" y="653162"/>
                    <a:pt x="81316" y="725871"/>
                  </a:cubicBezTo>
                  <a:cubicBezTo>
                    <a:pt x="110620" y="761591"/>
                    <a:pt x="153628" y="785907"/>
                    <a:pt x="199882" y="794223"/>
                  </a:cubicBezTo>
                  <a:cubicBezTo>
                    <a:pt x="245108" y="803331"/>
                    <a:pt x="294372" y="791530"/>
                    <a:pt x="315519" y="751453"/>
                  </a:cubicBezTo>
                  <a:cubicBezTo>
                    <a:pt x="336666" y="713990"/>
                    <a:pt x="328746" y="654271"/>
                    <a:pt x="286690" y="635025"/>
                  </a:cubicBezTo>
                  <a:cubicBezTo>
                    <a:pt x="266096" y="625679"/>
                    <a:pt x="239960" y="624570"/>
                    <a:pt x="220792" y="637876"/>
                  </a:cubicBezTo>
                  <a:cubicBezTo>
                    <a:pt x="199487" y="649994"/>
                    <a:pt x="195368" y="677319"/>
                    <a:pt x="204714" y="700526"/>
                  </a:cubicBezTo>
                  <a:cubicBezTo>
                    <a:pt x="205348" y="701951"/>
                    <a:pt x="204714" y="703535"/>
                    <a:pt x="203289" y="704169"/>
                  </a:cubicBezTo>
                  <a:cubicBezTo>
                    <a:pt x="201942" y="704723"/>
                    <a:pt x="200358" y="704090"/>
                    <a:pt x="199724" y="702902"/>
                  </a:cubicBezTo>
                  <a:cubicBezTo>
                    <a:pt x="193784" y="690863"/>
                    <a:pt x="190774" y="677477"/>
                    <a:pt x="192200" y="663538"/>
                  </a:cubicBezTo>
                  <a:cubicBezTo>
                    <a:pt x="193388" y="649202"/>
                    <a:pt x="202654" y="636371"/>
                    <a:pt x="213348" y="627896"/>
                  </a:cubicBezTo>
                  <a:cubicBezTo>
                    <a:pt x="235762" y="609521"/>
                    <a:pt x="267522" y="608016"/>
                    <a:pt x="293897" y="617521"/>
                  </a:cubicBezTo>
                  <a:cubicBezTo>
                    <a:pt x="321618" y="627183"/>
                    <a:pt x="341973" y="652924"/>
                    <a:pt x="349497" y="680408"/>
                  </a:cubicBezTo>
                  <a:cubicBezTo>
                    <a:pt x="357180" y="708129"/>
                    <a:pt x="354883" y="738306"/>
                    <a:pt x="342527" y="765076"/>
                  </a:cubicBezTo>
                  <a:cubicBezTo>
                    <a:pt x="330251" y="791926"/>
                    <a:pt x="306411" y="813469"/>
                    <a:pt x="278769" y="824162"/>
                  </a:cubicBezTo>
                  <a:cubicBezTo>
                    <a:pt x="250969" y="834775"/>
                    <a:pt x="221268" y="834933"/>
                    <a:pt x="193942" y="830736"/>
                  </a:cubicBezTo>
                  <a:cubicBezTo>
                    <a:pt x="139292" y="822736"/>
                    <a:pt x="86385" y="794540"/>
                    <a:pt x="51773" y="749790"/>
                  </a:cubicBezTo>
                  <a:cubicBezTo>
                    <a:pt x="-17055" y="660449"/>
                    <a:pt x="-16500" y="530318"/>
                    <a:pt x="48922" y="442086"/>
                  </a:cubicBezTo>
                  <a:cubicBezTo>
                    <a:pt x="115056" y="354091"/>
                    <a:pt x="238930" y="320192"/>
                    <a:pt x="338092" y="361457"/>
                  </a:cubicBezTo>
                  <a:lnTo>
                    <a:pt x="328825" y="370961"/>
                  </a:lnTo>
                  <a:lnTo>
                    <a:pt x="328588" y="370486"/>
                  </a:lnTo>
                  <a:cubicBezTo>
                    <a:pt x="312985" y="341339"/>
                    <a:pt x="305618" y="307995"/>
                    <a:pt x="309816" y="273383"/>
                  </a:cubicBezTo>
                  <a:cubicBezTo>
                    <a:pt x="313697" y="238534"/>
                    <a:pt x="335320" y="205665"/>
                    <a:pt x="363675" y="185705"/>
                  </a:cubicBezTo>
                  <a:cubicBezTo>
                    <a:pt x="391237" y="164558"/>
                    <a:pt x="428146" y="154262"/>
                    <a:pt x="462758" y="158618"/>
                  </a:cubicBezTo>
                  <a:cubicBezTo>
                    <a:pt x="497449" y="162816"/>
                    <a:pt x="528338" y="177706"/>
                    <a:pt x="553287" y="200358"/>
                  </a:cubicBezTo>
                  <a:lnTo>
                    <a:pt x="539426" y="206377"/>
                  </a:lnTo>
                  <a:lnTo>
                    <a:pt x="539426" y="206140"/>
                  </a:lnTo>
                  <a:cubicBezTo>
                    <a:pt x="542832" y="169073"/>
                    <a:pt x="560257" y="137708"/>
                    <a:pt x="580533" y="109354"/>
                  </a:cubicBezTo>
                  <a:cubicBezTo>
                    <a:pt x="601364" y="81157"/>
                    <a:pt x="627579" y="56921"/>
                    <a:pt x="657598" y="37912"/>
                  </a:cubicBezTo>
                  <a:cubicBezTo>
                    <a:pt x="718030" y="-422"/>
                    <a:pt x="795727" y="-8897"/>
                    <a:pt x="864000" y="8924"/>
                  </a:cubicBezTo>
                  <a:cubicBezTo>
                    <a:pt x="898137" y="17399"/>
                    <a:pt x="931640" y="31338"/>
                    <a:pt x="961183" y="52327"/>
                  </a:cubicBezTo>
                  <a:cubicBezTo>
                    <a:pt x="990251" y="73712"/>
                    <a:pt x="1015358" y="101512"/>
                    <a:pt x="1031515" y="133906"/>
                  </a:cubicBezTo>
                  <a:cubicBezTo>
                    <a:pt x="1063355" y="199645"/>
                    <a:pt x="1064147" y="273066"/>
                    <a:pt x="1046643" y="340151"/>
                  </a:cubicBezTo>
                  <a:lnTo>
                    <a:pt x="1030565" y="330013"/>
                  </a:lnTo>
                  <a:lnTo>
                    <a:pt x="1030723" y="329855"/>
                  </a:lnTo>
                  <a:cubicBezTo>
                    <a:pt x="1046405" y="313935"/>
                    <a:pt x="1066048" y="300867"/>
                    <a:pt x="1088383" y="293263"/>
                  </a:cubicBezTo>
                  <a:cubicBezTo>
                    <a:pt x="1110639" y="285264"/>
                    <a:pt x="1135509" y="284234"/>
                    <a:pt x="1159349" y="289541"/>
                  </a:cubicBezTo>
                  <a:cubicBezTo>
                    <a:pt x="1183665" y="295006"/>
                    <a:pt x="1205367" y="310213"/>
                    <a:pt x="1220494" y="328350"/>
                  </a:cubicBezTo>
                  <a:cubicBezTo>
                    <a:pt x="1235622" y="347121"/>
                    <a:pt x="1245601" y="367477"/>
                    <a:pt x="1250750" y="390921"/>
                  </a:cubicBezTo>
                  <a:cubicBezTo>
                    <a:pt x="1252254" y="397732"/>
                    <a:pt x="1247978" y="404385"/>
                    <a:pt x="1241166" y="405890"/>
                  </a:cubicBezTo>
                  <a:cubicBezTo>
                    <a:pt x="1235305" y="407157"/>
                    <a:pt x="1229602" y="404148"/>
                    <a:pt x="1227148" y="398999"/>
                  </a:cubicBezTo>
                  <a:lnTo>
                    <a:pt x="1226275" y="397653"/>
                  </a:lnTo>
                  <a:close/>
                </a:path>
              </a:pathLst>
            </a:custGeom>
            <a:grpFill/>
            <a:ln w="792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B2DD7D1-CBC8-4BB4-9CC3-8CE89DC8AFB9}"/>
                </a:ext>
              </a:extLst>
            </p:cNvPr>
            <p:cNvSpPr/>
            <p:nvPr/>
          </p:nvSpPr>
          <p:spPr>
            <a:xfrm>
              <a:off x="9443006" y="5234600"/>
              <a:ext cx="643002" cy="263764"/>
            </a:xfrm>
            <a:custGeom>
              <a:avLst/>
              <a:gdLst>
                <a:gd name="connsiteX0" fmla="*/ 642798 w 643002"/>
                <a:gd name="connsiteY0" fmla="*/ 89007 h 263764"/>
                <a:gd name="connsiteX1" fmla="*/ 568426 w 643002"/>
                <a:gd name="connsiteY1" fmla="*/ 215494 h 263764"/>
                <a:gd name="connsiteX2" fmla="*/ 429186 w 643002"/>
                <a:gd name="connsiteY2" fmla="*/ 263649 h 263764"/>
                <a:gd name="connsiteX3" fmla="*/ 288205 w 643002"/>
                <a:gd name="connsiteY3" fmla="*/ 223969 h 263764"/>
                <a:gd name="connsiteX4" fmla="*/ 200923 w 643002"/>
                <a:gd name="connsiteY4" fmla="*/ 108887 h 263764"/>
                <a:gd name="connsiteX5" fmla="*/ 200923 w 643002"/>
                <a:gd name="connsiteY5" fmla="*/ 108887 h 263764"/>
                <a:gd name="connsiteX6" fmla="*/ 214625 w 643002"/>
                <a:gd name="connsiteY6" fmla="*/ 111896 h 263764"/>
                <a:gd name="connsiteX7" fmla="*/ 149600 w 643002"/>
                <a:gd name="connsiteY7" fmla="*/ 150231 h 263764"/>
                <a:gd name="connsiteX8" fmla="*/ 72535 w 643002"/>
                <a:gd name="connsiteY8" fmla="*/ 142627 h 263764"/>
                <a:gd name="connsiteX9" fmla="*/ 15588 w 643002"/>
                <a:gd name="connsiteY9" fmla="*/ 87185 h 263764"/>
                <a:gd name="connsiteX10" fmla="*/ 618 w 643002"/>
                <a:gd name="connsiteY10" fmla="*/ 12417 h 263764"/>
                <a:gd name="connsiteX11" fmla="*/ 15667 w 643002"/>
                <a:gd name="connsiteY11" fmla="*/ 62 h 263764"/>
                <a:gd name="connsiteX12" fmla="*/ 27944 w 643002"/>
                <a:gd name="connsiteY12" fmla="*/ 11863 h 263764"/>
                <a:gd name="connsiteX13" fmla="*/ 28023 w 643002"/>
                <a:gd name="connsiteY13" fmla="*/ 12417 h 263764"/>
                <a:gd name="connsiteX14" fmla="*/ 47348 w 643002"/>
                <a:gd name="connsiteY14" fmla="*/ 69364 h 263764"/>
                <a:gd name="connsiteX15" fmla="*/ 87426 w 643002"/>
                <a:gd name="connsiteY15" fmla="*/ 108332 h 263764"/>
                <a:gd name="connsiteX16" fmla="*/ 144927 w 643002"/>
                <a:gd name="connsiteY16" fmla="*/ 119183 h 263764"/>
                <a:gd name="connsiteX17" fmla="*/ 202745 w 643002"/>
                <a:gd name="connsiteY17" fmla="*/ 100016 h 263764"/>
                <a:gd name="connsiteX18" fmla="*/ 203933 w 643002"/>
                <a:gd name="connsiteY18" fmla="*/ 99303 h 263764"/>
                <a:gd name="connsiteX19" fmla="*/ 216051 w 643002"/>
                <a:gd name="connsiteY19" fmla="*/ 102154 h 263764"/>
                <a:gd name="connsiteX20" fmla="*/ 216526 w 643002"/>
                <a:gd name="connsiteY20" fmla="*/ 103026 h 263764"/>
                <a:gd name="connsiteX21" fmla="*/ 216526 w 643002"/>
                <a:gd name="connsiteY21" fmla="*/ 103026 h 263764"/>
                <a:gd name="connsiteX22" fmla="*/ 304046 w 643002"/>
                <a:gd name="connsiteY22" fmla="*/ 199812 h 263764"/>
                <a:gd name="connsiteX23" fmla="*/ 427920 w 643002"/>
                <a:gd name="connsiteY23" fmla="*/ 229671 h 263764"/>
                <a:gd name="connsiteX24" fmla="*/ 491678 w 643002"/>
                <a:gd name="connsiteY24" fmla="*/ 218979 h 263764"/>
                <a:gd name="connsiteX25" fmla="*/ 547991 w 643002"/>
                <a:gd name="connsiteY25" fmla="*/ 189515 h 263764"/>
                <a:gd name="connsiteX26" fmla="*/ 619670 w 643002"/>
                <a:gd name="connsiteY26" fmla="*/ 84651 h 263764"/>
                <a:gd name="connsiteX27" fmla="*/ 620067 w 643002"/>
                <a:gd name="connsiteY27" fmla="*/ 83463 h 263764"/>
                <a:gd name="connsiteX28" fmla="*/ 634640 w 643002"/>
                <a:gd name="connsiteY28" fmla="*/ 75621 h 263764"/>
                <a:gd name="connsiteX29" fmla="*/ 642798 w 643002"/>
                <a:gd name="connsiteY29" fmla="*/ 89007 h 2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3002" h="263764">
                  <a:moveTo>
                    <a:pt x="642798" y="89007"/>
                  </a:moveTo>
                  <a:cubicBezTo>
                    <a:pt x="633610" y="138588"/>
                    <a:pt x="607552" y="183021"/>
                    <a:pt x="568426" y="215494"/>
                  </a:cubicBezTo>
                  <a:cubicBezTo>
                    <a:pt x="528745" y="247254"/>
                    <a:pt x="478293" y="262699"/>
                    <a:pt x="429186" y="263649"/>
                  </a:cubicBezTo>
                  <a:cubicBezTo>
                    <a:pt x="380160" y="265075"/>
                    <a:pt x="328678" y="253274"/>
                    <a:pt x="288205" y="223969"/>
                  </a:cubicBezTo>
                  <a:cubicBezTo>
                    <a:pt x="247336" y="195377"/>
                    <a:pt x="217556" y="154904"/>
                    <a:pt x="200923" y="108887"/>
                  </a:cubicBezTo>
                  <a:lnTo>
                    <a:pt x="200923" y="108887"/>
                  </a:lnTo>
                  <a:lnTo>
                    <a:pt x="214625" y="111896"/>
                  </a:lnTo>
                  <a:cubicBezTo>
                    <a:pt x="197914" y="131856"/>
                    <a:pt x="175262" y="144528"/>
                    <a:pt x="149600" y="150231"/>
                  </a:cubicBezTo>
                  <a:cubicBezTo>
                    <a:pt x="123938" y="155537"/>
                    <a:pt x="96930" y="152211"/>
                    <a:pt x="72535" y="142627"/>
                  </a:cubicBezTo>
                  <a:cubicBezTo>
                    <a:pt x="46160" y="130351"/>
                    <a:pt x="27944" y="110233"/>
                    <a:pt x="15588" y="87185"/>
                  </a:cubicBezTo>
                  <a:cubicBezTo>
                    <a:pt x="3391" y="64058"/>
                    <a:pt x="-1916" y="37683"/>
                    <a:pt x="618" y="12417"/>
                  </a:cubicBezTo>
                  <a:cubicBezTo>
                    <a:pt x="1411" y="4893"/>
                    <a:pt x="8143" y="-651"/>
                    <a:pt x="15667" y="62"/>
                  </a:cubicBezTo>
                  <a:cubicBezTo>
                    <a:pt x="22083" y="695"/>
                    <a:pt x="27073" y="5685"/>
                    <a:pt x="27944" y="11863"/>
                  </a:cubicBezTo>
                  <a:lnTo>
                    <a:pt x="28023" y="12417"/>
                  </a:lnTo>
                  <a:cubicBezTo>
                    <a:pt x="30954" y="33010"/>
                    <a:pt x="36973" y="52415"/>
                    <a:pt x="47348" y="69364"/>
                  </a:cubicBezTo>
                  <a:cubicBezTo>
                    <a:pt x="57566" y="85918"/>
                    <a:pt x="71744" y="101600"/>
                    <a:pt x="87426" y="108332"/>
                  </a:cubicBezTo>
                  <a:cubicBezTo>
                    <a:pt x="105088" y="116886"/>
                    <a:pt x="125284" y="120450"/>
                    <a:pt x="144927" y="119183"/>
                  </a:cubicBezTo>
                  <a:cubicBezTo>
                    <a:pt x="164569" y="118074"/>
                    <a:pt x="185400" y="110708"/>
                    <a:pt x="202745" y="100016"/>
                  </a:cubicBezTo>
                  <a:lnTo>
                    <a:pt x="203933" y="99303"/>
                  </a:lnTo>
                  <a:cubicBezTo>
                    <a:pt x="208052" y="96769"/>
                    <a:pt x="213516" y="98036"/>
                    <a:pt x="216051" y="102154"/>
                  </a:cubicBezTo>
                  <a:lnTo>
                    <a:pt x="216526" y="103026"/>
                  </a:lnTo>
                  <a:lnTo>
                    <a:pt x="216526" y="103026"/>
                  </a:lnTo>
                  <a:cubicBezTo>
                    <a:pt x="236168" y="142310"/>
                    <a:pt x="267454" y="177160"/>
                    <a:pt x="304046" y="199812"/>
                  </a:cubicBezTo>
                  <a:cubicBezTo>
                    <a:pt x="340955" y="222702"/>
                    <a:pt x="384358" y="232523"/>
                    <a:pt x="427920" y="229671"/>
                  </a:cubicBezTo>
                  <a:cubicBezTo>
                    <a:pt x="449701" y="229038"/>
                    <a:pt x="471164" y="224919"/>
                    <a:pt x="491678" y="218979"/>
                  </a:cubicBezTo>
                  <a:cubicBezTo>
                    <a:pt x="511954" y="212009"/>
                    <a:pt x="530805" y="202030"/>
                    <a:pt x="547991" y="189515"/>
                  </a:cubicBezTo>
                  <a:cubicBezTo>
                    <a:pt x="581415" y="163933"/>
                    <a:pt x="607393" y="125361"/>
                    <a:pt x="619670" y="84651"/>
                  </a:cubicBezTo>
                  <a:lnTo>
                    <a:pt x="620067" y="83463"/>
                  </a:lnTo>
                  <a:cubicBezTo>
                    <a:pt x="621888" y="77285"/>
                    <a:pt x="628462" y="73721"/>
                    <a:pt x="634640" y="75621"/>
                  </a:cubicBezTo>
                  <a:cubicBezTo>
                    <a:pt x="640421" y="77364"/>
                    <a:pt x="643907" y="83225"/>
                    <a:pt x="642798" y="89007"/>
                  </a:cubicBezTo>
                  <a:close/>
                </a:path>
              </a:pathLst>
            </a:custGeom>
            <a:grpFill/>
            <a:ln w="7920" cap="flat">
              <a:noFill/>
              <a:prstDash val="solid"/>
              <a:miter/>
            </a:ln>
          </p:spPr>
          <p:txBody>
            <a:bodyPr rtlCol="0" anchor="ctr"/>
            <a:lstStyle/>
            <a:p>
              <a:endParaRPr lang="en-US"/>
            </a:p>
          </p:txBody>
        </p:sp>
      </p:grpSp>
      <p:grpSp>
        <p:nvGrpSpPr>
          <p:cNvPr id="17" name="Graphic 2">
            <a:extLst>
              <a:ext uri="{FF2B5EF4-FFF2-40B4-BE49-F238E27FC236}">
                <a16:creationId xmlns:a16="http://schemas.microsoft.com/office/drawing/2014/main" id="{98115917-4F5B-489F-A192-711327D80183}"/>
              </a:ext>
            </a:extLst>
          </p:cNvPr>
          <p:cNvGrpSpPr/>
          <p:nvPr/>
        </p:nvGrpSpPr>
        <p:grpSpPr>
          <a:xfrm flipH="1">
            <a:off x="4317028" y="3088386"/>
            <a:ext cx="1454855" cy="909828"/>
            <a:chOff x="14198277" y="1568976"/>
            <a:chExt cx="1381630" cy="864035"/>
          </a:xfrm>
          <a:solidFill>
            <a:schemeClr val="tx1"/>
          </a:solidFill>
        </p:grpSpPr>
        <p:sp>
          <p:nvSpPr>
            <p:cNvPr id="18" name="Freeform: Shape 17">
              <a:extLst>
                <a:ext uri="{FF2B5EF4-FFF2-40B4-BE49-F238E27FC236}">
                  <a16:creationId xmlns:a16="http://schemas.microsoft.com/office/drawing/2014/main" id="{7142E739-0B4B-4457-BFE0-72FB1EEC5FE3}"/>
                </a:ext>
              </a:extLst>
            </p:cNvPr>
            <p:cNvSpPr/>
            <p:nvPr/>
          </p:nvSpPr>
          <p:spPr>
            <a:xfrm>
              <a:off x="14941921" y="1568976"/>
              <a:ext cx="637986" cy="538488"/>
            </a:xfrm>
            <a:custGeom>
              <a:avLst/>
              <a:gdLst>
                <a:gd name="connsiteX0" fmla="*/ 416117 w 637986"/>
                <a:gd name="connsiteY0" fmla="*/ 483622 h 538488"/>
                <a:gd name="connsiteX1" fmla="*/ 523675 w 637986"/>
                <a:gd name="connsiteY1" fmla="*/ 507779 h 538488"/>
                <a:gd name="connsiteX2" fmla="*/ 599869 w 637986"/>
                <a:gd name="connsiteY2" fmla="*/ 434120 h 538488"/>
                <a:gd name="connsiteX3" fmla="*/ 603274 w 637986"/>
                <a:gd name="connsiteY3" fmla="*/ 379470 h 538488"/>
                <a:gd name="connsiteX4" fmla="*/ 582444 w 637986"/>
                <a:gd name="connsiteY4" fmla="*/ 327354 h 538488"/>
                <a:gd name="connsiteX5" fmla="*/ 483044 w 637986"/>
                <a:gd name="connsiteY5" fmla="*/ 280545 h 538488"/>
                <a:gd name="connsiteX6" fmla="*/ 482332 w 637986"/>
                <a:gd name="connsiteY6" fmla="*/ 280545 h 538488"/>
                <a:gd name="connsiteX7" fmla="*/ 472668 w 637986"/>
                <a:gd name="connsiteY7" fmla="*/ 271991 h 538488"/>
                <a:gd name="connsiteX8" fmla="*/ 472589 w 637986"/>
                <a:gd name="connsiteY8" fmla="*/ 271595 h 538488"/>
                <a:gd name="connsiteX9" fmla="*/ 388872 w 637986"/>
                <a:gd name="connsiteY9" fmla="*/ 92834 h 538488"/>
                <a:gd name="connsiteX10" fmla="*/ 303887 w 637986"/>
                <a:gd name="connsiteY10" fmla="*/ 50064 h 538488"/>
                <a:gd name="connsiteX11" fmla="*/ 205199 w 637986"/>
                <a:gd name="connsiteY11" fmla="*/ 44124 h 538488"/>
                <a:gd name="connsiteX12" fmla="*/ 44576 w 637986"/>
                <a:gd name="connsiteY12" fmla="*/ 140989 h 538488"/>
                <a:gd name="connsiteX13" fmla="*/ 34596 w 637986"/>
                <a:gd name="connsiteY13" fmla="*/ 231597 h 538488"/>
                <a:gd name="connsiteX14" fmla="*/ 108651 w 637986"/>
                <a:gd name="connsiteY14" fmla="*/ 276110 h 538488"/>
                <a:gd name="connsiteX15" fmla="*/ 114829 w 637986"/>
                <a:gd name="connsiteY15" fmla="*/ 280862 h 538488"/>
                <a:gd name="connsiteX16" fmla="*/ 110869 w 637986"/>
                <a:gd name="connsiteY16" fmla="*/ 286881 h 538488"/>
                <a:gd name="connsiteX17" fmla="*/ 53288 w 637986"/>
                <a:gd name="connsiteY17" fmla="*/ 284188 h 538488"/>
                <a:gd name="connsiteX18" fmla="*/ 10597 w 637986"/>
                <a:gd name="connsiteY18" fmla="*/ 241815 h 538488"/>
                <a:gd name="connsiteX19" fmla="*/ 14637 w 637986"/>
                <a:gd name="connsiteY19" fmla="*/ 125782 h 538488"/>
                <a:gd name="connsiteX20" fmla="*/ 200131 w 637986"/>
                <a:gd name="connsiteY20" fmla="*/ 2146 h 538488"/>
                <a:gd name="connsiteX21" fmla="*/ 313312 w 637986"/>
                <a:gd name="connsiteY21" fmla="*/ 9353 h 538488"/>
                <a:gd name="connsiteX22" fmla="*/ 414613 w 637986"/>
                <a:gd name="connsiteY22" fmla="*/ 65350 h 538488"/>
                <a:gd name="connsiteX23" fmla="*/ 490727 w 637986"/>
                <a:gd name="connsiteY23" fmla="*/ 271357 h 538488"/>
                <a:gd name="connsiteX24" fmla="*/ 480985 w 637986"/>
                <a:gd name="connsiteY24" fmla="*/ 262407 h 538488"/>
                <a:gd name="connsiteX25" fmla="*/ 481777 w 637986"/>
                <a:gd name="connsiteY25" fmla="*/ 262328 h 538488"/>
                <a:gd name="connsiteX26" fmla="*/ 606363 w 637986"/>
                <a:gd name="connsiteY26" fmla="*/ 309454 h 538488"/>
                <a:gd name="connsiteX27" fmla="*/ 635035 w 637986"/>
                <a:gd name="connsiteY27" fmla="*/ 373133 h 538488"/>
                <a:gd name="connsiteX28" fmla="*/ 631074 w 637986"/>
                <a:gd name="connsiteY28" fmla="*/ 443862 h 538488"/>
                <a:gd name="connsiteX29" fmla="*/ 593216 w 637986"/>
                <a:gd name="connsiteY29" fmla="*/ 503898 h 538488"/>
                <a:gd name="connsiteX30" fmla="*/ 530011 w 637986"/>
                <a:gd name="connsiteY30" fmla="*/ 535025 h 538488"/>
                <a:gd name="connsiteX31" fmla="*/ 407960 w 637986"/>
                <a:gd name="connsiteY31" fmla="*/ 489562 h 538488"/>
                <a:gd name="connsiteX32" fmla="*/ 409781 w 637986"/>
                <a:gd name="connsiteY32" fmla="*/ 482671 h 538488"/>
                <a:gd name="connsiteX33" fmla="*/ 415722 w 637986"/>
                <a:gd name="connsiteY33" fmla="*/ 483384 h 538488"/>
                <a:gd name="connsiteX34" fmla="*/ 416117 w 637986"/>
                <a:gd name="connsiteY34" fmla="*/ 483622 h 5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7986" h="538488">
                  <a:moveTo>
                    <a:pt x="416117" y="483622"/>
                  </a:moveTo>
                  <a:cubicBezTo>
                    <a:pt x="445502" y="511501"/>
                    <a:pt x="487084" y="518709"/>
                    <a:pt x="523675" y="507779"/>
                  </a:cubicBezTo>
                  <a:cubicBezTo>
                    <a:pt x="560980" y="498353"/>
                    <a:pt x="588622" y="469682"/>
                    <a:pt x="599869" y="434120"/>
                  </a:cubicBezTo>
                  <a:cubicBezTo>
                    <a:pt x="605413" y="416141"/>
                    <a:pt x="606839" y="397766"/>
                    <a:pt x="603274" y="379470"/>
                  </a:cubicBezTo>
                  <a:cubicBezTo>
                    <a:pt x="600186" y="360619"/>
                    <a:pt x="593057" y="342640"/>
                    <a:pt x="582444" y="327354"/>
                  </a:cubicBezTo>
                  <a:cubicBezTo>
                    <a:pt x="561535" y="296227"/>
                    <a:pt x="523517" y="280149"/>
                    <a:pt x="483044" y="280545"/>
                  </a:cubicBezTo>
                  <a:lnTo>
                    <a:pt x="482332" y="280545"/>
                  </a:lnTo>
                  <a:cubicBezTo>
                    <a:pt x="477342" y="280466"/>
                    <a:pt x="473302" y="276822"/>
                    <a:pt x="472668" y="271991"/>
                  </a:cubicBezTo>
                  <a:lnTo>
                    <a:pt x="472589" y="271595"/>
                  </a:lnTo>
                  <a:cubicBezTo>
                    <a:pt x="463481" y="204114"/>
                    <a:pt x="437265" y="135841"/>
                    <a:pt x="388872" y="92834"/>
                  </a:cubicBezTo>
                  <a:cubicBezTo>
                    <a:pt x="364952" y="71211"/>
                    <a:pt x="335409" y="57271"/>
                    <a:pt x="303887" y="50064"/>
                  </a:cubicBezTo>
                  <a:cubicBezTo>
                    <a:pt x="271176" y="42777"/>
                    <a:pt x="237752" y="40639"/>
                    <a:pt x="205199" y="44124"/>
                  </a:cubicBezTo>
                  <a:cubicBezTo>
                    <a:pt x="140965" y="50777"/>
                    <a:pt x="76257" y="84596"/>
                    <a:pt x="44576" y="140989"/>
                  </a:cubicBezTo>
                  <a:cubicBezTo>
                    <a:pt x="30240" y="167839"/>
                    <a:pt x="24379" y="203005"/>
                    <a:pt x="34596" y="231597"/>
                  </a:cubicBezTo>
                  <a:cubicBezTo>
                    <a:pt x="43942" y="260903"/>
                    <a:pt x="74436" y="280466"/>
                    <a:pt x="108651" y="276110"/>
                  </a:cubicBezTo>
                  <a:cubicBezTo>
                    <a:pt x="111661" y="275714"/>
                    <a:pt x="114433" y="277852"/>
                    <a:pt x="114829" y="280862"/>
                  </a:cubicBezTo>
                  <a:cubicBezTo>
                    <a:pt x="115145" y="283634"/>
                    <a:pt x="113403" y="286089"/>
                    <a:pt x="110869" y="286881"/>
                  </a:cubicBezTo>
                  <a:cubicBezTo>
                    <a:pt x="92890" y="292029"/>
                    <a:pt x="72138" y="292188"/>
                    <a:pt x="53288" y="284188"/>
                  </a:cubicBezTo>
                  <a:cubicBezTo>
                    <a:pt x="34675" y="275951"/>
                    <a:pt x="19547" y="260110"/>
                    <a:pt x="10597" y="241815"/>
                  </a:cubicBezTo>
                  <a:cubicBezTo>
                    <a:pt x="-5560" y="203955"/>
                    <a:pt x="-2471" y="162136"/>
                    <a:pt x="14637" y="125782"/>
                  </a:cubicBezTo>
                  <a:cubicBezTo>
                    <a:pt x="50120" y="55133"/>
                    <a:pt x="124174" y="10779"/>
                    <a:pt x="200131" y="2146"/>
                  </a:cubicBezTo>
                  <a:cubicBezTo>
                    <a:pt x="238227" y="-2685"/>
                    <a:pt x="276640" y="1037"/>
                    <a:pt x="313312" y="9353"/>
                  </a:cubicBezTo>
                  <a:cubicBezTo>
                    <a:pt x="350933" y="18937"/>
                    <a:pt x="386812" y="38104"/>
                    <a:pt x="414613" y="65350"/>
                  </a:cubicBezTo>
                  <a:cubicBezTo>
                    <a:pt x="470767" y="121030"/>
                    <a:pt x="491360" y="198332"/>
                    <a:pt x="490727" y="271357"/>
                  </a:cubicBezTo>
                  <a:lnTo>
                    <a:pt x="480985" y="262407"/>
                  </a:lnTo>
                  <a:lnTo>
                    <a:pt x="481777" y="262328"/>
                  </a:lnTo>
                  <a:cubicBezTo>
                    <a:pt x="525180" y="255358"/>
                    <a:pt x="577296" y="270328"/>
                    <a:pt x="606363" y="309454"/>
                  </a:cubicBezTo>
                  <a:cubicBezTo>
                    <a:pt x="620699" y="328384"/>
                    <a:pt x="630283" y="350402"/>
                    <a:pt x="635035" y="373133"/>
                  </a:cubicBezTo>
                  <a:cubicBezTo>
                    <a:pt x="640421" y="396340"/>
                    <a:pt x="638044" y="421526"/>
                    <a:pt x="631074" y="443862"/>
                  </a:cubicBezTo>
                  <a:cubicBezTo>
                    <a:pt x="623630" y="466197"/>
                    <a:pt x="611829" y="488136"/>
                    <a:pt x="593216" y="503898"/>
                  </a:cubicBezTo>
                  <a:cubicBezTo>
                    <a:pt x="575157" y="519976"/>
                    <a:pt x="552822" y="530431"/>
                    <a:pt x="530011" y="535025"/>
                  </a:cubicBezTo>
                  <a:cubicBezTo>
                    <a:pt x="485420" y="546271"/>
                    <a:pt x="431166" y="529876"/>
                    <a:pt x="407960" y="489562"/>
                  </a:cubicBezTo>
                  <a:cubicBezTo>
                    <a:pt x="406613" y="487107"/>
                    <a:pt x="407405" y="484097"/>
                    <a:pt x="409781" y="482671"/>
                  </a:cubicBezTo>
                  <a:cubicBezTo>
                    <a:pt x="411761" y="481562"/>
                    <a:pt x="414216" y="481879"/>
                    <a:pt x="415722" y="483384"/>
                  </a:cubicBezTo>
                  <a:lnTo>
                    <a:pt x="416117" y="483622"/>
                  </a:lnTo>
                  <a:close/>
                </a:path>
              </a:pathLst>
            </a:custGeom>
            <a:grpFill/>
            <a:ln w="792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F96BC17-AB12-44B5-8A26-5704AA997D76}"/>
                </a:ext>
              </a:extLst>
            </p:cNvPr>
            <p:cNvSpPr/>
            <p:nvPr/>
          </p:nvSpPr>
          <p:spPr>
            <a:xfrm>
              <a:off x="14198277" y="1928993"/>
              <a:ext cx="1268523" cy="504017"/>
            </a:xfrm>
            <a:custGeom>
              <a:avLst/>
              <a:gdLst>
                <a:gd name="connsiteX0" fmla="*/ 871700 w 1268523"/>
                <a:gd name="connsiteY0" fmla="*/ 177146 h 504017"/>
                <a:gd name="connsiteX1" fmla="*/ 928568 w 1268523"/>
                <a:gd name="connsiteY1" fmla="*/ 221024 h 504017"/>
                <a:gd name="connsiteX2" fmla="*/ 992881 w 1268523"/>
                <a:gd name="connsiteY2" fmla="*/ 183403 h 504017"/>
                <a:gd name="connsiteX3" fmla="*/ 949795 w 1268523"/>
                <a:gd name="connsiteY3" fmla="*/ 51371 h 504017"/>
                <a:gd name="connsiteX4" fmla="*/ 873047 w 1268523"/>
                <a:gd name="connsiteY4" fmla="*/ 35134 h 504017"/>
                <a:gd name="connsiteX5" fmla="*/ 794398 w 1268523"/>
                <a:gd name="connsiteY5" fmla="*/ 53589 h 504017"/>
                <a:gd name="connsiteX6" fmla="*/ 663712 w 1268523"/>
                <a:gd name="connsiteY6" fmla="*/ 163127 h 504017"/>
                <a:gd name="connsiteX7" fmla="*/ 523444 w 1268523"/>
                <a:gd name="connsiteY7" fmla="*/ 278526 h 504017"/>
                <a:gd name="connsiteX8" fmla="*/ 351256 w 1268523"/>
                <a:gd name="connsiteY8" fmla="*/ 339512 h 504017"/>
                <a:gd name="connsiteX9" fmla="*/ 169960 w 1268523"/>
                <a:gd name="connsiteY9" fmla="*/ 333809 h 504017"/>
                <a:gd name="connsiteX10" fmla="*/ 3872 w 1268523"/>
                <a:gd name="connsiteY10" fmla="*/ 262210 h 504017"/>
                <a:gd name="connsiteX11" fmla="*/ 3159 w 1268523"/>
                <a:gd name="connsiteY11" fmla="*/ 261655 h 504017"/>
                <a:gd name="connsiteX12" fmla="*/ 13851 w 1268523"/>
                <a:gd name="connsiteY12" fmla="*/ 250329 h 504017"/>
                <a:gd name="connsiteX13" fmla="*/ 170990 w 1268523"/>
                <a:gd name="connsiteY13" fmla="*/ 341492 h 504017"/>
                <a:gd name="connsiteX14" fmla="*/ 349910 w 1268523"/>
                <a:gd name="connsiteY14" fmla="*/ 375708 h 504017"/>
                <a:gd name="connsiteX15" fmla="*/ 529543 w 1268523"/>
                <a:gd name="connsiteY15" fmla="*/ 354561 h 504017"/>
                <a:gd name="connsiteX16" fmla="*/ 688108 w 1268523"/>
                <a:gd name="connsiteY16" fmla="*/ 272506 h 504017"/>
                <a:gd name="connsiteX17" fmla="*/ 688741 w 1268523"/>
                <a:gd name="connsiteY17" fmla="*/ 271952 h 504017"/>
                <a:gd name="connsiteX18" fmla="*/ 702760 w 1268523"/>
                <a:gd name="connsiteY18" fmla="*/ 269655 h 504017"/>
                <a:gd name="connsiteX19" fmla="*/ 706562 w 1268523"/>
                <a:gd name="connsiteY19" fmla="*/ 275199 h 504017"/>
                <a:gd name="connsiteX20" fmla="*/ 707117 w 1268523"/>
                <a:gd name="connsiteY20" fmla="*/ 277179 h 504017"/>
                <a:gd name="connsiteX21" fmla="*/ 824495 w 1268523"/>
                <a:gd name="connsiteY21" fmla="*/ 437169 h 504017"/>
                <a:gd name="connsiteX22" fmla="*/ 919856 w 1268523"/>
                <a:gd name="connsiteY22" fmla="*/ 465445 h 504017"/>
                <a:gd name="connsiteX23" fmla="*/ 1021394 w 1268523"/>
                <a:gd name="connsiteY23" fmla="*/ 459821 h 504017"/>
                <a:gd name="connsiteX24" fmla="*/ 1193186 w 1268523"/>
                <a:gd name="connsiteY24" fmla="*/ 358996 h 504017"/>
                <a:gd name="connsiteX25" fmla="*/ 1240153 w 1268523"/>
                <a:gd name="connsiteY25" fmla="*/ 167483 h 504017"/>
                <a:gd name="connsiteX26" fmla="*/ 1247440 w 1268523"/>
                <a:gd name="connsiteY26" fmla="*/ 156474 h 504017"/>
                <a:gd name="connsiteX27" fmla="*/ 1258212 w 1268523"/>
                <a:gd name="connsiteY27" fmla="*/ 162731 h 504017"/>
                <a:gd name="connsiteX28" fmla="*/ 1218769 w 1268523"/>
                <a:gd name="connsiteY28" fmla="*/ 378638 h 504017"/>
                <a:gd name="connsiteX29" fmla="*/ 1028919 w 1268523"/>
                <a:gd name="connsiteY29" fmla="*/ 496097 h 504017"/>
                <a:gd name="connsiteX30" fmla="*/ 807229 w 1268523"/>
                <a:gd name="connsiteY30" fmla="*/ 466158 h 504017"/>
                <a:gd name="connsiteX31" fmla="*/ 686048 w 1268523"/>
                <a:gd name="connsiteY31" fmla="*/ 280822 h 504017"/>
                <a:gd name="connsiteX32" fmla="*/ 704423 w 1268523"/>
                <a:gd name="connsiteY32" fmla="*/ 286050 h 504017"/>
                <a:gd name="connsiteX33" fmla="*/ 703631 w 1268523"/>
                <a:gd name="connsiteY33" fmla="*/ 287000 h 504017"/>
                <a:gd name="connsiteX34" fmla="*/ 539047 w 1268523"/>
                <a:gd name="connsiteY34" fmla="*/ 387034 h 504017"/>
                <a:gd name="connsiteX35" fmla="*/ 348167 w 1268523"/>
                <a:gd name="connsiteY35" fmla="*/ 406518 h 504017"/>
                <a:gd name="connsiteX36" fmla="*/ 161802 w 1268523"/>
                <a:gd name="connsiteY36" fmla="*/ 364936 h 504017"/>
                <a:gd name="connsiteX37" fmla="*/ 2209 w 1268523"/>
                <a:gd name="connsiteY37" fmla="*/ 260942 h 504017"/>
                <a:gd name="connsiteX38" fmla="*/ 2366 w 1268523"/>
                <a:gd name="connsiteY38" fmla="*/ 249933 h 504017"/>
                <a:gd name="connsiteX39" fmla="*/ 12505 w 1268523"/>
                <a:gd name="connsiteY39" fmla="*/ 249300 h 504017"/>
                <a:gd name="connsiteX40" fmla="*/ 12901 w 1268523"/>
                <a:gd name="connsiteY40" fmla="*/ 249616 h 504017"/>
                <a:gd name="connsiteX41" fmla="*/ 13614 w 1268523"/>
                <a:gd name="connsiteY41" fmla="*/ 250092 h 504017"/>
                <a:gd name="connsiteX42" fmla="*/ 174079 w 1268523"/>
                <a:gd name="connsiteY42" fmla="*/ 310682 h 504017"/>
                <a:gd name="connsiteX43" fmla="*/ 346742 w 1268523"/>
                <a:gd name="connsiteY43" fmla="*/ 310603 h 504017"/>
                <a:gd name="connsiteX44" fmla="*/ 638843 w 1268523"/>
                <a:gd name="connsiteY44" fmla="*/ 139287 h 504017"/>
                <a:gd name="connsiteX45" fmla="*/ 779350 w 1268523"/>
                <a:gd name="connsiteY45" fmla="*/ 22066 h 504017"/>
                <a:gd name="connsiteX46" fmla="*/ 872334 w 1268523"/>
                <a:gd name="connsiteY46" fmla="*/ 47 h 504017"/>
                <a:gd name="connsiteX47" fmla="*/ 966744 w 1268523"/>
                <a:gd name="connsiteY47" fmla="*/ 22620 h 504017"/>
                <a:gd name="connsiteX48" fmla="*/ 1027096 w 1268523"/>
                <a:gd name="connsiteY48" fmla="*/ 100319 h 504017"/>
                <a:gd name="connsiteX49" fmla="*/ 1014108 w 1268523"/>
                <a:gd name="connsiteY49" fmla="*/ 197342 h 504017"/>
                <a:gd name="connsiteX50" fmla="*/ 927856 w 1268523"/>
                <a:gd name="connsiteY50" fmla="*/ 238845 h 504017"/>
                <a:gd name="connsiteX51" fmla="*/ 883185 w 1268523"/>
                <a:gd name="connsiteY51" fmla="*/ 220390 h 504017"/>
                <a:gd name="connsiteX52" fmla="*/ 865997 w 1268523"/>
                <a:gd name="connsiteY52" fmla="*/ 176829 h 504017"/>
                <a:gd name="connsiteX53" fmla="*/ 869324 w 1268523"/>
                <a:gd name="connsiteY53" fmla="*/ 174453 h 504017"/>
                <a:gd name="connsiteX54" fmla="*/ 871700 w 1268523"/>
                <a:gd name="connsiteY54" fmla="*/ 177146 h 50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8523" h="504017">
                  <a:moveTo>
                    <a:pt x="871700" y="177146"/>
                  </a:moveTo>
                  <a:cubicBezTo>
                    <a:pt x="872334" y="206213"/>
                    <a:pt x="902827" y="222450"/>
                    <a:pt x="928568" y="221024"/>
                  </a:cubicBezTo>
                  <a:cubicBezTo>
                    <a:pt x="954626" y="220153"/>
                    <a:pt x="980604" y="205263"/>
                    <a:pt x="992881" y="183403"/>
                  </a:cubicBezTo>
                  <a:cubicBezTo>
                    <a:pt x="1018463" y="138494"/>
                    <a:pt x="994782" y="75766"/>
                    <a:pt x="949795" y="51371"/>
                  </a:cubicBezTo>
                  <a:cubicBezTo>
                    <a:pt x="927221" y="38540"/>
                    <a:pt x="900688" y="35134"/>
                    <a:pt x="873047" y="35134"/>
                  </a:cubicBezTo>
                  <a:cubicBezTo>
                    <a:pt x="845801" y="35372"/>
                    <a:pt x="819110" y="41708"/>
                    <a:pt x="794398" y="53589"/>
                  </a:cubicBezTo>
                  <a:cubicBezTo>
                    <a:pt x="744579" y="77270"/>
                    <a:pt x="704740" y="120357"/>
                    <a:pt x="663712" y="163127"/>
                  </a:cubicBezTo>
                  <a:cubicBezTo>
                    <a:pt x="622369" y="206688"/>
                    <a:pt x="576273" y="247478"/>
                    <a:pt x="523444" y="278526"/>
                  </a:cubicBezTo>
                  <a:cubicBezTo>
                    <a:pt x="470932" y="310048"/>
                    <a:pt x="411689" y="330958"/>
                    <a:pt x="351256" y="339512"/>
                  </a:cubicBezTo>
                  <a:cubicBezTo>
                    <a:pt x="290824" y="347987"/>
                    <a:pt x="229283" y="346086"/>
                    <a:pt x="169960" y="333809"/>
                  </a:cubicBezTo>
                  <a:cubicBezTo>
                    <a:pt x="111034" y="321216"/>
                    <a:pt x="52185" y="301098"/>
                    <a:pt x="3872" y="262210"/>
                  </a:cubicBezTo>
                  <a:lnTo>
                    <a:pt x="3159" y="261655"/>
                  </a:lnTo>
                  <a:lnTo>
                    <a:pt x="13851" y="250329"/>
                  </a:lnTo>
                  <a:cubicBezTo>
                    <a:pt x="58126" y="291277"/>
                    <a:pt x="114123" y="320662"/>
                    <a:pt x="170990" y="341492"/>
                  </a:cubicBezTo>
                  <a:cubicBezTo>
                    <a:pt x="228333" y="362402"/>
                    <a:pt x="289003" y="373411"/>
                    <a:pt x="349910" y="375708"/>
                  </a:cubicBezTo>
                  <a:cubicBezTo>
                    <a:pt x="410817" y="378242"/>
                    <a:pt x="471962" y="372460"/>
                    <a:pt x="529543" y="354561"/>
                  </a:cubicBezTo>
                  <a:cubicBezTo>
                    <a:pt x="586965" y="337215"/>
                    <a:pt x="641615" y="309098"/>
                    <a:pt x="688108" y="272506"/>
                  </a:cubicBezTo>
                  <a:lnTo>
                    <a:pt x="688741" y="271952"/>
                  </a:lnTo>
                  <a:cubicBezTo>
                    <a:pt x="691988" y="267437"/>
                    <a:pt x="698246" y="266407"/>
                    <a:pt x="702760" y="269655"/>
                  </a:cubicBezTo>
                  <a:cubicBezTo>
                    <a:pt x="704740" y="271081"/>
                    <a:pt x="706008" y="273061"/>
                    <a:pt x="706562" y="275199"/>
                  </a:cubicBezTo>
                  <a:lnTo>
                    <a:pt x="707117" y="277179"/>
                  </a:lnTo>
                  <a:cubicBezTo>
                    <a:pt x="724937" y="342839"/>
                    <a:pt x="766281" y="404775"/>
                    <a:pt x="824495" y="437169"/>
                  </a:cubicBezTo>
                  <a:cubicBezTo>
                    <a:pt x="853246" y="454198"/>
                    <a:pt x="886433" y="462514"/>
                    <a:pt x="919856" y="465445"/>
                  </a:cubicBezTo>
                  <a:cubicBezTo>
                    <a:pt x="953359" y="468930"/>
                    <a:pt x="988288" y="466554"/>
                    <a:pt x="1021394" y="459821"/>
                  </a:cubicBezTo>
                  <a:cubicBezTo>
                    <a:pt x="1087766" y="446119"/>
                    <a:pt x="1150733" y="411904"/>
                    <a:pt x="1193186" y="358996"/>
                  </a:cubicBezTo>
                  <a:cubicBezTo>
                    <a:pt x="1236431" y="306563"/>
                    <a:pt x="1254093" y="235518"/>
                    <a:pt x="1240153" y="167483"/>
                  </a:cubicBezTo>
                  <a:cubicBezTo>
                    <a:pt x="1239123" y="162414"/>
                    <a:pt x="1242371" y="157503"/>
                    <a:pt x="1247440" y="156474"/>
                  </a:cubicBezTo>
                  <a:cubicBezTo>
                    <a:pt x="1252113" y="155523"/>
                    <a:pt x="1256707" y="158295"/>
                    <a:pt x="1258212" y="162731"/>
                  </a:cubicBezTo>
                  <a:cubicBezTo>
                    <a:pt x="1281497" y="234647"/>
                    <a:pt x="1264072" y="317414"/>
                    <a:pt x="1218769" y="378638"/>
                  </a:cubicBezTo>
                  <a:cubicBezTo>
                    <a:pt x="1172830" y="439625"/>
                    <a:pt x="1103290" y="481682"/>
                    <a:pt x="1028919" y="496097"/>
                  </a:cubicBezTo>
                  <a:cubicBezTo>
                    <a:pt x="955735" y="511145"/>
                    <a:pt x="874473" y="506631"/>
                    <a:pt x="807229" y="466158"/>
                  </a:cubicBezTo>
                  <a:cubicBezTo>
                    <a:pt x="740381" y="425131"/>
                    <a:pt x="699592" y="354640"/>
                    <a:pt x="686048" y="280822"/>
                  </a:cubicBezTo>
                  <a:lnTo>
                    <a:pt x="704423" y="286050"/>
                  </a:lnTo>
                  <a:lnTo>
                    <a:pt x="703631" y="287000"/>
                  </a:lnTo>
                  <a:cubicBezTo>
                    <a:pt x="660861" y="338165"/>
                    <a:pt x="601063" y="369213"/>
                    <a:pt x="539047" y="387034"/>
                  </a:cubicBezTo>
                  <a:cubicBezTo>
                    <a:pt x="476952" y="405171"/>
                    <a:pt x="411768" y="410161"/>
                    <a:pt x="348167" y="406518"/>
                  </a:cubicBezTo>
                  <a:cubicBezTo>
                    <a:pt x="284330" y="403270"/>
                    <a:pt x="221126" y="388618"/>
                    <a:pt x="161802" y="364936"/>
                  </a:cubicBezTo>
                  <a:cubicBezTo>
                    <a:pt x="102558" y="340858"/>
                    <a:pt x="47513" y="307276"/>
                    <a:pt x="2209" y="260942"/>
                  </a:cubicBezTo>
                  <a:cubicBezTo>
                    <a:pt x="-801" y="257854"/>
                    <a:pt x="-722" y="252943"/>
                    <a:pt x="2366" y="249933"/>
                  </a:cubicBezTo>
                  <a:cubicBezTo>
                    <a:pt x="5139" y="247240"/>
                    <a:pt x="9495" y="247003"/>
                    <a:pt x="12505" y="249300"/>
                  </a:cubicBezTo>
                  <a:lnTo>
                    <a:pt x="12901" y="249616"/>
                  </a:lnTo>
                  <a:lnTo>
                    <a:pt x="13614" y="250092"/>
                  </a:lnTo>
                  <a:cubicBezTo>
                    <a:pt x="59631" y="283991"/>
                    <a:pt x="117290" y="301257"/>
                    <a:pt x="174079" y="310682"/>
                  </a:cubicBezTo>
                  <a:cubicBezTo>
                    <a:pt x="231422" y="319394"/>
                    <a:pt x="289953" y="319553"/>
                    <a:pt x="346742" y="310603"/>
                  </a:cubicBezTo>
                  <a:cubicBezTo>
                    <a:pt x="461428" y="293020"/>
                    <a:pt x="559640" y="223955"/>
                    <a:pt x="638843" y="139287"/>
                  </a:cubicBezTo>
                  <a:cubicBezTo>
                    <a:pt x="679395" y="97071"/>
                    <a:pt x="721293" y="50104"/>
                    <a:pt x="779350" y="22066"/>
                  </a:cubicBezTo>
                  <a:cubicBezTo>
                    <a:pt x="808021" y="8126"/>
                    <a:pt x="840336" y="364"/>
                    <a:pt x="872334" y="47"/>
                  </a:cubicBezTo>
                  <a:cubicBezTo>
                    <a:pt x="903619" y="-586"/>
                    <a:pt x="937835" y="5037"/>
                    <a:pt x="966744" y="22620"/>
                  </a:cubicBezTo>
                  <a:cubicBezTo>
                    <a:pt x="995020" y="40520"/>
                    <a:pt x="1017989" y="67924"/>
                    <a:pt x="1027096" y="100319"/>
                  </a:cubicBezTo>
                  <a:cubicBezTo>
                    <a:pt x="1037314" y="131921"/>
                    <a:pt x="1033987" y="169225"/>
                    <a:pt x="1014108" y="197342"/>
                  </a:cubicBezTo>
                  <a:cubicBezTo>
                    <a:pt x="994465" y="225459"/>
                    <a:pt x="961041" y="241696"/>
                    <a:pt x="927856" y="238845"/>
                  </a:cubicBezTo>
                  <a:cubicBezTo>
                    <a:pt x="911460" y="237498"/>
                    <a:pt x="895540" y="231162"/>
                    <a:pt x="883185" y="220390"/>
                  </a:cubicBezTo>
                  <a:cubicBezTo>
                    <a:pt x="870354" y="210094"/>
                    <a:pt x="863384" y="192590"/>
                    <a:pt x="865997" y="176829"/>
                  </a:cubicBezTo>
                  <a:cubicBezTo>
                    <a:pt x="866235" y="175245"/>
                    <a:pt x="867740" y="174215"/>
                    <a:pt x="869324" y="174453"/>
                  </a:cubicBezTo>
                  <a:cubicBezTo>
                    <a:pt x="870670" y="174453"/>
                    <a:pt x="871621" y="175720"/>
                    <a:pt x="871700" y="177146"/>
                  </a:cubicBezTo>
                  <a:close/>
                </a:path>
              </a:pathLst>
            </a:custGeom>
            <a:grpFill/>
            <a:ln w="792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17B98F3-FD19-469B-8FA2-6FF5E5A64FE6}"/>
                </a:ext>
              </a:extLst>
            </p:cNvPr>
            <p:cNvSpPr/>
            <p:nvPr/>
          </p:nvSpPr>
          <p:spPr>
            <a:xfrm>
              <a:off x="14199030" y="1719815"/>
              <a:ext cx="769927" cy="511337"/>
            </a:xfrm>
            <a:custGeom>
              <a:avLst/>
              <a:gdLst>
                <a:gd name="connsiteX0" fmla="*/ 748974 w 769927"/>
                <a:gd name="connsiteY0" fmla="*/ 65392 h 511337"/>
                <a:gd name="connsiteX1" fmla="*/ 646090 w 769927"/>
                <a:gd name="connsiteY1" fmla="*/ 36483 h 511337"/>
                <a:gd name="connsiteX2" fmla="*/ 590172 w 769927"/>
                <a:gd name="connsiteY2" fmla="*/ 123132 h 511337"/>
                <a:gd name="connsiteX3" fmla="*/ 593973 w 769927"/>
                <a:gd name="connsiteY3" fmla="*/ 190771 h 511337"/>
                <a:gd name="connsiteX4" fmla="*/ 579559 w 769927"/>
                <a:gd name="connsiteY4" fmla="*/ 259202 h 511337"/>
                <a:gd name="connsiteX5" fmla="*/ 508038 w 769927"/>
                <a:gd name="connsiteY5" fmla="*/ 376106 h 511337"/>
                <a:gd name="connsiteX6" fmla="*/ 401668 w 769927"/>
                <a:gd name="connsiteY6" fmla="*/ 463705 h 511337"/>
                <a:gd name="connsiteX7" fmla="*/ 270587 w 769927"/>
                <a:gd name="connsiteY7" fmla="*/ 505128 h 511337"/>
                <a:gd name="connsiteX8" fmla="*/ 4306 w 769927"/>
                <a:gd name="connsiteY8" fmla="*/ 471546 h 511337"/>
                <a:gd name="connsiteX9" fmla="*/ 742 w 769927"/>
                <a:gd name="connsiteY9" fmla="*/ 461566 h 511337"/>
                <a:gd name="connsiteX10" fmla="*/ 10167 w 769927"/>
                <a:gd name="connsiteY10" fmla="*/ 457765 h 511337"/>
                <a:gd name="connsiteX11" fmla="*/ 265122 w 769927"/>
                <a:gd name="connsiteY11" fmla="*/ 473605 h 511337"/>
                <a:gd name="connsiteX12" fmla="*/ 384956 w 769927"/>
                <a:gd name="connsiteY12" fmla="*/ 432578 h 511337"/>
                <a:gd name="connsiteX13" fmla="*/ 484277 w 769927"/>
                <a:gd name="connsiteY13" fmla="*/ 354880 h 511337"/>
                <a:gd name="connsiteX14" fmla="*/ 555798 w 769927"/>
                <a:gd name="connsiteY14" fmla="*/ 250015 h 511337"/>
                <a:gd name="connsiteX15" fmla="*/ 569738 w 769927"/>
                <a:gd name="connsiteY15" fmla="*/ 189504 h 511337"/>
                <a:gd name="connsiteX16" fmla="*/ 562768 w 769927"/>
                <a:gd name="connsiteY16" fmla="*/ 125270 h 511337"/>
                <a:gd name="connsiteX17" fmla="*/ 576311 w 769927"/>
                <a:gd name="connsiteY17" fmla="*/ 52166 h 511337"/>
                <a:gd name="connsiteX18" fmla="*/ 636585 w 769927"/>
                <a:gd name="connsiteY18" fmla="*/ 5436 h 511337"/>
                <a:gd name="connsiteX19" fmla="*/ 710956 w 769927"/>
                <a:gd name="connsiteY19" fmla="*/ 5911 h 511337"/>
                <a:gd name="connsiteX20" fmla="*/ 768379 w 769927"/>
                <a:gd name="connsiteY20" fmla="*/ 52720 h 511337"/>
                <a:gd name="connsiteX21" fmla="*/ 764101 w 769927"/>
                <a:gd name="connsiteY21" fmla="*/ 68561 h 511337"/>
                <a:gd name="connsiteX22" fmla="*/ 748974 w 769927"/>
                <a:gd name="connsiteY22" fmla="*/ 65392 h 5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9927" h="511337">
                  <a:moveTo>
                    <a:pt x="748974" y="65392"/>
                  </a:moveTo>
                  <a:cubicBezTo>
                    <a:pt x="725293" y="33315"/>
                    <a:pt x="682681" y="24840"/>
                    <a:pt x="646090" y="36483"/>
                  </a:cubicBezTo>
                  <a:cubicBezTo>
                    <a:pt x="610290" y="46859"/>
                    <a:pt x="587954" y="83055"/>
                    <a:pt x="590172" y="123132"/>
                  </a:cubicBezTo>
                  <a:cubicBezTo>
                    <a:pt x="591360" y="141982"/>
                    <a:pt x="596350" y="168119"/>
                    <a:pt x="593973" y="190771"/>
                  </a:cubicBezTo>
                  <a:cubicBezTo>
                    <a:pt x="592548" y="214136"/>
                    <a:pt x="587795" y="237342"/>
                    <a:pt x="579559" y="259202"/>
                  </a:cubicBezTo>
                  <a:cubicBezTo>
                    <a:pt x="561975" y="302606"/>
                    <a:pt x="537739" y="341019"/>
                    <a:pt x="508038" y="376106"/>
                  </a:cubicBezTo>
                  <a:cubicBezTo>
                    <a:pt x="478575" y="411193"/>
                    <a:pt x="442775" y="441370"/>
                    <a:pt x="401668" y="463705"/>
                  </a:cubicBezTo>
                  <a:cubicBezTo>
                    <a:pt x="360166" y="485327"/>
                    <a:pt x="315574" y="497762"/>
                    <a:pt x="270587" y="505128"/>
                  </a:cubicBezTo>
                  <a:cubicBezTo>
                    <a:pt x="180850" y="519147"/>
                    <a:pt x="86519" y="510039"/>
                    <a:pt x="4306" y="471546"/>
                  </a:cubicBezTo>
                  <a:cubicBezTo>
                    <a:pt x="584" y="469804"/>
                    <a:pt x="-1080" y="465368"/>
                    <a:pt x="742" y="461566"/>
                  </a:cubicBezTo>
                  <a:cubicBezTo>
                    <a:pt x="2406" y="458082"/>
                    <a:pt x="6603" y="456497"/>
                    <a:pt x="10167" y="457765"/>
                  </a:cubicBezTo>
                  <a:cubicBezTo>
                    <a:pt x="91984" y="486674"/>
                    <a:pt x="181087" y="489050"/>
                    <a:pt x="265122" y="473605"/>
                  </a:cubicBezTo>
                  <a:cubicBezTo>
                    <a:pt x="307100" y="465685"/>
                    <a:pt x="348285" y="452537"/>
                    <a:pt x="384956" y="432578"/>
                  </a:cubicBezTo>
                  <a:cubicBezTo>
                    <a:pt x="421865" y="413094"/>
                    <a:pt x="454814" y="385611"/>
                    <a:pt x="484277" y="354880"/>
                  </a:cubicBezTo>
                  <a:cubicBezTo>
                    <a:pt x="512949" y="323832"/>
                    <a:pt x="539719" y="288508"/>
                    <a:pt x="555798" y="250015"/>
                  </a:cubicBezTo>
                  <a:cubicBezTo>
                    <a:pt x="563480" y="230610"/>
                    <a:pt x="568867" y="210255"/>
                    <a:pt x="569738" y="189504"/>
                  </a:cubicBezTo>
                  <a:cubicBezTo>
                    <a:pt x="571163" y="167802"/>
                    <a:pt x="566886" y="150219"/>
                    <a:pt x="562768" y="125270"/>
                  </a:cubicBezTo>
                  <a:cubicBezTo>
                    <a:pt x="560153" y="101351"/>
                    <a:pt x="562926" y="74818"/>
                    <a:pt x="576311" y="52166"/>
                  </a:cubicBezTo>
                  <a:cubicBezTo>
                    <a:pt x="588746" y="29513"/>
                    <a:pt x="612032" y="11851"/>
                    <a:pt x="636585" y="5436"/>
                  </a:cubicBezTo>
                  <a:cubicBezTo>
                    <a:pt x="660742" y="-1772"/>
                    <a:pt x="686720" y="-2009"/>
                    <a:pt x="710956" y="5911"/>
                  </a:cubicBezTo>
                  <a:cubicBezTo>
                    <a:pt x="735430" y="13514"/>
                    <a:pt x="756102" y="31493"/>
                    <a:pt x="768379" y="52720"/>
                  </a:cubicBezTo>
                  <a:cubicBezTo>
                    <a:pt x="771547" y="58264"/>
                    <a:pt x="769726" y="65392"/>
                    <a:pt x="764101" y="68561"/>
                  </a:cubicBezTo>
                  <a:cubicBezTo>
                    <a:pt x="758954" y="71570"/>
                    <a:pt x="752380" y="70065"/>
                    <a:pt x="748974" y="65392"/>
                  </a:cubicBezTo>
                  <a:close/>
                </a:path>
              </a:pathLst>
            </a:custGeom>
            <a:grpFill/>
            <a:ln w="7920" cap="flat">
              <a:noFill/>
              <a:prstDash val="solid"/>
              <a:miter/>
            </a:ln>
          </p:spPr>
          <p:txBody>
            <a:bodyPr rtlCol="0" anchor="ctr"/>
            <a:lstStyle/>
            <a:p>
              <a:endParaRPr lang="en-US"/>
            </a:p>
          </p:txBody>
        </p:sp>
      </p:grpSp>
    </p:spTree>
    <p:extLst>
      <p:ext uri="{BB962C8B-B14F-4D97-AF65-F5344CB8AC3E}">
        <p14:creationId xmlns:p14="http://schemas.microsoft.com/office/powerpoint/2010/main" val="103949054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1500"/>
                            </p:stCondLst>
                            <p:childTnLst>
                              <p:par>
                                <p:cTn id="27" presetID="0" presetClass="entr" presetSubtype="0" fill="hold" grpId="0" nodeType="afterEffect">
                                  <p:stCondLst>
                                    <p:cond delay="0"/>
                                  </p:stCondLst>
                                  <p:iterate type="lt">
                                    <p:tmPct val="3000"/>
                                  </p:iterate>
                                  <p:childTnLst>
                                    <p:set>
                                      <p:cBhvr>
                                        <p:cTn id="28" dur="750" fill="hold">
                                          <p:stCondLst>
                                            <p:cond delay="0"/>
                                          </p:stCondLst>
                                        </p:cTn>
                                        <p:tgtEl>
                                          <p:spTgt spid="10"/>
                                        </p:tgtEl>
                                        <p:attrNameLst>
                                          <p:attrName>style.visibility</p:attrName>
                                        </p:attrNameLst>
                                      </p:cBhvr>
                                      <p:to>
                                        <p:strVal val="visible"/>
                                      </p:to>
                                    </p:set>
                                    <p:anim to="" calcmode="lin" valueType="num">
                                      <p:cBhvr>
                                        <p:cTn id="29"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30" dur="750">
                                          <p:stCondLst>
                                            <p:cond delay="0"/>
                                          </p:stCondLst>
                                        </p:cTn>
                                        <p:tgtEl>
                                          <p:spTgt spid="10"/>
                                        </p:tgtEl>
                                      </p:cBhvr>
                                    </p:animEffect>
                                  </p:childTnLst>
                                </p:cTn>
                              </p:par>
                            </p:childTnLst>
                          </p:cTn>
                        </p:par>
                        <p:par>
                          <p:cTn id="31" fill="hold">
                            <p:stCondLst>
                              <p:cond delay="2498"/>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BEA59FF-6D4A-4D54-BC5C-176A53BA2CB2}"/>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tx1">
                    <a:alpha val="70000"/>
                  </a:schemeClr>
                </a:solidFill>
              </a:rPr>
              <a:t>All fonts used in this template can be used for personal or commercial use.</a:t>
            </a:r>
          </a:p>
        </p:txBody>
      </p:sp>
      <p:sp>
        <p:nvSpPr>
          <p:cNvPr id="6" name="Rectangle 5">
            <a:extLst>
              <a:ext uri="{FF2B5EF4-FFF2-40B4-BE49-F238E27FC236}">
                <a16:creationId xmlns:a16="http://schemas.microsoft.com/office/drawing/2014/main" id="{3BB01D84-93D7-4EB0-BF3D-958B8F7A285D}"/>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t>MONTSERRAT</a:t>
            </a:r>
          </a:p>
          <a:p>
            <a:pPr algn="ctr">
              <a:spcBef>
                <a:spcPts val="1200"/>
              </a:spcBef>
            </a:pPr>
            <a:r>
              <a:rPr lang="en-US" altLang="zh-CN" sz="1600" i="1">
                <a:solidFill>
                  <a:schemeClr val="tx1">
                    <a:alpha val="70000"/>
                  </a:schemeClr>
                </a:solidFill>
              </a:rPr>
              <a:t>https://www.fontsquirrel.com/fonts/montserrat</a:t>
            </a:r>
          </a:p>
        </p:txBody>
      </p:sp>
      <p:sp>
        <p:nvSpPr>
          <p:cNvPr id="7" name="TextBox 6">
            <a:extLst>
              <a:ext uri="{FF2B5EF4-FFF2-40B4-BE49-F238E27FC236}">
                <a16:creationId xmlns:a16="http://schemas.microsoft.com/office/drawing/2014/main" id="{BD94F227-8213-4FF8-82AA-5CF8E6D8BAD7}"/>
              </a:ext>
            </a:extLst>
          </p:cNvPr>
          <p:cNvSpPr txBox="1"/>
          <p:nvPr/>
        </p:nvSpPr>
        <p:spPr>
          <a:xfrm>
            <a:off x="3703899" y="4737279"/>
            <a:ext cx="10880202" cy="1862048"/>
          </a:xfrm>
          <a:prstGeom prst="rect">
            <a:avLst/>
          </a:prstGeom>
          <a:noFill/>
        </p:spPr>
        <p:txBody>
          <a:bodyPr wrap="square" rtlCol="0">
            <a:spAutoFit/>
          </a:bodyPr>
          <a:lstStyle/>
          <a:p>
            <a:pPr algn="ctr"/>
            <a:r>
              <a:rPr lang="en-US" altLang="zh-CN" sz="11500">
                <a:latin typeface="Montserrat Black" panose="00000A00000000000000" pitchFamily="50" charset="0"/>
              </a:rPr>
              <a:t>Aa </a:t>
            </a:r>
            <a:r>
              <a:rPr lang="en-US" altLang="zh-CN" sz="11500">
                <a:latin typeface="Montserrat Medium" panose="00000600000000000000" pitchFamily="50" charset="0"/>
              </a:rPr>
              <a:t>Bb</a:t>
            </a:r>
            <a:r>
              <a:rPr lang="en-US" altLang="zh-CN" sz="11500">
                <a:latin typeface="+mj-lt"/>
              </a:rPr>
              <a:t> </a:t>
            </a:r>
            <a:r>
              <a:rPr lang="en-US" altLang="zh-CN" sz="11500">
                <a:latin typeface="Montserrat Light" panose="00000400000000000000" pitchFamily="50" charset="0"/>
              </a:rPr>
              <a:t>Cc</a:t>
            </a:r>
            <a:endParaRPr lang="zh-CN" altLang="en-US" sz="11500">
              <a:latin typeface="Montserrat Light" panose="00000400000000000000" pitchFamily="50" charset="0"/>
            </a:endParaRPr>
          </a:p>
        </p:txBody>
      </p:sp>
      <p:sp>
        <p:nvSpPr>
          <p:cNvPr id="10" name="Rectangle 9">
            <a:extLst>
              <a:ext uri="{FF2B5EF4-FFF2-40B4-BE49-F238E27FC236}">
                <a16:creationId xmlns:a16="http://schemas.microsoft.com/office/drawing/2014/main" id="{DED45352-AF22-4795-AF73-1CFE49D0C183}"/>
              </a:ext>
            </a:extLst>
          </p:cNvPr>
          <p:cNvSpPr/>
          <p:nvPr/>
        </p:nvSpPr>
        <p:spPr>
          <a:xfrm>
            <a:off x="6019800" y="3421839"/>
            <a:ext cx="6248400" cy="861774"/>
          </a:xfrm>
          <a:prstGeom prst="rect">
            <a:avLst/>
          </a:prstGeom>
        </p:spPr>
        <p:txBody>
          <a:bodyPr wrap="square">
            <a:spAutoFit/>
          </a:bodyPr>
          <a:lstStyle/>
          <a:p>
            <a:pPr algn="ctr">
              <a:spcBef>
                <a:spcPts val="600"/>
              </a:spcBef>
            </a:pPr>
            <a:r>
              <a:rPr lang="en-US" altLang="zh-CN" sz="2400" cap="all"/>
              <a:t>BuLTER</a:t>
            </a:r>
          </a:p>
          <a:p>
            <a:pPr algn="ctr">
              <a:spcBef>
                <a:spcPts val="1200"/>
              </a:spcBef>
            </a:pPr>
            <a:r>
              <a:rPr lang="en-US" altLang="zh-CN" sz="1600" i="1">
                <a:solidFill>
                  <a:schemeClr val="tx1">
                    <a:alpha val="70000"/>
                  </a:schemeClr>
                </a:solidFill>
              </a:rPr>
              <a:t>http://fabiandesmet.com/portfolio/butler-font/</a:t>
            </a:r>
          </a:p>
        </p:txBody>
      </p:sp>
      <p:sp>
        <p:nvSpPr>
          <p:cNvPr id="11" name="TextBox 10">
            <a:extLst>
              <a:ext uri="{FF2B5EF4-FFF2-40B4-BE49-F238E27FC236}">
                <a16:creationId xmlns:a16="http://schemas.microsoft.com/office/drawing/2014/main" id="{D534A96C-318D-4011-9977-4334C13447D2}"/>
              </a:ext>
            </a:extLst>
          </p:cNvPr>
          <p:cNvSpPr txBox="1"/>
          <p:nvPr/>
        </p:nvSpPr>
        <p:spPr>
          <a:xfrm>
            <a:off x="3703899" y="1525224"/>
            <a:ext cx="10880202" cy="1862048"/>
          </a:xfrm>
          <a:prstGeom prst="rect">
            <a:avLst/>
          </a:prstGeom>
          <a:noFill/>
        </p:spPr>
        <p:txBody>
          <a:bodyPr wrap="square" rtlCol="0">
            <a:spAutoFit/>
          </a:bodyPr>
          <a:lstStyle/>
          <a:p>
            <a:pPr algn="ctr"/>
            <a:r>
              <a:rPr lang="en-US" altLang="zh-CN" sz="11500" b="1">
                <a:latin typeface="+mj-lt"/>
              </a:rPr>
              <a:t>Aa</a:t>
            </a:r>
            <a:r>
              <a:rPr lang="en-US" altLang="zh-CN" sz="11500">
                <a:latin typeface="+mj-lt"/>
              </a:rPr>
              <a:t> Bb</a:t>
            </a:r>
            <a:endParaRPr lang="zh-CN" altLang="en-US" sz="11500">
              <a:latin typeface="+mj-lt"/>
            </a:endParaRPr>
          </a:p>
        </p:txBody>
      </p:sp>
    </p:spTree>
    <p:extLst>
      <p:ext uri="{BB962C8B-B14F-4D97-AF65-F5344CB8AC3E}">
        <p14:creationId xmlns:p14="http://schemas.microsoft.com/office/powerpoint/2010/main" val="5138270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1EC6C3D7-F454-43E1-AE7B-60D68ACE313F}"/>
              </a:ext>
            </a:extLst>
          </p:cNvPr>
          <p:cNvSpPr txBox="1"/>
          <p:nvPr/>
        </p:nvSpPr>
        <p:spPr>
          <a:xfrm>
            <a:off x="4051789" y="6624154"/>
            <a:ext cx="10184423" cy="646331"/>
          </a:xfrm>
          <a:prstGeom prst="rect">
            <a:avLst/>
          </a:prstGeom>
          <a:noFill/>
        </p:spPr>
        <p:txBody>
          <a:bodyPr wrap="square" rtlCol="0">
            <a:spAutoFit/>
          </a:bodyPr>
          <a:lstStyle/>
          <a:p>
            <a:pPr algn="ctr"/>
            <a:r>
              <a:rPr lang="en-US" sz="3600">
                <a:latin typeface="Montserrat Black" panose="00000A00000000000000" pitchFamily="50" charset="0"/>
              </a:rPr>
              <a:t>NOT to be sold as is or modified!</a:t>
            </a:r>
          </a:p>
        </p:txBody>
      </p:sp>
      <p:sp>
        <p:nvSpPr>
          <p:cNvPr id="15" name="TextBox 14">
            <a:extLst>
              <a:ext uri="{FF2B5EF4-FFF2-40B4-BE49-F238E27FC236}">
                <a16:creationId xmlns:a16="http://schemas.microsoft.com/office/drawing/2014/main" id="{03D636EA-762E-48F9-B6A0-040B077B640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tx1">
                    <a:alpha val="70000"/>
                  </a:schemeClr>
                </a:solidFill>
              </a:rPr>
              <a:t>Thanks for downloading! </a:t>
            </a:r>
          </a:p>
          <a:p>
            <a:pPr algn="ctr">
              <a:lnSpc>
                <a:spcPct val="150000"/>
              </a:lnSpc>
              <a:spcBef>
                <a:spcPts val="1200"/>
              </a:spcBef>
            </a:pPr>
            <a:r>
              <a:rPr lang="en-US" sz="1800">
                <a:solidFill>
                  <a:schemeClr val="tx1">
                    <a:alpha val="70000"/>
                  </a:schemeClr>
                </a:solidFill>
              </a:rPr>
              <a:t>You can read our terms of use to learn more. If you have any questions, you can go to </a:t>
            </a:r>
            <a:r>
              <a:rPr lang="en-US" sz="1800">
                <a:hlinkClick r:id="rId2" action="ppaction://hlinkfile">
                  <a:extLst>
                    <a:ext uri="{A12FA001-AC4F-418D-AE19-62706E023703}">
                      <ahyp:hlinkClr xmlns:ahyp="http://schemas.microsoft.com/office/drawing/2018/hyperlinkcolor" val="tx"/>
                    </a:ext>
                  </a:extLst>
                </a:hlinkClick>
              </a:rPr>
              <a:t>mslides.com </a:t>
            </a:r>
            <a:r>
              <a:rPr lang="en-US" sz="1800">
                <a:solidFill>
                  <a:schemeClr val="tx1">
                    <a:alpha val="70000"/>
                  </a:schemeClr>
                </a:solidFill>
              </a:rPr>
              <a:t>to leave a comment or sent message to us. </a:t>
            </a:r>
          </a:p>
        </p:txBody>
      </p:sp>
      <p:sp>
        <p:nvSpPr>
          <p:cNvPr id="20" name="TextBox 19">
            <a:extLst>
              <a:ext uri="{FF2B5EF4-FFF2-40B4-BE49-F238E27FC236}">
                <a16:creationId xmlns:a16="http://schemas.microsoft.com/office/drawing/2014/main" id="{C8D802E4-1CC0-4994-B874-457767E18DD2}"/>
              </a:ext>
            </a:extLst>
          </p:cNvPr>
          <p:cNvSpPr txBox="1"/>
          <p:nvPr/>
        </p:nvSpPr>
        <p:spPr>
          <a:xfrm>
            <a:off x="4315968" y="3818686"/>
            <a:ext cx="9656064" cy="1222899"/>
          </a:xfrm>
          <a:prstGeom prst="rect">
            <a:avLst/>
          </a:prstGeom>
          <a:noFill/>
        </p:spPr>
        <p:txBody>
          <a:bodyPr wrap="square" rtlCol="0">
            <a:spAutoFit/>
          </a:bodyPr>
          <a:lstStyle/>
          <a:p>
            <a:pPr algn="ctr">
              <a:lnSpc>
                <a:spcPct val="120000"/>
              </a:lnSpc>
            </a:pPr>
            <a:r>
              <a:rPr lang="en-US" sz="3200">
                <a:latin typeface="Montserrat Black" panose="00000A00000000000000" pitchFamily="50" charset="0"/>
              </a:rPr>
              <a:t>Free </a:t>
            </a:r>
            <a:r>
              <a:rPr lang="en-US" altLang="zh-CN" sz="3200">
                <a:latin typeface="Montserrat Black" panose="00000A00000000000000" pitchFamily="50" charset="0"/>
              </a:rPr>
              <a:t>PowerPoint Templates and Google Slides Themes</a:t>
            </a:r>
            <a:r>
              <a:rPr lang="en-US" sz="3200">
                <a:latin typeface="Montserrat Black" panose="00000A00000000000000" pitchFamily="50" charset="0"/>
              </a:rPr>
              <a:t>.</a:t>
            </a:r>
          </a:p>
        </p:txBody>
      </p:sp>
      <p:grpSp>
        <p:nvGrpSpPr>
          <p:cNvPr id="6" name="组合 35">
            <a:extLst>
              <a:ext uri="{FF2B5EF4-FFF2-40B4-BE49-F238E27FC236}">
                <a16:creationId xmlns:a16="http://schemas.microsoft.com/office/drawing/2014/main" id="{FBC680F4-1953-43E4-B141-1867F0B92257}"/>
              </a:ext>
            </a:extLst>
          </p:cNvPr>
          <p:cNvGrpSpPr/>
          <p:nvPr/>
        </p:nvGrpSpPr>
        <p:grpSpPr>
          <a:xfrm>
            <a:off x="8422354" y="1722061"/>
            <a:ext cx="1443291" cy="1507622"/>
            <a:chOff x="8177212" y="4122944"/>
            <a:chExt cx="1933576" cy="2019760"/>
          </a:xfrm>
          <a:solidFill>
            <a:schemeClr val="tx1"/>
          </a:solidFill>
        </p:grpSpPr>
        <p:sp>
          <p:nvSpPr>
            <p:cNvPr id="7" name="任意多边形: 形状 36">
              <a:extLst>
                <a:ext uri="{FF2B5EF4-FFF2-40B4-BE49-F238E27FC236}">
                  <a16:creationId xmlns:a16="http://schemas.microsoft.com/office/drawing/2014/main" id="{912CD8AD-340A-47F3-B378-D6179E6D7D8B}"/>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任意多边形: 形状 37">
              <a:extLst>
                <a:ext uri="{FF2B5EF4-FFF2-40B4-BE49-F238E27FC236}">
                  <a16:creationId xmlns:a16="http://schemas.microsoft.com/office/drawing/2014/main" id="{17E6FFF6-AAB0-40C8-B324-0247874CC0FB}"/>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pFill/>
            <a:ln w="9525" cap="flat">
              <a:noFill/>
              <a:prstDash val="solid"/>
              <a:miter/>
            </a:ln>
          </p:spPr>
          <p:txBody>
            <a:bodyPr rtlCol="0" anchor="ctr"/>
            <a:lstStyle/>
            <a:p>
              <a:endParaRPr lang="zh-CN" altLang="en-US"/>
            </a:p>
          </p:txBody>
        </p:sp>
        <p:sp>
          <p:nvSpPr>
            <p:cNvPr id="9" name="任意多边形: 形状 38">
              <a:extLst>
                <a:ext uri="{FF2B5EF4-FFF2-40B4-BE49-F238E27FC236}">
                  <a16:creationId xmlns:a16="http://schemas.microsoft.com/office/drawing/2014/main" id="{B41B22B0-FE17-4209-A3EA-02F927EA8A41}"/>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17090899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316B29AC-A59F-4969-9D48-A4C71770308B}"/>
              </a:ext>
            </a:extLst>
          </p:cNvPr>
          <p:cNvSpPr txBox="1"/>
          <p:nvPr/>
        </p:nvSpPr>
        <p:spPr>
          <a:xfrm>
            <a:off x="9628769" y="7195572"/>
            <a:ext cx="2978376" cy="461665"/>
          </a:xfrm>
          <a:prstGeom prst="rect">
            <a:avLst/>
          </a:prstGeom>
          <a:noFill/>
        </p:spPr>
        <p:txBody>
          <a:bodyPr wrap="square" rtlCol="0">
            <a:spAutoFit/>
          </a:bodyPr>
          <a:lstStyle/>
          <a:p>
            <a:r>
              <a:rPr lang="en-US" sz="2400" b="1" spc="300">
                <a:latin typeface="+mj-lt"/>
              </a:rPr>
              <a:t>JACK YANG</a:t>
            </a:r>
          </a:p>
        </p:txBody>
      </p:sp>
      <p:sp>
        <p:nvSpPr>
          <p:cNvPr id="32" name="Rectangle 3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84D822C-37FE-4A86-A7F7-3B1EF2472F3E}"/>
              </a:ext>
            </a:extLst>
          </p:cNvPr>
          <p:cNvSpPr/>
          <p:nvPr/>
        </p:nvSpPr>
        <p:spPr>
          <a:xfrm>
            <a:off x="9628769" y="4371945"/>
            <a:ext cx="6967591" cy="2429127"/>
          </a:xfrm>
          <a:prstGeom prst="rect">
            <a:avLst/>
          </a:prstGeom>
        </p:spPr>
        <p:txBody>
          <a:bodyPr wrap="square">
            <a:spAutoFit/>
          </a:bodyPr>
          <a:lstStyle/>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a:t>
            </a:r>
          </a:p>
          <a:p>
            <a:pP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a:t>
            </a:r>
          </a:p>
        </p:txBody>
      </p:sp>
      <p:sp>
        <p:nvSpPr>
          <p:cNvPr id="33" name="TextBox 32">
            <a:extLst>
              <a:ext uri="{FF2B5EF4-FFF2-40B4-BE49-F238E27FC236}">
                <a16:creationId xmlns:a16="http://schemas.microsoft.com/office/drawing/2014/main" id="{05B02295-B1D8-46CA-9B88-11B30F5330E8}"/>
              </a:ext>
            </a:extLst>
          </p:cNvPr>
          <p:cNvSpPr txBox="1"/>
          <p:nvPr/>
        </p:nvSpPr>
        <p:spPr>
          <a:xfrm>
            <a:off x="9628768" y="7658955"/>
            <a:ext cx="3530971" cy="276999"/>
          </a:xfrm>
          <a:prstGeom prst="rect">
            <a:avLst/>
          </a:prstGeom>
          <a:noFill/>
        </p:spPr>
        <p:txBody>
          <a:bodyPr wrap="square" rtlCol="0">
            <a:spAutoFit/>
          </a:bodyPr>
          <a:lstStyle/>
          <a:p>
            <a:r>
              <a:rPr lang="en-US" sz="1200">
                <a:solidFill>
                  <a:schemeClr val="tx1">
                    <a:alpha val="70000"/>
                  </a:schemeClr>
                </a:solidFill>
              </a:rPr>
              <a:t>Co-founder &amp; Chief Executive Officer</a:t>
            </a:r>
          </a:p>
        </p:txBody>
      </p:sp>
      <p:sp>
        <p:nvSpPr>
          <p:cNvPr id="35" name="TextBox 34">
            <a:extLst>
              <a:ext uri="{FF2B5EF4-FFF2-40B4-BE49-F238E27FC236}">
                <a16:creationId xmlns:a16="http://schemas.microsoft.com/office/drawing/2014/main" id="{61DB4537-721F-474A-8BE3-B58C2E494CCE}"/>
              </a:ext>
            </a:extLst>
          </p:cNvPr>
          <p:cNvSpPr txBox="1"/>
          <p:nvPr/>
        </p:nvSpPr>
        <p:spPr>
          <a:xfrm>
            <a:off x="9628771" y="2563989"/>
            <a:ext cx="2978374" cy="923330"/>
          </a:xfrm>
          <a:prstGeom prst="rect">
            <a:avLst/>
          </a:prstGeom>
          <a:noFill/>
        </p:spPr>
        <p:txBody>
          <a:bodyPr wrap="square" rtlCol="0">
            <a:spAutoFit/>
          </a:bodyPr>
          <a:lstStyle/>
          <a:p>
            <a:pPr>
              <a:spcBef>
                <a:spcPts val="1200"/>
              </a:spcBef>
            </a:pPr>
            <a:r>
              <a:rPr lang="en-US" altLang="zh-CN" sz="5400" b="1">
                <a:solidFill>
                  <a:schemeClr val="tx1">
                    <a:lumMod val="85000"/>
                    <a:lumOff val="15000"/>
                  </a:schemeClr>
                </a:solidFill>
                <a:latin typeface="+mj-lt"/>
              </a:rPr>
              <a:t>Hello!</a:t>
            </a:r>
            <a:endParaRPr lang="en-US" sz="5400" b="1">
              <a:solidFill>
                <a:schemeClr val="tx1">
                  <a:lumMod val="85000"/>
                  <a:lumOff val="15000"/>
                </a:schemeClr>
              </a:solidFill>
              <a:latin typeface="+mj-lt"/>
            </a:endParaRPr>
          </a:p>
        </p:txBody>
      </p:sp>
      <p:sp>
        <p:nvSpPr>
          <p:cNvPr id="2" name="Picture Placeholder 1">
            <a:extLst>
              <a:ext uri="{FF2B5EF4-FFF2-40B4-BE49-F238E27FC236}">
                <a16:creationId xmlns:a16="http://schemas.microsoft.com/office/drawing/2014/main" id="{9DF532BD-FAB4-436E-A0A3-74505527466E}"/>
              </a:ext>
            </a:extLst>
          </p:cNvPr>
          <p:cNvSpPr>
            <a:spLocks noGrp="1"/>
          </p:cNvSpPr>
          <p:nvPr>
            <p:ph type="pic" sz="quarter" idx="10"/>
          </p:nvPr>
        </p:nvSpPr>
        <p:spPr/>
      </p:sp>
    </p:spTree>
    <p:extLst>
      <p:ext uri="{BB962C8B-B14F-4D97-AF65-F5344CB8AC3E}">
        <p14:creationId xmlns:p14="http://schemas.microsoft.com/office/powerpoint/2010/main" val="303387048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5"/>
                                        </p:tgtEl>
                                        <p:attrNameLst>
                                          <p:attrName>style.visibility</p:attrName>
                                        </p:attrNameLst>
                                      </p:cBhvr>
                                      <p:to>
                                        <p:strVal val="visible"/>
                                      </p:to>
                                    </p:set>
                                    <p:anim to="" calcmode="lin" valueType="num">
                                      <p:cBhvr>
                                        <p:cTn id="7" dur="750" fill="hold">
                                          <p:stCondLst>
                                            <p:cond delay="0"/>
                                          </p:stCondLst>
                                        </p:cTn>
                                        <p:tgtEl>
                                          <p:spTgt spid="3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5"/>
                                        </p:tgtEl>
                                      </p:cBhvr>
                                    </p:animEffect>
                                  </p:childTnLst>
                                </p:cTn>
                              </p:par>
                            </p:childTnLst>
                          </p:cTn>
                        </p:par>
                        <p:par>
                          <p:cTn id="9" fill="hold">
                            <p:stCondLst>
                              <p:cond delay="863"/>
                            </p:stCondLst>
                            <p:childTnLst>
                              <p:par>
                                <p:cTn id="10" presetID="10" presetClass="entr" presetSubtype="0"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500"/>
                                        <p:tgtEl>
                                          <p:spTgt spid="32"/>
                                        </p:tgtEl>
                                      </p:cBhvr>
                                    </p:animEffect>
                                  </p:childTnLst>
                                </p:cTn>
                              </p:par>
                            </p:childTnLst>
                          </p:cTn>
                        </p:par>
                        <p:par>
                          <p:cTn id="13" fill="hold">
                            <p:stCondLst>
                              <p:cond delay="1363"/>
                            </p:stCondLst>
                            <p:childTnLst>
                              <p:par>
                                <p:cTn id="14" presetID="10"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2" grpId="0"/>
      <p:bldP spid="33" grpId="0"/>
      <p:bldP spid="3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0B47E519-6ADE-49D2-B792-00C1CD7E24A9}"/>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Our Designs</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
        <p:nvSpPr>
          <p:cNvPr id="3" name="Rectangle 2"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496CFCAF-8369-4C38-8E25-8A7CE99CE47B}"/>
              </a:ext>
            </a:extLst>
          </p:cNvPr>
          <p:cNvSpPr/>
          <p:nvPr/>
        </p:nvSpPr>
        <p:spPr>
          <a:xfrm>
            <a:off x="3437681" y="7578779"/>
            <a:ext cx="11412638"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a:t>
            </a:r>
          </a:p>
        </p:txBody>
      </p:sp>
      <p:sp>
        <p:nvSpPr>
          <p:cNvPr id="10" name="Picture Placeholder 9">
            <a:extLst>
              <a:ext uri="{FF2B5EF4-FFF2-40B4-BE49-F238E27FC236}">
                <a16:creationId xmlns:a16="http://schemas.microsoft.com/office/drawing/2014/main" id="{BBED0435-011F-4409-9983-67A46F4D2EF2}"/>
              </a:ext>
            </a:extLst>
          </p:cNvPr>
          <p:cNvSpPr>
            <a:spLocks noGrp="1"/>
          </p:cNvSpPr>
          <p:nvPr>
            <p:ph type="pic" sz="quarter" idx="10"/>
          </p:nvPr>
        </p:nvSpPr>
        <p:spPr/>
      </p:sp>
      <p:sp>
        <p:nvSpPr>
          <p:cNvPr id="11" name="Picture Placeholder 10">
            <a:extLst>
              <a:ext uri="{FF2B5EF4-FFF2-40B4-BE49-F238E27FC236}">
                <a16:creationId xmlns:a16="http://schemas.microsoft.com/office/drawing/2014/main" id="{D1B4C892-BBD7-43FC-BA00-34C694F22360}"/>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79082074-9A79-403D-AB97-A8972ACC1E9F}"/>
              </a:ext>
            </a:extLst>
          </p:cNvPr>
          <p:cNvSpPr>
            <a:spLocks noGrp="1"/>
          </p:cNvSpPr>
          <p:nvPr>
            <p:ph type="pic" sz="quarter" idx="12"/>
          </p:nvPr>
        </p:nvSpPr>
        <p:spPr/>
      </p:sp>
    </p:spTree>
    <p:extLst>
      <p:ext uri="{BB962C8B-B14F-4D97-AF65-F5344CB8AC3E}">
        <p14:creationId xmlns:p14="http://schemas.microsoft.com/office/powerpoint/2010/main" val="154319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53"/>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a:extLst>
              <a:ext uri="{FF2B5EF4-FFF2-40B4-BE49-F238E27FC236}">
                <a16:creationId xmlns:a16="http://schemas.microsoft.com/office/drawing/2014/main" id="{A9D4C852-4F93-48B3-9C1A-7994D8AFB380}"/>
              </a:ext>
            </a:extLst>
          </p:cNvPr>
          <p:cNvGrpSpPr/>
          <p:nvPr/>
        </p:nvGrpSpPr>
        <p:grpSpPr>
          <a:xfrm>
            <a:off x="6405858" y="3128250"/>
            <a:ext cx="5477245" cy="5273969"/>
            <a:chOff x="6405858" y="3128250"/>
            <a:chExt cx="5477245" cy="5273969"/>
          </a:xfrm>
        </p:grpSpPr>
        <p:sp>
          <p:nvSpPr>
            <p:cNvPr id="37" name="Freeform: Shape 36">
              <a:extLst>
                <a:ext uri="{FF2B5EF4-FFF2-40B4-BE49-F238E27FC236}">
                  <a16:creationId xmlns:a16="http://schemas.microsoft.com/office/drawing/2014/main" id="{5E1AADA0-55B3-47CA-ABA3-F51CFB4ED82A}"/>
                </a:ext>
              </a:extLst>
            </p:cNvPr>
            <p:cNvSpPr>
              <a:spLocks/>
            </p:cNvSpPr>
            <p:nvPr/>
          </p:nvSpPr>
          <p:spPr bwMode="auto">
            <a:xfrm>
              <a:off x="6405858" y="3128250"/>
              <a:ext cx="5477245" cy="5030207"/>
            </a:xfrm>
            <a:custGeom>
              <a:avLst/>
              <a:gdLst>
                <a:gd name="connsiteX0" fmla="*/ 2738142 w 5477245"/>
                <a:gd name="connsiteY0" fmla="*/ 2296336 h 5030207"/>
                <a:gd name="connsiteX1" fmla="*/ 2034240 w 5477245"/>
                <a:gd name="connsiteY1" fmla="*/ 3002161 h 5030207"/>
                <a:gd name="connsiteX2" fmla="*/ 2738142 w 5477245"/>
                <a:gd name="connsiteY2" fmla="*/ 3707986 h 5030207"/>
                <a:gd name="connsiteX3" fmla="*/ 3442044 w 5477245"/>
                <a:gd name="connsiteY3" fmla="*/ 3002161 h 5030207"/>
                <a:gd name="connsiteX4" fmla="*/ 2738142 w 5477245"/>
                <a:gd name="connsiteY4" fmla="*/ 2296336 h 5030207"/>
                <a:gd name="connsiteX5" fmla="*/ 2738622 w 5477245"/>
                <a:gd name="connsiteY5" fmla="*/ 0 h 5030207"/>
                <a:gd name="connsiteX6" fmla="*/ 3136056 w 5477245"/>
                <a:gd name="connsiteY6" fmla="*/ 81006 h 5030207"/>
                <a:gd name="connsiteX7" fmla="*/ 3460518 w 5477245"/>
                <a:gd name="connsiteY7" fmla="*/ 300506 h 5030207"/>
                <a:gd name="connsiteX8" fmla="*/ 3678130 w 5477245"/>
                <a:gd name="connsiteY8" fmla="*/ 624530 h 5030207"/>
                <a:gd name="connsiteX9" fmla="*/ 3758919 w 5477245"/>
                <a:gd name="connsiteY9" fmla="*/ 1023027 h 5030207"/>
                <a:gd name="connsiteX10" fmla="*/ 3635128 w 5477245"/>
                <a:gd name="connsiteY10" fmla="*/ 1511675 h 5030207"/>
                <a:gd name="connsiteX11" fmla="*/ 3633826 w 5477245"/>
                <a:gd name="connsiteY11" fmla="*/ 1515595 h 5030207"/>
                <a:gd name="connsiteX12" fmla="*/ 3516550 w 5477245"/>
                <a:gd name="connsiteY12" fmla="*/ 1984645 h 5030207"/>
                <a:gd name="connsiteX13" fmla="*/ 3804526 w 5477245"/>
                <a:gd name="connsiteY13" fmla="*/ 2687568 h 5030207"/>
                <a:gd name="connsiteX14" fmla="*/ 4499058 w 5477245"/>
                <a:gd name="connsiteY14" fmla="*/ 2985461 h 5030207"/>
                <a:gd name="connsiteX15" fmla="*/ 4966856 w 5477245"/>
                <a:gd name="connsiteY15" fmla="*/ 3121342 h 5030207"/>
                <a:gd name="connsiteX16" fmla="*/ 5270470 w 5477245"/>
                <a:gd name="connsiteY16" fmla="*/ 3389184 h 5030207"/>
                <a:gd name="connsiteX17" fmla="*/ 5442474 w 5477245"/>
                <a:gd name="connsiteY17" fmla="*/ 3741952 h 5030207"/>
                <a:gd name="connsiteX18" fmla="*/ 5469838 w 5477245"/>
                <a:gd name="connsiteY18" fmla="*/ 4133916 h 5030207"/>
                <a:gd name="connsiteX19" fmla="*/ 5339532 w 5477245"/>
                <a:gd name="connsiteY19" fmla="*/ 4518041 h 5030207"/>
                <a:gd name="connsiteX20" fmla="*/ 4959038 w 5477245"/>
                <a:gd name="connsiteY20" fmla="*/ 4896939 h 5030207"/>
                <a:gd name="connsiteX21" fmla="*/ 4456057 w 5477245"/>
                <a:gd name="connsiteY21" fmla="*/ 5030207 h 5030207"/>
                <a:gd name="connsiteX22" fmla="*/ 3946560 w 5477245"/>
                <a:gd name="connsiteY22" fmla="*/ 4893020 h 5030207"/>
                <a:gd name="connsiteX23" fmla="*/ 3586915 w 5477245"/>
                <a:gd name="connsiteY23" fmla="*/ 4541559 h 5030207"/>
                <a:gd name="connsiteX24" fmla="*/ 3584309 w 5477245"/>
                <a:gd name="connsiteY24" fmla="*/ 4537639 h 5030207"/>
                <a:gd name="connsiteX25" fmla="*/ 3236392 w 5477245"/>
                <a:gd name="connsiteY25" fmla="*/ 4201856 h 5030207"/>
                <a:gd name="connsiteX26" fmla="*/ 2738622 w 5477245"/>
                <a:gd name="connsiteY26" fmla="*/ 4067282 h 5030207"/>
                <a:gd name="connsiteX27" fmla="*/ 2252581 w 5477245"/>
                <a:gd name="connsiteY27" fmla="*/ 4194017 h 5030207"/>
                <a:gd name="connsiteX28" fmla="*/ 1882512 w 5477245"/>
                <a:gd name="connsiteY28" fmla="*/ 4554624 h 5030207"/>
                <a:gd name="connsiteX29" fmla="*/ 1530685 w 5477245"/>
                <a:gd name="connsiteY29" fmla="*/ 4893020 h 5030207"/>
                <a:gd name="connsiteX30" fmla="*/ 1021188 w 5477245"/>
                <a:gd name="connsiteY30" fmla="*/ 5030207 h 5030207"/>
                <a:gd name="connsiteX31" fmla="*/ 518207 w 5477245"/>
                <a:gd name="connsiteY31" fmla="*/ 4896939 h 5030207"/>
                <a:gd name="connsiteX32" fmla="*/ 137713 w 5477245"/>
                <a:gd name="connsiteY32" fmla="*/ 4518041 h 5030207"/>
                <a:gd name="connsiteX33" fmla="*/ 7407 w 5477245"/>
                <a:gd name="connsiteY33" fmla="*/ 4133916 h 5030207"/>
                <a:gd name="connsiteX34" fmla="*/ 34771 w 5477245"/>
                <a:gd name="connsiteY34" fmla="*/ 3741952 h 5030207"/>
                <a:gd name="connsiteX35" fmla="*/ 206775 w 5477245"/>
                <a:gd name="connsiteY35" fmla="*/ 3389184 h 5030207"/>
                <a:gd name="connsiteX36" fmla="*/ 510388 w 5477245"/>
                <a:gd name="connsiteY36" fmla="*/ 3121342 h 5030207"/>
                <a:gd name="connsiteX37" fmla="*/ 993824 w 5477245"/>
                <a:gd name="connsiteY37" fmla="*/ 2984154 h 5030207"/>
                <a:gd name="connsiteX38" fmla="*/ 999036 w 5477245"/>
                <a:gd name="connsiteY38" fmla="*/ 2984154 h 5030207"/>
                <a:gd name="connsiteX39" fmla="*/ 1461623 w 5477245"/>
                <a:gd name="connsiteY39" fmla="*/ 2850886 h 5030207"/>
                <a:gd name="connsiteX40" fmla="*/ 1925513 w 5477245"/>
                <a:gd name="connsiteY40" fmla="*/ 2249875 h 5030207"/>
                <a:gd name="connsiteX41" fmla="*/ 1834298 w 5477245"/>
                <a:gd name="connsiteY41" fmla="*/ 1497303 h 5030207"/>
                <a:gd name="connsiteX42" fmla="*/ 1718326 w 5477245"/>
                <a:gd name="connsiteY42" fmla="*/ 1023027 h 5030207"/>
                <a:gd name="connsiteX43" fmla="*/ 1799116 w 5477245"/>
                <a:gd name="connsiteY43" fmla="*/ 624530 h 5030207"/>
                <a:gd name="connsiteX44" fmla="*/ 2016727 w 5477245"/>
                <a:gd name="connsiteY44" fmla="*/ 300506 h 5030207"/>
                <a:gd name="connsiteX45" fmla="*/ 2341189 w 5477245"/>
                <a:gd name="connsiteY45" fmla="*/ 81006 h 5030207"/>
                <a:gd name="connsiteX46" fmla="*/ 2738622 w 5477245"/>
                <a:gd name="connsiteY46" fmla="*/ 0 h 50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477245" h="5030207">
                  <a:moveTo>
                    <a:pt x="2738142" y="2296336"/>
                  </a:moveTo>
                  <a:cubicBezTo>
                    <a:pt x="2349388" y="2296336"/>
                    <a:pt x="2034240" y="2612345"/>
                    <a:pt x="2034240" y="3002161"/>
                  </a:cubicBezTo>
                  <a:cubicBezTo>
                    <a:pt x="2034240" y="3391977"/>
                    <a:pt x="2349388" y="3707986"/>
                    <a:pt x="2738142" y="3707986"/>
                  </a:cubicBezTo>
                  <a:cubicBezTo>
                    <a:pt x="3126896" y="3707986"/>
                    <a:pt x="3442044" y="3391977"/>
                    <a:pt x="3442044" y="3002161"/>
                  </a:cubicBezTo>
                  <a:cubicBezTo>
                    <a:pt x="3442044" y="2612345"/>
                    <a:pt x="3126896" y="2296336"/>
                    <a:pt x="2738142" y="2296336"/>
                  </a:cubicBezTo>
                  <a:close/>
                  <a:moveTo>
                    <a:pt x="2738622" y="0"/>
                  </a:moveTo>
                  <a:cubicBezTo>
                    <a:pt x="2876747" y="0"/>
                    <a:pt x="3009659" y="27438"/>
                    <a:pt x="3136056" y="81006"/>
                  </a:cubicBezTo>
                  <a:cubicBezTo>
                    <a:pt x="3257241" y="131961"/>
                    <a:pt x="3366698" y="206435"/>
                    <a:pt x="3460518" y="300506"/>
                  </a:cubicBezTo>
                  <a:cubicBezTo>
                    <a:pt x="3554339" y="393271"/>
                    <a:pt x="3627310" y="503021"/>
                    <a:pt x="3678130" y="624530"/>
                  </a:cubicBezTo>
                  <a:cubicBezTo>
                    <a:pt x="3731555" y="751265"/>
                    <a:pt x="3758919" y="884533"/>
                    <a:pt x="3758919" y="1023027"/>
                  </a:cubicBezTo>
                  <a:cubicBezTo>
                    <a:pt x="3758919" y="1194184"/>
                    <a:pt x="3715918" y="1362729"/>
                    <a:pt x="3635128" y="1511675"/>
                  </a:cubicBezTo>
                  <a:cubicBezTo>
                    <a:pt x="3635128" y="1512982"/>
                    <a:pt x="3633826" y="1514288"/>
                    <a:pt x="3633826" y="1515595"/>
                  </a:cubicBezTo>
                  <a:cubicBezTo>
                    <a:pt x="3556945" y="1659315"/>
                    <a:pt x="3516550" y="1821327"/>
                    <a:pt x="3516550" y="1984645"/>
                  </a:cubicBezTo>
                  <a:cubicBezTo>
                    <a:pt x="3516550" y="2249875"/>
                    <a:pt x="3619492" y="2499425"/>
                    <a:pt x="3804526" y="2687568"/>
                  </a:cubicBezTo>
                  <a:cubicBezTo>
                    <a:pt x="3989561" y="2875711"/>
                    <a:pt x="4235840" y="2981541"/>
                    <a:pt x="4499058" y="2985461"/>
                  </a:cubicBezTo>
                  <a:cubicBezTo>
                    <a:pt x="4664546" y="2991993"/>
                    <a:pt x="4822217" y="3037723"/>
                    <a:pt x="4966856" y="3121342"/>
                  </a:cubicBezTo>
                  <a:cubicBezTo>
                    <a:pt x="5085436" y="3190589"/>
                    <a:pt x="5188377" y="3280740"/>
                    <a:pt x="5270470" y="3389184"/>
                  </a:cubicBezTo>
                  <a:cubicBezTo>
                    <a:pt x="5349956" y="3495014"/>
                    <a:pt x="5407292" y="3613910"/>
                    <a:pt x="5442474" y="3741952"/>
                  </a:cubicBezTo>
                  <a:cubicBezTo>
                    <a:pt x="5476354" y="3869993"/>
                    <a:pt x="5485475" y="4001954"/>
                    <a:pt x="5469838" y="4133916"/>
                  </a:cubicBezTo>
                  <a:cubicBezTo>
                    <a:pt x="5452898" y="4269797"/>
                    <a:pt x="5408594" y="4399145"/>
                    <a:pt x="5339532" y="4518041"/>
                  </a:cubicBezTo>
                  <a:cubicBezTo>
                    <a:pt x="5248318" y="4676133"/>
                    <a:pt x="5116708" y="4808094"/>
                    <a:pt x="4959038" y="4896939"/>
                  </a:cubicBezTo>
                  <a:cubicBezTo>
                    <a:pt x="4806580" y="4984478"/>
                    <a:pt x="4631970" y="5030207"/>
                    <a:pt x="4456057" y="5030207"/>
                  </a:cubicBezTo>
                  <a:cubicBezTo>
                    <a:pt x="4277538" y="5030207"/>
                    <a:pt x="4101624" y="4981865"/>
                    <a:pt x="3946560" y="4893020"/>
                  </a:cubicBezTo>
                  <a:cubicBezTo>
                    <a:pt x="3799314" y="4806788"/>
                    <a:pt x="3674220" y="4686585"/>
                    <a:pt x="3586915" y="4541559"/>
                  </a:cubicBezTo>
                  <a:cubicBezTo>
                    <a:pt x="3585612" y="4540252"/>
                    <a:pt x="3585612" y="4538945"/>
                    <a:pt x="3584309" y="4537639"/>
                  </a:cubicBezTo>
                  <a:cubicBezTo>
                    <a:pt x="3498307" y="4399145"/>
                    <a:pt x="3378426" y="4284169"/>
                    <a:pt x="3236392" y="4201856"/>
                  </a:cubicBezTo>
                  <a:cubicBezTo>
                    <a:pt x="3085237" y="4114317"/>
                    <a:pt x="2913233" y="4067282"/>
                    <a:pt x="2738622" y="4067282"/>
                  </a:cubicBezTo>
                  <a:cubicBezTo>
                    <a:pt x="2569224" y="4067282"/>
                    <a:pt x="2401130" y="4111704"/>
                    <a:pt x="2252581" y="4194017"/>
                  </a:cubicBezTo>
                  <a:cubicBezTo>
                    <a:pt x="2100123" y="4278943"/>
                    <a:pt x="1972423" y="4404371"/>
                    <a:pt x="1882512" y="4554624"/>
                  </a:cubicBezTo>
                  <a:cubicBezTo>
                    <a:pt x="1793903" y="4693118"/>
                    <a:pt x="1672719" y="4810707"/>
                    <a:pt x="1530685" y="4893020"/>
                  </a:cubicBezTo>
                  <a:cubicBezTo>
                    <a:pt x="1375621" y="4981865"/>
                    <a:pt x="1199708" y="5030207"/>
                    <a:pt x="1021188" y="5030207"/>
                  </a:cubicBezTo>
                  <a:cubicBezTo>
                    <a:pt x="845275" y="5030207"/>
                    <a:pt x="670665" y="4984478"/>
                    <a:pt x="518207" y="4896939"/>
                  </a:cubicBezTo>
                  <a:cubicBezTo>
                    <a:pt x="360536" y="4808094"/>
                    <a:pt x="228927" y="4676133"/>
                    <a:pt x="137713" y="4518041"/>
                  </a:cubicBezTo>
                  <a:cubicBezTo>
                    <a:pt x="68651" y="4399145"/>
                    <a:pt x="24347" y="4269797"/>
                    <a:pt x="7407" y="4133916"/>
                  </a:cubicBezTo>
                  <a:cubicBezTo>
                    <a:pt x="-8230" y="4001954"/>
                    <a:pt x="892" y="3869993"/>
                    <a:pt x="34771" y="3741952"/>
                  </a:cubicBezTo>
                  <a:cubicBezTo>
                    <a:pt x="69954" y="3613910"/>
                    <a:pt x="127289" y="3495014"/>
                    <a:pt x="206775" y="3389184"/>
                  </a:cubicBezTo>
                  <a:cubicBezTo>
                    <a:pt x="288868" y="3280740"/>
                    <a:pt x="391810" y="3190589"/>
                    <a:pt x="510388" y="3121342"/>
                  </a:cubicBezTo>
                  <a:cubicBezTo>
                    <a:pt x="657634" y="3035109"/>
                    <a:pt x="825729" y="2988074"/>
                    <a:pt x="993824" y="2984154"/>
                  </a:cubicBezTo>
                  <a:cubicBezTo>
                    <a:pt x="995127" y="2984154"/>
                    <a:pt x="996430" y="2984154"/>
                    <a:pt x="999036" y="2984154"/>
                  </a:cubicBezTo>
                  <a:cubicBezTo>
                    <a:pt x="1160616" y="2978928"/>
                    <a:pt x="1320892" y="2931892"/>
                    <a:pt x="1461623" y="2850886"/>
                  </a:cubicBezTo>
                  <a:cubicBezTo>
                    <a:pt x="1690962" y="2717618"/>
                    <a:pt x="1855147" y="2504651"/>
                    <a:pt x="1925513" y="2249875"/>
                  </a:cubicBezTo>
                  <a:cubicBezTo>
                    <a:pt x="1994575" y="1995098"/>
                    <a:pt x="1963301" y="1727256"/>
                    <a:pt x="1834298" y="1497303"/>
                  </a:cubicBezTo>
                  <a:cubicBezTo>
                    <a:pt x="1757418" y="1349664"/>
                    <a:pt x="1718326" y="1190265"/>
                    <a:pt x="1718326" y="1023027"/>
                  </a:cubicBezTo>
                  <a:cubicBezTo>
                    <a:pt x="1718326" y="884533"/>
                    <a:pt x="1745690" y="751265"/>
                    <a:pt x="1799116" y="624530"/>
                  </a:cubicBezTo>
                  <a:cubicBezTo>
                    <a:pt x="1849935" y="503021"/>
                    <a:pt x="1922907" y="393271"/>
                    <a:pt x="2016727" y="300506"/>
                  </a:cubicBezTo>
                  <a:cubicBezTo>
                    <a:pt x="2110547" y="206435"/>
                    <a:pt x="2220004" y="131961"/>
                    <a:pt x="2341189" y="81006"/>
                  </a:cubicBezTo>
                  <a:cubicBezTo>
                    <a:pt x="2467586" y="27438"/>
                    <a:pt x="2600498" y="0"/>
                    <a:pt x="2738622" y="0"/>
                  </a:cubicBezTo>
                  <a:close/>
                </a:path>
              </a:pathLst>
            </a:custGeom>
            <a:solidFill>
              <a:schemeClr val="tx1">
                <a:alpha val="2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8" name="Group 7">
              <a:extLst>
                <a:ext uri="{FF2B5EF4-FFF2-40B4-BE49-F238E27FC236}">
                  <a16:creationId xmlns:a16="http://schemas.microsoft.com/office/drawing/2014/main" id="{DA6D0038-57D6-4BFE-A828-C9996E7E2002}"/>
                </a:ext>
              </a:extLst>
            </p:cNvPr>
            <p:cNvGrpSpPr/>
            <p:nvPr/>
          </p:nvGrpSpPr>
          <p:grpSpPr>
            <a:xfrm>
              <a:off x="7041910" y="4334588"/>
              <a:ext cx="1095289" cy="2026920"/>
              <a:chOff x="7041910" y="4578428"/>
              <a:chExt cx="1095289" cy="2026920"/>
            </a:xfrm>
          </p:grpSpPr>
          <p:sp>
            <p:nvSpPr>
              <p:cNvPr id="9" name="TextBox 8">
                <a:extLst>
                  <a:ext uri="{FF2B5EF4-FFF2-40B4-BE49-F238E27FC236}">
                    <a16:creationId xmlns:a16="http://schemas.microsoft.com/office/drawing/2014/main" id="{262452A2-CE36-4DE9-BFBF-AEC4C75C3478}"/>
                  </a:ext>
                </a:extLst>
              </p:cNvPr>
              <p:cNvSpPr txBox="1"/>
              <p:nvPr/>
            </p:nvSpPr>
            <p:spPr>
              <a:xfrm rot="18000000">
                <a:off x="6585647" y="5053795"/>
                <a:ext cx="2026920" cy="1076185"/>
              </a:xfrm>
              <a:prstGeom prst="rect">
                <a:avLst/>
              </a:prstGeom>
              <a:noFill/>
              <a:ln>
                <a:noFill/>
              </a:ln>
            </p:spPr>
            <p:txBody>
              <a:bodyPr wrap="square" rtlCol="0">
                <a:prstTxWarp prst="textArchUp">
                  <a:avLst>
                    <a:gd name="adj" fmla="val 10778808"/>
                  </a:avLst>
                </a:prstTxWarp>
                <a:spAutoFit/>
              </a:bodyPr>
              <a:lstStyle/>
              <a:p>
                <a:pPr algn="ctr"/>
                <a:r>
                  <a:rPr lang="en-US" altLang="zh-CN" sz="1400">
                    <a:solidFill>
                      <a:schemeClr val="tx1">
                        <a:alpha val="70000"/>
                      </a:schemeClr>
                    </a:solidFill>
                  </a:rPr>
                  <a:t>PROCESS</a:t>
                </a:r>
                <a:endParaRPr lang="en-US" sz="1400">
                  <a:solidFill>
                    <a:schemeClr val="tx1">
                      <a:alpha val="70000"/>
                    </a:schemeClr>
                  </a:solidFill>
                </a:endParaRPr>
              </a:p>
            </p:txBody>
          </p:sp>
          <p:grpSp>
            <p:nvGrpSpPr>
              <p:cNvPr id="10" name="Group 9">
                <a:extLst>
                  <a:ext uri="{FF2B5EF4-FFF2-40B4-BE49-F238E27FC236}">
                    <a16:creationId xmlns:a16="http://schemas.microsoft.com/office/drawing/2014/main" id="{7C086BCF-8D71-4D10-9CA5-5C1855A224D8}"/>
                  </a:ext>
                </a:extLst>
              </p:cNvPr>
              <p:cNvGrpSpPr/>
              <p:nvPr/>
            </p:nvGrpSpPr>
            <p:grpSpPr>
              <a:xfrm>
                <a:off x="7041910" y="4689503"/>
                <a:ext cx="902957" cy="1530890"/>
                <a:chOff x="7041910" y="4525381"/>
                <a:chExt cx="902957" cy="1530890"/>
              </a:xfrm>
            </p:grpSpPr>
            <p:sp>
              <p:nvSpPr>
                <p:cNvPr id="11" name="Freeform 17">
                  <a:extLst>
                    <a:ext uri="{FF2B5EF4-FFF2-40B4-BE49-F238E27FC236}">
                      <a16:creationId xmlns:a16="http://schemas.microsoft.com/office/drawing/2014/main" id="{160723FE-C732-4AA1-8063-4B412B730105}"/>
                    </a:ext>
                  </a:extLst>
                </p:cNvPr>
                <p:cNvSpPr>
                  <a:spLocks/>
                </p:cNvSpPr>
                <p:nvPr/>
              </p:nvSpPr>
              <p:spPr bwMode="auto">
                <a:xfrm>
                  <a:off x="7041910" y="4586924"/>
                  <a:ext cx="813526" cy="1469347"/>
                </a:xfrm>
                <a:custGeom>
                  <a:avLst/>
                  <a:gdLst>
                    <a:gd name="T0" fmla="*/ 21 w 624"/>
                    <a:gd name="T1" fmla="*/ 1124 h 1124"/>
                    <a:gd name="T2" fmla="*/ 19 w 624"/>
                    <a:gd name="T3" fmla="*/ 1124 h 1124"/>
                    <a:gd name="T4" fmla="*/ 1 w 624"/>
                    <a:gd name="T5" fmla="*/ 1102 h 1124"/>
                    <a:gd name="T6" fmla="*/ 189 w 624"/>
                    <a:gd name="T7" fmla="*/ 489 h 1124"/>
                    <a:gd name="T8" fmla="*/ 589 w 624"/>
                    <a:gd name="T9" fmla="*/ 7 h 1124"/>
                    <a:gd name="T10" fmla="*/ 617 w 624"/>
                    <a:gd name="T11" fmla="*/ 10 h 1124"/>
                    <a:gd name="T12" fmla="*/ 615 w 624"/>
                    <a:gd name="T13" fmla="*/ 38 h 1124"/>
                    <a:gd name="T14" fmla="*/ 225 w 624"/>
                    <a:gd name="T15" fmla="*/ 508 h 1124"/>
                    <a:gd name="T16" fmla="*/ 41 w 624"/>
                    <a:gd name="T17" fmla="*/ 1106 h 1124"/>
                    <a:gd name="T18" fmla="*/ 21 w 624"/>
                    <a:gd name="T19" fmla="*/ 1124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4" h="1124">
                      <a:moveTo>
                        <a:pt x="21" y="1124"/>
                      </a:moveTo>
                      <a:cubicBezTo>
                        <a:pt x="20" y="1124"/>
                        <a:pt x="19" y="1124"/>
                        <a:pt x="19" y="1124"/>
                      </a:cubicBezTo>
                      <a:cubicBezTo>
                        <a:pt x="8" y="1123"/>
                        <a:pt x="0" y="1113"/>
                        <a:pt x="1" y="1102"/>
                      </a:cubicBezTo>
                      <a:cubicBezTo>
                        <a:pt x="22" y="886"/>
                        <a:pt x="86" y="679"/>
                        <a:pt x="189" y="489"/>
                      </a:cubicBezTo>
                      <a:cubicBezTo>
                        <a:pt x="291" y="303"/>
                        <a:pt x="425" y="141"/>
                        <a:pt x="589" y="7"/>
                      </a:cubicBezTo>
                      <a:cubicBezTo>
                        <a:pt x="598" y="0"/>
                        <a:pt x="611" y="1"/>
                        <a:pt x="617" y="10"/>
                      </a:cubicBezTo>
                      <a:cubicBezTo>
                        <a:pt x="624" y="18"/>
                        <a:pt x="623" y="31"/>
                        <a:pt x="615" y="38"/>
                      </a:cubicBezTo>
                      <a:cubicBezTo>
                        <a:pt x="454" y="169"/>
                        <a:pt x="323" y="327"/>
                        <a:pt x="225" y="508"/>
                      </a:cubicBezTo>
                      <a:cubicBezTo>
                        <a:pt x="123" y="694"/>
                        <a:pt x="61" y="895"/>
                        <a:pt x="41" y="1106"/>
                      </a:cubicBezTo>
                      <a:cubicBezTo>
                        <a:pt x="40" y="1117"/>
                        <a:pt x="31" y="1124"/>
                        <a:pt x="21" y="1124"/>
                      </a:cubicBez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12" name="Freeform 18">
                  <a:extLst>
                    <a:ext uri="{FF2B5EF4-FFF2-40B4-BE49-F238E27FC236}">
                      <a16:creationId xmlns:a16="http://schemas.microsoft.com/office/drawing/2014/main" id="{E6D35275-38C3-4D3A-AF6A-D8760D7BF037}"/>
                    </a:ext>
                  </a:extLst>
                </p:cNvPr>
                <p:cNvSpPr>
                  <a:spLocks/>
                </p:cNvSpPr>
                <p:nvPr/>
              </p:nvSpPr>
              <p:spPr bwMode="auto">
                <a:xfrm>
                  <a:off x="7739081" y="4525381"/>
                  <a:ext cx="205786" cy="194246"/>
                </a:xfrm>
                <a:custGeom>
                  <a:avLst/>
                  <a:gdLst>
                    <a:gd name="T0" fmla="*/ 133 w 214"/>
                    <a:gd name="T1" fmla="*/ 202 h 202"/>
                    <a:gd name="T2" fmla="*/ 214 w 214"/>
                    <a:gd name="T3" fmla="*/ 0 h 202"/>
                    <a:gd name="T4" fmla="*/ 0 w 214"/>
                    <a:gd name="T5" fmla="*/ 29 h 202"/>
                    <a:gd name="T6" fmla="*/ 133 w 214"/>
                    <a:gd name="T7" fmla="*/ 202 h 202"/>
                  </a:gdLst>
                  <a:ahLst/>
                  <a:cxnLst>
                    <a:cxn ang="0">
                      <a:pos x="T0" y="T1"/>
                    </a:cxn>
                    <a:cxn ang="0">
                      <a:pos x="T2" y="T3"/>
                    </a:cxn>
                    <a:cxn ang="0">
                      <a:pos x="T4" y="T5"/>
                    </a:cxn>
                    <a:cxn ang="0">
                      <a:pos x="T6" y="T7"/>
                    </a:cxn>
                  </a:cxnLst>
                  <a:rect l="0" t="0" r="r" b="b"/>
                  <a:pathLst>
                    <a:path w="214" h="202">
                      <a:moveTo>
                        <a:pt x="133" y="202"/>
                      </a:moveTo>
                      <a:lnTo>
                        <a:pt x="214" y="0"/>
                      </a:lnTo>
                      <a:lnTo>
                        <a:pt x="0" y="29"/>
                      </a:lnTo>
                      <a:lnTo>
                        <a:pt x="133" y="202"/>
                      </a:ln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en-US" sz="2400"/>
                </a:p>
              </p:txBody>
            </p:sp>
          </p:grpSp>
        </p:grpSp>
        <p:grpSp>
          <p:nvGrpSpPr>
            <p:cNvPr id="13" name="Group 12">
              <a:extLst>
                <a:ext uri="{FF2B5EF4-FFF2-40B4-BE49-F238E27FC236}">
                  <a16:creationId xmlns:a16="http://schemas.microsoft.com/office/drawing/2014/main" id="{8A04A303-7AEF-45EE-803D-2B9D8F5C966F}"/>
                </a:ext>
              </a:extLst>
            </p:cNvPr>
            <p:cNvGrpSpPr/>
            <p:nvPr/>
          </p:nvGrpSpPr>
          <p:grpSpPr>
            <a:xfrm>
              <a:off x="8145780" y="7409719"/>
              <a:ext cx="2026920" cy="992500"/>
              <a:chOff x="8145780" y="7653559"/>
              <a:chExt cx="2026920" cy="992500"/>
            </a:xfrm>
          </p:grpSpPr>
          <p:sp>
            <p:nvSpPr>
              <p:cNvPr id="14" name="TextBox 13">
                <a:extLst>
                  <a:ext uri="{FF2B5EF4-FFF2-40B4-BE49-F238E27FC236}">
                    <a16:creationId xmlns:a16="http://schemas.microsoft.com/office/drawing/2014/main" id="{D46DEE31-9AEA-4887-8BDC-99880E21C9AE}"/>
                  </a:ext>
                </a:extLst>
              </p:cNvPr>
              <p:cNvSpPr txBox="1"/>
              <p:nvPr/>
            </p:nvSpPr>
            <p:spPr>
              <a:xfrm flipH="1" flipV="1">
                <a:off x="8145780" y="7653559"/>
                <a:ext cx="2026920" cy="992500"/>
              </a:xfrm>
              <a:prstGeom prst="rect">
                <a:avLst/>
              </a:prstGeom>
              <a:noFill/>
              <a:ln>
                <a:noFill/>
              </a:ln>
            </p:spPr>
            <p:txBody>
              <a:bodyPr wrap="square" rtlCol="0">
                <a:prstTxWarp prst="textArchUp">
                  <a:avLst>
                    <a:gd name="adj" fmla="val 10778808"/>
                  </a:avLst>
                </a:prstTxWarp>
                <a:spAutoFit/>
              </a:bodyPr>
              <a:lstStyle/>
              <a:p>
                <a:pPr algn="ctr"/>
                <a:r>
                  <a:rPr lang="en-US" altLang="zh-CN" sz="1400">
                    <a:solidFill>
                      <a:schemeClr val="tx1">
                        <a:alpha val="70000"/>
                      </a:schemeClr>
                    </a:solidFill>
                  </a:rPr>
                  <a:t>PROCESS</a:t>
                </a:r>
                <a:endParaRPr lang="en-US" sz="1400">
                  <a:solidFill>
                    <a:schemeClr val="tx1">
                      <a:alpha val="70000"/>
                    </a:schemeClr>
                  </a:solidFill>
                </a:endParaRPr>
              </a:p>
            </p:txBody>
          </p:sp>
          <p:grpSp>
            <p:nvGrpSpPr>
              <p:cNvPr id="15" name="Group 14">
                <a:extLst>
                  <a:ext uri="{FF2B5EF4-FFF2-40B4-BE49-F238E27FC236}">
                    <a16:creationId xmlns:a16="http://schemas.microsoft.com/office/drawing/2014/main" id="{C13D280D-C535-4090-8662-87EAEAE776B8}"/>
                  </a:ext>
                </a:extLst>
              </p:cNvPr>
              <p:cNvGrpSpPr/>
              <p:nvPr/>
            </p:nvGrpSpPr>
            <p:grpSpPr>
              <a:xfrm>
                <a:off x="8256430" y="8263824"/>
                <a:ext cx="1804950" cy="254828"/>
                <a:chOff x="8256430" y="8099702"/>
                <a:chExt cx="1804950" cy="254828"/>
              </a:xfrm>
              <a:solidFill>
                <a:schemeClr val="bg1">
                  <a:lumMod val="85000"/>
                </a:schemeClr>
              </a:solidFill>
            </p:grpSpPr>
            <p:sp>
              <p:nvSpPr>
                <p:cNvPr id="16" name="Freeform 19">
                  <a:extLst>
                    <a:ext uri="{FF2B5EF4-FFF2-40B4-BE49-F238E27FC236}">
                      <a16:creationId xmlns:a16="http://schemas.microsoft.com/office/drawing/2014/main" id="{ABF4BB33-0A2D-4BD4-8CEC-2DF7E8DE1147}"/>
                    </a:ext>
                  </a:extLst>
                </p:cNvPr>
                <p:cNvSpPr>
                  <a:spLocks/>
                </p:cNvSpPr>
                <p:nvPr/>
              </p:nvSpPr>
              <p:spPr bwMode="auto">
                <a:xfrm>
                  <a:off x="8365092" y="8099702"/>
                  <a:ext cx="1696288" cy="254828"/>
                </a:xfrm>
                <a:custGeom>
                  <a:avLst/>
                  <a:gdLst>
                    <a:gd name="T0" fmla="*/ 598 w 1302"/>
                    <a:gd name="T1" fmla="*/ 195 h 195"/>
                    <a:gd name="T2" fmla="*/ 15 w 1302"/>
                    <a:gd name="T3" fmla="*/ 87 h 195"/>
                    <a:gd name="T4" fmla="*/ 4 w 1302"/>
                    <a:gd name="T5" fmla="*/ 61 h 195"/>
                    <a:gd name="T6" fmla="*/ 30 w 1302"/>
                    <a:gd name="T7" fmla="*/ 49 h 195"/>
                    <a:gd name="T8" fmla="*/ 598 w 1302"/>
                    <a:gd name="T9" fmla="*/ 155 h 195"/>
                    <a:gd name="T10" fmla="*/ 1270 w 1302"/>
                    <a:gd name="T11" fmla="*/ 5 h 195"/>
                    <a:gd name="T12" fmla="*/ 1297 w 1302"/>
                    <a:gd name="T13" fmla="*/ 14 h 195"/>
                    <a:gd name="T14" fmla="*/ 1287 w 1302"/>
                    <a:gd name="T15" fmla="*/ 41 h 195"/>
                    <a:gd name="T16" fmla="*/ 598 w 1302"/>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2" h="195">
                      <a:moveTo>
                        <a:pt x="598" y="195"/>
                      </a:moveTo>
                      <a:cubicBezTo>
                        <a:pt x="397" y="195"/>
                        <a:pt x="201" y="158"/>
                        <a:pt x="15" y="87"/>
                      </a:cubicBezTo>
                      <a:cubicBezTo>
                        <a:pt x="5" y="83"/>
                        <a:pt x="0" y="71"/>
                        <a:pt x="4" y="61"/>
                      </a:cubicBezTo>
                      <a:cubicBezTo>
                        <a:pt x="8" y="50"/>
                        <a:pt x="20" y="45"/>
                        <a:pt x="30" y="49"/>
                      </a:cubicBezTo>
                      <a:cubicBezTo>
                        <a:pt x="211" y="119"/>
                        <a:pt x="402" y="155"/>
                        <a:pt x="598" y="155"/>
                      </a:cubicBezTo>
                      <a:cubicBezTo>
                        <a:pt x="833" y="155"/>
                        <a:pt x="1059" y="104"/>
                        <a:pt x="1270" y="5"/>
                      </a:cubicBezTo>
                      <a:cubicBezTo>
                        <a:pt x="1280" y="0"/>
                        <a:pt x="1292" y="4"/>
                        <a:pt x="1297" y="14"/>
                      </a:cubicBezTo>
                      <a:cubicBezTo>
                        <a:pt x="1302" y="24"/>
                        <a:pt x="1297" y="36"/>
                        <a:pt x="1287" y="41"/>
                      </a:cubicBezTo>
                      <a:cubicBezTo>
                        <a:pt x="1071" y="143"/>
                        <a:pt x="839" y="195"/>
                        <a:pt x="598" y="195"/>
                      </a:cubicBezTo>
                      <a:close/>
                    </a:path>
                  </a:pathLst>
                </a:custGeom>
                <a:solidFill>
                  <a:schemeClr val="tx1">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sp>
              <p:nvSpPr>
                <p:cNvPr id="17" name="Freeform 20">
                  <a:extLst>
                    <a:ext uri="{FF2B5EF4-FFF2-40B4-BE49-F238E27FC236}">
                      <a16:creationId xmlns:a16="http://schemas.microsoft.com/office/drawing/2014/main" id="{2C1BA6E9-9B04-474E-8C24-2E6BBEC37580}"/>
                    </a:ext>
                  </a:extLst>
                </p:cNvPr>
                <p:cNvSpPr>
                  <a:spLocks/>
                </p:cNvSpPr>
                <p:nvPr/>
              </p:nvSpPr>
              <p:spPr bwMode="auto">
                <a:xfrm>
                  <a:off x="8256430" y="8103549"/>
                  <a:ext cx="205786" cy="191361"/>
                </a:xfrm>
                <a:custGeom>
                  <a:avLst/>
                  <a:gdLst>
                    <a:gd name="T0" fmla="*/ 214 w 214"/>
                    <a:gd name="T1" fmla="*/ 0 h 199"/>
                    <a:gd name="T2" fmla="*/ 0 w 214"/>
                    <a:gd name="T3" fmla="*/ 27 h 199"/>
                    <a:gd name="T4" fmla="*/ 130 w 214"/>
                    <a:gd name="T5" fmla="*/ 199 h 199"/>
                    <a:gd name="T6" fmla="*/ 214 w 214"/>
                    <a:gd name="T7" fmla="*/ 0 h 199"/>
                  </a:gdLst>
                  <a:ahLst/>
                  <a:cxnLst>
                    <a:cxn ang="0">
                      <a:pos x="T0" y="T1"/>
                    </a:cxn>
                    <a:cxn ang="0">
                      <a:pos x="T2" y="T3"/>
                    </a:cxn>
                    <a:cxn ang="0">
                      <a:pos x="T4" y="T5"/>
                    </a:cxn>
                    <a:cxn ang="0">
                      <a:pos x="T6" y="T7"/>
                    </a:cxn>
                  </a:cxnLst>
                  <a:rect l="0" t="0" r="r" b="b"/>
                  <a:pathLst>
                    <a:path w="214" h="199">
                      <a:moveTo>
                        <a:pt x="214" y="0"/>
                      </a:moveTo>
                      <a:lnTo>
                        <a:pt x="0" y="27"/>
                      </a:lnTo>
                      <a:lnTo>
                        <a:pt x="130" y="199"/>
                      </a:lnTo>
                      <a:lnTo>
                        <a:pt x="214" y="0"/>
                      </a:lnTo>
                      <a:close/>
                    </a:path>
                  </a:pathLst>
                </a:custGeom>
                <a:solidFill>
                  <a:schemeClr val="tx1">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2400"/>
                </a:p>
              </p:txBody>
            </p:sp>
          </p:grpSp>
        </p:grpSp>
        <p:grpSp>
          <p:nvGrpSpPr>
            <p:cNvPr id="18" name="Group 17">
              <a:extLst>
                <a:ext uri="{FF2B5EF4-FFF2-40B4-BE49-F238E27FC236}">
                  <a16:creationId xmlns:a16="http://schemas.microsoft.com/office/drawing/2014/main" id="{F240F89A-E648-41F1-87E7-3330606B30A6}"/>
                </a:ext>
              </a:extLst>
            </p:cNvPr>
            <p:cNvGrpSpPr/>
            <p:nvPr/>
          </p:nvGrpSpPr>
          <p:grpSpPr>
            <a:xfrm>
              <a:off x="10065333" y="4241173"/>
              <a:ext cx="1229800" cy="2026920"/>
              <a:chOff x="10065333" y="4485013"/>
              <a:chExt cx="1229800" cy="2026920"/>
            </a:xfrm>
          </p:grpSpPr>
          <p:sp>
            <p:nvSpPr>
              <p:cNvPr id="19" name="TextBox 18">
                <a:extLst>
                  <a:ext uri="{FF2B5EF4-FFF2-40B4-BE49-F238E27FC236}">
                    <a16:creationId xmlns:a16="http://schemas.microsoft.com/office/drawing/2014/main" id="{8B0BD6C2-47DA-48A8-BC63-387E0BDE1367}"/>
                  </a:ext>
                </a:extLst>
              </p:cNvPr>
              <p:cNvSpPr txBox="1"/>
              <p:nvPr/>
            </p:nvSpPr>
            <p:spPr>
              <a:xfrm rot="3600000">
                <a:off x="9589966" y="4960380"/>
                <a:ext cx="2026920" cy="1076185"/>
              </a:xfrm>
              <a:prstGeom prst="rect">
                <a:avLst/>
              </a:prstGeom>
              <a:noFill/>
              <a:ln>
                <a:noFill/>
              </a:ln>
            </p:spPr>
            <p:txBody>
              <a:bodyPr wrap="square" rtlCol="0">
                <a:prstTxWarp prst="textArchUp">
                  <a:avLst>
                    <a:gd name="adj" fmla="val 10778808"/>
                  </a:avLst>
                </a:prstTxWarp>
                <a:spAutoFit/>
              </a:bodyPr>
              <a:lstStyle/>
              <a:p>
                <a:pPr algn="ctr"/>
                <a:r>
                  <a:rPr lang="en-US" altLang="zh-CN" sz="1400">
                    <a:solidFill>
                      <a:schemeClr val="tx1">
                        <a:alpha val="70000"/>
                      </a:schemeClr>
                    </a:solidFill>
                  </a:rPr>
                  <a:t>PROCESS</a:t>
                </a:r>
                <a:endParaRPr lang="en-US" sz="1400">
                  <a:solidFill>
                    <a:schemeClr val="tx1">
                      <a:alpha val="70000"/>
                    </a:schemeClr>
                  </a:solidFill>
                </a:endParaRPr>
              </a:p>
            </p:txBody>
          </p:sp>
          <p:grpSp>
            <p:nvGrpSpPr>
              <p:cNvPr id="20" name="Group 19">
                <a:extLst>
                  <a:ext uri="{FF2B5EF4-FFF2-40B4-BE49-F238E27FC236}">
                    <a16:creationId xmlns:a16="http://schemas.microsoft.com/office/drawing/2014/main" id="{B5D63111-50EB-4FFA-8145-EC1EB1CD9E24}"/>
                  </a:ext>
                </a:extLst>
              </p:cNvPr>
              <p:cNvGrpSpPr/>
              <p:nvPr/>
            </p:nvGrpSpPr>
            <p:grpSpPr>
              <a:xfrm>
                <a:off x="10313323" y="4659692"/>
                <a:ext cx="981810" cy="1528006"/>
                <a:chOff x="10313323" y="4495570"/>
                <a:chExt cx="981810" cy="1528006"/>
              </a:xfrm>
            </p:grpSpPr>
            <p:sp>
              <p:nvSpPr>
                <p:cNvPr id="21" name="Freeform 21">
                  <a:extLst>
                    <a:ext uri="{FF2B5EF4-FFF2-40B4-BE49-F238E27FC236}">
                      <a16:creationId xmlns:a16="http://schemas.microsoft.com/office/drawing/2014/main" id="{E63F42A1-D293-43A2-9C94-A9F7C5D3EB75}"/>
                    </a:ext>
                  </a:extLst>
                </p:cNvPr>
                <p:cNvSpPr>
                  <a:spLocks/>
                </p:cNvSpPr>
                <p:nvPr/>
              </p:nvSpPr>
              <p:spPr bwMode="auto">
                <a:xfrm>
                  <a:off x="10313323" y="4495570"/>
                  <a:ext cx="912572" cy="1404919"/>
                </a:xfrm>
                <a:custGeom>
                  <a:avLst/>
                  <a:gdLst>
                    <a:gd name="T0" fmla="*/ 679 w 701"/>
                    <a:gd name="T1" fmla="*/ 1075 h 1075"/>
                    <a:gd name="T2" fmla="*/ 659 w 701"/>
                    <a:gd name="T3" fmla="*/ 1059 h 1075"/>
                    <a:gd name="T4" fmla="*/ 433 w 701"/>
                    <a:gd name="T5" fmla="*/ 480 h 1075"/>
                    <a:gd name="T6" fmla="*/ 11 w 701"/>
                    <a:gd name="T7" fmla="*/ 39 h 1075"/>
                    <a:gd name="T8" fmla="*/ 6 w 701"/>
                    <a:gd name="T9" fmla="*/ 12 h 1075"/>
                    <a:gd name="T10" fmla="*/ 34 w 701"/>
                    <a:gd name="T11" fmla="*/ 7 h 1075"/>
                    <a:gd name="T12" fmla="*/ 467 w 701"/>
                    <a:gd name="T13" fmla="*/ 458 h 1075"/>
                    <a:gd name="T14" fmla="*/ 699 w 701"/>
                    <a:gd name="T15" fmla="*/ 1052 h 1075"/>
                    <a:gd name="T16" fmla="*/ 682 w 701"/>
                    <a:gd name="T17" fmla="*/ 1075 h 1075"/>
                    <a:gd name="T18" fmla="*/ 679 w 701"/>
                    <a:gd name="T19" fmla="*/ 1075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1" h="1075">
                      <a:moveTo>
                        <a:pt x="679" y="1075"/>
                      </a:moveTo>
                      <a:cubicBezTo>
                        <a:pt x="669" y="1075"/>
                        <a:pt x="661" y="1068"/>
                        <a:pt x="659" y="1059"/>
                      </a:cubicBezTo>
                      <a:cubicBezTo>
                        <a:pt x="623" y="852"/>
                        <a:pt x="547" y="657"/>
                        <a:pt x="433" y="480"/>
                      </a:cubicBezTo>
                      <a:cubicBezTo>
                        <a:pt x="322" y="306"/>
                        <a:pt x="180" y="158"/>
                        <a:pt x="11" y="39"/>
                      </a:cubicBezTo>
                      <a:cubicBezTo>
                        <a:pt x="2" y="33"/>
                        <a:pt x="0" y="21"/>
                        <a:pt x="6" y="12"/>
                      </a:cubicBezTo>
                      <a:cubicBezTo>
                        <a:pt x="13" y="2"/>
                        <a:pt x="25" y="0"/>
                        <a:pt x="34" y="7"/>
                      </a:cubicBezTo>
                      <a:cubicBezTo>
                        <a:pt x="207" y="128"/>
                        <a:pt x="353" y="280"/>
                        <a:pt x="467" y="458"/>
                      </a:cubicBezTo>
                      <a:cubicBezTo>
                        <a:pt x="584" y="640"/>
                        <a:pt x="662" y="840"/>
                        <a:pt x="699" y="1052"/>
                      </a:cubicBezTo>
                      <a:cubicBezTo>
                        <a:pt x="701" y="1063"/>
                        <a:pt x="693" y="1073"/>
                        <a:pt x="682" y="1075"/>
                      </a:cubicBezTo>
                      <a:cubicBezTo>
                        <a:pt x="681" y="1075"/>
                        <a:pt x="680" y="1075"/>
                        <a:pt x="679" y="1075"/>
                      </a:cubicBez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en-US" sz="2400"/>
                </a:p>
              </p:txBody>
            </p:sp>
            <p:sp>
              <p:nvSpPr>
                <p:cNvPr id="22" name="Freeform 22">
                  <a:extLst>
                    <a:ext uri="{FF2B5EF4-FFF2-40B4-BE49-F238E27FC236}">
                      <a16:creationId xmlns:a16="http://schemas.microsoft.com/office/drawing/2014/main" id="{23542E4B-4FDE-4951-ACCE-471FA8FE6927}"/>
                    </a:ext>
                  </a:extLst>
                </p:cNvPr>
                <p:cNvSpPr>
                  <a:spLocks/>
                </p:cNvSpPr>
                <p:nvPr/>
              </p:nvSpPr>
              <p:spPr bwMode="auto">
                <a:xfrm>
                  <a:off x="11089347" y="5829330"/>
                  <a:ext cx="205786" cy="194246"/>
                </a:xfrm>
                <a:custGeom>
                  <a:avLst/>
                  <a:gdLst>
                    <a:gd name="T0" fmla="*/ 0 w 214"/>
                    <a:gd name="T1" fmla="*/ 32 h 202"/>
                    <a:gd name="T2" fmla="*/ 134 w 214"/>
                    <a:gd name="T3" fmla="*/ 202 h 202"/>
                    <a:gd name="T4" fmla="*/ 214 w 214"/>
                    <a:gd name="T5" fmla="*/ 0 h 202"/>
                    <a:gd name="T6" fmla="*/ 0 w 214"/>
                    <a:gd name="T7" fmla="*/ 32 h 202"/>
                  </a:gdLst>
                  <a:ahLst/>
                  <a:cxnLst>
                    <a:cxn ang="0">
                      <a:pos x="T0" y="T1"/>
                    </a:cxn>
                    <a:cxn ang="0">
                      <a:pos x="T2" y="T3"/>
                    </a:cxn>
                    <a:cxn ang="0">
                      <a:pos x="T4" y="T5"/>
                    </a:cxn>
                    <a:cxn ang="0">
                      <a:pos x="T6" y="T7"/>
                    </a:cxn>
                  </a:cxnLst>
                  <a:rect l="0" t="0" r="r" b="b"/>
                  <a:pathLst>
                    <a:path w="214" h="202">
                      <a:moveTo>
                        <a:pt x="0" y="32"/>
                      </a:moveTo>
                      <a:lnTo>
                        <a:pt x="134" y="202"/>
                      </a:lnTo>
                      <a:lnTo>
                        <a:pt x="214" y="0"/>
                      </a:lnTo>
                      <a:lnTo>
                        <a:pt x="0" y="32"/>
                      </a:ln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en-US" sz="2400"/>
                </a:p>
              </p:txBody>
            </p:sp>
          </p:grpSp>
        </p:grpSp>
      </p:grpSp>
      <p:sp>
        <p:nvSpPr>
          <p:cNvPr id="4" name="Oval 8">
            <a:extLst>
              <a:ext uri="{FF2B5EF4-FFF2-40B4-BE49-F238E27FC236}">
                <a16:creationId xmlns:a16="http://schemas.microsoft.com/office/drawing/2014/main" id="{0C71C6BD-9243-4688-954F-485A8DC35C32}"/>
              </a:ext>
            </a:extLst>
          </p:cNvPr>
          <p:cNvSpPr>
            <a:spLocks noChangeArrowheads="1"/>
          </p:cNvSpPr>
          <p:nvPr/>
        </p:nvSpPr>
        <p:spPr bwMode="auto">
          <a:xfrm>
            <a:off x="8401633" y="3406157"/>
            <a:ext cx="1484733" cy="1489541"/>
          </a:xfrm>
          <a:prstGeom prst="ellipse">
            <a:avLst/>
          </a:pr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10">
            <a:extLst>
              <a:ext uri="{FF2B5EF4-FFF2-40B4-BE49-F238E27FC236}">
                <a16:creationId xmlns:a16="http://schemas.microsoft.com/office/drawing/2014/main" id="{5E1A3EC0-B077-47BC-9E71-B56C48F4E560}"/>
              </a:ext>
            </a:extLst>
          </p:cNvPr>
          <p:cNvSpPr>
            <a:spLocks/>
          </p:cNvSpPr>
          <p:nvPr/>
        </p:nvSpPr>
        <p:spPr bwMode="auto">
          <a:xfrm>
            <a:off x="10014261" y="6390047"/>
            <a:ext cx="1615513" cy="1594357"/>
          </a:xfrm>
          <a:custGeom>
            <a:avLst/>
            <a:gdLst>
              <a:gd name="T0" fmla="*/ 1144 w 1240"/>
              <a:gd name="T1" fmla="*/ 855 h 1220"/>
              <a:gd name="T2" fmla="*/ 366 w 1240"/>
              <a:gd name="T3" fmla="*/ 1063 h 1220"/>
              <a:gd name="T4" fmla="*/ 157 w 1240"/>
              <a:gd name="T5" fmla="*/ 285 h 1220"/>
              <a:gd name="T6" fmla="*/ 503 w 1240"/>
              <a:gd name="T7" fmla="*/ 19 h 1220"/>
              <a:gd name="T8" fmla="*/ 651 w 1240"/>
              <a:gd name="T9" fmla="*/ 0 h 1220"/>
              <a:gd name="T10" fmla="*/ 935 w 1240"/>
              <a:gd name="T11" fmla="*/ 76 h 1220"/>
              <a:gd name="T12" fmla="*/ 1201 w 1240"/>
              <a:gd name="T13" fmla="*/ 422 h 1220"/>
              <a:gd name="T14" fmla="*/ 1144 w 1240"/>
              <a:gd name="T15" fmla="*/ 855 h 1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0" h="1220">
                <a:moveTo>
                  <a:pt x="1144" y="855"/>
                </a:moveTo>
                <a:cubicBezTo>
                  <a:pt x="987" y="1127"/>
                  <a:pt x="638" y="1220"/>
                  <a:pt x="366" y="1063"/>
                </a:cubicBezTo>
                <a:cubicBezTo>
                  <a:pt x="93" y="906"/>
                  <a:pt x="0" y="557"/>
                  <a:pt x="157" y="285"/>
                </a:cubicBezTo>
                <a:cubicBezTo>
                  <a:pt x="233" y="153"/>
                  <a:pt x="356" y="59"/>
                  <a:pt x="503" y="19"/>
                </a:cubicBezTo>
                <a:cubicBezTo>
                  <a:pt x="552" y="6"/>
                  <a:pt x="602" y="0"/>
                  <a:pt x="651" y="0"/>
                </a:cubicBezTo>
                <a:cubicBezTo>
                  <a:pt x="750" y="0"/>
                  <a:pt x="848" y="26"/>
                  <a:pt x="935" y="76"/>
                </a:cubicBezTo>
                <a:cubicBezTo>
                  <a:pt x="1067" y="152"/>
                  <a:pt x="1162" y="275"/>
                  <a:pt x="1201" y="422"/>
                </a:cubicBezTo>
                <a:cubicBezTo>
                  <a:pt x="1240" y="569"/>
                  <a:pt x="1220" y="723"/>
                  <a:pt x="1144" y="85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12">
            <a:extLst>
              <a:ext uri="{FF2B5EF4-FFF2-40B4-BE49-F238E27FC236}">
                <a16:creationId xmlns:a16="http://schemas.microsoft.com/office/drawing/2014/main" id="{3B845D09-AAAB-4011-B81F-B815D1728430}"/>
              </a:ext>
            </a:extLst>
          </p:cNvPr>
          <p:cNvSpPr>
            <a:spLocks/>
          </p:cNvSpPr>
          <p:nvPr/>
        </p:nvSpPr>
        <p:spPr bwMode="auto">
          <a:xfrm>
            <a:off x="6578412" y="6389086"/>
            <a:ext cx="1695327" cy="1490503"/>
          </a:xfrm>
          <a:custGeom>
            <a:avLst/>
            <a:gdLst>
              <a:gd name="T0" fmla="*/ 936 w 1301"/>
              <a:gd name="T1" fmla="*/ 1065 h 1141"/>
              <a:gd name="T2" fmla="*/ 651 w 1301"/>
              <a:gd name="T3" fmla="*/ 1141 h 1141"/>
              <a:gd name="T4" fmla="*/ 157 w 1301"/>
              <a:gd name="T5" fmla="*/ 856 h 1141"/>
              <a:gd name="T6" fmla="*/ 365 w 1301"/>
              <a:gd name="T7" fmla="*/ 77 h 1141"/>
              <a:gd name="T8" fmla="*/ 650 w 1301"/>
              <a:gd name="T9" fmla="*/ 0 h 1141"/>
              <a:gd name="T10" fmla="*/ 798 w 1301"/>
              <a:gd name="T11" fmla="*/ 20 h 1141"/>
              <a:gd name="T12" fmla="*/ 1144 w 1301"/>
              <a:gd name="T13" fmla="*/ 286 h 1141"/>
              <a:gd name="T14" fmla="*/ 936 w 1301"/>
              <a:gd name="T15" fmla="*/ 1065 h 1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1" h="1141">
                <a:moveTo>
                  <a:pt x="936" y="1065"/>
                </a:moveTo>
                <a:cubicBezTo>
                  <a:pt x="846" y="1116"/>
                  <a:pt x="748" y="1141"/>
                  <a:pt x="651" y="1141"/>
                </a:cubicBezTo>
                <a:cubicBezTo>
                  <a:pt x="454" y="1141"/>
                  <a:pt x="262" y="1039"/>
                  <a:pt x="157" y="856"/>
                </a:cubicBezTo>
                <a:cubicBezTo>
                  <a:pt x="0" y="584"/>
                  <a:pt x="93" y="234"/>
                  <a:pt x="365" y="77"/>
                </a:cubicBezTo>
                <a:cubicBezTo>
                  <a:pt x="453" y="26"/>
                  <a:pt x="551" y="0"/>
                  <a:pt x="650" y="0"/>
                </a:cubicBezTo>
                <a:cubicBezTo>
                  <a:pt x="699" y="0"/>
                  <a:pt x="749" y="7"/>
                  <a:pt x="798" y="20"/>
                </a:cubicBezTo>
                <a:cubicBezTo>
                  <a:pt x="945" y="60"/>
                  <a:pt x="1068" y="154"/>
                  <a:pt x="1144" y="286"/>
                </a:cubicBezTo>
                <a:cubicBezTo>
                  <a:pt x="1301" y="558"/>
                  <a:pt x="1208" y="907"/>
                  <a:pt x="936" y="1065"/>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Rectangle 22">
            <a:extLst>
              <a:ext uri="{FF2B5EF4-FFF2-40B4-BE49-F238E27FC236}">
                <a16:creationId xmlns:a16="http://schemas.microsoft.com/office/drawing/2014/main" id="{500C8CC4-F150-4379-AD99-A4E7B200D28E}"/>
              </a:ext>
            </a:extLst>
          </p:cNvPr>
          <p:cNvSpPr/>
          <p:nvPr/>
        </p:nvSpPr>
        <p:spPr>
          <a:xfrm>
            <a:off x="10945221" y="3008494"/>
            <a:ext cx="4278885" cy="1462388"/>
          </a:xfrm>
          <a:prstGeom prst="rect">
            <a:avLst/>
          </a:prstGeom>
        </p:spPr>
        <p:txBody>
          <a:bodyPr wrap="square">
            <a:spAutoFit/>
          </a:bodyPr>
          <a:lstStyle/>
          <a:p>
            <a:pPr>
              <a:spcBef>
                <a:spcPts val="1200"/>
              </a:spcBef>
            </a:pPr>
            <a:r>
              <a:rPr lang="en-US" altLang="zh-CN" sz="2000" b="1">
                <a:latin typeface="+mj-lt"/>
                <a:ea typeface="Lato Light" panose="020F0502020204030203" pitchFamily="34" charset="0"/>
                <a:cs typeface="Lato Light" panose="020F0502020204030203" pitchFamily="34" charset="0"/>
              </a:rPr>
              <a:t>Simple</a:t>
            </a:r>
            <a:endParaRPr lang="es-ES" altLang="zh-CN" sz="2000" b="1">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ea typeface="Lato Light" panose="020F0502020204030203" pitchFamily="34" charset="0"/>
                <a:cs typeface="Lato Light" panose="020F0502020204030203" pitchFamily="34" charset="0"/>
              </a:rPr>
              <a:t>Lorem ipsum dolor sit amet, feugiat delicata liberavisse id cum</a:t>
            </a:r>
            <a:r>
              <a:rPr lang="en-US" altLang="zh-CN" sz="1100">
                <a:ea typeface="Lato Light" panose="020F0502020204030203" pitchFamily="34" charset="0"/>
                <a:cs typeface="Lato Light" panose="020F0502020204030203" pitchFamily="34" charset="0"/>
              </a:rPr>
              <a:t>. </a:t>
            </a:r>
            <a:r>
              <a:rPr lang="es-ES" altLang="zh-CN" sz="1100">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a:t>
            </a:r>
            <a:endParaRPr lang="es-ES" altLang="zh-CN" sz="1100" dirty="0">
              <a:ea typeface="Lato Light" panose="020F0502020204030203" pitchFamily="34" charset="0"/>
              <a:cs typeface="Lato Light" panose="020F0502020204030203" pitchFamily="34" charset="0"/>
            </a:endParaRPr>
          </a:p>
        </p:txBody>
      </p:sp>
      <p:sp>
        <p:nvSpPr>
          <p:cNvPr id="24" name="Rectangle 23">
            <a:extLst>
              <a:ext uri="{FF2B5EF4-FFF2-40B4-BE49-F238E27FC236}">
                <a16:creationId xmlns:a16="http://schemas.microsoft.com/office/drawing/2014/main" id="{47D41BD5-0AC8-48A3-9C23-39E739BB8E25}"/>
              </a:ext>
            </a:extLst>
          </p:cNvPr>
          <p:cNvSpPr/>
          <p:nvPr/>
        </p:nvSpPr>
        <p:spPr>
          <a:xfrm>
            <a:off x="12064320" y="6456031"/>
            <a:ext cx="4278884" cy="1462388"/>
          </a:xfrm>
          <a:prstGeom prst="rect">
            <a:avLst/>
          </a:prstGeom>
        </p:spPr>
        <p:txBody>
          <a:bodyPr wrap="square">
            <a:spAutoFit/>
          </a:bodyPr>
          <a:lstStyle/>
          <a:p>
            <a:pPr>
              <a:spcBef>
                <a:spcPts val="1200"/>
              </a:spcBef>
            </a:pPr>
            <a:r>
              <a:rPr lang="en-US" altLang="zh-CN" sz="2000" b="1">
                <a:latin typeface="+mj-lt"/>
                <a:ea typeface="Lato Light" panose="020F0502020204030203" pitchFamily="34" charset="0"/>
                <a:cs typeface="Lato Light" panose="020F0502020204030203" pitchFamily="34" charset="0"/>
              </a:rPr>
              <a:t>Powerful</a:t>
            </a:r>
            <a:endParaRPr lang="es-ES" altLang="zh-CN" sz="2000" b="1">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100">
                <a:ea typeface="Lato Light" panose="020F0502020204030203" pitchFamily="34" charset="0"/>
                <a:cs typeface="Lato Light" panose="020F0502020204030203" pitchFamily="34" charset="0"/>
              </a:rPr>
              <a:t>Lorem ipsum dolor sit amet, feugiat delicata liberavisse id cum</a:t>
            </a:r>
            <a:r>
              <a:rPr lang="en-US" altLang="zh-CN" sz="1100">
                <a:ea typeface="Lato Light" panose="020F0502020204030203" pitchFamily="34" charset="0"/>
                <a:cs typeface="Lato Light" panose="020F0502020204030203" pitchFamily="34" charset="0"/>
              </a:rPr>
              <a:t>. </a:t>
            </a:r>
            <a:r>
              <a:rPr lang="es-ES" altLang="zh-CN" sz="1100">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a:t>
            </a:r>
            <a:endParaRPr lang="es-ES" altLang="zh-CN" sz="1100" dirty="0">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01D30786-1472-43BB-80A4-A9AB99F7EF35}"/>
              </a:ext>
            </a:extLst>
          </p:cNvPr>
          <p:cNvSpPr/>
          <p:nvPr/>
        </p:nvSpPr>
        <p:spPr>
          <a:xfrm>
            <a:off x="1944797" y="6456031"/>
            <a:ext cx="4278884" cy="1462388"/>
          </a:xfrm>
          <a:prstGeom prst="rect">
            <a:avLst/>
          </a:prstGeom>
        </p:spPr>
        <p:txBody>
          <a:bodyPr wrap="square">
            <a:spAutoFit/>
          </a:bodyPr>
          <a:lstStyle/>
          <a:p>
            <a:pPr algn="r">
              <a:spcBef>
                <a:spcPts val="1200"/>
              </a:spcBef>
            </a:pPr>
            <a:r>
              <a:rPr lang="en-US" altLang="zh-CN" sz="2000" b="1">
                <a:latin typeface="+mj-lt"/>
                <a:ea typeface="Lato Light" panose="020F0502020204030203" pitchFamily="34" charset="0"/>
                <a:cs typeface="Lato Light" panose="020F0502020204030203" pitchFamily="34" charset="0"/>
              </a:rPr>
              <a:t>Powerful</a:t>
            </a:r>
            <a:endParaRPr lang="es-ES" altLang="zh-CN" sz="2000" b="1">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100">
                <a:ea typeface="Lato Light" panose="020F0502020204030203" pitchFamily="34" charset="0"/>
                <a:cs typeface="Lato Light" panose="020F0502020204030203" pitchFamily="34" charset="0"/>
              </a:rPr>
              <a:t>Lorem ipsum dolor sit amet, feugiat delicata liberavisse id cum</a:t>
            </a:r>
            <a:r>
              <a:rPr lang="en-US" altLang="zh-CN" sz="1100">
                <a:ea typeface="Lato Light" panose="020F0502020204030203" pitchFamily="34" charset="0"/>
                <a:cs typeface="Lato Light" panose="020F0502020204030203" pitchFamily="34" charset="0"/>
              </a:rPr>
              <a:t>. </a:t>
            </a:r>
            <a:r>
              <a:rPr lang="es-ES" altLang="zh-CN" sz="1100">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a:t>
            </a:r>
            <a:endParaRPr lang="es-ES" altLang="zh-CN" sz="1100" dirty="0">
              <a:ea typeface="Lato Light" panose="020F0502020204030203" pitchFamily="34" charset="0"/>
              <a:cs typeface="Lato Light" panose="020F0502020204030203" pitchFamily="34" charset="0"/>
            </a:endParaRPr>
          </a:p>
        </p:txBody>
      </p:sp>
      <p:sp>
        <p:nvSpPr>
          <p:cNvPr id="26" name="Freeform 90">
            <a:extLst>
              <a:ext uri="{FF2B5EF4-FFF2-40B4-BE49-F238E27FC236}">
                <a16:creationId xmlns:a16="http://schemas.microsoft.com/office/drawing/2014/main" id="{B4946F76-4894-472C-8B64-E395BF45241C}"/>
              </a:ext>
            </a:extLst>
          </p:cNvPr>
          <p:cNvSpPr>
            <a:spLocks noEditPoints="1"/>
          </p:cNvSpPr>
          <p:nvPr/>
        </p:nvSpPr>
        <p:spPr bwMode="auto">
          <a:xfrm>
            <a:off x="7148789" y="6857052"/>
            <a:ext cx="554572" cy="554570"/>
          </a:xfrm>
          <a:custGeom>
            <a:avLst/>
            <a:gdLst>
              <a:gd name="T0" fmla="*/ 821008069 w 123"/>
              <a:gd name="T1" fmla="*/ 149275085 h 123"/>
              <a:gd name="T2" fmla="*/ 543783845 w 123"/>
              <a:gd name="T3" fmla="*/ 362524740 h 123"/>
              <a:gd name="T4" fmla="*/ 0 w 123"/>
              <a:gd name="T5" fmla="*/ 575771130 h 123"/>
              <a:gd name="T6" fmla="*/ 245236940 w 123"/>
              <a:gd name="T7" fmla="*/ 852995354 h 123"/>
              <a:gd name="T8" fmla="*/ 330537455 w 123"/>
              <a:gd name="T9" fmla="*/ 1311481949 h 123"/>
              <a:gd name="T10" fmla="*/ 575771130 w 123"/>
              <a:gd name="T11" fmla="*/ 1226181434 h 123"/>
              <a:gd name="T12" fmla="*/ 533122505 w 123"/>
              <a:gd name="T13" fmla="*/ 1098232294 h 123"/>
              <a:gd name="T14" fmla="*/ 533122505 w 123"/>
              <a:gd name="T15" fmla="*/ 810346730 h 123"/>
              <a:gd name="T16" fmla="*/ 543783845 w 123"/>
              <a:gd name="T17" fmla="*/ 789020785 h 123"/>
              <a:gd name="T18" fmla="*/ 554448450 w 123"/>
              <a:gd name="T19" fmla="*/ 778359445 h 123"/>
              <a:gd name="T20" fmla="*/ 565109790 w 123"/>
              <a:gd name="T21" fmla="*/ 778359445 h 123"/>
              <a:gd name="T22" fmla="*/ 821008069 w 123"/>
              <a:gd name="T23" fmla="*/ 1002270439 h 123"/>
              <a:gd name="T24" fmla="*/ 1311481949 w 123"/>
              <a:gd name="T25" fmla="*/ 575771130 h 123"/>
              <a:gd name="T26" fmla="*/ 821008069 w 123"/>
              <a:gd name="T27" fmla="*/ 575771130 h 123"/>
              <a:gd name="T28" fmla="*/ 938295870 w 123"/>
              <a:gd name="T29" fmla="*/ 447821990 h 123"/>
              <a:gd name="T30" fmla="*/ 938295870 w 123"/>
              <a:gd name="T31" fmla="*/ 693058930 h 123"/>
              <a:gd name="T32" fmla="*/ 821008069 w 123"/>
              <a:gd name="T33" fmla="*/ 575771130 h 123"/>
              <a:gd name="T34" fmla="*/ 159936425 w 123"/>
              <a:gd name="T35" fmla="*/ 447821990 h 123"/>
              <a:gd name="T36" fmla="*/ 405173365 w 123"/>
              <a:gd name="T37" fmla="*/ 575771130 h 123"/>
              <a:gd name="T38" fmla="*/ 159936425 w 123"/>
              <a:gd name="T39" fmla="*/ 693058930 h 123"/>
              <a:gd name="T40" fmla="*/ 490473880 w 123"/>
              <a:gd name="T41" fmla="*/ 1226181434 h 123"/>
              <a:gd name="T42" fmla="*/ 330537455 w 123"/>
              <a:gd name="T43" fmla="*/ 852995354 h 123"/>
              <a:gd name="T44" fmla="*/ 330537455 w 123"/>
              <a:gd name="T45" fmla="*/ 778359445 h 123"/>
              <a:gd name="T46" fmla="*/ 458486595 w 123"/>
              <a:gd name="T47" fmla="*/ 778359445 h 123"/>
              <a:gd name="T48" fmla="*/ 447821990 w 123"/>
              <a:gd name="T49" fmla="*/ 1098232294 h 123"/>
              <a:gd name="T50" fmla="*/ 490473880 w 123"/>
              <a:gd name="T51" fmla="*/ 1194194149 h 123"/>
              <a:gd name="T52" fmla="*/ 543783845 w 123"/>
              <a:gd name="T53" fmla="*/ 693058930 h 123"/>
              <a:gd name="T54" fmla="*/ 533122505 w 123"/>
              <a:gd name="T55" fmla="*/ 693058930 h 123"/>
              <a:gd name="T56" fmla="*/ 533122505 w 123"/>
              <a:gd name="T57" fmla="*/ 447821990 h 123"/>
              <a:gd name="T58" fmla="*/ 757033500 w 123"/>
              <a:gd name="T59" fmla="*/ 362524740 h 123"/>
              <a:gd name="T60" fmla="*/ 757033500 w 123"/>
              <a:gd name="T61" fmla="*/ 778359445 h 123"/>
              <a:gd name="T62" fmla="*/ 1023596385 w 123"/>
              <a:gd name="T63" fmla="*/ 1066245009 h 123"/>
              <a:gd name="T64" fmla="*/ 938295870 w 123"/>
              <a:gd name="T65" fmla="*/ 778359445 h 123"/>
              <a:gd name="T66" fmla="*/ 938295870 w 123"/>
              <a:gd name="T67" fmla="*/ 362524740 h 123"/>
              <a:gd name="T68" fmla="*/ 1023596385 w 123"/>
              <a:gd name="T69" fmla="*/ 85300515 h 123"/>
              <a:gd name="T70" fmla="*/ 1023596385 w 123"/>
              <a:gd name="T71" fmla="*/ 1066245009 h 123"/>
              <a:gd name="T72" fmla="*/ 1023596385 w 123"/>
              <a:gd name="T73" fmla="*/ 1066245009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accent1"/>
          </a:solidFill>
          <a:ln>
            <a:noFill/>
          </a:ln>
        </p:spPr>
        <p:txBody>
          <a:bodyPr/>
          <a:lstStyle/>
          <a:p>
            <a:endParaRPr lang="id-ID">
              <a:solidFill>
                <a:schemeClr val="bg1"/>
              </a:solidFill>
            </a:endParaRPr>
          </a:p>
        </p:txBody>
      </p:sp>
      <p:grpSp>
        <p:nvGrpSpPr>
          <p:cNvPr id="27" name="Group 26">
            <a:extLst>
              <a:ext uri="{FF2B5EF4-FFF2-40B4-BE49-F238E27FC236}">
                <a16:creationId xmlns:a16="http://schemas.microsoft.com/office/drawing/2014/main" id="{8F209D33-68E7-415B-A8D2-7D3BE6BC0CB3}"/>
              </a:ext>
            </a:extLst>
          </p:cNvPr>
          <p:cNvGrpSpPr/>
          <p:nvPr/>
        </p:nvGrpSpPr>
        <p:grpSpPr>
          <a:xfrm>
            <a:off x="8866830" y="3873760"/>
            <a:ext cx="554338" cy="554334"/>
            <a:chOff x="8783638" y="3568701"/>
            <a:chExt cx="360363" cy="360363"/>
          </a:xfrm>
          <a:solidFill>
            <a:schemeClr val="accent1"/>
          </a:solidFill>
        </p:grpSpPr>
        <p:sp>
          <p:nvSpPr>
            <p:cNvPr id="28" name="Freeform 99">
              <a:extLst>
                <a:ext uri="{FF2B5EF4-FFF2-40B4-BE49-F238E27FC236}">
                  <a16:creationId xmlns:a16="http://schemas.microsoft.com/office/drawing/2014/main" id="{767BD534-3D5C-4FD0-A36D-BAEB827768CA}"/>
                </a:ext>
              </a:extLst>
            </p:cNvPr>
            <p:cNvSpPr>
              <a:spLocks noEditPoints="1"/>
            </p:cNvSpPr>
            <p:nvPr/>
          </p:nvSpPr>
          <p:spPr bwMode="auto">
            <a:xfrm>
              <a:off x="8783638" y="3568701"/>
              <a:ext cx="360363" cy="360363"/>
            </a:xfrm>
            <a:custGeom>
              <a:avLst/>
              <a:gdLst/>
              <a:ahLst/>
              <a:cxnLst>
                <a:cxn ang="0">
                  <a:pos x="80" y="38"/>
                </a:cxn>
                <a:cxn ang="0">
                  <a:pos x="62" y="0"/>
                </a:cxn>
                <a:cxn ang="0">
                  <a:pos x="35" y="39"/>
                </a:cxn>
                <a:cxn ang="0">
                  <a:pos x="31" y="41"/>
                </a:cxn>
                <a:cxn ang="0">
                  <a:pos x="12" y="38"/>
                </a:cxn>
                <a:cxn ang="0">
                  <a:pos x="0" y="111"/>
                </a:cxn>
                <a:cxn ang="0">
                  <a:pos x="23" y="123"/>
                </a:cxn>
                <a:cxn ang="0">
                  <a:pos x="34" y="116"/>
                </a:cxn>
                <a:cxn ang="0">
                  <a:pos x="35" y="116"/>
                </a:cxn>
                <a:cxn ang="0">
                  <a:pos x="73" y="123"/>
                </a:cxn>
                <a:cxn ang="0">
                  <a:pos x="108" y="115"/>
                </a:cxn>
                <a:cxn ang="0">
                  <a:pos x="110" y="104"/>
                </a:cxn>
                <a:cxn ang="0">
                  <a:pos x="116" y="84"/>
                </a:cxn>
                <a:cxn ang="0">
                  <a:pos x="120" y="64"/>
                </a:cxn>
                <a:cxn ang="0">
                  <a:pos x="123" y="55"/>
                </a:cxn>
                <a:cxn ang="0">
                  <a:pos x="112" y="40"/>
                </a:cxn>
                <a:cxn ang="0">
                  <a:pos x="23" y="115"/>
                </a:cxn>
                <a:cxn ang="0">
                  <a:pos x="8" y="111"/>
                </a:cxn>
                <a:cxn ang="0">
                  <a:pos x="12" y="46"/>
                </a:cxn>
                <a:cxn ang="0">
                  <a:pos x="27" y="50"/>
                </a:cxn>
                <a:cxn ang="0">
                  <a:pos x="115" y="56"/>
                </a:cxn>
                <a:cxn ang="0">
                  <a:pos x="100" y="61"/>
                </a:cxn>
                <a:cxn ang="0">
                  <a:pos x="100" y="65"/>
                </a:cxn>
                <a:cxn ang="0">
                  <a:pos x="114" y="72"/>
                </a:cxn>
                <a:cxn ang="0">
                  <a:pos x="96" y="81"/>
                </a:cxn>
                <a:cxn ang="0">
                  <a:pos x="96" y="84"/>
                </a:cxn>
                <a:cxn ang="0">
                  <a:pos x="109" y="92"/>
                </a:cxn>
                <a:cxn ang="0">
                  <a:pos x="92" y="100"/>
                </a:cxn>
                <a:cxn ang="0">
                  <a:pos x="92" y="104"/>
                </a:cxn>
                <a:cxn ang="0">
                  <a:pos x="102" y="109"/>
                </a:cxn>
                <a:cxn ang="0">
                  <a:pos x="94" y="115"/>
                </a:cxn>
                <a:cxn ang="0">
                  <a:pos x="52" y="113"/>
                </a:cxn>
                <a:cxn ang="0">
                  <a:pos x="31" y="105"/>
                </a:cxn>
                <a:cxn ang="0">
                  <a:pos x="34" y="48"/>
                </a:cxn>
                <a:cxn ang="0">
                  <a:pos x="58" y="11"/>
                </a:cxn>
                <a:cxn ang="0">
                  <a:pos x="73" y="26"/>
                </a:cxn>
                <a:cxn ang="0">
                  <a:pos x="111" y="47"/>
                </a:cxn>
                <a:cxn ang="0">
                  <a:pos x="115" y="56"/>
                </a:cxn>
                <a:cxn ang="0">
                  <a:pos x="115" y="56"/>
                </a:cxn>
              </a:cxnLst>
              <a:rect l="0" t="0" r="r" b="b"/>
              <a:pathLst>
                <a:path w="123" h="123">
                  <a:moveTo>
                    <a:pt x="112" y="40"/>
                  </a:moveTo>
                  <a:cubicBezTo>
                    <a:pt x="107" y="39"/>
                    <a:pt x="96" y="39"/>
                    <a:pt x="80" y="38"/>
                  </a:cubicBezTo>
                  <a:cubicBezTo>
                    <a:pt x="80" y="35"/>
                    <a:pt x="81" y="32"/>
                    <a:pt x="81" y="26"/>
                  </a:cubicBezTo>
                  <a:cubicBezTo>
                    <a:pt x="81" y="12"/>
                    <a:pt x="71" y="0"/>
                    <a:pt x="62" y="0"/>
                  </a:cubicBezTo>
                  <a:cubicBezTo>
                    <a:pt x="55" y="0"/>
                    <a:pt x="50" y="5"/>
                    <a:pt x="50" y="11"/>
                  </a:cubicBezTo>
                  <a:cubicBezTo>
                    <a:pt x="50" y="19"/>
                    <a:pt x="48" y="32"/>
                    <a:pt x="35" y="39"/>
                  </a:cubicBezTo>
                  <a:cubicBezTo>
                    <a:pt x="34" y="40"/>
                    <a:pt x="31" y="41"/>
                    <a:pt x="31" y="41"/>
                  </a:cubicBezTo>
                  <a:cubicBezTo>
                    <a:pt x="31" y="41"/>
                    <a:pt x="31" y="41"/>
                    <a:pt x="31" y="41"/>
                  </a:cubicBezTo>
                  <a:cubicBezTo>
                    <a:pt x="29" y="40"/>
                    <a:pt x="26" y="38"/>
                    <a:pt x="23" y="38"/>
                  </a:cubicBezTo>
                  <a:cubicBezTo>
                    <a:pt x="12" y="38"/>
                    <a:pt x="12" y="38"/>
                    <a:pt x="12" y="38"/>
                  </a:cubicBezTo>
                  <a:cubicBezTo>
                    <a:pt x="6" y="38"/>
                    <a:pt x="0" y="43"/>
                    <a:pt x="0" y="50"/>
                  </a:cubicBezTo>
                  <a:cubicBezTo>
                    <a:pt x="0" y="111"/>
                    <a:pt x="0" y="111"/>
                    <a:pt x="0" y="111"/>
                  </a:cubicBezTo>
                  <a:cubicBezTo>
                    <a:pt x="0" y="118"/>
                    <a:pt x="6" y="123"/>
                    <a:pt x="12" y="123"/>
                  </a:cubicBezTo>
                  <a:cubicBezTo>
                    <a:pt x="23" y="123"/>
                    <a:pt x="23" y="123"/>
                    <a:pt x="23" y="123"/>
                  </a:cubicBezTo>
                  <a:cubicBezTo>
                    <a:pt x="28" y="123"/>
                    <a:pt x="32" y="120"/>
                    <a:pt x="34" y="116"/>
                  </a:cubicBezTo>
                  <a:cubicBezTo>
                    <a:pt x="34" y="116"/>
                    <a:pt x="34" y="116"/>
                    <a:pt x="34" y="116"/>
                  </a:cubicBezTo>
                  <a:cubicBezTo>
                    <a:pt x="34" y="116"/>
                    <a:pt x="34" y="116"/>
                    <a:pt x="35" y="116"/>
                  </a:cubicBezTo>
                  <a:cubicBezTo>
                    <a:pt x="35" y="116"/>
                    <a:pt x="35" y="116"/>
                    <a:pt x="35" y="116"/>
                  </a:cubicBezTo>
                  <a:cubicBezTo>
                    <a:pt x="37" y="117"/>
                    <a:pt x="41" y="118"/>
                    <a:pt x="50" y="120"/>
                  </a:cubicBezTo>
                  <a:cubicBezTo>
                    <a:pt x="52" y="121"/>
                    <a:pt x="63" y="123"/>
                    <a:pt x="73" y="123"/>
                  </a:cubicBezTo>
                  <a:cubicBezTo>
                    <a:pt x="94" y="123"/>
                    <a:pt x="94" y="123"/>
                    <a:pt x="94" y="123"/>
                  </a:cubicBezTo>
                  <a:cubicBezTo>
                    <a:pt x="101" y="123"/>
                    <a:pt x="105" y="120"/>
                    <a:pt x="108" y="115"/>
                  </a:cubicBezTo>
                  <a:cubicBezTo>
                    <a:pt x="108" y="115"/>
                    <a:pt x="109" y="114"/>
                    <a:pt x="110" y="111"/>
                  </a:cubicBezTo>
                  <a:cubicBezTo>
                    <a:pt x="110" y="109"/>
                    <a:pt x="110" y="107"/>
                    <a:pt x="110" y="104"/>
                  </a:cubicBezTo>
                  <a:cubicBezTo>
                    <a:pt x="114" y="102"/>
                    <a:pt x="115" y="97"/>
                    <a:pt x="116" y="95"/>
                  </a:cubicBezTo>
                  <a:cubicBezTo>
                    <a:pt x="118" y="90"/>
                    <a:pt x="117" y="87"/>
                    <a:pt x="116" y="84"/>
                  </a:cubicBezTo>
                  <a:cubicBezTo>
                    <a:pt x="118" y="82"/>
                    <a:pt x="120" y="79"/>
                    <a:pt x="121" y="73"/>
                  </a:cubicBezTo>
                  <a:cubicBezTo>
                    <a:pt x="122" y="70"/>
                    <a:pt x="121" y="67"/>
                    <a:pt x="120" y="64"/>
                  </a:cubicBezTo>
                  <a:cubicBezTo>
                    <a:pt x="122" y="62"/>
                    <a:pt x="123" y="59"/>
                    <a:pt x="123" y="56"/>
                  </a:cubicBezTo>
                  <a:cubicBezTo>
                    <a:pt x="123" y="55"/>
                    <a:pt x="123" y="55"/>
                    <a:pt x="123" y="55"/>
                  </a:cubicBezTo>
                  <a:cubicBezTo>
                    <a:pt x="123" y="55"/>
                    <a:pt x="123" y="54"/>
                    <a:pt x="123" y="53"/>
                  </a:cubicBezTo>
                  <a:cubicBezTo>
                    <a:pt x="123" y="48"/>
                    <a:pt x="120" y="42"/>
                    <a:pt x="112" y="40"/>
                  </a:cubicBezTo>
                  <a:close/>
                  <a:moveTo>
                    <a:pt x="27" y="111"/>
                  </a:moveTo>
                  <a:cubicBezTo>
                    <a:pt x="27" y="113"/>
                    <a:pt x="26" y="115"/>
                    <a:pt x="23" y="115"/>
                  </a:cubicBezTo>
                  <a:cubicBezTo>
                    <a:pt x="12" y="115"/>
                    <a:pt x="12" y="115"/>
                    <a:pt x="12" y="115"/>
                  </a:cubicBezTo>
                  <a:cubicBezTo>
                    <a:pt x="10" y="115"/>
                    <a:pt x="8" y="113"/>
                    <a:pt x="8" y="111"/>
                  </a:cubicBezTo>
                  <a:cubicBezTo>
                    <a:pt x="8" y="50"/>
                    <a:pt x="8" y="50"/>
                    <a:pt x="8" y="50"/>
                  </a:cubicBezTo>
                  <a:cubicBezTo>
                    <a:pt x="8" y="48"/>
                    <a:pt x="10" y="46"/>
                    <a:pt x="12" y="46"/>
                  </a:cubicBezTo>
                  <a:cubicBezTo>
                    <a:pt x="23" y="46"/>
                    <a:pt x="23" y="46"/>
                    <a:pt x="23" y="46"/>
                  </a:cubicBezTo>
                  <a:cubicBezTo>
                    <a:pt x="26" y="46"/>
                    <a:pt x="27" y="48"/>
                    <a:pt x="27" y="50"/>
                  </a:cubicBezTo>
                  <a:lnTo>
                    <a:pt x="27" y="111"/>
                  </a:lnTo>
                  <a:close/>
                  <a:moveTo>
                    <a:pt x="115" y="56"/>
                  </a:moveTo>
                  <a:cubicBezTo>
                    <a:pt x="115" y="58"/>
                    <a:pt x="114" y="61"/>
                    <a:pt x="108" y="61"/>
                  </a:cubicBezTo>
                  <a:cubicBezTo>
                    <a:pt x="100" y="61"/>
                    <a:pt x="100" y="61"/>
                    <a:pt x="100" y="61"/>
                  </a:cubicBezTo>
                  <a:cubicBezTo>
                    <a:pt x="99" y="61"/>
                    <a:pt x="98" y="62"/>
                    <a:pt x="98" y="63"/>
                  </a:cubicBezTo>
                  <a:cubicBezTo>
                    <a:pt x="98" y="64"/>
                    <a:pt x="99" y="65"/>
                    <a:pt x="100" y="65"/>
                  </a:cubicBezTo>
                  <a:cubicBezTo>
                    <a:pt x="108" y="65"/>
                    <a:pt x="108" y="65"/>
                    <a:pt x="108" y="65"/>
                  </a:cubicBezTo>
                  <a:cubicBezTo>
                    <a:pt x="113" y="65"/>
                    <a:pt x="114" y="70"/>
                    <a:pt x="114" y="72"/>
                  </a:cubicBezTo>
                  <a:cubicBezTo>
                    <a:pt x="113" y="75"/>
                    <a:pt x="112" y="81"/>
                    <a:pt x="105" y="81"/>
                  </a:cubicBezTo>
                  <a:cubicBezTo>
                    <a:pt x="96" y="81"/>
                    <a:pt x="96" y="81"/>
                    <a:pt x="96" y="81"/>
                  </a:cubicBezTo>
                  <a:cubicBezTo>
                    <a:pt x="95" y="81"/>
                    <a:pt x="94" y="81"/>
                    <a:pt x="94" y="82"/>
                  </a:cubicBezTo>
                  <a:cubicBezTo>
                    <a:pt x="94" y="83"/>
                    <a:pt x="95" y="84"/>
                    <a:pt x="96" y="84"/>
                  </a:cubicBezTo>
                  <a:cubicBezTo>
                    <a:pt x="104" y="84"/>
                    <a:pt x="104" y="84"/>
                    <a:pt x="104" y="84"/>
                  </a:cubicBezTo>
                  <a:cubicBezTo>
                    <a:pt x="110" y="84"/>
                    <a:pt x="110" y="89"/>
                    <a:pt x="109" y="92"/>
                  </a:cubicBezTo>
                  <a:cubicBezTo>
                    <a:pt x="108" y="96"/>
                    <a:pt x="107" y="100"/>
                    <a:pt x="99" y="100"/>
                  </a:cubicBezTo>
                  <a:cubicBezTo>
                    <a:pt x="92" y="100"/>
                    <a:pt x="92" y="100"/>
                    <a:pt x="92" y="100"/>
                  </a:cubicBezTo>
                  <a:cubicBezTo>
                    <a:pt x="91" y="100"/>
                    <a:pt x="90" y="101"/>
                    <a:pt x="90" y="102"/>
                  </a:cubicBezTo>
                  <a:cubicBezTo>
                    <a:pt x="90" y="103"/>
                    <a:pt x="91" y="104"/>
                    <a:pt x="92" y="104"/>
                  </a:cubicBezTo>
                  <a:cubicBezTo>
                    <a:pt x="98" y="104"/>
                    <a:pt x="98" y="104"/>
                    <a:pt x="98" y="104"/>
                  </a:cubicBezTo>
                  <a:cubicBezTo>
                    <a:pt x="103" y="104"/>
                    <a:pt x="103" y="108"/>
                    <a:pt x="102" y="109"/>
                  </a:cubicBezTo>
                  <a:cubicBezTo>
                    <a:pt x="102" y="110"/>
                    <a:pt x="101" y="112"/>
                    <a:pt x="101" y="112"/>
                  </a:cubicBezTo>
                  <a:cubicBezTo>
                    <a:pt x="100" y="114"/>
                    <a:pt x="98" y="115"/>
                    <a:pt x="94" y="115"/>
                  </a:cubicBezTo>
                  <a:cubicBezTo>
                    <a:pt x="73" y="115"/>
                    <a:pt x="73" y="115"/>
                    <a:pt x="73" y="115"/>
                  </a:cubicBezTo>
                  <a:cubicBezTo>
                    <a:pt x="63" y="115"/>
                    <a:pt x="52" y="113"/>
                    <a:pt x="52" y="113"/>
                  </a:cubicBezTo>
                  <a:cubicBezTo>
                    <a:pt x="36" y="109"/>
                    <a:pt x="35" y="109"/>
                    <a:pt x="34" y="108"/>
                  </a:cubicBezTo>
                  <a:cubicBezTo>
                    <a:pt x="34" y="108"/>
                    <a:pt x="31" y="108"/>
                    <a:pt x="31" y="105"/>
                  </a:cubicBezTo>
                  <a:cubicBezTo>
                    <a:pt x="31" y="52"/>
                    <a:pt x="31" y="52"/>
                    <a:pt x="31" y="52"/>
                  </a:cubicBezTo>
                  <a:cubicBezTo>
                    <a:pt x="31" y="50"/>
                    <a:pt x="32" y="49"/>
                    <a:pt x="34" y="48"/>
                  </a:cubicBezTo>
                  <a:cubicBezTo>
                    <a:pt x="34" y="48"/>
                    <a:pt x="35" y="48"/>
                    <a:pt x="35" y="48"/>
                  </a:cubicBezTo>
                  <a:cubicBezTo>
                    <a:pt x="52" y="40"/>
                    <a:pt x="58" y="25"/>
                    <a:pt x="58" y="11"/>
                  </a:cubicBezTo>
                  <a:cubicBezTo>
                    <a:pt x="58" y="10"/>
                    <a:pt x="59" y="8"/>
                    <a:pt x="62" y="8"/>
                  </a:cubicBezTo>
                  <a:cubicBezTo>
                    <a:pt x="66" y="8"/>
                    <a:pt x="73" y="16"/>
                    <a:pt x="73" y="26"/>
                  </a:cubicBezTo>
                  <a:cubicBezTo>
                    <a:pt x="73" y="35"/>
                    <a:pt x="73" y="37"/>
                    <a:pt x="69" y="46"/>
                  </a:cubicBezTo>
                  <a:cubicBezTo>
                    <a:pt x="108" y="46"/>
                    <a:pt x="107" y="47"/>
                    <a:pt x="111" y="47"/>
                  </a:cubicBezTo>
                  <a:cubicBezTo>
                    <a:pt x="115" y="49"/>
                    <a:pt x="115" y="52"/>
                    <a:pt x="115" y="53"/>
                  </a:cubicBezTo>
                  <a:cubicBezTo>
                    <a:pt x="115" y="55"/>
                    <a:pt x="115" y="54"/>
                    <a:pt x="115" y="56"/>
                  </a:cubicBezTo>
                  <a:close/>
                  <a:moveTo>
                    <a:pt x="115" y="56"/>
                  </a:moveTo>
                  <a:cubicBezTo>
                    <a:pt x="115" y="56"/>
                    <a:pt x="115" y="56"/>
                    <a:pt x="115" y="56"/>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29" name="Freeform 100">
              <a:extLst>
                <a:ext uri="{FF2B5EF4-FFF2-40B4-BE49-F238E27FC236}">
                  <a16:creationId xmlns:a16="http://schemas.microsoft.com/office/drawing/2014/main" id="{E16FF144-8F3D-485D-993E-3E72381E5F50}"/>
                </a:ext>
              </a:extLst>
            </p:cNvPr>
            <p:cNvSpPr>
              <a:spLocks noEditPoints="1"/>
            </p:cNvSpPr>
            <p:nvPr/>
          </p:nvSpPr>
          <p:spPr bwMode="auto">
            <a:xfrm>
              <a:off x="8818563" y="3862388"/>
              <a:ext cx="33338" cy="31750"/>
            </a:xfrm>
            <a:custGeom>
              <a:avLst/>
              <a:gdLst/>
              <a:ahLst/>
              <a:cxnLst>
                <a:cxn ang="0">
                  <a:pos x="6" y="0"/>
                </a:cxn>
                <a:cxn ang="0">
                  <a:pos x="0" y="5"/>
                </a:cxn>
                <a:cxn ang="0">
                  <a:pos x="6" y="11"/>
                </a:cxn>
                <a:cxn ang="0">
                  <a:pos x="11" y="5"/>
                </a:cxn>
                <a:cxn ang="0">
                  <a:pos x="6" y="0"/>
                </a:cxn>
                <a:cxn ang="0">
                  <a:pos x="6" y="7"/>
                </a:cxn>
                <a:cxn ang="0">
                  <a:pos x="4" y="5"/>
                </a:cxn>
                <a:cxn ang="0">
                  <a:pos x="6" y="4"/>
                </a:cxn>
                <a:cxn ang="0">
                  <a:pos x="8" y="5"/>
                </a:cxn>
                <a:cxn ang="0">
                  <a:pos x="6" y="7"/>
                </a:cxn>
                <a:cxn ang="0">
                  <a:pos x="6" y="7"/>
                </a:cxn>
                <a:cxn ang="0">
                  <a:pos x="6" y="7"/>
                </a:cxn>
              </a:cxnLst>
              <a:rect l="0" t="0" r="r" b="b"/>
              <a:pathLst>
                <a:path w="11" h="11">
                  <a:moveTo>
                    <a:pt x="6" y="0"/>
                  </a:moveTo>
                  <a:cubicBezTo>
                    <a:pt x="2" y="0"/>
                    <a:pt x="0" y="2"/>
                    <a:pt x="0" y="5"/>
                  </a:cubicBezTo>
                  <a:cubicBezTo>
                    <a:pt x="0" y="9"/>
                    <a:pt x="2" y="11"/>
                    <a:pt x="6" y="11"/>
                  </a:cubicBezTo>
                  <a:cubicBezTo>
                    <a:pt x="9" y="11"/>
                    <a:pt x="11" y="9"/>
                    <a:pt x="11" y="5"/>
                  </a:cubicBezTo>
                  <a:cubicBezTo>
                    <a:pt x="11" y="2"/>
                    <a:pt x="9" y="0"/>
                    <a:pt x="6" y="0"/>
                  </a:cubicBezTo>
                  <a:close/>
                  <a:moveTo>
                    <a:pt x="6" y="7"/>
                  </a:moveTo>
                  <a:cubicBezTo>
                    <a:pt x="5" y="7"/>
                    <a:pt x="4" y="6"/>
                    <a:pt x="4" y="5"/>
                  </a:cubicBezTo>
                  <a:cubicBezTo>
                    <a:pt x="4" y="4"/>
                    <a:pt x="5" y="4"/>
                    <a:pt x="6" y="4"/>
                  </a:cubicBezTo>
                  <a:cubicBezTo>
                    <a:pt x="7" y="4"/>
                    <a:pt x="8" y="4"/>
                    <a:pt x="8" y="5"/>
                  </a:cubicBezTo>
                  <a:cubicBezTo>
                    <a:pt x="8" y="6"/>
                    <a:pt x="7" y="7"/>
                    <a:pt x="6" y="7"/>
                  </a:cubicBezTo>
                  <a:close/>
                  <a:moveTo>
                    <a:pt x="6" y="7"/>
                  </a:moveTo>
                  <a:cubicBezTo>
                    <a:pt x="6" y="7"/>
                    <a:pt x="6" y="7"/>
                    <a:pt x="6" y="7"/>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grpSp>
        <p:nvGrpSpPr>
          <p:cNvPr id="30" name="Group 29">
            <a:extLst>
              <a:ext uri="{FF2B5EF4-FFF2-40B4-BE49-F238E27FC236}">
                <a16:creationId xmlns:a16="http://schemas.microsoft.com/office/drawing/2014/main" id="{7F34D71E-18DB-4FA6-A57B-38B0FC5489E2}"/>
              </a:ext>
            </a:extLst>
          </p:cNvPr>
          <p:cNvGrpSpPr/>
          <p:nvPr/>
        </p:nvGrpSpPr>
        <p:grpSpPr>
          <a:xfrm>
            <a:off x="10544848" y="6910058"/>
            <a:ext cx="554338" cy="554334"/>
            <a:chOff x="2270125" y="3568701"/>
            <a:chExt cx="360363" cy="360363"/>
          </a:xfrm>
          <a:solidFill>
            <a:schemeClr val="accent1"/>
          </a:solidFill>
        </p:grpSpPr>
        <p:sp>
          <p:nvSpPr>
            <p:cNvPr id="31" name="Freeform 102">
              <a:extLst>
                <a:ext uri="{FF2B5EF4-FFF2-40B4-BE49-F238E27FC236}">
                  <a16:creationId xmlns:a16="http://schemas.microsoft.com/office/drawing/2014/main" id="{5E50A0E0-29EF-4EBB-9EA2-FBA5D0570515}"/>
                </a:ext>
              </a:extLst>
            </p:cNvPr>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32" name="Freeform 103">
              <a:extLst>
                <a:ext uri="{FF2B5EF4-FFF2-40B4-BE49-F238E27FC236}">
                  <a16:creationId xmlns:a16="http://schemas.microsoft.com/office/drawing/2014/main" id="{CC6C7455-59F2-447B-A854-3D3852BCD4D4}"/>
                </a:ext>
              </a:extLst>
            </p:cNvPr>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sp>
          <p:nvSpPr>
            <p:cNvPr id="33" name="Freeform 104">
              <a:extLst>
                <a:ext uri="{FF2B5EF4-FFF2-40B4-BE49-F238E27FC236}">
                  <a16:creationId xmlns:a16="http://schemas.microsoft.com/office/drawing/2014/main" id="{01AF3A74-D0E2-44BB-9C1C-8CAFAFB713FC}"/>
                </a:ext>
              </a:extLst>
            </p:cNvPr>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solidFill>
                  <a:schemeClr val="bg1"/>
                </a:solidFill>
                <a:latin typeface="+mn-lt"/>
                <a:ea typeface="+mn-ea"/>
              </a:endParaRPr>
            </a:p>
          </p:txBody>
        </p:sp>
      </p:grpSp>
      <p:sp>
        <p:nvSpPr>
          <p:cNvPr id="34" name="TextBox 3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8BB8553B-A967-4796-866D-BEF1F99023FF}"/>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Process Diagram</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spTree>
    <p:extLst>
      <p:ext uri="{BB962C8B-B14F-4D97-AF65-F5344CB8AC3E}">
        <p14:creationId xmlns:p14="http://schemas.microsoft.com/office/powerpoint/2010/main" val="704375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4"/>
                                        </p:tgtEl>
                                        <p:attrNameLst>
                                          <p:attrName>style.visibility</p:attrName>
                                        </p:attrNameLst>
                                      </p:cBhvr>
                                      <p:to>
                                        <p:strVal val="visible"/>
                                      </p:to>
                                    </p:set>
                                    <p:anim to="" calcmode="lin" valueType="num">
                                      <p:cBhvr>
                                        <p:cTn id="7" dur="750" fill="hold">
                                          <p:stCondLst>
                                            <p:cond delay="0"/>
                                          </p:stCondLst>
                                        </p:cTn>
                                        <p:tgtEl>
                                          <p:spTgt spid="3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4"/>
                                        </p:tgtEl>
                                      </p:cBhvr>
                                    </p:animEffect>
                                  </p:childTnLst>
                                </p:cTn>
                              </p:par>
                            </p:childTnLst>
                          </p:cTn>
                        </p:par>
                        <p:par>
                          <p:cTn id="9" fill="hold">
                            <p:stCondLst>
                              <p:cond delay="1043"/>
                            </p:stCondLst>
                            <p:childTnLst>
                              <p:par>
                                <p:cTn id="10" presetID="31" presetClass="entr" presetSubtype="0" fill="hold" nodeType="after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1000" fill="hold"/>
                                        <p:tgtEl>
                                          <p:spTgt spid="38"/>
                                        </p:tgtEl>
                                        <p:attrNameLst>
                                          <p:attrName>ppt_w</p:attrName>
                                        </p:attrNameLst>
                                      </p:cBhvr>
                                      <p:tavLst>
                                        <p:tav tm="0">
                                          <p:val>
                                            <p:fltVal val="0"/>
                                          </p:val>
                                        </p:tav>
                                        <p:tav tm="100000">
                                          <p:val>
                                            <p:strVal val="#ppt_w"/>
                                          </p:val>
                                        </p:tav>
                                      </p:tavLst>
                                    </p:anim>
                                    <p:anim calcmode="lin" valueType="num">
                                      <p:cBhvr>
                                        <p:cTn id="13" dur="1000" fill="hold"/>
                                        <p:tgtEl>
                                          <p:spTgt spid="38"/>
                                        </p:tgtEl>
                                        <p:attrNameLst>
                                          <p:attrName>ppt_h</p:attrName>
                                        </p:attrNameLst>
                                      </p:cBhvr>
                                      <p:tavLst>
                                        <p:tav tm="0">
                                          <p:val>
                                            <p:fltVal val="0"/>
                                          </p:val>
                                        </p:tav>
                                        <p:tav tm="100000">
                                          <p:val>
                                            <p:strVal val="#ppt_h"/>
                                          </p:val>
                                        </p:tav>
                                      </p:tavLst>
                                    </p:anim>
                                    <p:anim calcmode="lin" valueType="num">
                                      <p:cBhvr>
                                        <p:cTn id="14" dur="1000" fill="hold"/>
                                        <p:tgtEl>
                                          <p:spTgt spid="38"/>
                                        </p:tgtEl>
                                        <p:attrNameLst>
                                          <p:attrName>style.rotation</p:attrName>
                                        </p:attrNameLst>
                                      </p:cBhvr>
                                      <p:tavLst>
                                        <p:tav tm="0">
                                          <p:val>
                                            <p:fltVal val="90"/>
                                          </p:val>
                                        </p:tav>
                                        <p:tav tm="100000">
                                          <p:val>
                                            <p:fltVal val="0"/>
                                          </p:val>
                                        </p:tav>
                                      </p:tavLst>
                                    </p:anim>
                                    <p:animEffect transition="in" filter="fade">
                                      <p:cBhvr>
                                        <p:cTn id="15" dur="1000"/>
                                        <p:tgtEl>
                                          <p:spTgt spid="38"/>
                                        </p:tgtEl>
                                      </p:cBhvr>
                                    </p:animEffect>
                                  </p:childTnLst>
                                </p:cTn>
                              </p:par>
                            </p:childTnLst>
                          </p:cTn>
                        </p:par>
                        <p:par>
                          <p:cTn id="16" fill="hold">
                            <p:stCondLst>
                              <p:cond delay="2043"/>
                            </p:stCondLst>
                            <p:childTnLst>
                              <p:par>
                                <p:cTn id="17" presetID="0" presetClass="entr" presetSubtype="0" fill="hold" grpId="0" nodeType="afterEffect">
                                  <p:stCondLst>
                                    <p:cond delay="0"/>
                                  </p:stCondLst>
                                  <p:childTnLst>
                                    <p:set>
                                      <p:cBhvr>
                                        <p:cTn id="18" dur="700" fill="hold">
                                          <p:stCondLst>
                                            <p:cond delay="0"/>
                                          </p:stCondLst>
                                        </p:cTn>
                                        <p:tgtEl>
                                          <p:spTgt spid="4"/>
                                        </p:tgtEl>
                                        <p:attrNameLst>
                                          <p:attrName>style.visibility</p:attrName>
                                        </p:attrNameLst>
                                      </p:cBhvr>
                                      <p:to>
                                        <p:strVal val="visible"/>
                                      </p:to>
                                    </p:set>
                                    <p:anim to="" calcmode="lin" valueType="num">
                                      <p:cBhvr>
                                        <p:cTn id="19" dur="700" fill="hold">
                                          <p:stCondLst>
                                            <p:cond delay="0"/>
                                          </p:stCondLst>
                                        </p:cTn>
                                        <p:tgtEl>
                                          <p:spTgt spid="4"/>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4"/>
                                        </p:tgtEl>
                                        <p:attrNameLst>
                                          <p:attrName>ppt_w</p:attrName>
                                        </p:attrNameLst>
                                      </p:cBhvr>
                                      <p:tavLst>
                                        <p:tav tm="0" fmla="#ppt_w-#ppt_w*((1.5-1.5*$)^3-(1.5-1.5*$)^2)">
                                          <p:val>
                                            <p:strVal val="0"/>
                                          </p:val>
                                        </p:tav>
                                        <p:tav tm="100000">
                                          <p:val>
                                            <p:strVal val="1"/>
                                          </p:val>
                                        </p:tav>
                                      </p:tavLst>
                                    </p:anim>
                                  </p:childTnLst>
                                </p:cTn>
                              </p:par>
                              <p:par>
                                <p:cTn id="21" presetID="0" presetClass="entr" presetSubtype="0" fill="hold" nodeType="withEffect">
                                  <p:stCondLst>
                                    <p:cond delay="0"/>
                                  </p:stCondLst>
                                  <p:childTnLst>
                                    <p:set>
                                      <p:cBhvr>
                                        <p:cTn id="22" dur="700" fill="hold">
                                          <p:stCondLst>
                                            <p:cond delay="0"/>
                                          </p:stCondLst>
                                        </p:cTn>
                                        <p:tgtEl>
                                          <p:spTgt spid="27"/>
                                        </p:tgtEl>
                                        <p:attrNameLst>
                                          <p:attrName>style.visibility</p:attrName>
                                        </p:attrNameLst>
                                      </p:cBhvr>
                                      <p:to>
                                        <p:strVal val="visible"/>
                                      </p:to>
                                    </p:set>
                                    <p:anim to="" calcmode="lin" valueType="num">
                                      <p:cBhvr>
                                        <p:cTn id="23"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24"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25" presetID="2" presetClass="entr" presetSubtype="2" decel="10000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700" fill="hold"/>
                                        <p:tgtEl>
                                          <p:spTgt spid="23"/>
                                        </p:tgtEl>
                                        <p:attrNameLst>
                                          <p:attrName>ppt_x</p:attrName>
                                        </p:attrNameLst>
                                      </p:cBhvr>
                                      <p:tavLst>
                                        <p:tav tm="0">
                                          <p:val>
                                            <p:strVal val="1+#ppt_w/2"/>
                                          </p:val>
                                        </p:tav>
                                        <p:tav tm="100000">
                                          <p:val>
                                            <p:strVal val="#ppt_x"/>
                                          </p:val>
                                        </p:tav>
                                      </p:tavLst>
                                    </p:anim>
                                    <p:anim calcmode="lin" valueType="num">
                                      <p:cBhvr additive="base">
                                        <p:cTn id="28" dur="700" fill="hold"/>
                                        <p:tgtEl>
                                          <p:spTgt spid="23"/>
                                        </p:tgtEl>
                                        <p:attrNameLst>
                                          <p:attrName>ppt_y</p:attrName>
                                        </p:attrNameLst>
                                      </p:cBhvr>
                                      <p:tavLst>
                                        <p:tav tm="0">
                                          <p:val>
                                            <p:strVal val="#ppt_y"/>
                                          </p:val>
                                        </p:tav>
                                        <p:tav tm="100000">
                                          <p:val>
                                            <p:strVal val="#ppt_y"/>
                                          </p:val>
                                        </p:tav>
                                      </p:tavLst>
                                    </p:anim>
                                  </p:childTnLst>
                                </p:cTn>
                              </p:par>
                            </p:childTnLst>
                          </p:cTn>
                        </p:par>
                        <p:par>
                          <p:cTn id="29" fill="hold">
                            <p:stCondLst>
                              <p:cond delay="2742"/>
                            </p:stCondLst>
                            <p:childTnLst>
                              <p:par>
                                <p:cTn id="30" presetID="0" presetClass="entr" presetSubtype="0" fill="hold" grpId="0" nodeType="afterEffect">
                                  <p:stCondLst>
                                    <p:cond delay="0"/>
                                  </p:stCondLst>
                                  <p:childTnLst>
                                    <p:set>
                                      <p:cBhvr>
                                        <p:cTn id="31" dur="700" fill="hold">
                                          <p:stCondLst>
                                            <p:cond delay="0"/>
                                          </p:stCondLst>
                                        </p:cTn>
                                        <p:tgtEl>
                                          <p:spTgt spid="5"/>
                                        </p:tgtEl>
                                        <p:attrNameLst>
                                          <p:attrName>style.visibility</p:attrName>
                                        </p:attrNameLst>
                                      </p:cBhvr>
                                      <p:to>
                                        <p:strVal val="visible"/>
                                      </p:to>
                                    </p:set>
                                    <p:anim to="" calcmode="lin" valueType="num">
                                      <p:cBhvr>
                                        <p:cTn id="32" dur="7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33" dur="7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34" presetID="0" presetClass="entr" presetSubtype="0" fill="hold" nodeType="withEffect">
                                  <p:stCondLst>
                                    <p:cond delay="0"/>
                                  </p:stCondLst>
                                  <p:childTnLst>
                                    <p:set>
                                      <p:cBhvr>
                                        <p:cTn id="35" dur="700" fill="hold">
                                          <p:stCondLst>
                                            <p:cond delay="0"/>
                                          </p:stCondLst>
                                        </p:cTn>
                                        <p:tgtEl>
                                          <p:spTgt spid="30"/>
                                        </p:tgtEl>
                                        <p:attrNameLst>
                                          <p:attrName>style.visibility</p:attrName>
                                        </p:attrNameLst>
                                      </p:cBhvr>
                                      <p:to>
                                        <p:strVal val="visible"/>
                                      </p:to>
                                    </p:set>
                                    <p:anim to="" calcmode="lin" valueType="num">
                                      <p:cBhvr>
                                        <p:cTn id="36" dur="700" fill="hold">
                                          <p:stCondLst>
                                            <p:cond delay="0"/>
                                          </p:stCondLst>
                                        </p:cTn>
                                        <p:tgtEl>
                                          <p:spTgt spid="30"/>
                                        </p:tgtEl>
                                        <p:attrNameLst>
                                          <p:attrName>ppt_h</p:attrName>
                                        </p:attrNameLst>
                                      </p:cBhvr>
                                      <p:tavLst>
                                        <p:tav tm="0" fmla="#ppt_h-#ppt_h*((1.5-1.5*$)^3-(1.5-1.5*$)^2)">
                                          <p:val>
                                            <p:strVal val="0"/>
                                          </p:val>
                                        </p:tav>
                                        <p:tav tm="100000">
                                          <p:val>
                                            <p:strVal val="1"/>
                                          </p:val>
                                        </p:tav>
                                      </p:tavLst>
                                    </p:anim>
                                    <p:anim to="" calcmode="lin" valueType="num">
                                      <p:cBhvr>
                                        <p:cTn id="37" dur="700" fill="hold">
                                          <p:stCondLst>
                                            <p:cond delay="0"/>
                                          </p:stCondLst>
                                        </p:cTn>
                                        <p:tgtEl>
                                          <p:spTgt spid="30"/>
                                        </p:tgtEl>
                                        <p:attrNameLst>
                                          <p:attrName>ppt_w</p:attrName>
                                        </p:attrNameLst>
                                      </p:cBhvr>
                                      <p:tavLst>
                                        <p:tav tm="0" fmla="#ppt_w-#ppt_w*((1.5-1.5*$)^3-(1.5-1.5*$)^2)">
                                          <p:val>
                                            <p:strVal val="0"/>
                                          </p:val>
                                        </p:tav>
                                        <p:tav tm="100000">
                                          <p:val>
                                            <p:strVal val="1"/>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cBhvr additive="base">
                                        <p:cTn id="40" dur="700" fill="hold"/>
                                        <p:tgtEl>
                                          <p:spTgt spid="24"/>
                                        </p:tgtEl>
                                        <p:attrNameLst>
                                          <p:attrName>ppt_x</p:attrName>
                                        </p:attrNameLst>
                                      </p:cBhvr>
                                      <p:tavLst>
                                        <p:tav tm="0">
                                          <p:val>
                                            <p:strVal val="1+#ppt_w/2"/>
                                          </p:val>
                                        </p:tav>
                                        <p:tav tm="100000">
                                          <p:val>
                                            <p:strVal val="#ppt_x"/>
                                          </p:val>
                                        </p:tav>
                                      </p:tavLst>
                                    </p:anim>
                                    <p:anim calcmode="lin" valueType="num">
                                      <p:cBhvr additive="base">
                                        <p:cTn id="41" dur="700" fill="hold"/>
                                        <p:tgtEl>
                                          <p:spTgt spid="24"/>
                                        </p:tgtEl>
                                        <p:attrNameLst>
                                          <p:attrName>ppt_y</p:attrName>
                                        </p:attrNameLst>
                                      </p:cBhvr>
                                      <p:tavLst>
                                        <p:tav tm="0">
                                          <p:val>
                                            <p:strVal val="#ppt_y"/>
                                          </p:val>
                                        </p:tav>
                                        <p:tav tm="100000">
                                          <p:val>
                                            <p:strVal val="#ppt_y"/>
                                          </p:val>
                                        </p:tav>
                                      </p:tavLst>
                                    </p:anim>
                                  </p:childTnLst>
                                </p:cTn>
                              </p:par>
                            </p:childTnLst>
                          </p:cTn>
                        </p:par>
                        <p:par>
                          <p:cTn id="42" fill="hold">
                            <p:stCondLst>
                              <p:cond delay="3442"/>
                            </p:stCondLst>
                            <p:childTnLst>
                              <p:par>
                                <p:cTn id="43" presetID="0" presetClass="entr" presetSubtype="0" fill="hold" grpId="0" nodeType="afterEffect">
                                  <p:stCondLst>
                                    <p:cond delay="0"/>
                                  </p:stCondLst>
                                  <p:childTnLst>
                                    <p:set>
                                      <p:cBhvr>
                                        <p:cTn id="44" dur="700" fill="hold">
                                          <p:stCondLst>
                                            <p:cond delay="0"/>
                                          </p:stCondLst>
                                        </p:cTn>
                                        <p:tgtEl>
                                          <p:spTgt spid="6"/>
                                        </p:tgtEl>
                                        <p:attrNameLst>
                                          <p:attrName>style.visibility</p:attrName>
                                        </p:attrNameLst>
                                      </p:cBhvr>
                                      <p:to>
                                        <p:strVal val="visible"/>
                                      </p:to>
                                    </p:set>
                                    <p:anim to="" calcmode="lin" valueType="num">
                                      <p:cBhvr>
                                        <p:cTn id="45" dur="700" fill="hold">
                                          <p:stCondLst>
                                            <p:cond delay="0"/>
                                          </p:stCondLst>
                                        </p:cTn>
                                        <p:tgtEl>
                                          <p:spTgt spid="6"/>
                                        </p:tgtEl>
                                        <p:attrNameLst>
                                          <p:attrName>ppt_h</p:attrName>
                                        </p:attrNameLst>
                                      </p:cBhvr>
                                      <p:tavLst>
                                        <p:tav tm="0" fmla="#ppt_h-#ppt_h*((1.5-1.5*$)^3-(1.5-1.5*$)^2)">
                                          <p:val>
                                            <p:strVal val="0"/>
                                          </p:val>
                                        </p:tav>
                                        <p:tav tm="100000">
                                          <p:val>
                                            <p:strVal val="1"/>
                                          </p:val>
                                        </p:tav>
                                      </p:tavLst>
                                    </p:anim>
                                    <p:anim to="" calcmode="lin" valueType="num">
                                      <p:cBhvr>
                                        <p:cTn id="46" dur="700" fill="hold">
                                          <p:stCondLst>
                                            <p:cond delay="0"/>
                                          </p:stCondLst>
                                        </p:cTn>
                                        <p:tgtEl>
                                          <p:spTgt spid="6"/>
                                        </p:tgtEl>
                                        <p:attrNameLst>
                                          <p:attrName>ppt_w</p:attrName>
                                        </p:attrNameLst>
                                      </p:cBhvr>
                                      <p:tavLst>
                                        <p:tav tm="0" fmla="#ppt_w-#ppt_w*((1.5-1.5*$)^3-(1.5-1.5*$)^2)">
                                          <p:val>
                                            <p:strVal val="0"/>
                                          </p:val>
                                        </p:tav>
                                        <p:tav tm="100000">
                                          <p:val>
                                            <p:strVal val="1"/>
                                          </p:val>
                                        </p:tav>
                                      </p:tavLst>
                                    </p:anim>
                                  </p:childTnLst>
                                </p:cTn>
                              </p:par>
                              <p:par>
                                <p:cTn id="47" presetID="0" presetClass="entr" presetSubtype="0" fill="hold" grpId="0" nodeType="withEffect">
                                  <p:stCondLst>
                                    <p:cond delay="0"/>
                                  </p:stCondLst>
                                  <p:childTnLst>
                                    <p:set>
                                      <p:cBhvr>
                                        <p:cTn id="48" dur="700" fill="hold">
                                          <p:stCondLst>
                                            <p:cond delay="0"/>
                                          </p:stCondLst>
                                        </p:cTn>
                                        <p:tgtEl>
                                          <p:spTgt spid="26"/>
                                        </p:tgtEl>
                                        <p:attrNameLst>
                                          <p:attrName>style.visibility</p:attrName>
                                        </p:attrNameLst>
                                      </p:cBhvr>
                                      <p:to>
                                        <p:strVal val="visible"/>
                                      </p:to>
                                    </p:set>
                                    <p:anim to="" calcmode="lin" valueType="num">
                                      <p:cBhvr>
                                        <p:cTn id="49" dur="700" fill="hold">
                                          <p:stCondLst>
                                            <p:cond delay="0"/>
                                          </p:stCondLst>
                                        </p:cTn>
                                        <p:tgtEl>
                                          <p:spTgt spid="26"/>
                                        </p:tgtEl>
                                        <p:attrNameLst>
                                          <p:attrName>ppt_h</p:attrName>
                                        </p:attrNameLst>
                                      </p:cBhvr>
                                      <p:tavLst>
                                        <p:tav tm="0" fmla="#ppt_h-#ppt_h*((1.5-1.5*$)^3-(1.5-1.5*$)^2)">
                                          <p:val>
                                            <p:strVal val="0"/>
                                          </p:val>
                                        </p:tav>
                                        <p:tav tm="100000">
                                          <p:val>
                                            <p:strVal val="1"/>
                                          </p:val>
                                        </p:tav>
                                      </p:tavLst>
                                    </p:anim>
                                    <p:anim to="" calcmode="lin" valueType="num">
                                      <p:cBhvr>
                                        <p:cTn id="50" dur="700" fill="hold">
                                          <p:stCondLst>
                                            <p:cond delay="0"/>
                                          </p:stCondLst>
                                        </p:cTn>
                                        <p:tgtEl>
                                          <p:spTgt spid="26"/>
                                        </p:tgtEl>
                                        <p:attrNameLst>
                                          <p:attrName>ppt_w</p:attrName>
                                        </p:attrNameLst>
                                      </p:cBhvr>
                                      <p:tavLst>
                                        <p:tav tm="0" fmla="#ppt_w-#ppt_w*((1.5-1.5*$)^3-(1.5-1.5*$)^2)">
                                          <p:val>
                                            <p:strVal val="0"/>
                                          </p:val>
                                        </p:tav>
                                        <p:tav tm="100000">
                                          <p:val>
                                            <p:strVal val="1"/>
                                          </p:val>
                                        </p:tav>
                                      </p:tavLst>
                                    </p:anim>
                                  </p:childTnLst>
                                </p:cTn>
                              </p:par>
                              <p:par>
                                <p:cTn id="51" presetID="2" presetClass="entr" presetSubtype="8" decel="100000"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700" fill="hold"/>
                                        <p:tgtEl>
                                          <p:spTgt spid="25"/>
                                        </p:tgtEl>
                                        <p:attrNameLst>
                                          <p:attrName>ppt_x</p:attrName>
                                        </p:attrNameLst>
                                      </p:cBhvr>
                                      <p:tavLst>
                                        <p:tav tm="0">
                                          <p:val>
                                            <p:strVal val="0-#ppt_w/2"/>
                                          </p:val>
                                        </p:tav>
                                        <p:tav tm="100000">
                                          <p:val>
                                            <p:strVal val="#ppt_x"/>
                                          </p:val>
                                        </p:tav>
                                      </p:tavLst>
                                    </p:anim>
                                    <p:anim calcmode="lin" valueType="num">
                                      <p:cBhvr additive="base">
                                        <p:cTn id="54" dur="7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23" grpId="0"/>
      <p:bldP spid="24" grpId="0"/>
      <p:bldP spid="25" grpId="0"/>
      <p:bldP spid="26" grpId="0" animBg="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D89D848-9B5E-4302-900F-AC2B1F5C6D96}"/>
              </a:ext>
            </a:extLst>
          </p:cNvPr>
          <p:cNvSpPr/>
          <p:nvPr/>
        </p:nvSpPr>
        <p:spPr>
          <a:xfrm>
            <a:off x="2649415" y="3683796"/>
            <a:ext cx="12989170" cy="2231252"/>
          </a:xfrm>
          <a:prstGeom prst="rect">
            <a:avLst/>
          </a:prstGeom>
        </p:spPr>
        <p:txBody>
          <a:bodyPr wrap="square">
            <a:spAutoFit/>
          </a:bodyPr>
          <a:lstStyle/>
          <a:p>
            <a:pPr algn="ctr">
              <a:lnSpc>
                <a:spcPct val="150000"/>
              </a:lnSpc>
            </a:pPr>
            <a:r>
              <a:rPr lang="en-US" sz="3200" b="1">
                <a:solidFill>
                  <a:schemeClr val="tx1">
                    <a:lumMod val="75000"/>
                    <a:lumOff val="25000"/>
                  </a:schemeClr>
                </a:solidFill>
                <a:latin typeface="Butler" panose="02070803080706020303" pitchFamily="18" charset="0"/>
              </a:rPr>
              <a:t>We design professional and creative presentation templates for helping you make presentations easier and faster. Every details in this template are well-designed. </a:t>
            </a:r>
          </a:p>
        </p:txBody>
      </p:sp>
      <p:sp>
        <p:nvSpPr>
          <p:cNvPr id="3" name="TextBox 2">
            <a:extLst>
              <a:ext uri="{FF2B5EF4-FFF2-40B4-BE49-F238E27FC236}">
                <a16:creationId xmlns:a16="http://schemas.microsoft.com/office/drawing/2014/main" id="{43F01E67-7275-4C30-9F5A-254BA0A44545}"/>
              </a:ext>
            </a:extLst>
          </p:cNvPr>
          <p:cNvSpPr txBox="1"/>
          <p:nvPr/>
        </p:nvSpPr>
        <p:spPr>
          <a:xfrm>
            <a:off x="6995160" y="7138988"/>
            <a:ext cx="4297680" cy="276999"/>
          </a:xfrm>
          <a:prstGeom prst="rect">
            <a:avLst/>
          </a:prstGeom>
          <a:noFill/>
        </p:spPr>
        <p:txBody>
          <a:bodyPr wrap="square" rtlCol="0">
            <a:spAutoFit/>
          </a:bodyPr>
          <a:lstStyle/>
          <a:p>
            <a:pPr algn="ctr"/>
            <a:r>
              <a:rPr lang="en-US" altLang="zh-CN" sz="1200">
                <a:solidFill>
                  <a:schemeClr val="tx1">
                    <a:alpha val="70000"/>
                  </a:schemeClr>
                </a:solidFill>
                <a:ea typeface="Lato Thin" panose="020F0502020204030203" pitchFamily="34" charset="0"/>
                <a:cs typeface="Lato Thin" panose="020F0502020204030203" pitchFamily="34" charset="0"/>
              </a:rPr>
              <a:t>Co-founder &amp; Chief Executive Officer</a:t>
            </a:r>
            <a:endParaRPr lang="zh-CN" altLang="en-US" sz="400">
              <a:solidFill>
                <a:schemeClr val="tx1">
                  <a:alpha val="70000"/>
                </a:schemeClr>
              </a:solidFill>
            </a:endParaRPr>
          </a:p>
        </p:txBody>
      </p:sp>
      <p:sp>
        <p:nvSpPr>
          <p:cNvPr id="5" name="Freeform 5">
            <a:extLst>
              <a:ext uri="{FF2B5EF4-FFF2-40B4-BE49-F238E27FC236}">
                <a16:creationId xmlns:a16="http://schemas.microsoft.com/office/drawing/2014/main" id="{0B35F8A2-9773-49E6-BC00-5363C79839C1}"/>
              </a:ext>
            </a:extLst>
          </p:cNvPr>
          <p:cNvSpPr/>
          <p:nvPr/>
        </p:nvSpPr>
        <p:spPr>
          <a:xfrm>
            <a:off x="8806940" y="2971799"/>
            <a:ext cx="674120" cy="499655"/>
          </a:xfrm>
          <a:custGeom>
            <a:avLst/>
            <a:gdLst/>
            <a:ahLst/>
            <a:cxnLst/>
            <a:rect l="l" t="t" r="r" b="b"/>
            <a:pathLst>
              <a:path w="2006800" h="1487435">
                <a:moveTo>
                  <a:pt x="1894978" y="0"/>
                </a:moveTo>
                <a:lnTo>
                  <a:pt x="1932754" y="50368"/>
                </a:lnTo>
                <a:cubicBezTo>
                  <a:pt x="1729707" y="210523"/>
                  <a:pt x="1616379" y="362415"/>
                  <a:pt x="1592769" y="506043"/>
                </a:cubicBezTo>
                <a:cubicBezTo>
                  <a:pt x="1569159" y="649671"/>
                  <a:pt x="1588047" y="730732"/>
                  <a:pt x="1649433" y="749227"/>
                </a:cubicBezTo>
                <a:cubicBezTo>
                  <a:pt x="1690750" y="754867"/>
                  <a:pt x="1732462" y="765623"/>
                  <a:pt x="1774566" y="781494"/>
                </a:cubicBezTo>
                <a:cubicBezTo>
                  <a:pt x="1816671" y="797365"/>
                  <a:pt x="1856808" y="822287"/>
                  <a:pt x="1894978" y="856259"/>
                </a:cubicBezTo>
                <a:cubicBezTo>
                  <a:pt x="1967644" y="932336"/>
                  <a:pt x="2004896" y="1019431"/>
                  <a:pt x="2006732" y="1117544"/>
                </a:cubicBezTo>
                <a:cubicBezTo>
                  <a:pt x="2008568" y="1215657"/>
                  <a:pt x="1973416" y="1302752"/>
                  <a:pt x="1901274" y="1378829"/>
                </a:cubicBezTo>
                <a:cubicBezTo>
                  <a:pt x="1825197" y="1451233"/>
                  <a:pt x="1738102" y="1487435"/>
                  <a:pt x="1639989" y="1487435"/>
                </a:cubicBezTo>
                <a:cubicBezTo>
                  <a:pt x="1541876" y="1487435"/>
                  <a:pt x="1454781" y="1451233"/>
                  <a:pt x="1378704" y="1378829"/>
                </a:cubicBezTo>
                <a:cubicBezTo>
                  <a:pt x="1274032" y="1257631"/>
                  <a:pt x="1234682" y="1106526"/>
                  <a:pt x="1260653" y="925516"/>
                </a:cubicBezTo>
                <a:cubicBezTo>
                  <a:pt x="1286624" y="744505"/>
                  <a:pt x="1344863" y="580808"/>
                  <a:pt x="1435368" y="434426"/>
                </a:cubicBezTo>
                <a:cubicBezTo>
                  <a:pt x="1470258" y="370285"/>
                  <a:pt x="1521676" y="300242"/>
                  <a:pt x="1589621" y="224296"/>
                </a:cubicBezTo>
                <a:cubicBezTo>
                  <a:pt x="1657565" y="148350"/>
                  <a:pt x="1759351" y="73585"/>
                  <a:pt x="1894978" y="0"/>
                </a:cubicBezTo>
                <a:close/>
                <a:moveTo>
                  <a:pt x="635773" y="0"/>
                </a:moveTo>
                <a:lnTo>
                  <a:pt x="679845" y="50368"/>
                </a:lnTo>
                <a:cubicBezTo>
                  <a:pt x="476930" y="210523"/>
                  <a:pt x="363339" y="362415"/>
                  <a:pt x="339073" y="506043"/>
                </a:cubicBezTo>
                <a:cubicBezTo>
                  <a:pt x="314807" y="649671"/>
                  <a:pt x="331859" y="730732"/>
                  <a:pt x="390228" y="749227"/>
                </a:cubicBezTo>
                <a:cubicBezTo>
                  <a:pt x="434563" y="754867"/>
                  <a:pt x="478110" y="765623"/>
                  <a:pt x="520871" y="781494"/>
                </a:cubicBezTo>
                <a:cubicBezTo>
                  <a:pt x="563631" y="797365"/>
                  <a:pt x="604031" y="822287"/>
                  <a:pt x="642069" y="856259"/>
                </a:cubicBezTo>
                <a:cubicBezTo>
                  <a:pt x="714736" y="932336"/>
                  <a:pt x="751987" y="1019431"/>
                  <a:pt x="753823" y="1117544"/>
                </a:cubicBezTo>
                <a:cubicBezTo>
                  <a:pt x="755660" y="1215657"/>
                  <a:pt x="720507" y="1302752"/>
                  <a:pt x="648365" y="1378829"/>
                </a:cubicBezTo>
                <a:cubicBezTo>
                  <a:pt x="572288" y="1451233"/>
                  <a:pt x="485193" y="1487435"/>
                  <a:pt x="387080" y="1487435"/>
                </a:cubicBezTo>
                <a:cubicBezTo>
                  <a:pt x="288967" y="1487435"/>
                  <a:pt x="201872" y="1451233"/>
                  <a:pt x="125795" y="1378829"/>
                </a:cubicBezTo>
                <a:cubicBezTo>
                  <a:pt x="21124" y="1257631"/>
                  <a:pt x="-18227" y="1106526"/>
                  <a:pt x="7745" y="925516"/>
                </a:cubicBezTo>
                <a:cubicBezTo>
                  <a:pt x="33716" y="744505"/>
                  <a:pt x="91954" y="580808"/>
                  <a:pt x="182459" y="434426"/>
                </a:cubicBezTo>
                <a:cubicBezTo>
                  <a:pt x="217481" y="370285"/>
                  <a:pt x="268636" y="300242"/>
                  <a:pt x="335925" y="224296"/>
                </a:cubicBezTo>
                <a:cubicBezTo>
                  <a:pt x="403214" y="148350"/>
                  <a:pt x="503163" y="73585"/>
                  <a:pt x="63577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endParaRPr>
          </a:p>
        </p:txBody>
      </p:sp>
      <p:sp>
        <p:nvSpPr>
          <p:cNvPr id="6" name="TextBox 5">
            <a:extLst>
              <a:ext uri="{FF2B5EF4-FFF2-40B4-BE49-F238E27FC236}">
                <a16:creationId xmlns:a16="http://schemas.microsoft.com/office/drawing/2014/main" id="{B5001D74-88E2-4E08-AA8A-A9EB2C0A1467}"/>
              </a:ext>
            </a:extLst>
          </p:cNvPr>
          <p:cNvSpPr txBox="1"/>
          <p:nvPr/>
        </p:nvSpPr>
        <p:spPr>
          <a:xfrm>
            <a:off x="6988302" y="6668008"/>
            <a:ext cx="4311396" cy="461665"/>
          </a:xfrm>
          <a:prstGeom prst="rect">
            <a:avLst/>
          </a:prstGeom>
          <a:noFill/>
        </p:spPr>
        <p:txBody>
          <a:bodyPr wrap="square" rtlCol="0">
            <a:spAutoFit/>
          </a:bodyPr>
          <a:lstStyle/>
          <a:p>
            <a:pPr algn="ctr"/>
            <a:r>
              <a:rPr lang="en-US" sz="2400" b="1" spc="300">
                <a:latin typeface="+mj-lt"/>
              </a:rPr>
              <a:t>JACK YANG</a:t>
            </a:r>
          </a:p>
        </p:txBody>
      </p:sp>
    </p:spTree>
    <p:extLst>
      <p:ext uri="{BB962C8B-B14F-4D97-AF65-F5344CB8AC3E}">
        <p14:creationId xmlns:p14="http://schemas.microsoft.com/office/powerpoint/2010/main" val="998241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5"/>
                                        </p:tgtEl>
                                        <p:attrNameLst>
                                          <p:attrName>style.visibility</p:attrName>
                                        </p:attrNameLst>
                                      </p:cBhvr>
                                      <p:to>
                                        <p:strVal val="visible"/>
                                      </p:to>
                                    </p:set>
                                    <p:anim to="" calcmode="lin" valueType="num">
                                      <p:cBhvr>
                                        <p:cTn id="7" dur="1000" fill="hold">
                                          <p:stCondLst>
                                            <p:cond delay="0"/>
                                          </p:stCondLst>
                                        </p:cTn>
                                        <p:tgtEl>
                                          <p:spTgt spid="5"/>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5"/>
                                        </p:tgtEl>
                                        <p:attrNameLst>
                                          <p:attrName>ppt_w</p:attrName>
                                        </p:attrNameLst>
                                      </p:cBhvr>
                                      <p:tavLst>
                                        <p:tav tm="0" fmla="#ppt_w-#ppt_w*((1.5-1.5*$)^3-(1.5-1.5*$)^2)">
                                          <p:val>
                                            <p:strVal val="0"/>
                                          </p:val>
                                        </p:tav>
                                        <p:tav tm="100000">
                                          <p:val>
                                            <p:strVal val="1"/>
                                          </p:val>
                                        </p:tav>
                                      </p:tavLst>
                                    </p:anim>
                                  </p:childTnLst>
                                </p:cTn>
                              </p:par>
                              <p:par>
                                <p:cTn id="9" presetID="0" presetClass="entr" presetSubtype="0" fill="hold" grpId="0" nodeType="withEffect">
                                  <p:stCondLst>
                                    <p:cond delay="0"/>
                                  </p:stCondLst>
                                  <p:iterate type="lt">
                                    <p:tmPct val="1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800"/>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B5ECB15-7B87-4C3B-BDAE-D5F3DF4D65A4}"/>
              </a:ext>
            </a:extLst>
          </p:cNvPr>
          <p:cNvGrpSpPr/>
          <p:nvPr/>
        </p:nvGrpSpPr>
        <p:grpSpPr>
          <a:xfrm>
            <a:off x="5838092" y="1837595"/>
            <a:ext cx="6611816" cy="6611812"/>
            <a:chOff x="1866900" y="-964692"/>
            <a:chExt cx="4672583" cy="4672583"/>
          </a:xfrm>
          <a:solidFill>
            <a:schemeClr val="tx1"/>
          </a:solidFill>
        </p:grpSpPr>
        <p:sp>
          <p:nvSpPr>
            <p:cNvPr id="5" name="Freeform: Shape 4">
              <a:extLst>
                <a:ext uri="{FF2B5EF4-FFF2-40B4-BE49-F238E27FC236}">
                  <a16:creationId xmlns:a16="http://schemas.microsoft.com/office/drawing/2014/main" id="{800F3304-F065-4E93-BCD3-C42DF2E5DA6E}"/>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6" name="Freeform: Shape 5">
              <a:extLst>
                <a:ext uri="{FF2B5EF4-FFF2-40B4-BE49-F238E27FC236}">
                  <a16:creationId xmlns:a16="http://schemas.microsoft.com/office/drawing/2014/main" id="{EAF2C0E4-13DE-467A-898B-7C5B3E3F8589}"/>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7" name="Freeform: Shape 6">
              <a:extLst>
                <a:ext uri="{FF2B5EF4-FFF2-40B4-BE49-F238E27FC236}">
                  <a16:creationId xmlns:a16="http://schemas.microsoft.com/office/drawing/2014/main" id="{44B69569-1F44-4662-803A-38B92D236267}"/>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sp>
        <p:nvSpPr>
          <p:cNvPr id="10" name="TextBox 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5EA27CCB-F22F-4645-939E-132294DF6BB4}"/>
              </a:ext>
            </a:extLst>
          </p:cNvPr>
          <p:cNvSpPr txBox="1"/>
          <p:nvPr/>
        </p:nvSpPr>
        <p:spPr>
          <a:xfrm flipH="1">
            <a:off x="7132320" y="5170469"/>
            <a:ext cx="4023360" cy="707886"/>
          </a:xfrm>
          <a:prstGeom prst="rect">
            <a:avLst/>
          </a:prstGeom>
          <a:noFill/>
        </p:spPr>
        <p:txBody>
          <a:bodyPr wrap="square" rtlCol="0">
            <a:spAutoFit/>
          </a:bodyPr>
          <a:lstStyle/>
          <a:p>
            <a:pPr algn="ctr">
              <a:spcBef>
                <a:spcPts val="1200"/>
              </a:spcBef>
            </a:pPr>
            <a:r>
              <a:rPr lang="en-US" altLang="zh-CN" sz="4000" b="1">
                <a:solidFill>
                  <a:schemeClr val="tx1">
                    <a:lumMod val="75000"/>
                    <a:lumOff val="25000"/>
                  </a:schemeClr>
                </a:solidFill>
                <a:latin typeface="+mj-lt"/>
                <a:ea typeface="Permanent Marker" panose="02000000000000000000" pitchFamily="2" charset="0"/>
                <a:cs typeface="Rozha One" panose="02000000000000000000" pitchFamily="2" charset="0"/>
              </a:rPr>
              <a:t>Analysis</a:t>
            </a:r>
            <a:endParaRPr lang="en-US" altLang="zh-CN" sz="9600" b="1" dirty="0">
              <a:solidFill>
                <a:schemeClr val="tx1">
                  <a:lumMod val="75000"/>
                  <a:lumOff val="25000"/>
                </a:schemeClr>
              </a:solidFill>
              <a:latin typeface="+mj-lt"/>
              <a:ea typeface="Permanent Marker" panose="02000000000000000000" pitchFamily="2" charset="0"/>
              <a:cs typeface="Rozha One" panose="02000000000000000000" pitchFamily="2" charset="0"/>
            </a:endParaRPr>
          </a:p>
        </p:txBody>
      </p:sp>
      <p:sp>
        <p:nvSpPr>
          <p:cNvPr id="11" name="TextBox 10">
            <a:extLst>
              <a:ext uri="{FF2B5EF4-FFF2-40B4-BE49-F238E27FC236}">
                <a16:creationId xmlns:a16="http://schemas.microsoft.com/office/drawing/2014/main" id="{196D9278-A490-4507-AAAE-75CD11B5FBCB}"/>
              </a:ext>
            </a:extLst>
          </p:cNvPr>
          <p:cNvSpPr txBox="1"/>
          <p:nvPr/>
        </p:nvSpPr>
        <p:spPr>
          <a:xfrm>
            <a:off x="7758366" y="3098646"/>
            <a:ext cx="2771268" cy="2215991"/>
          </a:xfrm>
          <a:prstGeom prst="rect">
            <a:avLst/>
          </a:prstGeom>
          <a:noFill/>
        </p:spPr>
        <p:txBody>
          <a:bodyPr wrap="square" rtlCol="0">
            <a:spAutoFit/>
          </a:bodyPr>
          <a:lstStyle/>
          <a:p>
            <a:pPr algn="ctr"/>
            <a:r>
              <a:rPr lang="en-US" sz="13800" b="1">
                <a:latin typeface="+mj-lt"/>
              </a:rPr>
              <a:t>02</a:t>
            </a:r>
          </a:p>
        </p:txBody>
      </p:sp>
      <p:sp>
        <p:nvSpPr>
          <p:cNvPr id="12"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7E89B7DF-A92F-4375-9C50-A56610445810}"/>
              </a:ext>
            </a:extLst>
          </p:cNvPr>
          <p:cNvSpPr/>
          <p:nvPr/>
        </p:nvSpPr>
        <p:spPr>
          <a:xfrm flipH="1">
            <a:off x="7071360" y="6011026"/>
            <a:ext cx="4145280" cy="890244"/>
          </a:xfrm>
          <a:prstGeom prst="rect">
            <a:avLst/>
          </a:prstGeom>
        </p:spPr>
        <p:txBody>
          <a:bodyPr wrap="square">
            <a:spAutoFit/>
          </a:bodyPr>
          <a:lstStyle/>
          <a:p>
            <a:pPr algn="ctr">
              <a:lnSpc>
                <a:spcPct val="150000"/>
              </a:lnSpc>
              <a:spcBef>
                <a:spcPts val="1200"/>
              </a:spcBef>
            </a:pPr>
            <a:r>
              <a:rPr lang="es-ES" altLang="zh-CN" sz="12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alpha val="70000"/>
                  </a:schemeClr>
                </a:solidFill>
                <a:ea typeface="Lato Light" panose="020F0502020204030203" pitchFamily="34" charset="0"/>
                <a:cs typeface="Lato Light" panose="020F0502020204030203" pitchFamily="34" charset="0"/>
              </a:rPr>
              <a:t>. </a:t>
            </a:r>
            <a:r>
              <a:rPr lang="es-ES" altLang="zh-CN" sz="120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endParaRPr lang="es-ES" altLang="zh-CN" sz="1200">
              <a:solidFill>
                <a:schemeClr val="tx1">
                  <a:alpha val="70000"/>
                </a:schemeClr>
              </a:solidFill>
            </a:endParaRPr>
          </a:p>
        </p:txBody>
      </p:sp>
      <p:grpSp>
        <p:nvGrpSpPr>
          <p:cNvPr id="13" name="Graphic 2">
            <a:extLst>
              <a:ext uri="{FF2B5EF4-FFF2-40B4-BE49-F238E27FC236}">
                <a16:creationId xmlns:a16="http://schemas.microsoft.com/office/drawing/2014/main" id="{DE0C9673-BEF9-49E1-8FE7-E8C0D468C6CE}"/>
              </a:ext>
            </a:extLst>
          </p:cNvPr>
          <p:cNvGrpSpPr/>
          <p:nvPr/>
        </p:nvGrpSpPr>
        <p:grpSpPr>
          <a:xfrm flipH="1">
            <a:off x="12449908" y="6250182"/>
            <a:ext cx="2044687" cy="1066320"/>
            <a:chOff x="9249841" y="4432043"/>
            <a:chExt cx="2044687" cy="1066320"/>
          </a:xfrm>
          <a:solidFill>
            <a:schemeClr val="tx1"/>
          </a:solidFill>
        </p:grpSpPr>
        <p:sp>
          <p:nvSpPr>
            <p:cNvPr id="14" name="Freeform: Shape 13">
              <a:extLst>
                <a:ext uri="{FF2B5EF4-FFF2-40B4-BE49-F238E27FC236}">
                  <a16:creationId xmlns:a16="http://schemas.microsoft.com/office/drawing/2014/main" id="{1FBB3BB2-1EFA-4C3A-981F-69C08C5037DF}"/>
                </a:ext>
              </a:extLst>
            </p:cNvPr>
            <p:cNvSpPr/>
            <p:nvPr/>
          </p:nvSpPr>
          <p:spPr>
            <a:xfrm>
              <a:off x="9903470" y="4799939"/>
              <a:ext cx="1391058" cy="578133"/>
            </a:xfrm>
            <a:custGeom>
              <a:avLst/>
              <a:gdLst>
                <a:gd name="connsiteX0" fmla="*/ 162216 w 1391058"/>
                <a:gd name="connsiteY0" fmla="*/ 283445 h 578133"/>
                <a:gd name="connsiteX1" fmla="*/ 217737 w 1391058"/>
                <a:gd name="connsiteY1" fmla="*/ 301741 h 578133"/>
                <a:gd name="connsiteX2" fmla="*/ 259873 w 1391058"/>
                <a:gd name="connsiteY2" fmla="*/ 261189 h 578133"/>
                <a:gd name="connsiteX3" fmla="*/ 217737 w 1391058"/>
                <a:gd name="connsiteY3" fmla="*/ 158779 h 578133"/>
                <a:gd name="connsiteX4" fmla="*/ 100516 w 1391058"/>
                <a:gd name="connsiteY4" fmla="*/ 169075 h 578133"/>
                <a:gd name="connsiteX5" fmla="*/ 43808 w 1391058"/>
                <a:gd name="connsiteY5" fmla="*/ 271960 h 578133"/>
                <a:gd name="connsiteX6" fmla="*/ 157623 w 1391058"/>
                <a:gd name="connsiteY6" fmla="*/ 487472 h 578133"/>
                <a:gd name="connsiteX7" fmla="*/ 279278 w 1391058"/>
                <a:gd name="connsiteY7" fmla="*/ 532459 h 578133"/>
                <a:gd name="connsiteX8" fmla="*/ 409092 w 1391058"/>
                <a:gd name="connsiteY8" fmla="*/ 527469 h 578133"/>
                <a:gd name="connsiteX9" fmla="*/ 635137 w 1391058"/>
                <a:gd name="connsiteY9" fmla="*/ 381577 h 578133"/>
                <a:gd name="connsiteX10" fmla="*/ 753626 w 1391058"/>
                <a:gd name="connsiteY10" fmla="*/ 299444 h 578133"/>
                <a:gd name="connsiteX11" fmla="*/ 897855 w 1391058"/>
                <a:gd name="connsiteY11" fmla="*/ 292474 h 578133"/>
                <a:gd name="connsiteX12" fmla="*/ 1035827 w 1391058"/>
                <a:gd name="connsiteY12" fmla="*/ 308710 h 578133"/>
                <a:gd name="connsiteX13" fmla="*/ 1171026 w 1391058"/>
                <a:gd name="connsiteY13" fmla="*/ 301503 h 578133"/>
                <a:gd name="connsiteX14" fmla="*/ 1290940 w 1391058"/>
                <a:gd name="connsiteY14" fmla="*/ 244952 h 578133"/>
                <a:gd name="connsiteX15" fmla="*/ 1379251 w 1391058"/>
                <a:gd name="connsiteY15" fmla="*/ 140958 h 578133"/>
                <a:gd name="connsiteX16" fmla="*/ 1380043 w 1391058"/>
                <a:gd name="connsiteY16" fmla="*/ 139770 h 578133"/>
                <a:gd name="connsiteX17" fmla="*/ 1390181 w 1391058"/>
                <a:gd name="connsiteY17" fmla="*/ 145869 h 578133"/>
                <a:gd name="connsiteX18" fmla="*/ 1257278 w 1391058"/>
                <a:gd name="connsiteY18" fmla="*/ 237824 h 578133"/>
                <a:gd name="connsiteX19" fmla="*/ 1094436 w 1391058"/>
                <a:gd name="connsiteY19" fmla="*/ 246694 h 578133"/>
                <a:gd name="connsiteX20" fmla="*/ 942684 w 1391058"/>
                <a:gd name="connsiteY20" fmla="*/ 185312 h 578133"/>
                <a:gd name="connsiteX21" fmla="*/ 808118 w 1391058"/>
                <a:gd name="connsiteY21" fmla="*/ 100248 h 578133"/>
                <a:gd name="connsiteX22" fmla="*/ 670383 w 1391058"/>
                <a:gd name="connsiteY22" fmla="*/ 43855 h 578133"/>
                <a:gd name="connsiteX23" fmla="*/ 536768 w 1391058"/>
                <a:gd name="connsiteY23" fmla="*/ 76566 h 578133"/>
                <a:gd name="connsiteX24" fmla="*/ 506196 w 1391058"/>
                <a:gd name="connsiteY24" fmla="*/ 200598 h 578133"/>
                <a:gd name="connsiteX25" fmla="*/ 559658 w 1391058"/>
                <a:gd name="connsiteY25" fmla="*/ 240833 h 578133"/>
                <a:gd name="connsiteX26" fmla="*/ 628960 w 1391058"/>
                <a:gd name="connsiteY26" fmla="*/ 224201 h 578133"/>
                <a:gd name="connsiteX27" fmla="*/ 635455 w 1391058"/>
                <a:gd name="connsiteY27" fmla="*/ 225072 h 578133"/>
                <a:gd name="connsiteX28" fmla="*/ 635058 w 1391058"/>
                <a:gd name="connsiteY28" fmla="*/ 231171 h 578133"/>
                <a:gd name="connsiteX29" fmla="*/ 556964 w 1391058"/>
                <a:gd name="connsiteY29" fmla="*/ 260001 h 578133"/>
                <a:gd name="connsiteX30" fmla="*/ 483068 w 1391058"/>
                <a:gd name="connsiteY30" fmla="*/ 214300 h 578133"/>
                <a:gd name="connsiteX31" fmla="*/ 468336 w 1391058"/>
                <a:gd name="connsiteY31" fmla="*/ 126781 h 578133"/>
                <a:gd name="connsiteX32" fmla="*/ 511660 w 1391058"/>
                <a:gd name="connsiteY32" fmla="*/ 49558 h 578133"/>
                <a:gd name="connsiteX33" fmla="*/ 675532 w 1391058"/>
                <a:gd name="connsiteY33" fmla="*/ 1957 h 578133"/>
                <a:gd name="connsiteX34" fmla="*/ 829819 w 1391058"/>
                <a:gd name="connsiteY34" fmla="*/ 65398 h 578133"/>
                <a:gd name="connsiteX35" fmla="*/ 1099505 w 1391058"/>
                <a:gd name="connsiteY35" fmla="*/ 220240 h 578133"/>
                <a:gd name="connsiteX36" fmla="*/ 1251971 w 1391058"/>
                <a:gd name="connsiteY36" fmla="*/ 219132 h 578133"/>
                <a:gd name="connsiteX37" fmla="*/ 1380123 w 1391058"/>
                <a:gd name="connsiteY37" fmla="*/ 139453 h 578133"/>
                <a:gd name="connsiteX38" fmla="*/ 1380440 w 1391058"/>
                <a:gd name="connsiteY38" fmla="*/ 139057 h 578133"/>
                <a:gd name="connsiteX39" fmla="*/ 1388755 w 1391058"/>
                <a:gd name="connsiteY39" fmla="*/ 138028 h 578133"/>
                <a:gd name="connsiteX40" fmla="*/ 1390340 w 1391058"/>
                <a:gd name="connsiteY40" fmla="*/ 145631 h 578133"/>
                <a:gd name="connsiteX41" fmla="*/ 1389626 w 1391058"/>
                <a:gd name="connsiteY41" fmla="*/ 146899 h 578133"/>
                <a:gd name="connsiteX42" fmla="*/ 1304880 w 1391058"/>
                <a:gd name="connsiteY42" fmla="*/ 261109 h 578133"/>
                <a:gd name="connsiteX43" fmla="*/ 1176966 w 1391058"/>
                <a:gd name="connsiteY43" fmla="*/ 327798 h 578133"/>
                <a:gd name="connsiteX44" fmla="*/ 1033847 w 1391058"/>
                <a:gd name="connsiteY44" fmla="*/ 338491 h 578133"/>
                <a:gd name="connsiteX45" fmla="*/ 894291 w 1391058"/>
                <a:gd name="connsiteY45" fmla="*/ 319482 h 578133"/>
                <a:gd name="connsiteX46" fmla="*/ 761388 w 1391058"/>
                <a:gd name="connsiteY46" fmla="*/ 322650 h 578133"/>
                <a:gd name="connsiteX47" fmla="*/ 705074 w 1391058"/>
                <a:gd name="connsiteY47" fmla="*/ 355440 h 578133"/>
                <a:gd name="connsiteX48" fmla="*/ 654226 w 1391058"/>
                <a:gd name="connsiteY48" fmla="*/ 401932 h 578133"/>
                <a:gd name="connsiteX49" fmla="*/ 419626 w 1391058"/>
                <a:gd name="connsiteY49" fmla="*/ 563665 h 578133"/>
                <a:gd name="connsiteX50" fmla="*/ 272626 w 1391058"/>
                <a:gd name="connsiteY50" fmla="*/ 574595 h 578133"/>
                <a:gd name="connsiteX51" fmla="*/ 133069 w 1391058"/>
                <a:gd name="connsiteY51" fmla="*/ 525569 h 578133"/>
                <a:gd name="connsiteX52" fmla="*/ 31927 w 1391058"/>
                <a:gd name="connsiteY52" fmla="*/ 414922 h 578133"/>
                <a:gd name="connsiteX53" fmla="*/ 1196 w 1391058"/>
                <a:gd name="connsiteY53" fmla="*/ 267525 h 578133"/>
                <a:gd name="connsiteX54" fmla="*/ 81112 w 1391058"/>
                <a:gd name="connsiteY54" fmla="*/ 137552 h 578133"/>
                <a:gd name="connsiteX55" fmla="*/ 231598 w 1391058"/>
                <a:gd name="connsiteY55" fmla="*/ 132087 h 578133"/>
                <a:gd name="connsiteX56" fmla="*/ 279278 w 1391058"/>
                <a:gd name="connsiteY56" fmla="*/ 268554 h 578133"/>
                <a:gd name="connsiteX57" fmla="*/ 154375 w 1391058"/>
                <a:gd name="connsiteY57" fmla="*/ 287484 h 578133"/>
                <a:gd name="connsiteX58" fmla="*/ 156117 w 1391058"/>
                <a:gd name="connsiteY58" fmla="*/ 281465 h 578133"/>
                <a:gd name="connsiteX59" fmla="*/ 162057 w 1391058"/>
                <a:gd name="connsiteY59" fmla="*/ 283048 h 578133"/>
                <a:gd name="connsiteX60" fmla="*/ 162216 w 1391058"/>
                <a:gd name="connsiteY60" fmla="*/ 283445 h 57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91058" h="578133">
                  <a:moveTo>
                    <a:pt x="162216" y="283445"/>
                  </a:moveTo>
                  <a:cubicBezTo>
                    <a:pt x="173384" y="301899"/>
                    <a:pt x="197699" y="307126"/>
                    <a:pt x="217737" y="301741"/>
                  </a:cubicBezTo>
                  <a:cubicBezTo>
                    <a:pt x="238568" y="296751"/>
                    <a:pt x="253696" y="281068"/>
                    <a:pt x="259873" y="261189"/>
                  </a:cubicBezTo>
                  <a:cubicBezTo>
                    <a:pt x="273971" y="221904"/>
                    <a:pt x="254726" y="174382"/>
                    <a:pt x="217737" y="158779"/>
                  </a:cubicBezTo>
                  <a:cubicBezTo>
                    <a:pt x="181542" y="142859"/>
                    <a:pt x="133307" y="146423"/>
                    <a:pt x="100516" y="169075"/>
                  </a:cubicBezTo>
                  <a:cubicBezTo>
                    <a:pt x="66539" y="191411"/>
                    <a:pt x="46342" y="230775"/>
                    <a:pt x="43808" y="271960"/>
                  </a:cubicBezTo>
                  <a:cubicBezTo>
                    <a:pt x="38976" y="355440"/>
                    <a:pt x="86102" y="442405"/>
                    <a:pt x="157623" y="487472"/>
                  </a:cubicBezTo>
                  <a:cubicBezTo>
                    <a:pt x="193422" y="511074"/>
                    <a:pt x="235558" y="525489"/>
                    <a:pt x="279278" y="532459"/>
                  </a:cubicBezTo>
                  <a:cubicBezTo>
                    <a:pt x="322602" y="539746"/>
                    <a:pt x="366640" y="539033"/>
                    <a:pt x="409092" y="527469"/>
                  </a:cubicBezTo>
                  <a:cubicBezTo>
                    <a:pt x="495028" y="504896"/>
                    <a:pt x="566785" y="443910"/>
                    <a:pt x="635137" y="381577"/>
                  </a:cubicBezTo>
                  <a:cubicBezTo>
                    <a:pt x="669908" y="351480"/>
                    <a:pt x="704916" y="315680"/>
                    <a:pt x="753626" y="299444"/>
                  </a:cubicBezTo>
                  <a:cubicBezTo>
                    <a:pt x="801543" y="283999"/>
                    <a:pt x="851283" y="287246"/>
                    <a:pt x="897855" y="292474"/>
                  </a:cubicBezTo>
                  <a:cubicBezTo>
                    <a:pt x="944822" y="297780"/>
                    <a:pt x="990364" y="305780"/>
                    <a:pt x="1035827" y="308710"/>
                  </a:cubicBezTo>
                  <a:cubicBezTo>
                    <a:pt x="1080814" y="311007"/>
                    <a:pt x="1127385" y="310928"/>
                    <a:pt x="1171026" y="301503"/>
                  </a:cubicBezTo>
                  <a:cubicBezTo>
                    <a:pt x="1214905" y="292632"/>
                    <a:pt x="1256011" y="273386"/>
                    <a:pt x="1290940" y="244952"/>
                  </a:cubicBezTo>
                  <a:cubicBezTo>
                    <a:pt x="1325472" y="216122"/>
                    <a:pt x="1354699" y="180084"/>
                    <a:pt x="1379251" y="140958"/>
                  </a:cubicBezTo>
                  <a:lnTo>
                    <a:pt x="1380043" y="139770"/>
                  </a:lnTo>
                  <a:lnTo>
                    <a:pt x="1390181" y="145869"/>
                  </a:lnTo>
                  <a:cubicBezTo>
                    <a:pt x="1358183" y="191569"/>
                    <a:pt x="1309552" y="221825"/>
                    <a:pt x="1257278" y="237824"/>
                  </a:cubicBezTo>
                  <a:cubicBezTo>
                    <a:pt x="1204529" y="254060"/>
                    <a:pt x="1148849" y="255169"/>
                    <a:pt x="1094436" y="246694"/>
                  </a:cubicBezTo>
                  <a:cubicBezTo>
                    <a:pt x="1039232" y="237586"/>
                    <a:pt x="989017" y="212637"/>
                    <a:pt x="942684" y="185312"/>
                  </a:cubicBezTo>
                  <a:cubicBezTo>
                    <a:pt x="896033" y="158066"/>
                    <a:pt x="852551" y="127018"/>
                    <a:pt x="808118" y="100248"/>
                  </a:cubicBezTo>
                  <a:cubicBezTo>
                    <a:pt x="763685" y="74111"/>
                    <a:pt x="718301" y="49083"/>
                    <a:pt x="670383" y="43855"/>
                  </a:cubicBezTo>
                  <a:cubicBezTo>
                    <a:pt x="622624" y="36727"/>
                    <a:pt x="571459" y="45598"/>
                    <a:pt x="536768" y="76566"/>
                  </a:cubicBezTo>
                  <a:cubicBezTo>
                    <a:pt x="503343" y="106901"/>
                    <a:pt x="483226" y="159492"/>
                    <a:pt x="506196" y="200598"/>
                  </a:cubicBezTo>
                  <a:cubicBezTo>
                    <a:pt x="516491" y="220953"/>
                    <a:pt x="536609" y="235685"/>
                    <a:pt x="559658" y="240833"/>
                  </a:cubicBezTo>
                  <a:cubicBezTo>
                    <a:pt x="583022" y="246140"/>
                    <a:pt x="608446" y="239012"/>
                    <a:pt x="628960" y="224201"/>
                  </a:cubicBezTo>
                  <a:cubicBezTo>
                    <a:pt x="631020" y="222617"/>
                    <a:pt x="633950" y="223013"/>
                    <a:pt x="635455" y="225072"/>
                  </a:cubicBezTo>
                  <a:cubicBezTo>
                    <a:pt x="636881" y="226893"/>
                    <a:pt x="636564" y="229507"/>
                    <a:pt x="635058" y="231171"/>
                  </a:cubicBezTo>
                  <a:cubicBezTo>
                    <a:pt x="615575" y="250892"/>
                    <a:pt x="586507" y="263169"/>
                    <a:pt x="556964" y="260001"/>
                  </a:cubicBezTo>
                  <a:cubicBezTo>
                    <a:pt x="527659" y="257624"/>
                    <a:pt x="498671" y="240596"/>
                    <a:pt x="483068" y="214300"/>
                  </a:cubicBezTo>
                  <a:cubicBezTo>
                    <a:pt x="466435" y="189114"/>
                    <a:pt x="461841" y="155928"/>
                    <a:pt x="468336" y="126781"/>
                  </a:cubicBezTo>
                  <a:cubicBezTo>
                    <a:pt x="474039" y="97238"/>
                    <a:pt x="490355" y="70547"/>
                    <a:pt x="511660" y="49558"/>
                  </a:cubicBezTo>
                  <a:cubicBezTo>
                    <a:pt x="555855" y="7501"/>
                    <a:pt x="619376" y="-5409"/>
                    <a:pt x="675532" y="1957"/>
                  </a:cubicBezTo>
                  <a:cubicBezTo>
                    <a:pt x="733905" y="9164"/>
                    <a:pt x="784594" y="36172"/>
                    <a:pt x="829819" y="65398"/>
                  </a:cubicBezTo>
                  <a:cubicBezTo>
                    <a:pt x="920269" y="123058"/>
                    <a:pt x="999156" y="197826"/>
                    <a:pt x="1099505" y="220240"/>
                  </a:cubicBezTo>
                  <a:cubicBezTo>
                    <a:pt x="1149166" y="230458"/>
                    <a:pt x="1202390" y="232042"/>
                    <a:pt x="1251971" y="219132"/>
                  </a:cubicBezTo>
                  <a:cubicBezTo>
                    <a:pt x="1301237" y="206855"/>
                    <a:pt x="1349075" y="179688"/>
                    <a:pt x="1380123" y="139453"/>
                  </a:cubicBezTo>
                  <a:lnTo>
                    <a:pt x="1380440" y="139057"/>
                  </a:lnTo>
                  <a:cubicBezTo>
                    <a:pt x="1382420" y="136444"/>
                    <a:pt x="1386142" y="135968"/>
                    <a:pt x="1388755" y="138028"/>
                  </a:cubicBezTo>
                  <a:cubicBezTo>
                    <a:pt x="1391132" y="139849"/>
                    <a:pt x="1391686" y="143097"/>
                    <a:pt x="1390340" y="145631"/>
                  </a:cubicBezTo>
                  <a:lnTo>
                    <a:pt x="1389626" y="146899"/>
                  </a:lnTo>
                  <a:cubicBezTo>
                    <a:pt x="1367529" y="188322"/>
                    <a:pt x="1340838" y="228636"/>
                    <a:pt x="1304880" y="261109"/>
                  </a:cubicBezTo>
                  <a:cubicBezTo>
                    <a:pt x="1269238" y="293662"/>
                    <a:pt x="1224330" y="317344"/>
                    <a:pt x="1176966" y="327798"/>
                  </a:cubicBezTo>
                  <a:cubicBezTo>
                    <a:pt x="1129524" y="338808"/>
                    <a:pt x="1081764" y="341659"/>
                    <a:pt x="1033847" y="338491"/>
                  </a:cubicBezTo>
                  <a:cubicBezTo>
                    <a:pt x="986087" y="335798"/>
                    <a:pt x="939833" y="326214"/>
                    <a:pt x="894291" y="319482"/>
                  </a:cubicBezTo>
                  <a:cubicBezTo>
                    <a:pt x="848986" y="312591"/>
                    <a:pt x="802811" y="308869"/>
                    <a:pt x="761388" y="322650"/>
                  </a:cubicBezTo>
                  <a:cubicBezTo>
                    <a:pt x="740478" y="328986"/>
                    <a:pt x="722261" y="340629"/>
                    <a:pt x="705074" y="355440"/>
                  </a:cubicBezTo>
                  <a:cubicBezTo>
                    <a:pt x="687649" y="369697"/>
                    <a:pt x="671017" y="385854"/>
                    <a:pt x="654226" y="401932"/>
                  </a:cubicBezTo>
                  <a:cubicBezTo>
                    <a:pt x="587853" y="466166"/>
                    <a:pt x="515224" y="534202"/>
                    <a:pt x="419626" y="563665"/>
                  </a:cubicBezTo>
                  <a:cubicBezTo>
                    <a:pt x="372501" y="578397"/>
                    <a:pt x="321335" y="581565"/>
                    <a:pt x="272626" y="574595"/>
                  </a:cubicBezTo>
                  <a:cubicBezTo>
                    <a:pt x="224311" y="567784"/>
                    <a:pt x="175839" y="552498"/>
                    <a:pt x="133069" y="525569"/>
                  </a:cubicBezTo>
                  <a:cubicBezTo>
                    <a:pt x="89983" y="499194"/>
                    <a:pt x="54500" y="460067"/>
                    <a:pt x="31927" y="414922"/>
                  </a:cubicBezTo>
                  <a:cubicBezTo>
                    <a:pt x="9512" y="369855"/>
                    <a:pt x="-4269" y="320036"/>
                    <a:pt x="1196" y="267525"/>
                  </a:cubicBezTo>
                  <a:cubicBezTo>
                    <a:pt x="6502" y="215964"/>
                    <a:pt x="35016" y="164798"/>
                    <a:pt x="81112" y="137552"/>
                  </a:cubicBezTo>
                  <a:cubicBezTo>
                    <a:pt x="126971" y="110227"/>
                    <a:pt x="184076" y="107535"/>
                    <a:pt x="231598" y="132087"/>
                  </a:cubicBezTo>
                  <a:cubicBezTo>
                    <a:pt x="280467" y="157353"/>
                    <a:pt x="300663" y="220795"/>
                    <a:pt x="279278" y="268554"/>
                  </a:cubicBezTo>
                  <a:cubicBezTo>
                    <a:pt x="262250" y="320195"/>
                    <a:pt x="181542" y="336986"/>
                    <a:pt x="154375" y="287484"/>
                  </a:cubicBezTo>
                  <a:cubicBezTo>
                    <a:pt x="153187" y="285345"/>
                    <a:pt x="153979" y="282653"/>
                    <a:pt x="156117" y="281465"/>
                  </a:cubicBezTo>
                  <a:cubicBezTo>
                    <a:pt x="158177" y="280277"/>
                    <a:pt x="160790" y="280989"/>
                    <a:pt x="162057" y="283048"/>
                  </a:cubicBezTo>
                  <a:lnTo>
                    <a:pt x="162216" y="283445"/>
                  </a:lnTo>
                  <a:close/>
                </a:path>
              </a:pathLst>
            </a:custGeom>
            <a:grpFill/>
            <a:ln w="792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F37B4B2D-9B9B-4FA7-A095-C9F7AB8234F4}"/>
                </a:ext>
              </a:extLst>
            </p:cNvPr>
            <p:cNvSpPr/>
            <p:nvPr/>
          </p:nvSpPr>
          <p:spPr>
            <a:xfrm>
              <a:off x="9249841" y="4432043"/>
              <a:ext cx="1251051" cy="833299"/>
            </a:xfrm>
            <a:custGeom>
              <a:avLst/>
              <a:gdLst>
                <a:gd name="connsiteX0" fmla="*/ 1226275 w 1251051"/>
                <a:gd name="connsiteY0" fmla="*/ 397653 h 833299"/>
                <a:gd name="connsiteX1" fmla="*/ 1195228 w 1251051"/>
                <a:gd name="connsiteY1" fmla="*/ 350131 h 833299"/>
                <a:gd name="connsiteX2" fmla="*/ 1150796 w 1251051"/>
                <a:gd name="connsiteY2" fmla="*/ 322172 h 833299"/>
                <a:gd name="connsiteX3" fmla="*/ 1043237 w 1251051"/>
                <a:gd name="connsiteY3" fmla="*/ 345220 h 833299"/>
                <a:gd name="connsiteX4" fmla="*/ 1043080 w 1251051"/>
                <a:gd name="connsiteY4" fmla="*/ 345300 h 833299"/>
                <a:gd name="connsiteX5" fmla="*/ 1028585 w 1251051"/>
                <a:gd name="connsiteY5" fmla="*/ 342290 h 833299"/>
                <a:gd name="connsiteX6" fmla="*/ 1027001 w 1251051"/>
                <a:gd name="connsiteY6" fmla="*/ 335162 h 833299"/>
                <a:gd name="connsiteX7" fmla="*/ 1000389 w 1251051"/>
                <a:gd name="connsiteY7" fmla="*/ 149826 h 833299"/>
                <a:gd name="connsiteX8" fmla="*/ 939798 w 1251051"/>
                <a:gd name="connsiteY8" fmla="*/ 82187 h 833299"/>
                <a:gd name="connsiteX9" fmla="*/ 854655 w 1251051"/>
                <a:gd name="connsiteY9" fmla="*/ 44724 h 833299"/>
                <a:gd name="connsiteX10" fmla="*/ 673517 w 1251051"/>
                <a:gd name="connsiteY10" fmla="*/ 65079 h 833299"/>
                <a:gd name="connsiteX11" fmla="*/ 600888 w 1251051"/>
                <a:gd name="connsiteY11" fmla="*/ 125511 h 833299"/>
                <a:gd name="connsiteX12" fmla="*/ 556376 w 1251051"/>
                <a:gd name="connsiteY12" fmla="*/ 207565 h 833299"/>
                <a:gd name="connsiteX13" fmla="*/ 556296 w 1251051"/>
                <a:gd name="connsiteY13" fmla="*/ 207724 h 833299"/>
                <a:gd name="connsiteX14" fmla="*/ 544733 w 1251051"/>
                <a:gd name="connsiteY14" fmla="*/ 214694 h 833299"/>
                <a:gd name="connsiteX15" fmla="*/ 542674 w 1251051"/>
                <a:gd name="connsiteY15" fmla="*/ 213902 h 833299"/>
                <a:gd name="connsiteX16" fmla="*/ 542436 w 1251051"/>
                <a:gd name="connsiteY16" fmla="*/ 213743 h 833299"/>
                <a:gd name="connsiteX17" fmla="*/ 460223 w 1251051"/>
                <a:gd name="connsiteY17" fmla="*/ 190141 h 833299"/>
                <a:gd name="connsiteX18" fmla="*/ 383476 w 1251051"/>
                <a:gd name="connsiteY18" fmla="*/ 213585 h 833299"/>
                <a:gd name="connsiteX19" fmla="*/ 338172 w 1251051"/>
                <a:gd name="connsiteY19" fmla="*/ 278452 h 833299"/>
                <a:gd name="connsiteX20" fmla="*/ 341498 w 1251051"/>
                <a:gd name="connsiteY20" fmla="*/ 364625 h 833299"/>
                <a:gd name="connsiteX21" fmla="*/ 341577 w 1251051"/>
                <a:gd name="connsiteY21" fmla="*/ 365021 h 833299"/>
                <a:gd name="connsiteX22" fmla="*/ 341735 w 1251051"/>
                <a:gd name="connsiteY22" fmla="*/ 365655 h 833299"/>
                <a:gd name="connsiteX23" fmla="*/ 336587 w 1251051"/>
                <a:gd name="connsiteY23" fmla="*/ 374605 h 833299"/>
                <a:gd name="connsiteX24" fmla="*/ 332310 w 1251051"/>
                <a:gd name="connsiteY24" fmla="*/ 374446 h 833299"/>
                <a:gd name="connsiteX25" fmla="*/ 71890 w 1251051"/>
                <a:gd name="connsiteY25" fmla="*/ 458877 h 833299"/>
                <a:gd name="connsiteX26" fmla="*/ 81316 w 1251051"/>
                <a:gd name="connsiteY26" fmla="*/ 725871 h 833299"/>
                <a:gd name="connsiteX27" fmla="*/ 199882 w 1251051"/>
                <a:gd name="connsiteY27" fmla="*/ 794223 h 833299"/>
                <a:gd name="connsiteX28" fmla="*/ 315519 w 1251051"/>
                <a:gd name="connsiteY28" fmla="*/ 751453 h 833299"/>
                <a:gd name="connsiteX29" fmla="*/ 286690 w 1251051"/>
                <a:gd name="connsiteY29" fmla="*/ 635025 h 833299"/>
                <a:gd name="connsiteX30" fmla="*/ 220792 w 1251051"/>
                <a:gd name="connsiteY30" fmla="*/ 637876 h 833299"/>
                <a:gd name="connsiteX31" fmla="*/ 204714 w 1251051"/>
                <a:gd name="connsiteY31" fmla="*/ 700526 h 833299"/>
                <a:gd name="connsiteX32" fmla="*/ 203289 w 1251051"/>
                <a:gd name="connsiteY32" fmla="*/ 704169 h 833299"/>
                <a:gd name="connsiteX33" fmla="*/ 199724 w 1251051"/>
                <a:gd name="connsiteY33" fmla="*/ 702902 h 833299"/>
                <a:gd name="connsiteX34" fmla="*/ 192200 w 1251051"/>
                <a:gd name="connsiteY34" fmla="*/ 663538 h 833299"/>
                <a:gd name="connsiteX35" fmla="*/ 213348 w 1251051"/>
                <a:gd name="connsiteY35" fmla="*/ 627896 h 833299"/>
                <a:gd name="connsiteX36" fmla="*/ 293897 w 1251051"/>
                <a:gd name="connsiteY36" fmla="*/ 617521 h 833299"/>
                <a:gd name="connsiteX37" fmla="*/ 349497 w 1251051"/>
                <a:gd name="connsiteY37" fmla="*/ 680408 h 833299"/>
                <a:gd name="connsiteX38" fmla="*/ 342527 w 1251051"/>
                <a:gd name="connsiteY38" fmla="*/ 765076 h 833299"/>
                <a:gd name="connsiteX39" fmla="*/ 278769 w 1251051"/>
                <a:gd name="connsiteY39" fmla="*/ 824162 h 833299"/>
                <a:gd name="connsiteX40" fmla="*/ 193942 w 1251051"/>
                <a:gd name="connsiteY40" fmla="*/ 830736 h 833299"/>
                <a:gd name="connsiteX41" fmla="*/ 51773 w 1251051"/>
                <a:gd name="connsiteY41" fmla="*/ 749790 h 833299"/>
                <a:gd name="connsiteX42" fmla="*/ 48922 w 1251051"/>
                <a:gd name="connsiteY42" fmla="*/ 442086 h 833299"/>
                <a:gd name="connsiteX43" fmla="*/ 338092 w 1251051"/>
                <a:gd name="connsiteY43" fmla="*/ 361457 h 833299"/>
                <a:gd name="connsiteX44" fmla="*/ 328825 w 1251051"/>
                <a:gd name="connsiteY44" fmla="*/ 370961 h 833299"/>
                <a:gd name="connsiteX45" fmla="*/ 328588 w 1251051"/>
                <a:gd name="connsiteY45" fmla="*/ 370486 h 833299"/>
                <a:gd name="connsiteX46" fmla="*/ 309816 w 1251051"/>
                <a:gd name="connsiteY46" fmla="*/ 273383 h 833299"/>
                <a:gd name="connsiteX47" fmla="*/ 363675 w 1251051"/>
                <a:gd name="connsiteY47" fmla="*/ 185705 h 833299"/>
                <a:gd name="connsiteX48" fmla="*/ 462758 w 1251051"/>
                <a:gd name="connsiteY48" fmla="*/ 158618 h 833299"/>
                <a:gd name="connsiteX49" fmla="*/ 553287 w 1251051"/>
                <a:gd name="connsiteY49" fmla="*/ 200358 h 833299"/>
                <a:gd name="connsiteX50" fmla="*/ 539426 w 1251051"/>
                <a:gd name="connsiteY50" fmla="*/ 206377 h 833299"/>
                <a:gd name="connsiteX51" fmla="*/ 539426 w 1251051"/>
                <a:gd name="connsiteY51" fmla="*/ 206140 h 833299"/>
                <a:gd name="connsiteX52" fmla="*/ 580533 w 1251051"/>
                <a:gd name="connsiteY52" fmla="*/ 109354 h 833299"/>
                <a:gd name="connsiteX53" fmla="*/ 657598 w 1251051"/>
                <a:gd name="connsiteY53" fmla="*/ 37912 h 833299"/>
                <a:gd name="connsiteX54" fmla="*/ 864000 w 1251051"/>
                <a:gd name="connsiteY54" fmla="*/ 8924 h 833299"/>
                <a:gd name="connsiteX55" fmla="*/ 961183 w 1251051"/>
                <a:gd name="connsiteY55" fmla="*/ 52327 h 833299"/>
                <a:gd name="connsiteX56" fmla="*/ 1031515 w 1251051"/>
                <a:gd name="connsiteY56" fmla="*/ 133906 h 833299"/>
                <a:gd name="connsiteX57" fmla="*/ 1046643 w 1251051"/>
                <a:gd name="connsiteY57" fmla="*/ 340151 h 833299"/>
                <a:gd name="connsiteX58" fmla="*/ 1030565 w 1251051"/>
                <a:gd name="connsiteY58" fmla="*/ 330013 h 833299"/>
                <a:gd name="connsiteX59" fmla="*/ 1030723 w 1251051"/>
                <a:gd name="connsiteY59" fmla="*/ 329855 h 833299"/>
                <a:gd name="connsiteX60" fmla="*/ 1088383 w 1251051"/>
                <a:gd name="connsiteY60" fmla="*/ 293263 h 833299"/>
                <a:gd name="connsiteX61" fmla="*/ 1159349 w 1251051"/>
                <a:gd name="connsiteY61" fmla="*/ 289541 h 833299"/>
                <a:gd name="connsiteX62" fmla="*/ 1220494 w 1251051"/>
                <a:gd name="connsiteY62" fmla="*/ 328350 h 833299"/>
                <a:gd name="connsiteX63" fmla="*/ 1250750 w 1251051"/>
                <a:gd name="connsiteY63" fmla="*/ 390921 h 833299"/>
                <a:gd name="connsiteX64" fmla="*/ 1241166 w 1251051"/>
                <a:gd name="connsiteY64" fmla="*/ 405890 h 833299"/>
                <a:gd name="connsiteX65" fmla="*/ 1227148 w 1251051"/>
                <a:gd name="connsiteY65" fmla="*/ 398999 h 833299"/>
                <a:gd name="connsiteX66" fmla="*/ 1226275 w 1251051"/>
                <a:gd name="connsiteY66" fmla="*/ 397653 h 8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51051" h="833299">
                  <a:moveTo>
                    <a:pt x="1226275" y="397653"/>
                  </a:moveTo>
                  <a:cubicBezTo>
                    <a:pt x="1218355" y="380941"/>
                    <a:pt x="1207901" y="363199"/>
                    <a:pt x="1195228" y="350131"/>
                  </a:cubicBezTo>
                  <a:cubicBezTo>
                    <a:pt x="1182793" y="336191"/>
                    <a:pt x="1167745" y="326925"/>
                    <a:pt x="1150796" y="322172"/>
                  </a:cubicBezTo>
                  <a:cubicBezTo>
                    <a:pt x="1115787" y="312193"/>
                    <a:pt x="1076662" y="323281"/>
                    <a:pt x="1043237" y="345220"/>
                  </a:cubicBezTo>
                  <a:lnTo>
                    <a:pt x="1043080" y="345300"/>
                  </a:lnTo>
                  <a:cubicBezTo>
                    <a:pt x="1038247" y="348468"/>
                    <a:pt x="1031753" y="347121"/>
                    <a:pt x="1028585" y="342290"/>
                  </a:cubicBezTo>
                  <a:cubicBezTo>
                    <a:pt x="1027160" y="340072"/>
                    <a:pt x="1026684" y="337538"/>
                    <a:pt x="1027001" y="335162"/>
                  </a:cubicBezTo>
                  <a:cubicBezTo>
                    <a:pt x="1035475" y="272116"/>
                    <a:pt x="1030486" y="203843"/>
                    <a:pt x="1000389" y="149826"/>
                  </a:cubicBezTo>
                  <a:cubicBezTo>
                    <a:pt x="985578" y="122818"/>
                    <a:pt x="964748" y="99928"/>
                    <a:pt x="939798" y="82187"/>
                  </a:cubicBezTo>
                  <a:cubicBezTo>
                    <a:pt x="914532" y="64604"/>
                    <a:pt x="884989" y="53515"/>
                    <a:pt x="854655" y="44724"/>
                  </a:cubicBezTo>
                  <a:cubicBezTo>
                    <a:pt x="793827" y="27299"/>
                    <a:pt x="728801" y="35140"/>
                    <a:pt x="673517" y="65079"/>
                  </a:cubicBezTo>
                  <a:cubicBezTo>
                    <a:pt x="646113" y="80444"/>
                    <a:pt x="621560" y="101275"/>
                    <a:pt x="600888" y="125511"/>
                  </a:cubicBezTo>
                  <a:cubicBezTo>
                    <a:pt x="580137" y="149351"/>
                    <a:pt x="562712" y="178102"/>
                    <a:pt x="556376" y="207565"/>
                  </a:cubicBezTo>
                  <a:lnTo>
                    <a:pt x="556296" y="207724"/>
                  </a:lnTo>
                  <a:cubicBezTo>
                    <a:pt x="555029" y="212793"/>
                    <a:pt x="549882" y="215961"/>
                    <a:pt x="544733" y="214694"/>
                  </a:cubicBezTo>
                  <a:cubicBezTo>
                    <a:pt x="544021" y="214535"/>
                    <a:pt x="543307" y="214218"/>
                    <a:pt x="542674" y="213902"/>
                  </a:cubicBezTo>
                  <a:lnTo>
                    <a:pt x="542436" y="213743"/>
                  </a:lnTo>
                  <a:cubicBezTo>
                    <a:pt x="516853" y="200279"/>
                    <a:pt x="487786" y="190458"/>
                    <a:pt x="460223" y="190141"/>
                  </a:cubicBezTo>
                  <a:cubicBezTo>
                    <a:pt x="432502" y="189270"/>
                    <a:pt x="406048" y="197506"/>
                    <a:pt x="383476" y="213585"/>
                  </a:cubicBezTo>
                  <a:cubicBezTo>
                    <a:pt x="359873" y="228475"/>
                    <a:pt x="345141" y="251682"/>
                    <a:pt x="338172" y="278452"/>
                  </a:cubicBezTo>
                  <a:cubicBezTo>
                    <a:pt x="331994" y="305381"/>
                    <a:pt x="334212" y="336033"/>
                    <a:pt x="341498" y="364625"/>
                  </a:cubicBezTo>
                  <a:lnTo>
                    <a:pt x="341577" y="365021"/>
                  </a:lnTo>
                  <a:lnTo>
                    <a:pt x="341735" y="365655"/>
                  </a:lnTo>
                  <a:cubicBezTo>
                    <a:pt x="342765" y="369536"/>
                    <a:pt x="340468" y="373575"/>
                    <a:pt x="336587" y="374605"/>
                  </a:cubicBezTo>
                  <a:cubicBezTo>
                    <a:pt x="335162" y="375001"/>
                    <a:pt x="333657" y="374922"/>
                    <a:pt x="332310" y="374446"/>
                  </a:cubicBezTo>
                  <a:cubicBezTo>
                    <a:pt x="238375" y="342448"/>
                    <a:pt x="126778" y="379991"/>
                    <a:pt x="71890" y="458877"/>
                  </a:cubicBezTo>
                  <a:cubicBezTo>
                    <a:pt x="16765" y="537684"/>
                    <a:pt x="23814" y="653162"/>
                    <a:pt x="81316" y="725871"/>
                  </a:cubicBezTo>
                  <a:cubicBezTo>
                    <a:pt x="110620" y="761591"/>
                    <a:pt x="153628" y="785907"/>
                    <a:pt x="199882" y="794223"/>
                  </a:cubicBezTo>
                  <a:cubicBezTo>
                    <a:pt x="245108" y="803331"/>
                    <a:pt x="294372" y="791530"/>
                    <a:pt x="315519" y="751453"/>
                  </a:cubicBezTo>
                  <a:cubicBezTo>
                    <a:pt x="336666" y="713990"/>
                    <a:pt x="328746" y="654271"/>
                    <a:pt x="286690" y="635025"/>
                  </a:cubicBezTo>
                  <a:cubicBezTo>
                    <a:pt x="266096" y="625679"/>
                    <a:pt x="239960" y="624570"/>
                    <a:pt x="220792" y="637876"/>
                  </a:cubicBezTo>
                  <a:cubicBezTo>
                    <a:pt x="199487" y="649994"/>
                    <a:pt x="195368" y="677319"/>
                    <a:pt x="204714" y="700526"/>
                  </a:cubicBezTo>
                  <a:cubicBezTo>
                    <a:pt x="205348" y="701951"/>
                    <a:pt x="204714" y="703535"/>
                    <a:pt x="203289" y="704169"/>
                  </a:cubicBezTo>
                  <a:cubicBezTo>
                    <a:pt x="201942" y="704723"/>
                    <a:pt x="200358" y="704090"/>
                    <a:pt x="199724" y="702902"/>
                  </a:cubicBezTo>
                  <a:cubicBezTo>
                    <a:pt x="193784" y="690863"/>
                    <a:pt x="190774" y="677477"/>
                    <a:pt x="192200" y="663538"/>
                  </a:cubicBezTo>
                  <a:cubicBezTo>
                    <a:pt x="193388" y="649202"/>
                    <a:pt x="202654" y="636371"/>
                    <a:pt x="213348" y="627896"/>
                  </a:cubicBezTo>
                  <a:cubicBezTo>
                    <a:pt x="235762" y="609521"/>
                    <a:pt x="267522" y="608016"/>
                    <a:pt x="293897" y="617521"/>
                  </a:cubicBezTo>
                  <a:cubicBezTo>
                    <a:pt x="321618" y="627183"/>
                    <a:pt x="341973" y="652924"/>
                    <a:pt x="349497" y="680408"/>
                  </a:cubicBezTo>
                  <a:cubicBezTo>
                    <a:pt x="357180" y="708129"/>
                    <a:pt x="354883" y="738306"/>
                    <a:pt x="342527" y="765076"/>
                  </a:cubicBezTo>
                  <a:cubicBezTo>
                    <a:pt x="330251" y="791926"/>
                    <a:pt x="306411" y="813469"/>
                    <a:pt x="278769" y="824162"/>
                  </a:cubicBezTo>
                  <a:cubicBezTo>
                    <a:pt x="250969" y="834775"/>
                    <a:pt x="221268" y="834933"/>
                    <a:pt x="193942" y="830736"/>
                  </a:cubicBezTo>
                  <a:cubicBezTo>
                    <a:pt x="139292" y="822736"/>
                    <a:pt x="86385" y="794540"/>
                    <a:pt x="51773" y="749790"/>
                  </a:cubicBezTo>
                  <a:cubicBezTo>
                    <a:pt x="-17055" y="660449"/>
                    <a:pt x="-16500" y="530318"/>
                    <a:pt x="48922" y="442086"/>
                  </a:cubicBezTo>
                  <a:cubicBezTo>
                    <a:pt x="115056" y="354091"/>
                    <a:pt x="238930" y="320192"/>
                    <a:pt x="338092" y="361457"/>
                  </a:cubicBezTo>
                  <a:lnTo>
                    <a:pt x="328825" y="370961"/>
                  </a:lnTo>
                  <a:lnTo>
                    <a:pt x="328588" y="370486"/>
                  </a:lnTo>
                  <a:cubicBezTo>
                    <a:pt x="312985" y="341339"/>
                    <a:pt x="305618" y="307995"/>
                    <a:pt x="309816" y="273383"/>
                  </a:cubicBezTo>
                  <a:cubicBezTo>
                    <a:pt x="313697" y="238534"/>
                    <a:pt x="335320" y="205665"/>
                    <a:pt x="363675" y="185705"/>
                  </a:cubicBezTo>
                  <a:cubicBezTo>
                    <a:pt x="391237" y="164558"/>
                    <a:pt x="428146" y="154262"/>
                    <a:pt x="462758" y="158618"/>
                  </a:cubicBezTo>
                  <a:cubicBezTo>
                    <a:pt x="497449" y="162816"/>
                    <a:pt x="528338" y="177706"/>
                    <a:pt x="553287" y="200358"/>
                  </a:cubicBezTo>
                  <a:lnTo>
                    <a:pt x="539426" y="206377"/>
                  </a:lnTo>
                  <a:lnTo>
                    <a:pt x="539426" y="206140"/>
                  </a:lnTo>
                  <a:cubicBezTo>
                    <a:pt x="542832" y="169073"/>
                    <a:pt x="560257" y="137708"/>
                    <a:pt x="580533" y="109354"/>
                  </a:cubicBezTo>
                  <a:cubicBezTo>
                    <a:pt x="601364" y="81157"/>
                    <a:pt x="627579" y="56921"/>
                    <a:pt x="657598" y="37912"/>
                  </a:cubicBezTo>
                  <a:cubicBezTo>
                    <a:pt x="718030" y="-422"/>
                    <a:pt x="795727" y="-8897"/>
                    <a:pt x="864000" y="8924"/>
                  </a:cubicBezTo>
                  <a:cubicBezTo>
                    <a:pt x="898137" y="17399"/>
                    <a:pt x="931640" y="31338"/>
                    <a:pt x="961183" y="52327"/>
                  </a:cubicBezTo>
                  <a:cubicBezTo>
                    <a:pt x="990251" y="73712"/>
                    <a:pt x="1015358" y="101512"/>
                    <a:pt x="1031515" y="133906"/>
                  </a:cubicBezTo>
                  <a:cubicBezTo>
                    <a:pt x="1063355" y="199645"/>
                    <a:pt x="1064147" y="273066"/>
                    <a:pt x="1046643" y="340151"/>
                  </a:cubicBezTo>
                  <a:lnTo>
                    <a:pt x="1030565" y="330013"/>
                  </a:lnTo>
                  <a:lnTo>
                    <a:pt x="1030723" y="329855"/>
                  </a:lnTo>
                  <a:cubicBezTo>
                    <a:pt x="1046405" y="313935"/>
                    <a:pt x="1066048" y="300867"/>
                    <a:pt x="1088383" y="293263"/>
                  </a:cubicBezTo>
                  <a:cubicBezTo>
                    <a:pt x="1110639" y="285264"/>
                    <a:pt x="1135509" y="284234"/>
                    <a:pt x="1159349" y="289541"/>
                  </a:cubicBezTo>
                  <a:cubicBezTo>
                    <a:pt x="1183665" y="295006"/>
                    <a:pt x="1205367" y="310213"/>
                    <a:pt x="1220494" y="328350"/>
                  </a:cubicBezTo>
                  <a:cubicBezTo>
                    <a:pt x="1235622" y="347121"/>
                    <a:pt x="1245601" y="367477"/>
                    <a:pt x="1250750" y="390921"/>
                  </a:cubicBezTo>
                  <a:cubicBezTo>
                    <a:pt x="1252254" y="397732"/>
                    <a:pt x="1247978" y="404385"/>
                    <a:pt x="1241166" y="405890"/>
                  </a:cubicBezTo>
                  <a:cubicBezTo>
                    <a:pt x="1235305" y="407157"/>
                    <a:pt x="1229602" y="404148"/>
                    <a:pt x="1227148" y="398999"/>
                  </a:cubicBezTo>
                  <a:lnTo>
                    <a:pt x="1226275" y="397653"/>
                  </a:lnTo>
                  <a:close/>
                </a:path>
              </a:pathLst>
            </a:custGeom>
            <a:grpFill/>
            <a:ln w="792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B2DD7D1-CBC8-4BB4-9CC3-8CE89DC8AFB9}"/>
                </a:ext>
              </a:extLst>
            </p:cNvPr>
            <p:cNvSpPr/>
            <p:nvPr/>
          </p:nvSpPr>
          <p:spPr>
            <a:xfrm>
              <a:off x="9443006" y="5234600"/>
              <a:ext cx="643002" cy="263764"/>
            </a:xfrm>
            <a:custGeom>
              <a:avLst/>
              <a:gdLst>
                <a:gd name="connsiteX0" fmla="*/ 642798 w 643002"/>
                <a:gd name="connsiteY0" fmla="*/ 89007 h 263764"/>
                <a:gd name="connsiteX1" fmla="*/ 568426 w 643002"/>
                <a:gd name="connsiteY1" fmla="*/ 215494 h 263764"/>
                <a:gd name="connsiteX2" fmla="*/ 429186 w 643002"/>
                <a:gd name="connsiteY2" fmla="*/ 263649 h 263764"/>
                <a:gd name="connsiteX3" fmla="*/ 288205 w 643002"/>
                <a:gd name="connsiteY3" fmla="*/ 223969 h 263764"/>
                <a:gd name="connsiteX4" fmla="*/ 200923 w 643002"/>
                <a:gd name="connsiteY4" fmla="*/ 108887 h 263764"/>
                <a:gd name="connsiteX5" fmla="*/ 200923 w 643002"/>
                <a:gd name="connsiteY5" fmla="*/ 108887 h 263764"/>
                <a:gd name="connsiteX6" fmla="*/ 214625 w 643002"/>
                <a:gd name="connsiteY6" fmla="*/ 111896 h 263764"/>
                <a:gd name="connsiteX7" fmla="*/ 149600 w 643002"/>
                <a:gd name="connsiteY7" fmla="*/ 150231 h 263764"/>
                <a:gd name="connsiteX8" fmla="*/ 72535 w 643002"/>
                <a:gd name="connsiteY8" fmla="*/ 142627 h 263764"/>
                <a:gd name="connsiteX9" fmla="*/ 15588 w 643002"/>
                <a:gd name="connsiteY9" fmla="*/ 87185 h 263764"/>
                <a:gd name="connsiteX10" fmla="*/ 618 w 643002"/>
                <a:gd name="connsiteY10" fmla="*/ 12417 h 263764"/>
                <a:gd name="connsiteX11" fmla="*/ 15667 w 643002"/>
                <a:gd name="connsiteY11" fmla="*/ 62 h 263764"/>
                <a:gd name="connsiteX12" fmla="*/ 27944 w 643002"/>
                <a:gd name="connsiteY12" fmla="*/ 11863 h 263764"/>
                <a:gd name="connsiteX13" fmla="*/ 28023 w 643002"/>
                <a:gd name="connsiteY13" fmla="*/ 12417 h 263764"/>
                <a:gd name="connsiteX14" fmla="*/ 47348 w 643002"/>
                <a:gd name="connsiteY14" fmla="*/ 69364 h 263764"/>
                <a:gd name="connsiteX15" fmla="*/ 87426 w 643002"/>
                <a:gd name="connsiteY15" fmla="*/ 108332 h 263764"/>
                <a:gd name="connsiteX16" fmla="*/ 144927 w 643002"/>
                <a:gd name="connsiteY16" fmla="*/ 119183 h 263764"/>
                <a:gd name="connsiteX17" fmla="*/ 202745 w 643002"/>
                <a:gd name="connsiteY17" fmla="*/ 100016 h 263764"/>
                <a:gd name="connsiteX18" fmla="*/ 203933 w 643002"/>
                <a:gd name="connsiteY18" fmla="*/ 99303 h 263764"/>
                <a:gd name="connsiteX19" fmla="*/ 216051 w 643002"/>
                <a:gd name="connsiteY19" fmla="*/ 102154 h 263764"/>
                <a:gd name="connsiteX20" fmla="*/ 216526 w 643002"/>
                <a:gd name="connsiteY20" fmla="*/ 103026 h 263764"/>
                <a:gd name="connsiteX21" fmla="*/ 216526 w 643002"/>
                <a:gd name="connsiteY21" fmla="*/ 103026 h 263764"/>
                <a:gd name="connsiteX22" fmla="*/ 304046 w 643002"/>
                <a:gd name="connsiteY22" fmla="*/ 199812 h 263764"/>
                <a:gd name="connsiteX23" fmla="*/ 427920 w 643002"/>
                <a:gd name="connsiteY23" fmla="*/ 229671 h 263764"/>
                <a:gd name="connsiteX24" fmla="*/ 491678 w 643002"/>
                <a:gd name="connsiteY24" fmla="*/ 218979 h 263764"/>
                <a:gd name="connsiteX25" fmla="*/ 547991 w 643002"/>
                <a:gd name="connsiteY25" fmla="*/ 189515 h 263764"/>
                <a:gd name="connsiteX26" fmla="*/ 619670 w 643002"/>
                <a:gd name="connsiteY26" fmla="*/ 84651 h 263764"/>
                <a:gd name="connsiteX27" fmla="*/ 620067 w 643002"/>
                <a:gd name="connsiteY27" fmla="*/ 83463 h 263764"/>
                <a:gd name="connsiteX28" fmla="*/ 634640 w 643002"/>
                <a:gd name="connsiteY28" fmla="*/ 75621 h 263764"/>
                <a:gd name="connsiteX29" fmla="*/ 642798 w 643002"/>
                <a:gd name="connsiteY29" fmla="*/ 89007 h 26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43002" h="263764">
                  <a:moveTo>
                    <a:pt x="642798" y="89007"/>
                  </a:moveTo>
                  <a:cubicBezTo>
                    <a:pt x="633610" y="138588"/>
                    <a:pt x="607552" y="183021"/>
                    <a:pt x="568426" y="215494"/>
                  </a:cubicBezTo>
                  <a:cubicBezTo>
                    <a:pt x="528745" y="247254"/>
                    <a:pt x="478293" y="262699"/>
                    <a:pt x="429186" y="263649"/>
                  </a:cubicBezTo>
                  <a:cubicBezTo>
                    <a:pt x="380160" y="265075"/>
                    <a:pt x="328678" y="253274"/>
                    <a:pt x="288205" y="223969"/>
                  </a:cubicBezTo>
                  <a:cubicBezTo>
                    <a:pt x="247336" y="195377"/>
                    <a:pt x="217556" y="154904"/>
                    <a:pt x="200923" y="108887"/>
                  </a:cubicBezTo>
                  <a:lnTo>
                    <a:pt x="200923" y="108887"/>
                  </a:lnTo>
                  <a:lnTo>
                    <a:pt x="214625" y="111896"/>
                  </a:lnTo>
                  <a:cubicBezTo>
                    <a:pt x="197914" y="131856"/>
                    <a:pt x="175262" y="144528"/>
                    <a:pt x="149600" y="150231"/>
                  </a:cubicBezTo>
                  <a:cubicBezTo>
                    <a:pt x="123938" y="155537"/>
                    <a:pt x="96930" y="152211"/>
                    <a:pt x="72535" y="142627"/>
                  </a:cubicBezTo>
                  <a:cubicBezTo>
                    <a:pt x="46160" y="130351"/>
                    <a:pt x="27944" y="110233"/>
                    <a:pt x="15588" y="87185"/>
                  </a:cubicBezTo>
                  <a:cubicBezTo>
                    <a:pt x="3391" y="64058"/>
                    <a:pt x="-1916" y="37683"/>
                    <a:pt x="618" y="12417"/>
                  </a:cubicBezTo>
                  <a:cubicBezTo>
                    <a:pt x="1411" y="4893"/>
                    <a:pt x="8143" y="-651"/>
                    <a:pt x="15667" y="62"/>
                  </a:cubicBezTo>
                  <a:cubicBezTo>
                    <a:pt x="22083" y="695"/>
                    <a:pt x="27073" y="5685"/>
                    <a:pt x="27944" y="11863"/>
                  </a:cubicBezTo>
                  <a:lnTo>
                    <a:pt x="28023" y="12417"/>
                  </a:lnTo>
                  <a:cubicBezTo>
                    <a:pt x="30954" y="33010"/>
                    <a:pt x="36973" y="52415"/>
                    <a:pt x="47348" y="69364"/>
                  </a:cubicBezTo>
                  <a:cubicBezTo>
                    <a:pt x="57566" y="85918"/>
                    <a:pt x="71744" y="101600"/>
                    <a:pt x="87426" y="108332"/>
                  </a:cubicBezTo>
                  <a:cubicBezTo>
                    <a:pt x="105088" y="116886"/>
                    <a:pt x="125284" y="120450"/>
                    <a:pt x="144927" y="119183"/>
                  </a:cubicBezTo>
                  <a:cubicBezTo>
                    <a:pt x="164569" y="118074"/>
                    <a:pt x="185400" y="110708"/>
                    <a:pt x="202745" y="100016"/>
                  </a:cubicBezTo>
                  <a:lnTo>
                    <a:pt x="203933" y="99303"/>
                  </a:lnTo>
                  <a:cubicBezTo>
                    <a:pt x="208052" y="96769"/>
                    <a:pt x="213516" y="98036"/>
                    <a:pt x="216051" y="102154"/>
                  </a:cubicBezTo>
                  <a:lnTo>
                    <a:pt x="216526" y="103026"/>
                  </a:lnTo>
                  <a:lnTo>
                    <a:pt x="216526" y="103026"/>
                  </a:lnTo>
                  <a:cubicBezTo>
                    <a:pt x="236168" y="142310"/>
                    <a:pt x="267454" y="177160"/>
                    <a:pt x="304046" y="199812"/>
                  </a:cubicBezTo>
                  <a:cubicBezTo>
                    <a:pt x="340955" y="222702"/>
                    <a:pt x="384358" y="232523"/>
                    <a:pt x="427920" y="229671"/>
                  </a:cubicBezTo>
                  <a:cubicBezTo>
                    <a:pt x="449701" y="229038"/>
                    <a:pt x="471164" y="224919"/>
                    <a:pt x="491678" y="218979"/>
                  </a:cubicBezTo>
                  <a:cubicBezTo>
                    <a:pt x="511954" y="212009"/>
                    <a:pt x="530805" y="202030"/>
                    <a:pt x="547991" y="189515"/>
                  </a:cubicBezTo>
                  <a:cubicBezTo>
                    <a:pt x="581415" y="163933"/>
                    <a:pt x="607393" y="125361"/>
                    <a:pt x="619670" y="84651"/>
                  </a:cubicBezTo>
                  <a:lnTo>
                    <a:pt x="620067" y="83463"/>
                  </a:lnTo>
                  <a:cubicBezTo>
                    <a:pt x="621888" y="77285"/>
                    <a:pt x="628462" y="73721"/>
                    <a:pt x="634640" y="75621"/>
                  </a:cubicBezTo>
                  <a:cubicBezTo>
                    <a:pt x="640421" y="77364"/>
                    <a:pt x="643907" y="83225"/>
                    <a:pt x="642798" y="89007"/>
                  </a:cubicBezTo>
                  <a:close/>
                </a:path>
              </a:pathLst>
            </a:custGeom>
            <a:grpFill/>
            <a:ln w="7920" cap="flat">
              <a:noFill/>
              <a:prstDash val="solid"/>
              <a:miter/>
            </a:ln>
          </p:spPr>
          <p:txBody>
            <a:bodyPr rtlCol="0" anchor="ctr"/>
            <a:lstStyle/>
            <a:p>
              <a:endParaRPr lang="en-US"/>
            </a:p>
          </p:txBody>
        </p:sp>
      </p:grpSp>
      <p:grpSp>
        <p:nvGrpSpPr>
          <p:cNvPr id="17" name="Graphic 2">
            <a:extLst>
              <a:ext uri="{FF2B5EF4-FFF2-40B4-BE49-F238E27FC236}">
                <a16:creationId xmlns:a16="http://schemas.microsoft.com/office/drawing/2014/main" id="{98115917-4F5B-489F-A192-711327D80183}"/>
              </a:ext>
            </a:extLst>
          </p:cNvPr>
          <p:cNvGrpSpPr/>
          <p:nvPr/>
        </p:nvGrpSpPr>
        <p:grpSpPr>
          <a:xfrm flipH="1">
            <a:off x="4317028" y="3088386"/>
            <a:ext cx="1454855" cy="909828"/>
            <a:chOff x="14198277" y="1568976"/>
            <a:chExt cx="1381630" cy="864035"/>
          </a:xfrm>
          <a:solidFill>
            <a:schemeClr val="tx1"/>
          </a:solidFill>
        </p:grpSpPr>
        <p:sp>
          <p:nvSpPr>
            <p:cNvPr id="18" name="Freeform: Shape 17">
              <a:extLst>
                <a:ext uri="{FF2B5EF4-FFF2-40B4-BE49-F238E27FC236}">
                  <a16:creationId xmlns:a16="http://schemas.microsoft.com/office/drawing/2014/main" id="{7142E739-0B4B-4457-BFE0-72FB1EEC5FE3}"/>
                </a:ext>
              </a:extLst>
            </p:cNvPr>
            <p:cNvSpPr/>
            <p:nvPr/>
          </p:nvSpPr>
          <p:spPr>
            <a:xfrm>
              <a:off x="14941921" y="1568976"/>
              <a:ext cx="637986" cy="538488"/>
            </a:xfrm>
            <a:custGeom>
              <a:avLst/>
              <a:gdLst>
                <a:gd name="connsiteX0" fmla="*/ 416117 w 637986"/>
                <a:gd name="connsiteY0" fmla="*/ 483622 h 538488"/>
                <a:gd name="connsiteX1" fmla="*/ 523675 w 637986"/>
                <a:gd name="connsiteY1" fmla="*/ 507779 h 538488"/>
                <a:gd name="connsiteX2" fmla="*/ 599869 w 637986"/>
                <a:gd name="connsiteY2" fmla="*/ 434120 h 538488"/>
                <a:gd name="connsiteX3" fmla="*/ 603274 w 637986"/>
                <a:gd name="connsiteY3" fmla="*/ 379470 h 538488"/>
                <a:gd name="connsiteX4" fmla="*/ 582444 w 637986"/>
                <a:gd name="connsiteY4" fmla="*/ 327354 h 538488"/>
                <a:gd name="connsiteX5" fmla="*/ 483044 w 637986"/>
                <a:gd name="connsiteY5" fmla="*/ 280545 h 538488"/>
                <a:gd name="connsiteX6" fmla="*/ 482332 w 637986"/>
                <a:gd name="connsiteY6" fmla="*/ 280545 h 538488"/>
                <a:gd name="connsiteX7" fmla="*/ 472668 w 637986"/>
                <a:gd name="connsiteY7" fmla="*/ 271991 h 538488"/>
                <a:gd name="connsiteX8" fmla="*/ 472589 w 637986"/>
                <a:gd name="connsiteY8" fmla="*/ 271595 h 538488"/>
                <a:gd name="connsiteX9" fmla="*/ 388872 w 637986"/>
                <a:gd name="connsiteY9" fmla="*/ 92834 h 538488"/>
                <a:gd name="connsiteX10" fmla="*/ 303887 w 637986"/>
                <a:gd name="connsiteY10" fmla="*/ 50064 h 538488"/>
                <a:gd name="connsiteX11" fmla="*/ 205199 w 637986"/>
                <a:gd name="connsiteY11" fmla="*/ 44124 h 538488"/>
                <a:gd name="connsiteX12" fmla="*/ 44576 w 637986"/>
                <a:gd name="connsiteY12" fmla="*/ 140989 h 538488"/>
                <a:gd name="connsiteX13" fmla="*/ 34596 w 637986"/>
                <a:gd name="connsiteY13" fmla="*/ 231597 h 538488"/>
                <a:gd name="connsiteX14" fmla="*/ 108651 w 637986"/>
                <a:gd name="connsiteY14" fmla="*/ 276110 h 538488"/>
                <a:gd name="connsiteX15" fmla="*/ 114829 w 637986"/>
                <a:gd name="connsiteY15" fmla="*/ 280862 h 538488"/>
                <a:gd name="connsiteX16" fmla="*/ 110869 w 637986"/>
                <a:gd name="connsiteY16" fmla="*/ 286881 h 538488"/>
                <a:gd name="connsiteX17" fmla="*/ 53288 w 637986"/>
                <a:gd name="connsiteY17" fmla="*/ 284188 h 538488"/>
                <a:gd name="connsiteX18" fmla="*/ 10597 w 637986"/>
                <a:gd name="connsiteY18" fmla="*/ 241815 h 538488"/>
                <a:gd name="connsiteX19" fmla="*/ 14637 w 637986"/>
                <a:gd name="connsiteY19" fmla="*/ 125782 h 538488"/>
                <a:gd name="connsiteX20" fmla="*/ 200131 w 637986"/>
                <a:gd name="connsiteY20" fmla="*/ 2146 h 538488"/>
                <a:gd name="connsiteX21" fmla="*/ 313312 w 637986"/>
                <a:gd name="connsiteY21" fmla="*/ 9353 h 538488"/>
                <a:gd name="connsiteX22" fmla="*/ 414613 w 637986"/>
                <a:gd name="connsiteY22" fmla="*/ 65350 h 538488"/>
                <a:gd name="connsiteX23" fmla="*/ 490727 w 637986"/>
                <a:gd name="connsiteY23" fmla="*/ 271357 h 538488"/>
                <a:gd name="connsiteX24" fmla="*/ 480985 w 637986"/>
                <a:gd name="connsiteY24" fmla="*/ 262407 h 538488"/>
                <a:gd name="connsiteX25" fmla="*/ 481777 w 637986"/>
                <a:gd name="connsiteY25" fmla="*/ 262328 h 538488"/>
                <a:gd name="connsiteX26" fmla="*/ 606363 w 637986"/>
                <a:gd name="connsiteY26" fmla="*/ 309454 h 538488"/>
                <a:gd name="connsiteX27" fmla="*/ 635035 w 637986"/>
                <a:gd name="connsiteY27" fmla="*/ 373133 h 538488"/>
                <a:gd name="connsiteX28" fmla="*/ 631074 w 637986"/>
                <a:gd name="connsiteY28" fmla="*/ 443862 h 538488"/>
                <a:gd name="connsiteX29" fmla="*/ 593216 w 637986"/>
                <a:gd name="connsiteY29" fmla="*/ 503898 h 538488"/>
                <a:gd name="connsiteX30" fmla="*/ 530011 w 637986"/>
                <a:gd name="connsiteY30" fmla="*/ 535025 h 538488"/>
                <a:gd name="connsiteX31" fmla="*/ 407960 w 637986"/>
                <a:gd name="connsiteY31" fmla="*/ 489562 h 538488"/>
                <a:gd name="connsiteX32" fmla="*/ 409781 w 637986"/>
                <a:gd name="connsiteY32" fmla="*/ 482671 h 538488"/>
                <a:gd name="connsiteX33" fmla="*/ 415722 w 637986"/>
                <a:gd name="connsiteY33" fmla="*/ 483384 h 538488"/>
                <a:gd name="connsiteX34" fmla="*/ 416117 w 637986"/>
                <a:gd name="connsiteY34" fmla="*/ 483622 h 53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7986" h="538488">
                  <a:moveTo>
                    <a:pt x="416117" y="483622"/>
                  </a:moveTo>
                  <a:cubicBezTo>
                    <a:pt x="445502" y="511501"/>
                    <a:pt x="487084" y="518709"/>
                    <a:pt x="523675" y="507779"/>
                  </a:cubicBezTo>
                  <a:cubicBezTo>
                    <a:pt x="560980" y="498353"/>
                    <a:pt x="588622" y="469682"/>
                    <a:pt x="599869" y="434120"/>
                  </a:cubicBezTo>
                  <a:cubicBezTo>
                    <a:pt x="605413" y="416141"/>
                    <a:pt x="606839" y="397766"/>
                    <a:pt x="603274" y="379470"/>
                  </a:cubicBezTo>
                  <a:cubicBezTo>
                    <a:pt x="600186" y="360619"/>
                    <a:pt x="593057" y="342640"/>
                    <a:pt x="582444" y="327354"/>
                  </a:cubicBezTo>
                  <a:cubicBezTo>
                    <a:pt x="561535" y="296227"/>
                    <a:pt x="523517" y="280149"/>
                    <a:pt x="483044" y="280545"/>
                  </a:cubicBezTo>
                  <a:lnTo>
                    <a:pt x="482332" y="280545"/>
                  </a:lnTo>
                  <a:cubicBezTo>
                    <a:pt x="477342" y="280466"/>
                    <a:pt x="473302" y="276822"/>
                    <a:pt x="472668" y="271991"/>
                  </a:cubicBezTo>
                  <a:lnTo>
                    <a:pt x="472589" y="271595"/>
                  </a:lnTo>
                  <a:cubicBezTo>
                    <a:pt x="463481" y="204114"/>
                    <a:pt x="437265" y="135841"/>
                    <a:pt x="388872" y="92834"/>
                  </a:cubicBezTo>
                  <a:cubicBezTo>
                    <a:pt x="364952" y="71211"/>
                    <a:pt x="335409" y="57271"/>
                    <a:pt x="303887" y="50064"/>
                  </a:cubicBezTo>
                  <a:cubicBezTo>
                    <a:pt x="271176" y="42777"/>
                    <a:pt x="237752" y="40639"/>
                    <a:pt x="205199" y="44124"/>
                  </a:cubicBezTo>
                  <a:cubicBezTo>
                    <a:pt x="140965" y="50777"/>
                    <a:pt x="76257" y="84596"/>
                    <a:pt x="44576" y="140989"/>
                  </a:cubicBezTo>
                  <a:cubicBezTo>
                    <a:pt x="30240" y="167839"/>
                    <a:pt x="24379" y="203005"/>
                    <a:pt x="34596" y="231597"/>
                  </a:cubicBezTo>
                  <a:cubicBezTo>
                    <a:pt x="43942" y="260903"/>
                    <a:pt x="74436" y="280466"/>
                    <a:pt x="108651" y="276110"/>
                  </a:cubicBezTo>
                  <a:cubicBezTo>
                    <a:pt x="111661" y="275714"/>
                    <a:pt x="114433" y="277852"/>
                    <a:pt x="114829" y="280862"/>
                  </a:cubicBezTo>
                  <a:cubicBezTo>
                    <a:pt x="115145" y="283634"/>
                    <a:pt x="113403" y="286089"/>
                    <a:pt x="110869" y="286881"/>
                  </a:cubicBezTo>
                  <a:cubicBezTo>
                    <a:pt x="92890" y="292029"/>
                    <a:pt x="72138" y="292188"/>
                    <a:pt x="53288" y="284188"/>
                  </a:cubicBezTo>
                  <a:cubicBezTo>
                    <a:pt x="34675" y="275951"/>
                    <a:pt x="19547" y="260110"/>
                    <a:pt x="10597" y="241815"/>
                  </a:cubicBezTo>
                  <a:cubicBezTo>
                    <a:pt x="-5560" y="203955"/>
                    <a:pt x="-2471" y="162136"/>
                    <a:pt x="14637" y="125782"/>
                  </a:cubicBezTo>
                  <a:cubicBezTo>
                    <a:pt x="50120" y="55133"/>
                    <a:pt x="124174" y="10779"/>
                    <a:pt x="200131" y="2146"/>
                  </a:cubicBezTo>
                  <a:cubicBezTo>
                    <a:pt x="238227" y="-2685"/>
                    <a:pt x="276640" y="1037"/>
                    <a:pt x="313312" y="9353"/>
                  </a:cubicBezTo>
                  <a:cubicBezTo>
                    <a:pt x="350933" y="18937"/>
                    <a:pt x="386812" y="38104"/>
                    <a:pt x="414613" y="65350"/>
                  </a:cubicBezTo>
                  <a:cubicBezTo>
                    <a:pt x="470767" y="121030"/>
                    <a:pt x="491360" y="198332"/>
                    <a:pt x="490727" y="271357"/>
                  </a:cubicBezTo>
                  <a:lnTo>
                    <a:pt x="480985" y="262407"/>
                  </a:lnTo>
                  <a:lnTo>
                    <a:pt x="481777" y="262328"/>
                  </a:lnTo>
                  <a:cubicBezTo>
                    <a:pt x="525180" y="255358"/>
                    <a:pt x="577296" y="270328"/>
                    <a:pt x="606363" y="309454"/>
                  </a:cubicBezTo>
                  <a:cubicBezTo>
                    <a:pt x="620699" y="328384"/>
                    <a:pt x="630283" y="350402"/>
                    <a:pt x="635035" y="373133"/>
                  </a:cubicBezTo>
                  <a:cubicBezTo>
                    <a:pt x="640421" y="396340"/>
                    <a:pt x="638044" y="421526"/>
                    <a:pt x="631074" y="443862"/>
                  </a:cubicBezTo>
                  <a:cubicBezTo>
                    <a:pt x="623630" y="466197"/>
                    <a:pt x="611829" y="488136"/>
                    <a:pt x="593216" y="503898"/>
                  </a:cubicBezTo>
                  <a:cubicBezTo>
                    <a:pt x="575157" y="519976"/>
                    <a:pt x="552822" y="530431"/>
                    <a:pt x="530011" y="535025"/>
                  </a:cubicBezTo>
                  <a:cubicBezTo>
                    <a:pt x="485420" y="546271"/>
                    <a:pt x="431166" y="529876"/>
                    <a:pt x="407960" y="489562"/>
                  </a:cubicBezTo>
                  <a:cubicBezTo>
                    <a:pt x="406613" y="487107"/>
                    <a:pt x="407405" y="484097"/>
                    <a:pt x="409781" y="482671"/>
                  </a:cubicBezTo>
                  <a:cubicBezTo>
                    <a:pt x="411761" y="481562"/>
                    <a:pt x="414216" y="481879"/>
                    <a:pt x="415722" y="483384"/>
                  </a:cubicBezTo>
                  <a:lnTo>
                    <a:pt x="416117" y="483622"/>
                  </a:lnTo>
                  <a:close/>
                </a:path>
              </a:pathLst>
            </a:custGeom>
            <a:grpFill/>
            <a:ln w="792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DF96BC17-AB12-44B5-8A26-5704AA997D76}"/>
                </a:ext>
              </a:extLst>
            </p:cNvPr>
            <p:cNvSpPr/>
            <p:nvPr/>
          </p:nvSpPr>
          <p:spPr>
            <a:xfrm>
              <a:off x="14198277" y="1928993"/>
              <a:ext cx="1268523" cy="504017"/>
            </a:xfrm>
            <a:custGeom>
              <a:avLst/>
              <a:gdLst>
                <a:gd name="connsiteX0" fmla="*/ 871700 w 1268523"/>
                <a:gd name="connsiteY0" fmla="*/ 177146 h 504017"/>
                <a:gd name="connsiteX1" fmla="*/ 928568 w 1268523"/>
                <a:gd name="connsiteY1" fmla="*/ 221024 h 504017"/>
                <a:gd name="connsiteX2" fmla="*/ 992881 w 1268523"/>
                <a:gd name="connsiteY2" fmla="*/ 183403 h 504017"/>
                <a:gd name="connsiteX3" fmla="*/ 949795 w 1268523"/>
                <a:gd name="connsiteY3" fmla="*/ 51371 h 504017"/>
                <a:gd name="connsiteX4" fmla="*/ 873047 w 1268523"/>
                <a:gd name="connsiteY4" fmla="*/ 35134 h 504017"/>
                <a:gd name="connsiteX5" fmla="*/ 794398 w 1268523"/>
                <a:gd name="connsiteY5" fmla="*/ 53589 h 504017"/>
                <a:gd name="connsiteX6" fmla="*/ 663712 w 1268523"/>
                <a:gd name="connsiteY6" fmla="*/ 163127 h 504017"/>
                <a:gd name="connsiteX7" fmla="*/ 523444 w 1268523"/>
                <a:gd name="connsiteY7" fmla="*/ 278526 h 504017"/>
                <a:gd name="connsiteX8" fmla="*/ 351256 w 1268523"/>
                <a:gd name="connsiteY8" fmla="*/ 339512 h 504017"/>
                <a:gd name="connsiteX9" fmla="*/ 169960 w 1268523"/>
                <a:gd name="connsiteY9" fmla="*/ 333809 h 504017"/>
                <a:gd name="connsiteX10" fmla="*/ 3872 w 1268523"/>
                <a:gd name="connsiteY10" fmla="*/ 262210 h 504017"/>
                <a:gd name="connsiteX11" fmla="*/ 3159 w 1268523"/>
                <a:gd name="connsiteY11" fmla="*/ 261655 h 504017"/>
                <a:gd name="connsiteX12" fmla="*/ 13851 w 1268523"/>
                <a:gd name="connsiteY12" fmla="*/ 250329 h 504017"/>
                <a:gd name="connsiteX13" fmla="*/ 170990 w 1268523"/>
                <a:gd name="connsiteY13" fmla="*/ 341492 h 504017"/>
                <a:gd name="connsiteX14" fmla="*/ 349910 w 1268523"/>
                <a:gd name="connsiteY14" fmla="*/ 375708 h 504017"/>
                <a:gd name="connsiteX15" fmla="*/ 529543 w 1268523"/>
                <a:gd name="connsiteY15" fmla="*/ 354561 h 504017"/>
                <a:gd name="connsiteX16" fmla="*/ 688108 w 1268523"/>
                <a:gd name="connsiteY16" fmla="*/ 272506 h 504017"/>
                <a:gd name="connsiteX17" fmla="*/ 688741 w 1268523"/>
                <a:gd name="connsiteY17" fmla="*/ 271952 h 504017"/>
                <a:gd name="connsiteX18" fmla="*/ 702760 w 1268523"/>
                <a:gd name="connsiteY18" fmla="*/ 269655 h 504017"/>
                <a:gd name="connsiteX19" fmla="*/ 706562 w 1268523"/>
                <a:gd name="connsiteY19" fmla="*/ 275199 h 504017"/>
                <a:gd name="connsiteX20" fmla="*/ 707117 w 1268523"/>
                <a:gd name="connsiteY20" fmla="*/ 277179 h 504017"/>
                <a:gd name="connsiteX21" fmla="*/ 824495 w 1268523"/>
                <a:gd name="connsiteY21" fmla="*/ 437169 h 504017"/>
                <a:gd name="connsiteX22" fmla="*/ 919856 w 1268523"/>
                <a:gd name="connsiteY22" fmla="*/ 465445 h 504017"/>
                <a:gd name="connsiteX23" fmla="*/ 1021394 w 1268523"/>
                <a:gd name="connsiteY23" fmla="*/ 459821 h 504017"/>
                <a:gd name="connsiteX24" fmla="*/ 1193186 w 1268523"/>
                <a:gd name="connsiteY24" fmla="*/ 358996 h 504017"/>
                <a:gd name="connsiteX25" fmla="*/ 1240153 w 1268523"/>
                <a:gd name="connsiteY25" fmla="*/ 167483 h 504017"/>
                <a:gd name="connsiteX26" fmla="*/ 1247440 w 1268523"/>
                <a:gd name="connsiteY26" fmla="*/ 156474 h 504017"/>
                <a:gd name="connsiteX27" fmla="*/ 1258212 w 1268523"/>
                <a:gd name="connsiteY27" fmla="*/ 162731 h 504017"/>
                <a:gd name="connsiteX28" fmla="*/ 1218769 w 1268523"/>
                <a:gd name="connsiteY28" fmla="*/ 378638 h 504017"/>
                <a:gd name="connsiteX29" fmla="*/ 1028919 w 1268523"/>
                <a:gd name="connsiteY29" fmla="*/ 496097 h 504017"/>
                <a:gd name="connsiteX30" fmla="*/ 807229 w 1268523"/>
                <a:gd name="connsiteY30" fmla="*/ 466158 h 504017"/>
                <a:gd name="connsiteX31" fmla="*/ 686048 w 1268523"/>
                <a:gd name="connsiteY31" fmla="*/ 280822 h 504017"/>
                <a:gd name="connsiteX32" fmla="*/ 704423 w 1268523"/>
                <a:gd name="connsiteY32" fmla="*/ 286050 h 504017"/>
                <a:gd name="connsiteX33" fmla="*/ 703631 w 1268523"/>
                <a:gd name="connsiteY33" fmla="*/ 287000 h 504017"/>
                <a:gd name="connsiteX34" fmla="*/ 539047 w 1268523"/>
                <a:gd name="connsiteY34" fmla="*/ 387034 h 504017"/>
                <a:gd name="connsiteX35" fmla="*/ 348167 w 1268523"/>
                <a:gd name="connsiteY35" fmla="*/ 406518 h 504017"/>
                <a:gd name="connsiteX36" fmla="*/ 161802 w 1268523"/>
                <a:gd name="connsiteY36" fmla="*/ 364936 h 504017"/>
                <a:gd name="connsiteX37" fmla="*/ 2209 w 1268523"/>
                <a:gd name="connsiteY37" fmla="*/ 260942 h 504017"/>
                <a:gd name="connsiteX38" fmla="*/ 2366 w 1268523"/>
                <a:gd name="connsiteY38" fmla="*/ 249933 h 504017"/>
                <a:gd name="connsiteX39" fmla="*/ 12505 w 1268523"/>
                <a:gd name="connsiteY39" fmla="*/ 249300 h 504017"/>
                <a:gd name="connsiteX40" fmla="*/ 12901 w 1268523"/>
                <a:gd name="connsiteY40" fmla="*/ 249616 h 504017"/>
                <a:gd name="connsiteX41" fmla="*/ 13614 w 1268523"/>
                <a:gd name="connsiteY41" fmla="*/ 250092 h 504017"/>
                <a:gd name="connsiteX42" fmla="*/ 174079 w 1268523"/>
                <a:gd name="connsiteY42" fmla="*/ 310682 h 504017"/>
                <a:gd name="connsiteX43" fmla="*/ 346742 w 1268523"/>
                <a:gd name="connsiteY43" fmla="*/ 310603 h 504017"/>
                <a:gd name="connsiteX44" fmla="*/ 638843 w 1268523"/>
                <a:gd name="connsiteY44" fmla="*/ 139287 h 504017"/>
                <a:gd name="connsiteX45" fmla="*/ 779350 w 1268523"/>
                <a:gd name="connsiteY45" fmla="*/ 22066 h 504017"/>
                <a:gd name="connsiteX46" fmla="*/ 872334 w 1268523"/>
                <a:gd name="connsiteY46" fmla="*/ 47 h 504017"/>
                <a:gd name="connsiteX47" fmla="*/ 966744 w 1268523"/>
                <a:gd name="connsiteY47" fmla="*/ 22620 h 504017"/>
                <a:gd name="connsiteX48" fmla="*/ 1027096 w 1268523"/>
                <a:gd name="connsiteY48" fmla="*/ 100319 h 504017"/>
                <a:gd name="connsiteX49" fmla="*/ 1014108 w 1268523"/>
                <a:gd name="connsiteY49" fmla="*/ 197342 h 504017"/>
                <a:gd name="connsiteX50" fmla="*/ 927856 w 1268523"/>
                <a:gd name="connsiteY50" fmla="*/ 238845 h 504017"/>
                <a:gd name="connsiteX51" fmla="*/ 883185 w 1268523"/>
                <a:gd name="connsiteY51" fmla="*/ 220390 h 504017"/>
                <a:gd name="connsiteX52" fmla="*/ 865997 w 1268523"/>
                <a:gd name="connsiteY52" fmla="*/ 176829 h 504017"/>
                <a:gd name="connsiteX53" fmla="*/ 869324 w 1268523"/>
                <a:gd name="connsiteY53" fmla="*/ 174453 h 504017"/>
                <a:gd name="connsiteX54" fmla="*/ 871700 w 1268523"/>
                <a:gd name="connsiteY54" fmla="*/ 177146 h 50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68523" h="504017">
                  <a:moveTo>
                    <a:pt x="871700" y="177146"/>
                  </a:moveTo>
                  <a:cubicBezTo>
                    <a:pt x="872334" y="206213"/>
                    <a:pt x="902827" y="222450"/>
                    <a:pt x="928568" y="221024"/>
                  </a:cubicBezTo>
                  <a:cubicBezTo>
                    <a:pt x="954626" y="220153"/>
                    <a:pt x="980604" y="205263"/>
                    <a:pt x="992881" y="183403"/>
                  </a:cubicBezTo>
                  <a:cubicBezTo>
                    <a:pt x="1018463" y="138494"/>
                    <a:pt x="994782" y="75766"/>
                    <a:pt x="949795" y="51371"/>
                  </a:cubicBezTo>
                  <a:cubicBezTo>
                    <a:pt x="927221" y="38540"/>
                    <a:pt x="900688" y="35134"/>
                    <a:pt x="873047" y="35134"/>
                  </a:cubicBezTo>
                  <a:cubicBezTo>
                    <a:pt x="845801" y="35372"/>
                    <a:pt x="819110" y="41708"/>
                    <a:pt x="794398" y="53589"/>
                  </a:cubicBezTo>
                  <a:cubicBezTo>
                    <a:pt x="744579" y="77270"/>
                    <a:pt x="704740" y="120357"/>
                    <a:pt x="663712" y="163127"/>
                  </a:cubicBezTo>
                  <a:cubicBezTo>
                    <a:pt x="622369" y="206688"/>
                    <a:pt x="576273" y="247478"/>
                    <a:pt x="523444" y="278526"/>
                  </a:cubicBezTo>
                  <a:cubicBezTo>
                    <a:pt x="470932" y="310048"/>
                    <a:pt x="411689" y="330958"/>
                    <a:pt x="351256" y="339512"/>
                  </a:cubicBezTo>
                  <a:cubicBezTo>
                    <a:pt x="290824" y="347987"/>
                    <a:pt x="229283" y="346086"/>
                    <a:pt x="169960" y="333809"/>
                  </a:cubicBezTo>
                  <a:cubicBezTo>
                    <a:pt x="111034" y="321216"/>
                    <a:pt x="52185" y="301098"/>
                    <a:pt x="3872" y="262210"/>
                  </a:cubicBezTo>
                  <a:lnTo>
                    <a:pt x="3159" y="261655"/>
                  </a:lnTo>
                  <a:lnTo>
                    <a:pt x="13851" y="250329"/>
                  </a:lnTo>
                  <a:cubicBezTo>
                    <a:pt x="58126" y="291277"/>
                    <a:pt x="114123" y="320662"/>
                    <a:pt x="170990" y="341492"/>
                  </a:cubicBezTo>
                  <a:cubicBezTo>
                    <a:pt x="228333" y="362402"/>
                    <a:pt x="289003" y="373411"/>
                    <a:pt x="349910" y="375708"/>
                  </a:cubicBezTo>
                  <a:cubicBezTo>
                    <a:pt x="410817" y="378242"/>
                    <a:pt x="471962" y="372460"/>
                    <a:pt x="529543" y="354561"/>
                  </a:cubicBezTo>
                  <a:cubicBezTo>
                    <a:pt x="586965" y="337215"/>
                    <a:pt x="641615" y="309098"/>
                    <a:pt x="688108" y="272506"/>
                  </a:cubicBezTo>
                  <a:lnTo>
                    <a:pt x="688741" y="271952"/>
                  </a:lnTo>
                  <a:cubicBezTo>
                    <a:pt x="691988" y="267437"/>
                    <a:pt x="698246" y="266407"/>
                    <a:pt x="702760" y="269655"/>
                  </a:cubicBezTo>
                  <a:cubicBezTo>
                    <a:pt x="704740" y="271081"/>
                    <a:pt x="706008" y="273061"/>
                    <a:pt x="706562" y="275199"/>
                  </a:cubicBezTo>
                  <a:lnTo>
                    <a:pt x="707117" y="277179"/>
                  </a:lnTo>
                  <a:cubicBezTo>
                    <a:pt x="724937" y="342839"/>
                    <a:pt x="766281" y="404775"/>
                    <a:pt x="824495" y="437169"/>
                  </a:cubicBezTo>
                  <a:cubicBezTo>
                    <a:pt x="853246" y="454198"/>
                    <a:pt x="886433" y="462514"/>
                    <a:pt x="919856" y="465445"/>
                  </a:cubicBezTo>
                  <a:cubicBezTo>
                    <a:pt x="953359" y="468930"/>
                    <a:pt x="988288" y="466554"/>
                    <a:pt x="1021394" y="459821"/>
                  </a:cubicBezTo>
                  <a:cubicBezTo>
                    <a:pt x="1087766" y="446119"/>
                    <a:pt x="1150733" y="411904"/>
                    <a:pt x="1193186" y="358996"/>
                  </a:cubicBezTo>
                  <a:cubicBezTo>
                    <a:pt x="1236431" y="306563"/>
                    <a:pt x="1254093" y="235518"/>
                    <a:pt x="1240153" y="167483"/>
                  </a:cubicBezTo>
                  <a:cubicBezTo>
                    <a:pt x="1239123" y="162414"/>
                    <a:pt x="1242371" y="157503"/>
                    <a:pt x="1247440" y="156474"/>
                  </a:cubicBezTo>
                  <a:cubicBezTo>
                    <a:pt x="1252113" y="155523"/>
                    <a:pt x="1256707" y="158295"/>
                    <a:pt x="1258212" y="162731"/>
                  </a:cubicBezTo>
                  <a:cubicBezTo>
                    <a:pt x="1281497" y="234647"/>
                    <a:pt x="1264072" y="317414"/>
                    <a:pt x="1218769" y="378638"/>
                  </a:cubicBezTo>
                  <a:cubicBezTo>
                    <a:pt x="1172830" y="439625"/>
                    <a:pt x="1103290" y="481682"/>
                    <a:pt x="1028919" y="496097"/>
                  </a:cubicBezTo>
                  <a:cubicBezTo>
                    <a:pt x="955735" y="511145"/>
                    <a:pt x="874473" y="506631"/>
                    <a:pt x="807229" y="466158"/>
                  </a:cubicBezTo>
                  <a:cubicBezTo>
                    <a:pt x="740381" y="425131"/>
                    <a:pt x="699592" y="354640"/>
                    <a:pt x="686048" y="280822"/>
                  </a:cubicBezTo>
                  <a:lnTo>
                    <a:pt x="704423" y="286050"/>
                  </a:lnTo>
                  <a:lnTo>
                    <a:pt x="703631" y="287000"/>
                  </a:lnTo>
                  <a:cubicBezTo>
                    <a:pt x="660861" y="338165"/>
                    <a:pt x="601063" y="369213"/>
                    <a:pt x="539047" y="387034"/>
                  </a:cubicBezTo>
                  <a:cubicBezTo>
                    <a:pt x="476952" y="405171"/>
                    <a:pt x="411768" y="410161"/>
                    <a:pt x="348167" y="406518"/>
                  </a:cubicBezTo>
                  <a:cubicBezTo>
                    <a:pt x="284330" y="403270"/>
                    <a:pt x="221126" y="388618"/>
                    <a:pt x="161802" y="364936"/>
                  </a:cubicBezTo>
                  <a:cubicBezTo>
                    <a:pt x="102558" y="340858"/>
                    <a:pt x="47513" y="307276"/>
                    <a:pt x="2209" y="260942"/>
                  </a:cubicBezTo>
                  <a:cubicBezTo>
                    <a:pt x="-801" y="257854"/>
                    <a:pt x="-722" y="252943"/>
                    <a:pt x="2366" y="249933"/>
                  </a:cubicBezTo>
                  <a:cubicBezTo>
                    <a:pt x="5139" y="247240"/>
                    <a:pt x="9495" y="247003"/>
                    <a:pt x="12505" y="249300"/>
                  </a:cubicBezTo>
                  <a:lnTo>
                    <a:pt x="12901" y="249616"/>
                  </a:lnTo>
                  <a:lnTo>
                    <a:pt x="13614" y="250092"/>
                  </a:lnTo>
                  <a:cubicBezTo>
                    <a:pt x="59631" y="283991"/>
                    <a:pt x="117290" y="301257"/>
                    <a:pt x="174079" y="310682"/>
                  </a:cubicBezTo>
                  <a:cubicBezTo>
                    <a:pt x="231422" y="319394"/>
                    <a:pt x="289953" y="319553"/>
                    <a:pt x="346742" y="310603"/>
                  </a:cubicBezTo>
                  <a:cubicBezTo>
                    <a:pt x="461428" y="293020"/>
                    <a:pt x="559640" y="223955"/>
                    <a:pt x="638843" y="139287"/>
                  </a:cubicBezTo>
                  <a:cubicBezTo>
                    <a:pt x="679395" y="97071"/>
                    <a:pt x="721293" y="50104"/>
                    <a:pt x="779350" y="22066"/>
                  </a:cubicBezTo>
                  <a:cubicBezTo>
                    <a:pt x="808021" y="8126"/>
                    <a:pt x="840336" y="364"/>
                    <a:pt x="872334" y="47"/>
                  </a:cubicBezTo>
                  <a:cubicBezTo>
                    <a:pt x="903619" y="-586"/>
                    <a:pt x="937835" y="5037"/>
                    <a:pt x="966744" y="22620"/>
                  </a:cubicBezTo>
                  <a:cubicBezTo>
                    <a:pt x="995020" y="40520"/>
                    <a:pt x="1017989" y="67924"/>
                    <a:pt x="1027096" y="100319"/>
                  </a:cubicBezTo>
                  <a:cubicBezTo>
                    <a:pt x="1037314" y="131921"/>
                    <a:pt x="1033987" y="169225"/>
                    <a:pt x="1014108" y="197342"/>
                  </a:cubicBezTo>
                  <a:cubicBezTo>
                    <a:pt x="994465" y="225459"/>
                    <a:pt x="961041" y="241696"/>
                    <a:pt x="927856" y="238845"/>
                  </a:cubicBezTo>
                  <a:cubicBezTo>
                    <a:pt x="911460" y="237498"/>
                    <a:pt x="895540" y="231162"/>
                    <a:pt x="883185" y="220390"/>
                  </a:cubicBezTo>
                  <a:cubicBezTo>
                    <a:pt x="870354" y="210094"/>
                    <a:pt x="863384" y="192590"/>
                    <a:pt x="865997" y="176829"/>
                  </a:cubicBezTo>
                  <a:cubicBezTo>
                    <a:pt x="866235" y="175245"/>
                    <a:pt x="867740" y="174215"/>
                    <a:pt x="869324" y="174453"/>
                  </a:cubicBezTo>
                  <a:cubicBezTo>
                    <a:pt x="870670" y="174453"/>
                    <a:pt x="871621" y="175720"/>
                    <a:pt x="871700" y="177146"/>
                  </a:cubicBezTo>
                  <a:close/>
                </a:path>
              </a:pathLst>
            </a:custGeom>
            <a:grpFill/>
            <a:ln w="792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A17B98F3-FD19-469B-8FA2-6FF5E5A64FE6}"/>
                </a:ext>
              </a:extLst>
            </p:cNvPr>
            <p:cNvSpPr/>
            <p:nvPr/>
          </p:nvSpPr>
          <p:spPr>
            <a:xfrm>
              <a:off x="14199030" y="1719815"/>
              <a:ext cx="769927" cy="511337"/>
            </a:xfrm>
            <a:custGeom>
              <a:avLst/>
              <a:gdLst>
                <a:gd name="connsiteX0" fmla="*/ 748974 w 769927"/>
                <a:gd name="connsiteY0" fmla="*/ 65392 h 511337"/>
                <a:gd name="connsiteX1" fmla="*/ 646090 w 769927"/>
                <a:gd name="connsiteY1" fmla="*/ 36483 h 511337"/>
                <a:gd name="connsiteX2" fmla="*/ 590172 w 769927"/>
                <a:gd name="connsiteY2" fmla="*/ 123132 h 511337"/>
                <a:gd name="connsiteX3" fmla="*/ 593973 w 769927"/>
                <a:gd name="connsiteY3" fmla="*/ 190771 h 511337"/>
                <a:gd name="connsiteX4" fmla="*/ 579559 w 769927"/>
                <a:gd name="connsiteY4" fmla="*/ 259202 h 511337"/>
                <a:gd name="connsiteX5" fmla="*/ 508038 w 769927"/>
                <a:gd name="connsiteY5" fmla="*/ 376106 h 511337"/>
                <a:gd name="connsiteX6" fmla="*/ 401668 w 769927"/>
                <a:gd name="connsiteY6" fmla="*/ 463705 h 511337"/>
                <a:gd name="connsiteX7" fmla="*/ 270587 w 769927"/>
                <a:gd name="connsiteY7" fmla="*/ 505128 h 511337"/>
                <a:gd name="connsiteX8" fmla="*/ 4306 w 769927"/>
                <a:gd name="connsiteY8" fmla="*/ 471546 h 511337"/>
                <a:gd name="connsiteX9" fmla="*/ 742 w 769927"/>
                <a:gd name="connsiteY9" fmla="*/ 461566 h 511337"/>
                <a:gd name="connsiteX10" fmla="*/ 10167 w 769927"/>
                <a:gd name="connsiteY10" fmla="*/ 457765 h 511337"/>
                <a:gd name="connsiteX11" fmla="*/ 265122 w 769927"/>
                <a:gd name="connsiteY11" fmla="*/ 473605 h 511337"/>
                <a:gd name="connsiteX12" fmla="*/ 384956 w 769927"/>
                <a:gd name="connsiteY12" fmla="*/ 432578 h 511337"/>
                <a:gd name="connsiteX13" fmla="*/ 484277 w 769927"/>
                <a:gd name="connsiteY13" fmla="*/ 354880 h 511337"/>
                <a:gd name="connsiteX14" fmla="*/ 555798 w 769927"/>
                <a:gd name="connsiteY14" fmla="*/ 250015 h 511337"/>
                <a:gd name="connsiteX15" fmla="*/ 569738 w 769927"/>
                <a:gd name="connsiteY15" fmla="*/ 189504 h 511337"/>
                <a:gd name="connsiteX16" fmla="*/ 562768 w 769927"/>
                <a:gd name="connsiteY16" fmla="*/ 125270 h 511337"/>
                <a:gd name="connsiteX17" fmla="*/ 576311 w 769927"/>
                <a:gd name="connsiteY17" fmla="*/ 52166 h 511337"/>
                <a:gd name="connsiteX18" fmla="*/ 636585 w 769927"/>
                <a:gd name="connsiteY18" fmla="*/ 5436 h 511337"/>
                <a:gd name="connsiteX19" fmla="*/ 710956 w 769927"/>
                <a:gd name="connsiteY19" fmla="*/ 5911 h 511337"/>
                <a:gd name="connsiteX20" fmla="*/ 768379 w 769927"/>
                <a:gd name="connsiteY20" fmla="*/ 52720 h 511337"/>
                <a:gd name="connsiteX21" fmla="*/ 764101 w 769927"/>
                <a:gd name="connsiteY21" fmla="*/ 68561 h 511337"/>
                <a:gd name="connsiteX22" fmla="*/ 748974 w 769927"/>
                <a:gd name="connsiteY22" fmla="*/ 65392 h 5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9927" h="511337">
                  <a:moveTo>
                    <a:pt x="748974" y="65392"/>
                  </a:moveTo>
                  <a:cubicBezTo>
                    <a:pt x="725293" y="33315"/>
                    <a:pt x="682681" y="24840"/>
                    <a:pt x="646090" y="36483"/>
                  </a:cubicBezTo>
                  <a:cubicBezTo>
                    <a:pt x="610290" y="46859"/>
                    <a:pt x="587954" y="83055"/>
                    <a:pt x="590172" y="123132"/>
                  </a:cubicBezTo>
                  <a:cubicBezTo>
                    <a:pt x="591360" y="141982"/>
                    <a:pt x="596350" y="168119"/>
                    <a:pt x="593973" y="190771"/>
                  </a:cubicBezTo>
                  <a:cubicBezTo>
                    <a:pt x="592548" y="214136"/>
                    <a:pt x="587795" y="237342"/>
                    <a:pt x="579559" y="259202"/>
                  </a:cubicBezTo>
                  <a:cubicBezTo>
                    <a:pt x="561975" y="302606"/>
                    <a:pt x="537739" y="341019"/>
                    <a:pt x="508038" y="376106"/>
                  </a:cubicBezTo>
                  <a:cubicBezTo>
                    <a:pt x="478575" y="411193"/>
                    <a:pt x="442775" y="441370"/>
                    <a:pt x="401668" y="463705"/>
                  </a:cubicBezTo>
                  <a:cubicBezTo>
                    <a:pt x="360166" y="485327"/>
                    <a:pt x="315574" y="497762"/>
                    <a:pt x="270587" y="505128"/>
                  </a:cubicBezTo>
                  <a:cubicBezTo>
                    <a:pt x="180850" y="519147"/>
                    <a:pt x="86519" y="510039"/>
                    <a:pt x="4306" y="471546"/>
                  </a:cubicBezTo>
                  <a:cubicBezTo>
                    <a:pt x="584" y="469804"/>
                    <a:pt x="-1080" y="465368"/>
                    <a:pt x="742" y="461566"/>
                  </a:cubicBezTo>
                  <a:cubicBezTo>
                    <a:pt x="2406" y="458082"/>
                    <a:pt x="6603" y="456497"/>
                    <a:pt x="10167" y="457765"/>
                  </a:cubicBezTo>
                  <a:cubicBezTo>
                    <a:pt x="91984" y="486674"/>
                    <a:pt x="181087" y="489050"/>
                    <a:pt x="265122" y="473605"/>
                  </a:cubicBezTo>
                  <a:cubicBezTo>
                    <a:pt x="307100" y="465685"/>
                    <a:pt x="348285" y="452537"/>
                    <a:pt x="384956" y="432578"/>
                  </a:cubicBezTo>
                  <a:cubicBezTo>
                    <a:pt x="421865" y="413094"/>
                    <a:pt x="454814" y="385611"/>
                    <a:pt x="484277" y="354880"/>
                  </a:cubicBezTo>
                  <a:cubicBezTo>
                    <a:pt x="512949" y="323832"/>
                    <a:pt x="539719" y="288508"/>
                    <a:pt x="555798" y="250015"/>
                  </a:cubicBezTo>
                  <a:cubicBezTo>
                    <a:pt x="563480" y="230610"/>
                    <a:pt x="568867" y="210255"/>
                    <a:pt x="569738" y="189504"/>
                  </a:cubicBezTo>
                  <a:cubicBezTo>
                    <a:pt x="571163" y="167802"/>
                    <a:pt x="566886" y="150219"/>
                    <a:pt x="562768" y="125270"/>
                  </a:cubicBezTo>
                  <a:cubicBezTo>
                    <a:pt x="560153" y="101351"/>
                    <a:pt x="562926" y="74818"/>
                    <a:pt x="576311" y="52166"/>
                  </a:cubicBezTo>
                  <a:cubicBezTo>
                    <a:pt x="588746" y="29513"/>
                    <a:pt x="612032" y="11851"/>
                    <a:pt x="636585" y="5436"/>
                  </a:cubicBezTo>
                  <a:cubicBezTo>
                    <a:pt x="660742" y="-1772"/>
                    <a:pt x="686720" y="-2009"/>
                    <a:pt x="710956" y="5911"/>
                  </a:cubicBezTo>
                  <a:cubicBezTo>
                    <a:pt x="735430" y="13514"/>
                    <a:pt x="756102" y="31493"/>
                    <a:pt x="768379" y="52720"/>
                  </a:cubicBezTo>
                  <a:cubicBezTo>
                    <a:pt x="771547" y="58264"/>
                    <a:pt x="769726" y="65392"/>
                    <a:pt x="764101" y="68561"/>
                  </a:cubicBezTo>
                  <a:cubicBezTo>
                    <a:pt x="758954" y="71570"/>
                    <a:pt x="752380" y="70065"/>
                    <a:pt x="748974" y="65392"/>
                  </a:cubicBezTo>
                  <a:close/>
                </a:path>
              </a:pathLst>
            </a:custGeom>
            <a:grpFill/>
            <a:ln w="7920" cap="flat">
              <a:noFill/>
              <a:prstDash val="solid"/>
              <a:miter/>
            </a:ln>
          </p:spPr>
          <p:txBody>
            <a:bodyPr rtlCol="0" anchor="ctr"/>
            <a:lstStyle/>
            <a:p>
              <a:endParaRPr lang="en-US"/>
            </a:p>
          </p:txBody>
        </p:sp>
      </p:grpSp>
    </p:spTree>
    <p:extLst>
      <p:ext uri="{BB962C8B-B14F-4D97-AF65-F5344CB8AC3E}">
        <p14:creationId xmlns:p14="http://schemas.microsoft.com/office/powerpoint/2010/main" val="23119863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42" presetClass="entr" presetSubtype="0" fill="hold" nodeType="with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1000"/>
                                        <p:tgtEl>
                                          <p:spTgt spid="17"/>
                                        </p:tgtEl>
                                      </p:cBhvr>
                                    </p:animEffect>
                                    <p:anim calcmode="lin" valueType="num">
                                      <p:cBhvr>
                                        <p:cTn id="13" dur="1000" fill="hold"/>
                                        <p:tgtEl>
                                          <p:spTgt spid="17"/>
                                        </p:tgtEl>
                                        <p:attrNameLst>
                                          <p:attrName>ppt_x</p:attrName>
                                        </p:attrNameLst>
                                      </p:cBhvr>
                                      <p:tavLst>
                                        <p:tav tm="0">
                                          <p:val>
                                            <p:strVal val="#ppt_x"/>
                                          </p:val>
                                        </p:tav>
                                        <p:tav tm="100000">
                                          <p:val>
                                            <p:strVal val="#ppt_x"/>
                                          </p:val>
                                        </p:tav>
                                      </p:tavLst>
                                    </p:anim>
                                    <p:anim calcmode="lin" valueType="num">
                                      <p:cBhvr>
                                        <p:cTn id="14" dur="1000" fill="hold"/>
                                        <p:tgtEl>
                                          <p:spTgt spid="1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1500"/>
                            </p:stCondLst>
                            <p:childTnLst>
                              <p:par>
                                <p:cTn id="27" presetID="0" presetClass="entr" presetSubtype="0" fill="hold" grpId="0" nodeType="afterEffect">
                                  <p:stCondLst>
                                    <p:cond delay="0"/>
                                  </p:stCondLst>
                                  <p:iterate type="lt">
                                    <p:tmPct val="3000"/>
                                  </p:iterate>
                                  <p:childTnLst>
                                    <p:set>
                                      <p:cBhvr>
                                        <p:cTn id="28" dur="750" fill="hold">
                                          <p:stCondLst>
                                            <p:cond delay="0"/>
                                          </p:stCondLst>
                                        </p:cTn>
                                        <p:tgtEl>
                                          <p:spTgt spid="10"/>
                                        </p:tgtEl>
                                        <p:attrNameLst>
                                          <p:attrName>style.visibility</p:attrName>
                                        </p:attrNameLst>
                                      </p:cBhvr>
                                      <p:to>
                                        <p:strVal val="visible"/>
                                      </p:to>
                                    </p:set>
                                    <p:anim to="" calcmode="lin" valueType="num">
                                      <p:cBhvr>
                                        <p:cTn id="29"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30" dur="750">
                                          <p:stCondLst>
                                            <p:cond delay="0"/>
                                          </p:stCondLst>
                                        </p:cTn>
                                        <p:tgtEl>
                                          <p:spTgt spid="10"/>
                                        </p:tgtEl>
                                      </p:cBhvr>
                                    </p:animEffect>
                                  </p:childTnLst>
                                </p:cTn>
                              </p:par>
                            </p:childTnLst>
                          </p:cTn>
                        </p:par>
                        <p:par>
                          <p:cTn id="31" fill="hold">
                            <p:stCondLst>
                              <p:cond delay="2407"/>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Rectangle 78">
            <a:extLst>
              <a:ext uri="{FF2B5EF4-FFF2-40B4-BE49-F238E27FC236}">
                <a16:creationId xmlns:a16="http://schemas.microsoft.com/office/drawing/2014/main" id="{482815AD-2A2F-4D2A-A7FA-5E704A888537}"/>
              </a:ext>
            </a:extLst>
          </p:cNvPr>
          <p:cNvSpPr/>
          <p:nvPr/>
        </p:nvSpPr>
        <p:spPr>
          <a:xfrm>
            <a:off x="2305048" y="6342600"/>
            <a:ext cx="4221244" cy="1690463"/>
          </a:xfrm>
          <a:prstGeom prst="rect">
            <a:avLst/>
          </a:prstGeom>
        </p:spPr>
        <p:txBody>
          <a:bodyPr wrap="square">
            <a:spAutoFit/>
          </a:bodyPr>
          <a:lstStyle/>
          <a:p>
            <a:pPr algn="ctr"/>
            <a:r>
              <a:rPr lang="es-ES" altLang="zh-CN" sz="2400" b="1">
                <a:latin typeface="+mj-lt"/>
                <a:ea typeface="Lato Light" panose="020F0502020204030203" pitchFamily="34" charset="0"/>
                <a:cs typeface="Lato Light" panose="020F0502020204030203" pitchFamily="34" charset="0"/>
              </a:rPr>
              <a:t>Competitor 01</a:t>
            </a:r>
            <a:endParaRPr lang="en-US" altLang="zh-CN" sz="2400" b="1" dirty="0">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tx1">
                    <a:alpha val="70000"/>
                  </a:schemeClr>
                </a:solidFill>
                <a:ea typeface="华文细黑" panose="02010600040101010101" pitchFamily="2" charset="-122"/>
                <a:cs typeface="Lato Light" panose="020F0502020204030203" pitchFamily="34" charset="0"/>
              </a:rPr>
              <a:t>. </a:t>
            </a:r>
            <a:r>
              <a:rPr lang="es-ES" altLang="zh-CN" sz="1200">
                <a:solidFill>
                  <a:schemeClr val="tx1">
                    <a:alpha val="70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a:t>
            </a:r>
          </a:p>
        </p:txBody>
      </p:sp>
      <p:sp>
        <p:nvSpPr>
          <p:cNvPr id="80" name="Rectangle 79">
            <a:extLst>
              <a:ext uri="{FF2B5EF4-FFF2-40B4-BE49-F238E27FC236}">
                <a16:creationId xmlns:a16="http://schemas.microsoft.com/office/drawing/2014/main" id="{6C26CD1D-46DE-433B-8A0F-69D176AF48A0}"/>
              </a:ext>
            </a:extLst>
          </p:cNvPr>
          <p:cNvSpPr/>
          <p:nvPr/>
        </p:nvSpPr>
        <p:spPr>
          <a:xfrm>
            <a:off x="7025876" y="6342600"/>
            <a:ext cx="4221244" cy="1690463"/>
          </a:xfrm>
          <a:prstGeom prst="rect">
            <a:avLst/>
          </a:prstGeom>
        </p:spPr>
        <p:txBody>
          <a:bodyPr wrap="square">
            <a:spAutoFit/>
          </a:bodyPr>
          <a:lstStyle/>
          <a:p>
            <a:pPr algn="ctr"/>
            <a:r>
              <a:rPr lang="es-ES" altLang="zh-CN" sz="2400" b="1">
                <a:latin typeface="+mj-lt"/>
                <a:ea typeface="Lato Light" panose="020F0502020204030203" pitchFamily="34" charset="0"/>
                <a:cs typeface="Lato Light" panose="020F0502020204030203" pitchFamily="34" charset="0"/>
              </a:rPr>
              <a:t>Competitor 02</a:t>
            </a:r>
            <a:endParaRPr lang="en-U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tx1">
                    <a:alpha val="70000"/>
                  </a:schemeClr>
                </a:solidFill>
                <a:ea typeface="华文细黑" panose="02010600040101010101" pitchFamily="2" charset="-122"/>
                <a:cs typeface="Lato Light" panose="020F0502020204030203" pitchFamily="34" charset="0"/>
              </a:rPr>
              <a:t>. </a:t>
            </a:r>
            <a:r>
              <a:rPr lang="es-ES" altLang="zh-CN" sz="1200">
                <a:solidFill>
                  <a:schemeClr val="tx1">
                    <a:alpha val="70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a:t>
            </a:r>
          </a:p>
        </p:txBody>
      </p:sp>
      <p:sp>
        <p:nvSpPr>
          <p:cNvPr id="81" name="Rectangle 80">
            <a:extLst>
              <a:ext uri="{FF2B5EF4-FFF2-40B4-BE49-F238E27FC236}">
                <a16:creationId xmlns:a16="http://schemas.microsoft.com/office/drawing/2014/main" id="{4D65B59A-2B39-44B0-9BFE-4E753ACF0CDC}"/>
              </a:ext>
            </a:extLst>
          </p:cNvPr>
          <p:cNvSpPr/>
          <p:nvPr/>
        </p:nvSpPr>
        <p:spPr>
          <a:xfrm>
            <a:off x="11746704" y="6342600"/>
            <a:ext cx="4221244" cy="1690463"/>
          </a:xfrm>
          <a:prstGeom prst="rect">
            <a:avLst/>
          </a:prstGeom>
        </p:spPr>
        <p:txBody>
          <a:bodyPr wrap="square">
            <a:spAutoFit/>
          </a:bodyPr>
          <a:lstStyle/>
          <a:p>
            <a:pPr algn="ctr"/>
            <a:r>
              <a:rPr lang="es-ES" altLang="zh-CN" sz="2400" b="1">
                <a:latin typeface="+mj-lt"/>
                <a:ea typeface="Lato Light" panose="020F0502020204030203" pitchFamily="34" charset="0"/>
                <a:cs typeface="Lato Light" panose="020F0502020204030203" pitchFamily="34" charset="0"/>
              </a:rPr>
              <a:t>Competitor 03</a:t>
            </a:r>
            <a:endParaRPr lang="en-US" altLang="zh-CN" sz="2400" b="1">
              <a:latin typeface="+mj-lt"/>
              <a:ea typeface="Lato Light" panose="020F0502020204030203" pitchFamily="34" charset="0"/>
              <a:cs typeface="Lato Light" panose="020F0502020204030203" pitchFamily="34" charset="0"/>
            </a:endParaRPr>
          </a:p>
          <a:p>
            <a:pPr algn="ctr">
              <a:lnSpc>
                <a:spcPct val="150000"/>
              </a:lnSpc>
              <a:spcBef>
                <a:spcPts val="1200"/>
              </a:spcBef>
            </a:pPr>
            <a:r>
              <a:rPr lang="es-ES" altLang="zh-CN" sz="1200">
                <a:solidFill>
                  <a:schemeClr val="tx1">
                    <a:alpha val="70000"/>
                  </a:schemeClr>
                </a:solidFill>
                <a:ea typeface="华文细黑" panose="02010600040101010101" pitchFamily="2" charset="-122"/>
                <a:cs typeface="Lato Light" panose="020F0502020204030203" pitchFamily="34" charset="0"/>
              </a:rPr>
              <a:t>Lorem ipsum dolor sit amet, feugiat delicata liberavisse id cum</a:t>
            </a:r>
            <a:r>
              <a:rPr lang="en-US" altLang="zh-CN" sz="1200">
                <a:solidFill>
                  <a:schemeClr val="tx1">
                    <a:alpha val="70000"/>
                  </a:schemeClr>
                </a:solidFill>
                <a:ea typeface="华文细黑" panose="02010600040101010101" pitchFamily="2" charset="-122"/>
                <a:cs typeface="Lato Light" panose="020F0502020204030203" pitchFamily="34" charset="0"/>
              </a:rPr>
              <a:t>. </a:t>
            </a:r>
            <a:r>
              <a:rPr lang="es-ES" altLang="zh-CN" sz="1200">
                <a:solidFill>
                  <a:schemeClr val="tx1">
                    <a:alpha val="70000"/>
                  </a:schemeClr>
                </a:solidFill>
                <a:ea typeface="华文细黑" panose="02010600040101010101" pitchFamily="2" charset="-122"/>
                <a:cs typeface="Lato Light" panose="020F0502020204030203" pitchFamily="34" charset="0"/>
              </a:rPr>
              <a:t>No quo maiorum intelleget. Mea cu case ludus integre, vide viderer eleifend ex mea. His at soluta regione.</a:t>
            </a:r>
          </a:p>
        </p:txBody>
      </p:sp>
      <p:grpSp>
        <p:nvGrpSpPr>
          <p:cNvPr id="82" name="Group 81">
            <a:extLst>
              <a:ext uri="{FF2B5EF4-FFF2-40B4-BE49-F238E27FC236}">
                <a16:creationId xmlns:a16="http://schemas.microsoft.com/office/drawing/2014/main" id="{B98CB194-BB93-4DE5-99CB-517037E1391E}"/>
              </a:ext>
            </a:extLst>
          </p:cNvPr>
          <p:cNvGrpSpPr/>
          <p:nvPr/>
        </p:nvGrpSpPr>
        <p:grpSpPr>
          <a:xfrm>
            <a:off x="7892814" y="3316507"/>
            <a:ext cx="2502372" cy="2502370"/>
            <a:chOff x="1866900" y="-964692"/>
            <a:chExt cx="4672583" cy="4672583"/>
          </a:xfrm>
          <a:solidFill>
            <a:schemeClr val="tx1"/>
          </a:solidFill>
        </p:grpSpPr>
        <p:sp>
          <p:nvSpPr>
            <p:cNvPr id="83" name="Freeform: Shape 82">
              <a:extLst>
                <a:ext uri="{FF2B5EF4-FFF2-40B4-BE49-F238E27FC236}">
                  <a16:creationId xmlns:a16="http://schemas.microsoft.com/office/drawing/2014/main" id="{965F5C22-C177-46ED-A0A8-0CDD399ECDE0}"/>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84" name="Freeform: Shape 83">
              <a:extLst>
                <a:ext uri="{FF2B5EF4-FFF2-40B4-BE49-F238E27FC236}">
                  <a16:creationId xmlns:a16="http://schemas.microsoft.com/office/drawing/2014/main" id="{B1E228E0-3136-4F6B-A1A6-A11178B7A6E2}"/>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85" name="Freeform: Shape 84">
              <a:extLst>
                <a:ext uri="{FF2B5EF4-FFF2-40B4-BE49-F238E27FC236}">
                  <a16:creationId xmlns:a16="http://schemas.microsoft.com/office/drawing/2014/main" id="{5460C5A7-BA35-47E4-B3EE-5F0BE34FBBD2}"/>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grpSp>
        <p:nvGrpSpPr>
          <p:cNvPr id="86" name="Group 85">
            <a:extLst>
              <a:ext uri="{FF2B5EF4-FFF2-40B4-BE49-F238E27FC236}">
                <a16:creationId xmlns:a16="http://schemas.microsoft.com/office/drawing/2014/main" id="{7E2890DB-FB1A-49EB-8A7C-DD385CCCA501}"/>
              </a:ext>
            </a:extLst>
          </p:cNvPr>
          <p:cNvGrpSpPr/>
          <p:nvPr/>
        </p:nvGrpSpPr>
        <p:grpSpPr>
          <a:xfrm>
            <a:off x="3171986" y="3316507"/>
            <a:ext cx="2502372" cy="2502370"/>
            <a:chOff x="1866900" y="-964692"/>
            <a:chExt cx="4672583" cy="4672583"/>
          </a:xfrm>
          <a:solidFill>
            <a:schemeClr val="tx1"/>
          </a:solidFill>
        </p:grpSpPr>
        <p:sp>
          <p:nvSpPr>
            <p:cNvPr id="87" name="Freeform: Shape 86">
              <a:extLst>
                <a:ext uri="{FF2B5EF4-FFF2-40B4-BE49-F238E27FC236}">
                  <a16:creationId xmlns:a16="http://schemas.microsoft.com/office/drawing/2014/main" id="{D538D418-6D3C-4A9F-ABF1-54CF3995AF67}"/>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88" name="Freeform: Shape 87">
              <a:extLst>
                <a:ext uri="{FF2B5EF4-FFF2-40B4-BE49-F238E27FC236}">
                  <a16:creationId xmlns:a16="http://schemas.microsoft.com/office/drawing/2014/main" id="{E710528A-119C-4186-AE90-12862C2B696A}"/>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89" name="Freeform: Shape 88">
              <a:extLst>
                <a:ext uri="{FF2B5EF4-FFF2-40B4-BE49-F238E27FC236}">
                  <a16:creationId xmlns:a16="http://schemas.microsoft.com/office/drawing/2014/main" id="{8917D868-45BB-444D-A919-7D2761290C74}"/>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grpSp>
        <p:nvGrpSpPr>
          <p:cNvPr id="90" name="Group 89">
            <a:extLst>
              <a:ext uri="{FF2B5EF4-FFF2-40B4-BE49-F238E27FC236}">
                <a16:creationId xmlns:a16="http://schemas.microsoft.com/office/drawing/2014/main" id="{08000F44-194F-481F-9674-5F16E59DA992}"/>
              </a:ext>
            </a:extLst>
          </p:cNvPr>
          <p:cNvGrpSpPr/>
          <p:nvPr/>
        </p:nvGrpSpPr>
        <p:grpSpPr>
          <a:xfrm>
            <a:off x="12613642" y="3316507"/>
            <a:ext cx="2502372" cy="2502370"/>
            <a:chOff x="1866900" y="-964692"/>
            <a:chExt cx="4672583" cy="4672583"/>
          </a:xfrm>
          <a:solidFill>
            <a:schemeClr val="tx1"/>
          </a:solidFill>
        </p:grpSpPr>
        <p:sp>
          <p:nvSpPr>
            <p:cNvPr id="91" name="Freeform: Shape 90">
              <a:extLst>
                <a:ext uri="{FF2B5EF4-FFF2-40B4-BE49-F238E27FC236}">
                  <a16:creationId xmlns:a16="http://schemas.microsoft.com/office/drawing/2014/main" id="{02FE4A22-E9C6-418F-A0FE-32F1FAAA5B91}"/>
                </a:ext>
              </a:extLst>
            </p:cNvPr>
            <p:cNvSpPr/>
            <p:nvPr/>
          </p:nvSpPr>
          <p:spPr>
            <a:xfrm>
              <a:off x="2287682" y="-515833"/>
              <a:ext cx="3803004" cy="3803004"/>
            </a:xfrm>
            <a:custGeom>
              <a:avLst/>
              <a:gdLst>
                <a:gd name="connsiteX0" fmla="*/ 2870549 w 5741098"/>
                <a:gd name="connsiteY0" fmla="*/ 5741099 h 5741098"/>
                <a:gd name="connsiteX1" fmla="*/ 1753172 w 5741098"/>
                <a:gd name="connsiteY1" fmla="*/ 5515547 h 5741098"/>
                <a:gd name="connsiteX2" fmla="*/ 1265587 w 5741098"/>
                <a:gd name="connsiteY2" fmla="*/ 5250847 h 5741098"/>
                <a:gd name="connsiteX3" fmla="*/ 840772 w 5741098"/>
                <a:gd name="connsiteY3" fmla="*/ 4900327 h 5741098"/>
                <a:gd name="connsiteX4" fmla="*/ 490252 w 5741098"/>
                <a:gd name="connsiteY4" fmla="*/ 4475512 h 5741098"/>
                <a:gd name="connsiteX5" fmla="*/ 225552 w 5741098"/>
                <a:gd name="connsiteY5" fmla="*/ 3987927 h 5741098"/>
                <a:gd name="connsiteX6" fmla="*/ 0 w 5741098"/>
                <a:gd name="connsiteY6" fmla="*/ 2870549 h 5741098"/>
                <a:gd name="connsiteX7" fmla="*/ 225552 w 5741098"/>
                <a:gd name="connsiteY7" fmla="*/ 1753172 h 5741098"/>
                <a:gd name="connsiteX8" fmla="*/ 490252 w 5741098"/>
                <a:gd name="connsiteY8" fmla="*/ 1265587 h 5741098"/>
                <a:gd name="connsiteX9" fmla="*/ 840772 w 5741098"/>
                <a:gd name="connsiteY9" fmla="*/ 840772 h 5741098"/>
                <a:gd name="connsiteX10" fmla="*/ 1265587 w 5741098"/>
                <a:gd name="connsiteY10" fmla="*/ 490252 h 5741098"/>
                <a:gd name="connsiteX11" fmla="*/ 1753172 w 5741098"/>
                <a:gd name="connsiteY11" fmla="*/ 225552 h 5741098"/>
                <a:gd name="connsiteX12" fmla="*/ 2870549 w 5741098"/>
                <a:gd name="connsiteY12" fmla="*/ 0 h 5741098"/>
                <a:gd name="connsiteX13" fmla="*/ 3987927 w 5741098"/>
                <a:gd name="connsiteY13" fmla="*/ 225552 h 5741098"/>
                <a:gd name="connsiteX14" fmla="*/ 4475512 w 5741098"/>
                <a:gd name="connsiteY14" fmla="*/ 490252 h 5741098"/>
                <a:gd name="connsiteX15" fmla="*/ 4900327 w 5741098"/>
                <a:gd name="connsiteY15" fmla="*/ 840772 h 5741098"/>
                <a:gd name="connsiteX16" fmla="*/ 5250847 w 5741098"/>
                <a:gd name="connsiteY16" fmla="*/ 1265587 h 5741098"/>
                <a:gd name="connsiteX17" fmla="*/ 5515547 w 5741098"/>
                <a:gd name="connsiteY17" fmla="*/ 1753172 h 5741098"/>
                <a:gd name="connsiteX18" fmla="*/ 5741099 w 5741098"/>
                <a:gd name="connsiteY18" fmla="*/ 2870549 h 5741098"/>
                <a:gd name="connsiteX19" fmla="*/ 5515547 w 5741098"/>
                <a:gd name="connsiteY19" fmla="*/ 3987927 h 5741098"/>
                <a:gd name="connsiteX20" fmla="*/ 5250847 w 5741098"/>
                <a:gd name="connsiteY20" fmla="*/ 4475512 h 5741098"/>
                <a:gd name="connsiteX21" fmla="*/ 4900327 w 5741098"/>
                <a:gd name="connsiteY21" fmla="*/ 4900327 h 5741098"/>
                <a:gd name="connsiteX22" fmla="*/ 4475512 w 5741098"/>
                <a:gd name="connsiteY22" fmla="*/ 5250847 h 5741098"/>
                <a:gd name="connsiteX23" fmla="*/ 3987927 w 5741098"/>
                <a:gd name="connsiteY23" fmla="*/ 5515547 h 5741098"/>
                <a:gd name="connsiteX24" fmla="*/ 2870549 w 5741098"/>
                <a:gd name="connsiteY24" fmla="*/ 5741099 h 5741098"/>
                <a:gd name="connsiteX25" fmla="*/ 2870549 w 5741098"/>
                <a:gd name="connsiteY25" fmla="*/ 13716 h 5741098"/>
                <a:gd name="connsiteX26" fmla="*/ 13811 w 5741098"/>
                <a:gd name="connsiteY26" fmla="*/ 2870454 h 5741098"/>
                <a:gd name="connsiteX27" fmla="*/ 2870549 w 5741098"/>
                <a:gd name="connsiteY27" fmla="*/ 5727192 h 5741098"/>
                <a:gd name="connsiteX28" fmla="*/ 5727288 w 5741098"/>
                <a:gd name="connsiteY28" fmla="*/ 2870454 h 5741098"/>
                <a:gd name="connsiteX29" fmla="*/ 2870549 w 5741098"/>
                <a:gd name="connsiteY29" fmla="*/ 13716 h 57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41098" h="5741098">
                  <a:moveTo>
                    <a:pt x="2870549" y="5741099"/>
                  </a:moveTo>
                  <a:cubicBezTo>
                    <a:pt x="2483072" y="5741099"/>
                    <a:pt x="2107121" y="5665184"/>
                    <a:pt x="1753172" y="5515547"/>
                  </a:cubicBezTo>
                  <a:cubicBezTo>
                    <a:pt x="1583055" y="5443633"/>
                    <a:pt x="1419035" y="5354574"/>
                    <a:pt x="1265587" y="5250847"/>
                  </a:cubicBezTo>
                  <a:cubicBezTo>
                    <a:pt x="1113568" y="5148168"/>
                    <a:pt x="970598" y="5030248"/>
                    <a:pt x="840772" y="4900327"/>
                  </a:cubicBezTo>
                  <a:cubicBezTo>
                    <a:pt x="710851" y="4770406"/>
                    <a:pt x="592931" y="4627531"/>
                    <a:pt x="490252" y="4475512"/>
                  </a:cubicBezTo>
                  <a:cubicBezTo>
                    <a:pt x="386620" y="4322064"/>
                    <a:pt x="297561" y="4158044"/>
                    <a:pt x="225552" y="3987927"/>
                  </a:cubicBezTo>
                  <a:cubicBezTo>
                    <a:pt x="75819" y="3633978"/>
                    <a:pt x="0" y="3258122"/>
                    <a:pt x="0" y="2870549"/>
                  </a:cubicBezTo>
                  <a:cubicBezTo>
                    <a:pt x="0" y="2483072"/>
                    <a:pt x="75914" y="2107120"/>
                    <a:pt x="225552" y="1753172"/>
                  </a:cubicBezTo>
                  <a:cubicBezTo>
                    <a:pt x="297466" y="1583055"/>
                    <a:pt x="386525" y="1419035"/>
                    <a:pt x="490252" y="1265587"/>
                  </a:cubicBezTo>
                  <a:cubicBezTo>
                    <a:pt x="592931" y="1113568"/>
                    <a:pt x="710851" y="970693"/>
                    <a:pt x="840772" y="840772"/>
                  </a:cubicBezTo>
                  <a:cubicBezTo>
                    <a:pt x="970693" y="710851"/>
                    <a:pt x="1113568" y="592931"/>
                    <a:pt x="1265587" y="490252"/>
                  </a:cubicBezTo>
                  <a:cubicBezTo>
                    <a:pt x="1419035" y="386620"/>
                    <a:pt x="1583055" y="297561"/>
                    <a:pt x="1753172" y="225552"/>
                  </a:cubicBezTo>
                  <a:cubicBezTo>
                    <a:pt x="2107025" y="75819"/>
                    <a:pt x="2482977" y="0"/>
                    <a:pt x="2870549" y="0"/>
                  </a:cubicBezTo>
                  <a:cubicBezTo>
                    <a:pt x="3258122" y="0"/>
                    <a:pt x="3633978" y="75914"/>
                    <a:pt x="3987927" y="225552"/>
                  </a:cubicBezTo>
                  <a:cubicBezTo>
                    <a:pt x="4158043" y="297466"/>
                    <a:pt x="4322064" y="386525"/>
                    <a:pt x="4475512" y="490252"/>
                  </a:cubicBezTo>
                  <a:cubicBezTo>
                    <a:pt x="4627531" y="592931"/>
                    <a:pt x="4770406" y="710851"/>
                    <a:pt x="4900327" y="840772"/>
                  </a:cubicBezTo>
                  <a:cubicBezTo>
                    <a:pt x="5030248" y="970693"/>
                    <a:pt x="5148168" y="1113568"/>
                    <a:pt x="5250847" y="1265587"/>
                  </a:cubicBezTo>
                  <a:cubicBezTo>
                    <a:pt x="5354574" y="1419035"/>
                    <a:pt x="5443633" y="1583150"/>
                    <a:pt x="5515547" y="1753172"/>
                  </a:cubicBezTo>
                  <a:cubicBezTo>
                    <a:pt x="5665280" y="2107025"/>
                    <a:pt x="5741099" y="2482977"/>
                    <a:pt x="5741099" y="2870549"/>
                  </a:cubicBezTo>
                  <a:cubicBezTo>
                    <a:pt x="5741099" y="3258122"/>
                    <a:pt x="5665184" y="3633978"/>
                    <a:pt x="5515547" y="3987927"/>
                  </a:cubicBezTo>
                  <a:cubicBezTo>
                    <a:pt x="5443633" y="4158044"/>
                    <a:pt x="5354574" y="4322064"/>
                    <a:pt x="5250847" y="4475512"/>
                  </a:cubicBezTo>
                  <a:cubicBezTo>
                    <a:pt x="5148168" y="4627531"/>
                    <a:pt x="5030248" y="4770406"/>
                    <a:pt x="4900327" y="4900327"/>
                  </a:cubicBezTo>
                  <a:cubicBezTo>
                    <a:pt x="4770406" y="5030248"/>
                    <a:pt x="4627436" y="5148168"/>
                    <a:pt x="4475512" y="5250847"/>
                  </a:cubicBezTo>
                  <a:cubicBezTo>
                    <a:pt x="4322064" y="5354479"/>
                    <a:pt x="4158043" y="5443538"/>
                    <a:pt x="3987927" y="5515547"/>
                  </a:cubicBezTo>
                  <a:cubicBezTo>
                    <a:pt x="3633978" y="5665184"/>
                    <a:pt x="3258026" y="5741099"/>
                    <a:pt x="2870549" y="5741099"/>
                  </a:cubicBezTo>
                  <a:close/>
                  <a:moveTo>
                    <a:pt x="2870549" y="13716"/>
                  </a:moveTo>
                  <a:cubicBezTo>
                    <a:pt x="1295305" y="13716"/>
                    <a:pt x="13811" y="1295210"/>
                    <a:pt x="13811" y="2870454"/>
                  </a:cubicBezTo>
                  <a:cubicBezTo>
                    <a:pt x="13811" y="4445699"/>
                    <a:pt x="1295305" y="5727192"/>
                    <a:pt x="2870549" y="5727192"/>
                  </a:cubicBezTo>
                  <a:cubicBezTo>
                    <a:pt x="4445794" y="5727192"/>
                    <a:pt x="5727288" y="4445699"/>
                    <a:pt x="5727288" y="2870454"/>
                  </a:cubicBezTo>
                  <a:cubicBezTo>
                    <a:pt x="5727288" y="1295210"/>
                    <a:pt x="4445699" y="13716"/>
                    <a:pt x="2870549" y="1371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92" name="Freeform: Shape 91">
              <a:extLst>
                <a:ext uri="{FF2B5EF4-FFF2-40B4-BE49-F238E27FC236}">
                  <a16:creationId xmlns:a16="http://schemas.microsoft.com/office/drawing/2014/main" id="{A0A027BF-3327-4460-BF41-0106CEE9ED51}"/>
                </a:ext>
              </a:extLst>
            </p:cNvPr>
            <p:cNvSpPr/>
            <p:nvPr/>
          </p:nvSpPr>
          <p:spPr>
            <a:xfrm>
              <a:off x="1866900" y="-964692"/>
              <a:ext cx="4672583" cy="4672583"/>
            </a:xfrm>
            <a:custGeom>
              <a:avLst/>
              <a:gdLst>
                <a:gd name="connsiteX0" fmla="*/ 3526917 w 7053833"/>
                <a:gd name="connsiteY0" fmla="*/ 7053834 h 7053833"/>
                <a:gd name="connsiteX1" fmla="*/ 2154079 w 7053833"/>
                <a:gd name="connsiteY1" fmla="*/ 6776657 h 7053833"/>
                <a:gd name="connsiteX2" fmla="*/ 1554956 w 7053833"/>
                <a:gd name="connsiteY2" fmla="*/ 6451473 h 7053833"/>
                <a:gd name="connsiteX3" fmla="*/ 1032986 w 7053833"/>
                <a:gd name="connsiteY3" fmla="*/ 6020848 h 7053833"/>
                <a:gd name="connsiteX4" fmla="*/ 602361 w 7053833"/>
                <a:gd name="connsiteY4" fmla="*/ 5498878 h 7053833"/>
                <a:gd name="connsiteX5" fmla="*/ 277178 w 7053833"/>
                <a:gd name="connsiteY5" fmla="*/ 4899755 h 7053833"/>
                <a:gd name="connsiteX6" fmla="*/ 0 w 7053833"/>
                <a:gd name="connsiteY6" fmla="*/ 3526917 h 7053833"/>
                <a:gd name="connsiteX7" fmla="*/ 277178 w 7053833"/>
                <a:gd name="connsiteY7" fmla="*/ 2154079 h 7053833"/>
                <a:gd name="connsiteX8" fmla="*/ 602361 w 7053833"/>
                <a:gd name="connsiteY8" fmla="*/ 1554956 h 7053833"/>
                <a:gd name="connsiteX9" fmla="*/ 1032986 w 7053833"/>
                <a:gd name="connsiteY9" fmla="*/ 1032986 h 7053833"/>
                <a:gd name="connsiteX10" fmla="*/ 1554956 w 7053833"/>
                <a:gd name="connsiteY10" fmla="*/ 602361 h 7053833"/>
                <a:gd name="connsiteX11" fmla="*/ 2154079 w 7053833"/>
                <a:gd name="connsiteY11" fmla="*/ 277178 h 7053833"/>
                <a:gd name="connsiteX12" fmla="*/ 3526917 w 7053833"/>
                <a:gd name="connsiteY12" fmla="*/ 0 h 7053833"/>
                <a:gd name="connsiteX13" fmla="*/ 4899756 w 7053833"/>
                <a:gd name="connsiteY13" fmla="*/ 277178 h 7053833"/>
                <a:gd name="connsiteX14" fmla="*/ 5498878 w 7053833"/>
                <a:gd name="connsiteY14" fmla="*/ 602361 h 7053833"/>
                <a:gd name="connsiteX15" fmla="*/ 6020848 w 7053833"/>
                <a:gd name="connsiteY15" fmla="*/ 1032986 h 7053833"/>
                <a:gd name="connsiteX16" fmla="*/ 6451473 w 7053833"/>
                <a:gd name="connsiteY16" fmla="*/ 1554956 h 7053833"/>
                <a:gd name="connsiteX17" fmla="*/ 6776657 w 7053833"/>
                <a:gd name="connsiteY17" fmla="*/ 2154079 h 7053833"/>
                <a:gd name="connsiteX18" fmla="*/ 7053834 w 7053833"/>
                <a:gd name="connsiteY18" fmla="*/ 3526917 h 7053833"/>
                <a:gd name="connsiteX19" fmla="*/ 6776657 w 7053833"/>
                <a:gd name="connsiteY19" fmla="*/ 4899755 h 7053833"/>
                <a:gd name="connsiteX20" fmla="*/ 6451473 w 7053833"/>
                <a:gd name="connsiteY20" fmla="*/ 5498878 h 7053833"/>
                <a:gd name="connsiteX21" fmla="*/ 6020848 w 7053833"/>
                <a:gd name="connsiteY21" fmla="*/ 6020848 h 7053833"/>
                <a:gd name="connsiteX22" fmla="*/ 5498878 w 7053833"/>
                <a:gd name="connsiteY22" fmla="*/ 6451473 h 7053833"/>
                <a:gd name="connsiteX23" fmla="*/ 4899756 w 7053833"/>
                <a:gd name="connsiteY23" fmla="*/ 6776657 h 7053833"/>
                <a:gd name="connsiteX24" fmla="*/ 3526917 w 7053833"/>
                <a:gd name="connsiteY24" fmla="*/ 7053834 h 7053833"/>
                <a:gd name="connsiteX25" fmla="*/ 3526917 w 7053833"/>
                <a:gd name="connsiteY25" fmla="*/ 108776 h 7053833"/>
                <a:gd name="connsiteX26" fmla="*/ 108776 w 7053833"/>
                <a:gd name="connsiteY26" fmla="*/ 3526917 h 7053833"/>
                <a:gd name="connsiteX27" fmla="*/ 3526917 w 7053833"/>
                <a:gd name="connsiteY27" fmla="*/ 6945059 h 7053833"/>
                <a:gd name="connsiteX28" fmla="*/ 6945059 w 7053833"/>
                <a:gd name="connsiteY28" fmla="*/ 3526917 h 7053833"/>
                <a:gd name="connsiteX29" fmla="*/ 3526917 w 7053833"/>
                <a:gd name="connsiteY29" fmla="*/ 108776 h 705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3833" h="7053833">
                  <a:moveTo>
                    <a:pt x="3526917" y="7053834"/>
                  </a:moveTo>
                  <a:cubicBezTo>
                    <a:pt x="3050763" y="7053834"/>
                    <a:pt x="2588895" y="6960585"/>
                    <a:pt x="2154079" y="6776657"/>
                  </a:cubicBezTo>
                  <a:cubicBezTo>
                    <a:pt x="1945100" y="6688265"/>
                    <a:pt x="1743551" y="6578823"/>
                    <a:pt x="1554956" y="6451473"/>
                  </a:cubicBezTo>
                  <a:cubicBezTo>
                    <a:pt x="1368171" y="6325267"/>
                    <a:pt x="1192625" y="6180392"/>
                    <a:pt x="1032986" y="6020848"/>
                  </a:cubicBezTo>
                  <a:cubicBezTo>
                    <a:pt x="873443" y="5861304"/>
                    <a:pt x="728472" y="5685663"/>
                    <a:pt x="602361" y="5498878"/>
                  </a:cubicBezTo>
                  <a:cubicBezTo>
                    <a:pt x="475012" y="5310283"/>
                    <a:pt x="365570" y="5108734"/>
                    <a:pt x="277178" y="4899755"/>
                  </a:cubicBezTo>
                  <a:cubicBezTo>
                    <a:pt x="93250" y="4464939"/>
                    <a:pt x="0" y="4002977"/>
                    <a:pt x="0" y="3526917"/>
                  </a:cubicBezTo>
                  <a:cubicBezTo>
                    <a:pt x="0" y="3050762"/>
                    <a:pt x="93250" y="2588895"/>
                    <a:pt x="277178" y="2154079"/>
                  </a:cubicBezTo>
                  <a:cubicBezTo>
                    <a:pt x="365570" y="1945100"/>
                    <a:pt x="475012" y="1743551"/>
                    <a:pt x="602361" y="1554956"/>
                  </a:cubicBezTo>
                  <a:cubicBezTo>
                    <a:pt x="728567" y="1368171"/>
                    <a:pt x="873443" y="1192625"/>
                    <a:pt x="1032986" y="1032986"/>
                  </a:cubicBezTo>
                  <a:cubicBezTo>
                    <a:pt x="1192530" y="873443"/>
                    <a:pt x="1368171" y="728472"/>
                    <a:pt x="1554956" y="602361"/>
                  </a:cubicBezTo>
                  <a:cubicBezTo>
                    <a:pt x="1743551" y="475012"/>
                    <a:pt x="1945100" y="365570"/>
                    <a:pt x="2154079" y="277178"/>
                  </a:cubicBezTo>
                  <a:cubicBezTo>
                    <a:pt x="2588895" y="93250"/>
                    <a:pt x="3050858" y="0"/>
                    <a:pt x="3526917" y="0"/>
                  </a:cubicBezTo>
                  <a:cubicBezTo>
                    <a:pt x="4002976" y="0"/>
                    <a:pt x="4464939" y="93250"/>
                    <a:pt x="4899756" y="277178"/>
                  </a:cubicBezTo>
                  <a:cubicBezTo>
                    <a:pt x="5108734" y="365570"/>
                    <a:pt x="5310283" y="475012"/>
                    <a:pt x="5498878" y="602361"/>
                  </a:cubicBezTo>
                  <a:cubicBezTo>
                    <a:pt x="5685663" y="728567"/>
                    <a:pt x="5861209" y="873443"/>
                    <a:pt x="6020848" y="1032986"/>
                  </a:cubicBezTo>
                  <a:cubicBezTo>
                    <a:pt x="6180392" y="1192530"/>
                    <a:pt x="6325362" y="1368171"/>
                    <a:pt x="6451473" y="1554956"/>
                  </a:cubicBezTo>
                  <a:cubicBezTo>
                    <a:pt x="6578822" y="1743551"/>
                    <a:pt x="6688265" y="1945100"/>
                    <a:pt x="6776657" y="2154079"/>
                  </a:cubicBezTo>
                  <a:cubicBezTo>
                    <a:pt x="6960584" y="2588895"/>
                    <a:pt x="7053834" y="3050858"/>
                    <a:pt x="7053834" y="3526917"/>
                  </a:cubicBezTo>
                  <a:cubicBezTo>
                    <a:pt x="7053834" y="4003072"/>
                    <a:pt x="6960584" y="4464939"/>
                    <a:pt x="6776657" y="4899755"/>
                  </a:cubicBezTo>
                  <a:cubicBezTo>
                    <a:pt x="6688265" y="5108734"/>
                    <a:pt x="6578822" y="5310283"/>
                    <a:pt x="6451473" y="5498878"/>
                  </a:cubicBezTo>
                  <a:cubicBezTo>
                    <a:pt x="6325267" y="5685663"/>
                    <a:pt x="6180392" y="5861209"/>
                    <a:pt x="6020848" y="6020848"/>
                  </a:cubicBezTo>
                  <a:cubicBezTo>
                    <a:pt x="5861304" y="6180392"/>
                    <a:pt x="5685663" y="6325362"/>
                    <a:pt x="5498878" y="6451473"/>
                  </a:cubicBezTo>
                  <a:cubicBezTo>
                    <a:pt x="5310283" y="6578823"/>
                    <a:pt x="5108734" y="6688265"/>
                    <a:pt x="4899756" y="6776657"/>
                  </a:cubicBezTo>
                  <a:cubicBezTo>
                    <a:pt x="4464939" y="6960585"/>
                    <a:pt x="4003072" y="7053834"/>
                    <a:pt x="3526917" y="7053834"/>
                  </a:cubicBezTo>
                  <a:close/>
                  <a:moveTo>
                    <a:pt x="3526917" y="108776"/>
                  </a:moveTo>
                  <a:cubicBezTo>
                    <a:pt x="1642110" y="108776"/>
                    <a:pt x="108776" y="1642110"/>
                    <a:pt x="108776" y="3526917"/>
                  </a:cubicBezTo>
                  <a:cubicBezTo>
                    <a:pt x="108776" y="5411724"/>
                    <a:pt x="1642110" y="6945059"/>
                    <a:pt x="3526917" y="6945059"/>
                  </a:cubicBezTo>
                  <a:cubicBezTo>
                    <a:pt x="5411724" y="6945059"/>
                    <a:pt x="6945059" y="5411724"/>
                    <a:pt x="6945059" y="3526917"/>
                  </a:cubicBezTo>
                  <a:cubicBezTo>
                    <a:pt x="6945059" y="1642205"/>
                    <a:pt x="5411724" y="108776"/>
                    <a:pt x="3526917" y="108776"/>
                  </a:cubicBez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sp>
          <p:nvSpPr>
            <p:cNvPr id="93" name="Freeform: Shape 92">
              <a:extLst>
                <a:ext uri="{FF2B5EF4-FFF2-40B4-BE49-F238E27FC236}">
                  <a16:creationId xmlns:a16="http://schemas.microsoft.com/office/drawing/2014/main" id="{A338E279-487D-48F7-880D-D94208740B46}"/>
                </a:ext>
              </a:extLst>
            </p:cNvPr>
            <p:cNvSpPr/>
            <p:nvPr/>
          </p:nvSpPr>
          <p:spPr>
            <a:xfrm>
              <a:off x="2061738" y="-752260"/>
              <a:ext cx="4264864" cy="4265702"/>
            </a:xfrm>
            <a:custGeom>
              <a:avLst/>
              <a:gdLst>
                <a:gd name="connsiteX0" fmla="*/ 6435376 w 6438331"/>
                <a:gd name="connsiteY0" fmla="*/ 3065731 h 6439596"/>
                <a:gd name="connsiteX1" fmla="*/ 6434804 w 6438331"/>
                <a:gd name="connsiteY1" fmla="*/ 3052301 h 6439596"/>
                <a:gd name="connsiteX2" fmla="*/ 6433947 w 6438331"/>
                <a:gd name="connsiteY2" fmla="*/ 3038871 h 6439596"/>
                <a:gd name="connsiteX3" fmla="*/ 6432233 w 6438331"/>
                <a:gd name="connsiteY3" fmla="*/ 3011915 h 6439596"/>
                <a:gd name="connsiteX4" fmla="*/ 6430518 w 6438331"/>
                <a:gd name="connsiteY4" fmla="*/ 2984959 h 6439596"/>
                <a:gd name="connsiteX5" fmla="*/ 6429661 w 6438331"/>
                <a:gd name="connsiteY5" fmla="*/ 2971529 h 6439596"/>
                <a:gd name="connsiteX6" fmla="*/ 6428518 w 6438331"/>
                <a:gd name="connsiteY6" fmla="*/ 2958099 h 6439596"/>
                <a:gd name="connsiteX7" fmla="*/ 6423756 w 6438331"/>
                <a:gd name="connsiteY7" fmla="*/ 2904378 h 6439596"/>
                <a:gd name="connsiteX8" fmla="*/ 6422517 w 6438331"/>
                <a:gd name="connsiteY8" fmla="*/ 2890948 h 6439596"/>
                <a:gd name="connsiteX9" fmla="*/ 6420993 w 6438331"/>
                <a:gd name="connsiteY9" fmla="*/ 2877517 h 6439596"/>
                <a:gd name="connsiteX10" fmla="*/ 6417946 w 6438331"/>
                <a:gd name="connsiteY10" fmla="*/ 2850752 h 6439596"/>
                <a:gd name="connsiteX11" fmla="*/ 6414897 w 6438331"/>
                <a:gd name="connsiteY11" fmla="*/ 2823892 h 6439596"/>
                <a:gd name="connsiteX12" fmla="*/ 6413373 w 6438331"/>
                <a:gd name="connsiteY12" fmla="*/ 2810461 h 6439596"/>
                <a:gd name="connsiteX13" fmla="*/ 6411563 w 6438331"/>
                <a:gd name="connsiteY13" fmla="*/ 2797126 h 6439596"/>
                <a:gd name="connsiteX14" fmla="*/ 6404039 w 6438331"/>
                <a:gd name="connsiteY14" fmla="*/ 2743691 h 6439596"/>
                <a:gd name="connsiteX15" fmla="*/ 6162008 w 6438331"/>
                <a:gd name="connsiteY15" fmla="*/ 2779600 h 6439596"/>
                <a:gd name="connsiteX16" fmla="*/ 6162008 w 6438331"/>
                <a:gd name="connsiteY16" fmla="*/ 2779600 h 6439596"/>
                <a:gd name="connsiteX17" fmla="*/ 6162008 w 6438331"/>
                <a:gd name="connsiteY17" fmla="*/ 2779505 h 6439596"/>
                <a:gd name="connsiteX18" fmla="*/ 6162104 w 6438331"/>
                <a:gd name="connsiteY18" fmla="*/ 2779505 h 6439596"/>
                <a:gd name="connsiteX19" fmla="*/ 6155817 w 6438331"/>
                <a:gd name="connsiteY19" fmla="*/ 2739405 h 6439596"/>
                <a:gd name="connsiteX20" fmla="*/ 6155817 w 6438331"/>
                <a:gd name="connsiteY20" fmla="*/ 2739405 h 6439596"/>
                <a:gd name="connsiteX21" fmla="*/ 6096477 w 6438331"/>
                <a:gd name="connsiteY21" fmla="*/ 2459656 h 6439596"/>
                <a:gd name="connsiteX22" fmla="*/ 6297549 w 6438331"/>
                <a:gd name="connsiteY22" fmla="*/ 2406697 h 6439596"/>
                <a:gd name="connsiteX23" fmla="*/ 6310979 w 6438331"/>
                <a:gd name="connsiteY23" fmla="*/ 2459846 h 6439596"/>
                <a:gd name="connsiteX24" fmla="*/ 6317456 w 6438331"/>
                <a:gd name="connsiteY24" fmla="*/ 2486421 h 6439596"/>
                <a:gd name="connsiteX25" fmla="*/ 6320695 w 6438331"/>
                <a:gd name="connsiteY25" fmla="*/ 2499756 h 6439596"/>
                <a:gd name="connsiteX26" fmla="*/ 6323648 w 6438331"/>
                <a:gd name="connsiteY26" fmla="*/ 2513091 h 6439596"/>
                <a:gd name="connsiteX27" fmla="*/ 6335268 w 6438331"/>
                <a:gd name="connsiteY27" fmla="*/ 2566621 h 6439596"/>
                <a:gd name="connsiteX28" fmla="*/ 6338126 w 6438331"/>
                <a:gd name="connsiteY28" fmla="*/ 2580052 h 6439596"/>
                <a:gd name="connsiteX29" fmla="*/ 6340697 w 6438331"/>
                <a:gd name="connsiteY29" fmla="*/ 2593482 h 6439596"/>
                <a:gd name="connsiteX30" fmla="*/ 6345841 w 6438331"/>
                <a:gd name="connsiteY30" fmla="*/ 2620342 h 6439596"/>
                <a:gd name="connsiteX31" fmla="*/ 6261735 w 6438331"/>
                <a:gd name="connsiteY31" fmla="*/ 2636344 h 6439596"/>
                <a:gd name="connsiteX32" fmla="*/ 6256782 w 6438331"/>
                <a:gd name="connsiteY32" fmla="*/ 2610532 h 6439596"/>
                <a:gd name="connsiteX33" fmla="*/ 6254306 w 6438331"/>
                <a:gd name="connsiteY33" fmla="*/ 2597673 h 6439596"/>
                <a:gd name="connsiteX34" fmla="*/ 6251543 w 6438331"/>
                <a:gd name="connsiteY34" fmla="*/ 2584814 h 6439596"/>
                <a:gd name="connsiteX35" fmla="*/ 6240399 w 6438331"/>
                <a:gd name="connsiteY35" fmla="*/ 2533474 h 6439596"/>
                <a:gd name="connsiteX36" fmla="*/ 6204585 w 6438331"/>
                <a:gd name="connsiteY36" fmla="*/ 2541571 h 6439596"/>
                <a:gd name="connsiteX37" fmla="*/ 6212110 w 6438331"/>
                <a:gd name="connsiteY37" fmla="*/ 2576051 h 6439596"/>
                <a:gd name="connsiteX38" fmla="*/ 6215825 w 6438331"/>
                <a:gd name="connsiteY38" fmla="*/ 2593291 h 6439596"/>
                <a:gd name="connsiteX39" fmla="*/ 6219349 w 6438331"/>
                <a:gd name="connsiteY39" fmla="*/ 2610532 h 6439596"/>
                <a:gd name="connsiteX40" fmla="*/ 6232589 w 6438331"/>
                <a:gd name="connsiteY40" fmla="*/ 2679778 h 6439596"/>
                <a:gd name="connsiteX41" fmla="*/ 6389180 w 6438331"/>
                <a:gd name="connsiteY41" fmla="*/ 2651870 h 6439596"/>
                <a:gd name="connsiteX42" fmla="*/ 6322696 w 6438331"/>
                <a:gd name="connsiteY42" fmla="*/ 2359548 h 6439596"/>
                <a:gd name="connsiteX43" fmla="*/ 6204776 w 6438331"/>
                <a:gd name="connsiteY43" fmla="*/ 2392123 h 6439596"/>
                <a:gd name="connsiteX44" fmla="*/ 6198585 w 6438331"/>
                <a:gd name="connsiteY44" fmla="*/ 2369454 h 6439596"/>
                <a:gd name="connsiteX45" fmla="*/ 6191917 w 6438331"/>
                <a:gd name="connsiteY45" fmla="*/ 2346880 h 6439596"/>
                <a:gd name="connsiteX46" fmla="*/ 6179248 w 6438331"/>
                <a:gd name="connsiteY46" fmla="*/ 2304207 h 6439596"/>
                <a:gd name="connsiteX47" fmla="*/ 6296120 w 6438331"/>
                <a:gd name="connsiteY47" fmla="*/ 2268108 h 6439596"/>
                <a:gd name="connsiteX48" fmla="*/ 6279642 w 6438331"/>
                <a:gd name="connsiteY48" fmla="*/ 2216673 h 6439596"/>
                <a:gd name="connsiteX49" fmla="*/ 6271260 w 6438331"/>
                <a:gd name="connsiteY49" fmla="*/ 2190955 h 6439596"/>
                <a:gd name="connsiteX50" fmla="*/ 6262402 w 6438331"/>
                <a:gd name="connsiteY50" fmla="*/ 2165428 h 6439596"/>
                <a:gd name="connsiteX51" fmla="*/ 6244495 w 6438331"/>
                <a:gd name="connsiteY51" fmla="*/ 2114470 h 6439596"/>
                <a:gd name="connsiteX52" fmla="*/ 6225350 w 6438331"/>
                <a:gd name="connsiteY52" fmla="*/ 2063987 h 6439596"/>
                <a:gd name="connsiteX53" fmla="*/ 6215729 w 6438331"/>
                <a:gd name="connsiteY53" fmla="*/ 2038746 h 6439596"/>
                <a:gd name="connsiteX54" fmla="*/ 6205538 w 6438331"/>
                <a:gd name="connsiteY54" fmla="*/ 2013790 h 6439596"/>
                <a:gd name="connsiteX55" fmla="*/ 6185059 w 6438331"/>
                <a:gd name="connsiteY55" fmla="*/ 1963879 h 6439596"/>
                <a:gd name="connsiteX56" fmla="*/ 6163437 w 6438331"/>
                <a:gd name="connsiteY56" fmla="*/ 1914445 h 6439596"/>
                <a:gd name="connsiteX57" fmla="*/ 6152483 w 6438331"/>
                <a:gd name="connsiteY57" fmla="*/ 1889775 h 6439596"/>
                <a:gd name="connsiteX58" fmla="*/ 6141054 w 6438331"/>
                <a:gd name="connsiteY58" fmla="*/ 1865296 h 6439596"/>
                <a:gd name="connsiteX59" fmla="*/ 5919121 w 6438331"/>
                <a:gd name="connsiteY59" fmla="*/ 1968356 h 6439596"/>
                <a:gd name="connsiteX60" fmla="*/ 5919121 w 6438331"/>
                <a:gd name="connsiteY60" fmla="*/ 1968356 h 6439596"/>
                <a:gd name="connsiteX61" fmla="*/ 5919121 w 6438331"/>
                <a:gd name="connsiteY61" fmla="*/ 1968356 h 6439596"/>
                <a:gd name="connsiteX62" fmla="*/ 5919216 w 6438331"/>
                <a:gd name="connsiteY62" fmla="*/ 1968356 h 6439596"/>
                <a:gd name="connsiteX63" fmla="*/ 5902071 w 6438331"/>
                <a:gd name="connsiteY63" fmla="*/ 1931590 h 6439596"/>
                <a:gd name="connsiteX64" fmla="*/ 5902071 w 6438331"/>
                <a:gd name="connsiteY64" fmla="*/ 1931590 h 6439596"/>
                <a:gd name="connsiteX65" fmla="*/ 5765768 w 6438331"/>
                <a:gd name="connsiteY65" fmla="*/ 1680130 h 6439596"/>
                <a:gd name="connsiteX66" fmla="*/ 5943600 w 6438331"/>
                <a:gd name="connsiteY66" fmla="*/ 1572402 h 6439596"/>
                <a:gd name="connsiteX67" fmla="*/ 5998560 w 6438331"/>
                <a:gd name="connsiteY67" fmla="*/ 1667176 h 6439596"/>
                <a:gd name="connsiteX68" fmla="*/ 6011895 w 6438331"/>
                <a:gd name="connsiteY68" fmla="*/ 1691083 h 6439596"/>
                <a:gd name="connsiteX69" fmla="*/ 6018562 w 6438331"/>
                <a:gd name="connsiteY69" fmla="*/ 1703085 h 6439596"/>
                <a:gd name="connsiteX70" fmla="*/ 6024944 w 6438331"/>
                <a:gd name="connsiteY70" fmla="*/ 1715182 h 6439596"/>
                <a:gd name="connsiteX71" fmla="*/ 6050471 w 6438331"/>
                <a:gd name="connsiteY71" fmla="*/ 1763664 h 6439596"/>
                <a:gd name="connsiteX72" fmla="*/ 5974366 w 6438331"/>
                <a:gd name="connsiteY72" fmla="*/ 1802907 h 6439596"/>
                <a:gd name="connsiteX73" fmla="*/ 5949887 w 6438331"/>
                <a:gd name="connsiteY73" fmla="*/ 1756425 h 6439596"/>
                <a:gd name="connsiteX74" fmla="*/ 5943791 w 6438331"/>
                <a:gd name="connsiteY74" fmla="*/ 1744804 h 6439596"/>
                <a:gd name="connsiteX75" fmla="*/ 5937409 w 6438331"/>
                <a:gd name="connsiteY75" fmla="*/ 1733279 h 6439596"/>
                <a:gd name="connsiteX76" fmla="*/ 5924550 w 6438331"/>
                <a:gd name="connsiteY76" fmla="*/ 1710324 h 6439596"/>
                <a:gd name="connsiteX77" fmla="*/ 5892546 w 6438331"/>
                <a:gd name="connsiteY77" fmla="*/ 1728231 h 6439596"/>
                <a:gd name="connsiteX78" fmla="*/ 5909786 w 6438331"/>
                <a:gd name="connsiteY78" fmla="*/ 1758997 h 6439596"/>
                <a:gd name="connsiteX79" fmla="*/ 5926264 w 6438331"/>
                <a:gd name="connsiteY79" fmla="*/ 1790143 h 6439596"/>
                <a:gd name="connsiteX80" fmla="*/ 5942743 w 6438331"/>
                <a:gd name="connsiteY80" fmla="*/ 1821290 h 6439596"/>
                <a:gd name="connsiteX81" fmla="*/ 5958554 w 6438331"/>
                <a:gd name="connsiteY81" fmla="*/ 1852818 h 6439596"/>
                <a:gd name="connsiteX82" fmla="*/ 6100763 w 6438331"/>
                <a:gd name="connsiteY82" fmla="*/ 1781666 h 6439596"/>
                <a:gd name="connsiteX83" fmla="*/ 5954363 w 6438331"/>
                <a:gd name="connsiteY83" fmla="*/ 1520109 h 6439596"/>
                <a:gd name="connsiteX84" fmla="*/ 5850541 w 6438331"/>
                <a:gd name="connsiteY84" fmla="*/ 1584784 h 6439596"/>
                <a:gd name="connsiteX85" fmla="*/ 5825490 w 6438331"/>
                <a:gd name="connsiteY85" fmla="*/ 1544970 h 6439596"/>
                <a:gd name="connsiteX86" fmla="*/ 5801011 w 6438331"/>
                <a:gd name="connsiteY86" fmla="*/ 1507822 h 6439596"/>
                <a:gd name="connsiteX87" fmla="*/ 5902929 w 6438331"/>
                <a:gd name="connsiteY87" fmla="*/ 1440100 h 6439596"/>
                <a:gd name="connsiteX88" fmla="*/ 5888070 w 6438331"/>
                <a:gd name="connsiteY88" fmla="*/ 1417621 h 6439596"/>
                <a:gd name="connsiteX89" fmla="*/ 5872734 w 6438331"/>
                <a:gd name="connsiteY89" fmla="*/ 1395427 h 6439596"/>
                <a:gd name="connsiteX90" fmla="*/ 5841873 w 6438331"/>
                <a:gd name="connsiteY90" fmla="*/ 1351136 h 6439596"/>
                <a:gd name="connsiteX91" fmla="*/ 5777579 w 6438331"/>
                <a:gd name="connsiteY91" fmla="*/ 1264459 h 6439596"/>
                <a:gd name="connsiteX92" fmla="*/ 5761197 w 6438331"/>
                <a:gd name="connsiteY92" fmla="*/ 1243027 h 6439596"/>
                <a:gd name="connsiteX93" fmla="*/ 5753005 w 6438331"/>
                <a:gd name="connsiteY93" fmla="*/ 1232359 h 6439596"/>
                <a:gd name="connsiteX94" fmla="*/ 5744528 w 6438331"/>
                <a:gd name="connsiteY94" fmla="*/ 1221882 h 6439596"/>
                <a:gd name="connsiteX95" fmla="*/ 5710714 w 6438331"/>
                <a:gd name="connsiteY95" fmla="*/ 1179876 h 6439596"/>
                <a:gd name="connsiteX96" fmla="*/ 5693473 w 6438331"/>
                <a:gd name="connsiteY96" fmla="*/ 1159112 h 6439596"/>
                <a:gd name="connsiteX97" fmla="*/ 5676043 w 6438331"/>
                <a:gd name="connsiteY97" fmla="*/ 1138538 h 6439596"/>
                <a:gd name="connsiteX98" fmla="*/ 5640801 w 6438331"/>
                <a:gd name="connsiteY98" fmla="*/ 1097676 h 6439596"/>
                <a:gd name="connsiteX99" fmla="*/ 5456873 w 6438331"/>
                <a:gd name="connsiteY99" fmla="*/ 1259029 h 6439596"/>
                <a:gd name="connsiteX100" fmla="*/ 5456873 w 6438331"/>
                <a:gd name="connsiteY100" fmla="*/ 1259029 h 6439596"/>
                <a:gd name="connsiteX101" fmla="*/ 5456873 w 6438331"/>
                <a:gd name="connsiteY101" fmla="*/ 1259029 h 6439596"/>
                <a:gd name="connsiteX102" fmla="*/ 5456968 w 6438331"/>
                <a:gd name="connsiteY102" fmla="*/ 1259029 h 6439596"/>
                <a:gd name="connsiteX103" fmla="*/ 5430012 w 6438331"/>
                <a:gd name="connsiteY103" fmla="*/ 1228645 h 6439596"/>
                <a:gd name="connsiteX104" fmla="*/ 5430012 w 6438331"/>
                <a:gd name="connsiteY104" fmla="*/ 1228645 h 6439596"/>
                <a:gd name="connsiteX105" fmla="*/ 5228558 w 6438331"/>
                <a:gd name="connsiteY105" fmla="*/ 1025571 h 6439596"/>
                <a:gd name="connsiteX106" fmla="*/ 5369052 w 6438331"/>
                <a:gd name="connsiteY106" fmla="*/ 872219 h 6439596"/>
                <a:gd name="connsiteX107" fmla="*/ 5409152 w 6438331"/>
                <a:gd name="connsiteY107" fmla="*/ 909557 h 6439596"/>
                <a:gd name="connsiteX108" fmla="*/ 5428869 w 6438331"/>
                <a:gd name="connsiteY108" fmla="*/ 928512 h 6439596"/>
                <a:gd name="connsiteX109" fmla="*/ 5448491 w 6438331"/>
                <a:gd name="connsiteY109" fmla="*/ 947657 h 6439596"/>
                <a:gd name="connsiteX110" fmla="*/ 5468112 w 6438331"/>
                <a:gd name="connsiteY110" fmla="*/ 966802 h 6439596"/>
                <a:gd name="connsiteX111" fmla="*/ 5487258 w 6438331"/>
                <a:gd name="connsiteY111" fmla="*/ 986329 h 6439596"/>
                <a:gd name="connsiteX112" fmla="*/ 5525453 w 6438331"/>
                <a:gd name="connsiteY112" fmla="*/ 1025571 h 6439596"/>
                <a:gd name="connsiteX113" fmla="*/ 5463445 w 6438331"/>
                <a:gd name="connsiteY113" fmla="*/ 1084626 h 6439596"/>
                <a:gd name="connsiteX114" fmla="*/ 5426773 w 6438331"/>
                <a:gd name="connsiteY114" fmla="*/ 1047003 h 6439596"/>
                <a:gd name="connsiteX115" fmla="*/ 5408390 w 6438331"/>
                <a:gd name="connsiteY115" fmla="*/ 1028238 h 6439596"/>
                <a:gd name="connsiteX116" fmla="*/ 5389626 w 6438331"/>
                <a:gd name="connsiteY116" fmla="*/ 1009855 h 6439596"/>
                <a:gd name="connsiteX117" fmla="*/ 5363909 w 6438331"/>
                <a:gd name="connsiteY117" fmla="*/ 1036049 h 6439596"/>
                <a:gd name="connsiteX118" fmla="*/ 5376482 w 6438331"/>
                <a:gd name="connsiteY118" fmla="*/ 1048336 h 6439596"/>
                <a:gd name="connsiteX119" fmla="*/ 5388960 w 6438331"/>
                <a:gd name="connsiteY119" fmla="*/ 1060814 h 6439596"/>
                <a:gd name="connsiteX120" fmla="*/ 5413534 w 6438331"/>
                <a:gd name="connsiteY120" fmla="*/ 1086055 h 6439596"/>
                <a:gd name="connsiteX121" fmla="*/ 5438108 w 6438331"/>
                <a:gd name="connsiteY121" fmla="*/ 1111297 h 6439596"/>
                <a:gd name="connsiteX122" fmla="*/ 5462111 w 6438331"/>
                <a:gd name="connsiteY122" fmla="*/ 1137109 h 6439596"/>
                <a:gd name="connsiteX123" fmla="*/ 5578602 w 6438331"/>
                <a:gd name="connsiteY123" fmla="*/ 1028905 h 6439596"/>
                <a:gd name="connsiteX124" fmla="*/ 5364671 w 6438331"/>
                <a:gd name="connsiteY124" fmla="*/ 819070 h 6439596"/>
                <a:gd name="connsiteX125" fmla="*/ 5283137 w 6438331"/>
                <a:gd name="connsiteY125" fmla="*/ 910224 h 6439596"/>
                <a:gd name="connsiteX126" fmla="*/ 5247990 w 6438331"/>
                <a:gd name="connsiteY126" fmla="*/ 879077 h 6439596"/>
                <a:gd name="connsiteX127" fmla="*/ 5213985 w 6438331"/>
                <a:gd name="connsiteY127" fmla="*/ 850312 h 6439596"/>
                <a:gd name="connsiteX128" fmla="*/ 5292852 w 6438331"/>
                <a:gd name="connsiteY128" fmla="*/ 756776 h 6439596"/>
                <a:gd name="connsiteX129" fmla="*/ 5272278 w 6438331"/>
                <a:gd name="connsiteY129" fmla="*/ 739345 h 6439596"/>
                <a:gd name="connsiteX130" fmla="*/ 5251323 w 6438331"/>
                <a:gd name="connsiteY130" fmla="*/ 722296 h 6439596"/>
                <a:gd name="connsiteX131" fmla="*/ 5209318 w 6438331"/>
                <a:gd name="connsiteY131" fmla="*/ 688482 h 6439596"/>
                <a:gd name="connsiteX132" fmla="*/ 5166551 w 6438331"/>
                <a:gd name="connsiteY132" fmla="*/ 655621 h 6439596"/>
                <a:gd name="connsiteX133" fmla="*/ 5145120 w 6438331"/>
                <a:gd name="connsiteY133" fmla="*/ 639238 h 6439596"/>
                <a:gd name="connsiteX134" fmla="*/ 5123307 w 6438331"/>
                <a:gd name="connsiteY134" fmla="*/ 623331 h 6439596"/>
                <a:gd name="connsiteX135" fmla="*/ 5079588 w 6438331"/>
                <a:gd name="connsiteY135" fmla="*/ 591613 h 6439596"/>
                <a:gd name="connsiteX136" fmla="*/ 5035201 w 6438331"/>
                <a:gd name="connsiteY136" fmla="*/ 560847 h 6439596"/>
                <a:gd name="connsiteX137" fmla="*/ 4990338 w 6438331"/>
                <a:gd name="connsiteY137" fmla="*/ 530843 h 6439596"/>
                <a:gd name="connsiteX138" fmla="*/ 4967764 w 6438331"/>
                <a:gd name="connsiteY138" fmla="*/ 515984 h 6439596"/>
                <a:gd name="connsiteX139" fmla="*/ 4956524 w 6438331"/>
                <a:gd name="connsiteY139" fmla="*/ 508554 h 6439596"/>
                <a:gd name="connsiteX140" fmla="*/ 4945095 w 6438331"/>
                <a:gd name="connsiteY140" fmla="*/ 501411 h 6439596"/>
                <a:gd name="connsiteX141" fmla="*/ 4813840 w 6438331"/>
                <a:gd name="connsiteY141" fmla="*/ 707818 h 6439596"/>
                <a:gd name="connsiteX142" fmla="*/ 4813840 w 6438331"/>
                <a:gd name="connsiteY142" fmla="*/ 707818 h 6439596"/>
                <a:gd name="connsiteX143" fmla="*/ 4813840 w 6438331"/>
                <a:gd name="connsiteY143" fmla="*/ 707818 h 6439596"/>
                <a:gd name="connsiteX144" fmla="*/ 4813935 w 6438331"/>
                <a:gd name="connsiteY144" fmla="*/ 707818 h 6439596"/>
                <a:gd name="connsiteX145" fmla="*/ 4779550 w 6438331"/>
                <a:gd name="connsiteY145" fmla="*/ 686386 h 6439596"/>
                <a:gd name="connsiteX146" fmla="*/ 4779550 w 6438331"/>
                <a:gd name="connsiteY146" fmla="*/ 686386 h 6439596"/>
                <a:gd name="connsiteX147" fmla="*/ 4529138 w 6438331"/>
                <a:gd name="connsiteY147" fmla="*/ 548083 h 6439596"/>
                <a:gd name="connsiteX148" fmla="*/ 4620768 w 6438331"/>
                <a:gd name="connsiteY148" fmla="*/ 361393 h 6439596"/>
                <a:gd name="connsiteX149" fmla="*/ 4669822 w 6438331"/>
                <a:gd name="connsiteY149" fmla="*/ 385777 h 6439596"/>
                <a:gd name="connsiteX150" fmla="*/ 4718305 w 6438331"/>
                <a:gd name="connsiteY150" fmla="*/ 411304 h 6439596"/>
                <a:gd name="connsiteX151" fmla="*/ 4742498 w 6438331"/>
                <a:gd name="connsiteY151" fmla="*/ 424258 h 6439596"/>
                <a:gd name="connsiteX152" fmla="*/ 4766406 w 6438331"/>
                <a:gd name="connsiteY152" fmla="*/ 437593 h 6439596"/>
                <a:gd name="connsiteX153" fmla="*/ 4790313 w 6438331"/>
                <a:gd name="connsiteY153" fmla="*/ 450928 h 6439596"/>
                <a:gd name="connsiteX154" fmla="*/ 4802220 w 6438331"/>
                <a:gd name="connsiteY154" fmla="*/ 457596 h 6439596"/>
                <a:gd name="connsiteX155" fmla="*/ 4814031 w 6438331"/>
                <a:gd name="connsiteY155" fmla="*/ 464549 h 6439596"/>
                <a:gd name="connsiteX156" fmla="*/ 4771073 w 6438331"/>
                <a:gd name="connsiteY156" fmla="*/ 538654 h 6439596"/>
                <a:gd name="connsiteX157" fmla="*/ 4759738 w 6438331"/>
                <a:gd name="connsiteY157" fmla="*/ 531986 h 6439596"/>
                <a:gd name="connsiteX158" fmla="*/ 4748308 w 6438331"/>
                <a:gd name="connsiteY158" fmla="*/ 525604 h 6439596"/>
                <a:gd name="connsiteX159" fmla="*/ 4725353 w 6438331"/>
                <a:gd name="connsiteY159" fmla="*/ 512745 h 6439596"/>
                <a:gd name="connsiteX160" fmla="*/ 4679252 w 6438331"/>
                <a:gd name="connsiteY160" fmla="*/ 487504 h 6439596"/>
                <a:gd name="connsiteX161" fmla="*/ 4661916 w 6438331"/>
                <a:gd name="connsiteY161" fmla="*/ 519889 h 6439596"/>
                <a:gd name="connsiteX162" fmla="*/ 4677537 w 6438331"/>
                <a:gd name="connsiteY162" fmla="*/ 528081 h 6439596"/>
                <a:gd name="connsiteX163" fmla="*/ 4692968 w 6438331"/>
                <a:gd name="connsiteY163" fmla="*/ 536653 h 6439596"/>
                <a:gd name="connsiteX164" fmla="*/ 4723733 w 6438331"/>
                <a:gd name="connsiteY164" fmla="*/ 553894 h 6439596"/>
                <a:gd name="connsiteX165" fmla="*/ 4784693 w 6438331"/>
                <a:gd name="connsiteY165" fmla="*/ 589327 h 6439596"/>
                <a:gd name="connsiteX166" fmla="*/ 4866132 w 6438331"/>
                <a:gd name="connsiteY166" fmla="*/ 452738 h 6439596"/>
                <a:gd name="connsiteX167" fmla="*/ 4601813 w 6438331"/>
                <a:gd name="connsiteY167" fmla="*/ 311387 h 6439596"/>
                <a:gd name="connsiteX168" fmla="*/ 4549235 w 6438331"/>
                <a:gd name="connsiteY168" fmla="*/ 421782 h 6439596"/>
                <a:gd name="connsiteX169" fmla="*/ 4506659 w 6438331"/>
                <a:gd name="connsiteY169" fmla="*/ 401875 h 6439596"/>
                <a:gd name="connsiteX170" fmla="*/ 4465987 w 6438331"/>
                <a:gd name="connsiteY170" fmla="*/ 383777 h 6439596"/>
                <a:gd name="connsiteX171" fmla="*/ 4515231 w 6438331"/>
                <a:gd name="connsiteY171" fmla="*/ 271763 h 6439596"/>
                <a:gd name="connsiteX172" fmla="*/ 4314825 w 6438331"/>
                <a:gd name="connsiteY172" fmla="*/ 191372 h 6439596"/>
                <a:gd name="connsiteX173" fmla="*/ 4263867 w 6438331"/>
                <a:gd name="connsiteY173" fmla="*/ 173465 h 6439596"/>
                <a:gd name="connsiteX174" fmla="*/ 4250722 w 6438331"/>
                <a:gd name="connsiteY174" fmla="*/ 168798 h 6439596"/>
                <a:gd name="connsiteX175" fmla="*/ 4237863 w 6438331"/>
                <a:gd name="connsiteY175" fmla="*/ 164607 h 6439596"/>
                <a:gd name="connsiteX176" fmla="*/ 4212146 w 6438331"/>
                <a:gd name="connsiteY176" fmla="*/ 156225 h 6439596"/>
                <a:gd name="connsiteX177" fmla="*/ 4108894 w 6438331"/>
                <a:gd name="connsiteY177" fmla="*/ 124507 h 6439596"/>
                <a:gd name="connsiteX178" fmla="*/ 4041458 w 6438331"/>
                <a:gd name="connsiteY178" fmla="*/ 359679 h 6439596"/>
                <a:gd name="connsiteX179" fmla="*/ 4041458 w 6438331"/>
                <a:gd name="connsiteY179" fmla="*/ 359679 h 6439596"/>
                <a:gd name="connsiteX180" fmla="*/ 4041362 w 6438331"/>
                <a:gd name="connsiteY180" fmla="*/ 359679 h 6439596"/>
                <a:gd name="connsiteX181" fmla="*/ 4041458 w 6438331"/>
                <a:gd name="connsiteY181" fmla="*/ 359679 h 6439596"/>
                <a:gd name="connsiteX182" fmla="*/ 4021931 w 6438331"/>
                <a:gd name="connsiteY182" fmla="*/ 354154 h 6439596"/>
                <a:gd name="connsiteX183" fmla="*/ 4002405 w 6438331"/>
                <a:gd name="connsiteY183" fmla="*/ 348820 h 6439596"/>
                <a:gd name="connsiteX184" fmla="*/ 4002405 w 6438331"/>
                <a:gd name="connsiteY184" fmla="*/ 348820 h 6439596"/>
                <a:gd name="connsiteX185" fmla="*/ 3723132 w 6438331"/>
                <a:gd name="connsiteY185" fmla="*/ 287098 h 6439596"/>
                <a:gd name="connsiteX186" fmla="*/ 3758089 w 6438331"/>
                <a:gd name="connsiteY186" fmla="*/ 82120 h 6439596"/>
                <a:gd name="connsiteX187" fmla="*/ 3785140 w 6438331"/>
                <a:gd name="connsiteY187" fmla="*/ 86692 h 6439596"/>
                <a:gd name="connsiteX188" fmla="*/ 3812000 w 6438331"/>
                <a:gd name="connsiteY188" fmla="*/ 91836 h 6439596"/>
                <a:gd name="connsiteX189" fmla="*/ 3865817 w 6438331"/>
                <a:gd name="connsiteY189" fmla="*/ 102313 h 6439596"/>
                <a:gd name="connsiteX190" fmla="*/ 3972687 w 6438331"/>
                <a:gd name="connsiteY190" fmla="*/ 126507 h 6439596"/>
                <a:gd name="connsiteX191" fmla="*/ 3952494 w 6438331"/>
                <a:gd name="connsiteY191" fmla="*/ 209755 h 6439596"/>
                <a:gd name="connsiteX192" fmla="*/ 3850100 w 6438331"/>
                <a:gd name="connsiteY192" fmla="*/ 186609 h 6439596"/>
                <a:gd name="connsiteX193" fmla="*/ 3842671 w 6438331"/>
                <a:gd name="connsiteY193" fmla="*/ 222519 h 6439596"/>
                <a:gd name="connsiteX194" fmla="*/ 3911537 w 6438331"/>
                <a:gd name="connsiteY194" fmla="*/ 237568 h 6439596"/>
                <a:gd name="connsiteX195" fmla="*/ 3980021 w 6438331"/>
                <a:gd name="connsiteY195" fmla="*/ 254237 h 6439596"/>
                <a:gd name="connsiteX196" fmla="*/ 4019455 w 6438331"/>
                <a:gd name="connsiteY196" fmla="*/ 100218 h 6439596"/>
                <a:gd name="connsiteX197" fmla="*/ 3725799 w 6438331"/>
                <a:gd name="connsiteY197" fmla="*/ 39734 h 6439596"/>
                <a:gd name="connsiteX198" fmla="*/ 3706749 w 6438331"/>
                <a:gd name="connsiteY198" fmla="*/ 160511 h 6439596"/>
                <a:gd name="connsiteX199" fmla="*/ 3660267 w 6438331"/>
                <a:gd name="connsiteY199" fmla="*/ 153653 h 6439596"/>
                <a:gd name="connsiteX200" fmla="*/ 3616166 w 6438331"/>
                <a:gd name="connsiteY200" fmla="*/ 147462 h 6439596"/>
                <a:gd name="connsiteX201" fmla="*/ 3631692 w 6438331"/>
                <a:gd name="connsiteY201" fmla="*/ 26113 h 6439596"/>
                <a:gd name="connsiteX202" fmla="*/ 3578066 w 6438331"/>
                <a:gd name="connsiteY202" fmla="*/ 19922 h 6439596"/>
                <a:gd name="connsiteX203" fmla="*/ 3551206 w 6438331"/>
                <a:gd name="connsiteY203" fmla="*/ 16874 h 6439596"/>
                <a:gd name="connsiteX204" fmla="*/ 3524345 w 6438331"/>
                <a:gd name="connsiteY204" fmla="*/ 14397 h 6439596"/>
                <a:gd name="connsiteX205" fmla="*/ 3470624 w 6438331"/>
                <a:gd name="connsiteY205" fmla="*/ 9635 h 6439596"/>
                <a:gd name="connsiteX206" fmla="*/ 3416808 w 6438331"/>
                <a:gd name="connsiteY206" fmla="*/ 6111 h 6439596"/>
                <a:gd name="connsiteX207" fmla="*/ 3389852 w 6438331"/>
                <a:gd name="connsiteY207" fmla="*/ 4396 h 6439596"/>
                <a:gd name="connsiteX208" fmla="*/ 3362897 w 6438331"/>
                <a:gd name="connsiteY208" fmla="*/ 3253 h 6439596"/>
                <a:gd name="connsiteX209" fmla="*/ 3308985 w 6438331"/>
                <a:gd name="connsiteY209" fmla="*/ 1253 h 6439596"/>
                <a:gd name="connsiteX210" fmla="*/ 3255074 w 6438331"/>
                <a:gd name="connsiteY210" fmla="*/ 396 h 6439596"/>
                <a:gd name="connsiteX211" fmla="*/ 3201162 w 6438331"/>
                <a:gd name="connsiteY211" fmla="*/ 205 h 6439596"/>
                <a:gd name="connsiteX212" fmla="*/ 3202496 w 6438331"/>
                <a:gd name="connsiteY212" fmla="*/ 244807 h 6439596"/>
                <a:gd name="connsiteX213" fmla="*/ 3202496 w 6438331"/>
                <a:gd name="connsiteY213" fmla="*/ 244807 h 6439596"/>
                <a:gd name="connsiteX214" fmla="*/ 3202400 w 6438331"/>
                <a:gd name="connsiteY214" fmla="*/ 244807 h 6439596"/>
                <a:gd name="connsiteX215" fmla="*/ 3202496 w 6438331"/>
                <a:gd name="connsiteY215" fmla="*/ 244807 h 6439596"/>
                <a:gd name="connsiteX216" fmla="*/ 3161919 w 6438331"/>
                <a:gd name="connsiteY216" fmla="*/ 245283 h 6439596"/>
                <a:gd name="connsiteX217" fmla="*/ 3161919 w 6438331"/>
                <a:gd name="connsiteY217" fmla="*/ 245283 h 6439596"/>
                <a:gd name="connsiteX218" fmla="*/ 2876455 w 6438331"/>
                <a:gd name="connsiteY218" fmla="*/ 264333 h 6439596"/>
                <a:gd name="connsiteX219" fmla="*/ 2852738 w 6438331"/>
                <a:gd name="connsiteY219" fmla="*/ 57736 h 6439596"/>
                <a:gd name="connsiteX220" fmla="*/ 2879979 w 6438331"/>
                <a:gd name="connsiteY220" fmla="*/ 54593 h 6439596"/>
                <a:gd name="connsiteX221" fmla="*/ 2893600 w 6438331"/>
                <a:gd name="connsiteY221" fmla="*/ 53069 h 6439596"/>
                <a:gd name="connsiteX222" fmla="*/ 2907221 w 6438331"/>
                <a:gd name="connsiteY222" fmla="*/ 51831 h 6439596"/>
                <a:gd name="connsiteX223" fmla="*/ 2961799 w 6438331"/>
                <a:gd name="connsiteY223" fmla="*/ 46973 h 6439596"/>
                <a:gd name="connsiteX224" fmla="*/ 2975419 w 6438331"/>
                <a:gd name="connsiteY224" fmla="*/ 45830 h 6439596"/>
                <a:gd name="connsiteX225" fmla="*/ 2989040 w 6438331"/>
                <a:gd name="connsiteY225" fmla="*/ 44973 h 6439596"/>
                <a:gd name="connsiteX226" fmla="*/ 3016377 w 6438331"/>
                <a:gd name="connsiteY226" fmla="*/ 43258 h 6439596"/>
                <a:gd name="connsiteX227" fmla="*/ 3043714 w 6438331"/>
                <a:gd name="connsiteY227" fmla="*/ 41544 h 6439596"/>
                <a:gd name="connsiteX228" fmla="*/ 3057335 w 6438331"/>
                <a:gd name="connsiteY228" fmla="*/ 40686 h 6439596"/>
                <a:gd name="connsiteX229" fmla="*/ 3071051 w 6438331"/>
                <a:gd name="connsiteY229" fmla="*/ 40210 h 6439596"/>
                <a:gd name="connsiteX230" fmla="*/ 3074956 w 6438331"/>
                <a:gd name="connsiteY230" fmla="*/ 125745 h 6439596"/>
                <a:gd name="connsiteX231" fmla="*/ 3061811 w 6438331"/>
                <a:gd name="connsiteY231" fmla="*/ 126221 h 6439596"/>
                <a:gd name="connsiteX232" fmla="*/ 3048667 w 6438331"/>
                <a:gd name="connsiteY232" fmla="*/ 126983 h 6439596"/>
                <a:gd name="connsiteX233" fmla="*/ 3022473 w 6438331"/>
                <a:gd name="connsiteY233" fmla="*/ 128602 h 6439596"/>
                <a:gd name="connsiteX234" fmla="*/ 2996279 w 6438331"/>
                <a:gd name="connsiteY234" fmla="*/ 130221 h 6439596"/>
                <a:gd name="connsiteX235" fmla="*/ 2983135 w 6438331"/>
                <a:gd name="connsiteY235" fmla="*/ 131079 h 6439596"/>
                <a:gd name="connsiteX236" fmla="*/ 2970086 w 6438331"/>
                <a:gd name="connsiteY236" fmla="*/ 132222 h 6439596"/>
                <a:gd name="connsiteX237" fmla="*/ 2973038 w 6438331"/>
                <a:gd name="connsiteY237" fmla="*/ 168798 h 6439596"/>
                <a:gd name="connsiteX238" fmla="*/ 3113818 w 6438331"/>
                <a:gd name="connsiteY238" fmla="*/ 160892 h 6439596"/>
                <a:gd name="connsiteX239" fmla="*/ 3108389 w 6438331"/>
                <a:gd name="connsiteY239" fmla="*/ 1920 h 6439596"/>
                <a:gd name="connsiteX240" fmla="*/ 2809685 w 6438331"/>
                <a:gd name="connsiteY240" fmla="*/ 25637 h 6439596"/>
                <a:gd name="connsiteX241" fmla="*/ 2825115 w 6438331"/>
                <a:gd name="connsiteY241" fmla="*/ 146985 h 6439596"/>
                <a:gd name="connsiteX242" fmla="*/ 2778538 w 6438331"/>
                <a:gd name="connsiteY242" fmla="*/ 153462 h 6439596"/>
                <a:gd name="connsiteX243" fmla="*/ 2734532 w 6438331"/>
                <a:gd name="connsiteY243" fmla="*/ 159939 h 6439596"/>
                <a:gd name="connsiteX244" fmla="*/ 2715482 w 6438331"/>
                <a:gd name="connsiteY244" fmla="*/ 39067 h 6439596"/>
                <a:gd name="connsiteX245" fmla="*/ 2662238 w 6438331"/>
                <a:gd name="connsiteY245" fmla="*/ 47925 h 6439596"/>
                <a:gd name="connsiteX246" fmla="*/ 2648903 w 6438331"/>
                <a:gd name="connsiteY246" fmla="*/ 50116 h 6439596"/>
                <a:gd name="connsiteX247" fmla="*/ 2635663 w 6438331"/>
                <a:gd name="connsiteY247" fmla="*/ 52688 h 6439596"/>
                <a:gd name="connsiteX248" fmla="*/ 2609183 w 6438331"/>
                <a:gd name="connsiteY248" fmla="*/ 57736 h 6439596"/>
                <a:gd name="connsiteX249" fmla="*/ 2582704 w 6438331"/>
                <a:gd name="connsiteY249" fmla="*/ 62784 h 6439596"/>
                <a:gd name="connsiteX250" fmla="*/ 2569464 w 6438331"/>
                <a:gd name="connsiteY250" fmla="*/ 65356 h 6439596"/>
                <a:gd name="connsiteX251" fmla="*/ 2556319 w 6438331"/>
                <a:gd name="connsiteY251" fmla="*/ 68214 h 6439596"/>
                <a:gd name="connsiteX252" fmla="*/ 2503551 w 6438331"/>
                <a:gd name="connsiteY252" fmla="*/ 79739 h 6439596"/>
                <a:gd name="connsiteX253" fmla="*/ 2294763 w 6438331"/>
                <a:gd name="connsiteY253" fmla="*/ 134793 h 6439596"/>
                <a:gd name="connsiteX254" fmla="*/ 2364962 w 6438331"/>
                <a:gd name="connsiteY254" fmla="*/ 369204 h 6439596"/>
                <a:gd name="connsiteX255" fmla="*/ 2364962 w 6438331"/>
                <a:gd name="connsiteY255" fmla="*/ 369204 h 6439596"/>
                <a:gd name="connsiteX256" fmla="*/ 2364867 w 6438331"/>
                <a:gd name="connsiteY256" fmla="*/ 369204 h 6439596"/>
                <a:gd name="connsiteX257" fmla="*/ 2364867 w 6438331"/>
                <a:gd name="connsiteY257" fmla="*/ 369108 h 6439596"/>
                <a:gd name="connsiteX258" fmla="*/ 2345436 w 6438331"/>
                <a:gd name="connsiteY258" fmla="*/ 374919 h 6439596"/>
                <a:gd name="connsiteX259" fmla="*/ 2335721 w 6438331"/>
                <a:gd name="connsiteY259" fmla="*/ 377776 h 6439596"/>
                <a:gd name="connsiteX260" fmla="*/ 2326100 w 6438331"/>
                <a:gd name="connsiteY260" fmla="*/ 380920 h 6439596"/>
                <a:gd name="connsiteX261" fmla="*/ 2326100 w 6438331"/>
                <a:gd name="connsiteY261" fmla="*/ 380920 h 6439596"/>
                <a:gd name="connsiteX262" fmla="*/ 2057781 w 6438331"/>
                <a:gd name="connsiteY262" fmla="*/ 479789 h 6439596"/>
                <a:gd name="connsiteX263" fmla="*/ 1976533 w 6438331"/>
                <a:gd name="connsiteY263" fmla="*/ 288336 h 6439596"/>
                <a:gd name="connsiteX264" fmla="*/ 2027206 w 6438331"/>
                <a:gd name="connsiteY264" fmla="*/ 267477 h 6439596"/>
                <a:gd name="connsiteX265" fmla="*/ 2052542 w 6438331"/>
                <a:gd name="connsiteY265" fmla="*/ 257094 h 6439596"/>
                <a:gd name="connsiteX266" fmla="*/ 2078165 w 6438331"/>
                <a:gd name="connsiteY266" fmla="*/ 247379 h 6439596"/>
                <a:gd name="connsiteX267" fmla="*/ 2129409 w 6438331"/>
                <a:gd name="connsiteY267" fmla="*/ 228043 h 6439596"/>
                <a:gd name="connsiteX268" fmla="*/ 2181130 w 6438331"/>
                <a:gd name="connsiteY268" fmla="*/ 209850 h 6439596"/>
                <a:gd name="connsiteX269" fmla="*/ 2209038 w 6438331"/>
                <a:gd name="connsiteY269" fmla="*/ 290813 h 6439596"/>
                <a:gd name="connsiteX270" fmla="*/ 2159508 w 6438331"/>
                <a:gd name="connsiteY270" fmla="*/ 308244 h 6439596"/>
                <a:gd name="connsiteX271" fmla="*/ 2110359 w 6438331"/>
                <a:gd name="connsiteY271" fmla="*/ 326818 h 6439596"/>
                <a:gd name="connsiteX272" fmla="*/ 2123504 w 6438331"/>
                <a:gd name="connsiteY272" fmla="*/ 361108 h 6439596"/>
                <a:gd name="connsiteX273" fmla="*/ 2189607 w 6438331"/>
                <a:gd name="connsiteY273" fmla="*/ 336628 h 6439596"/>
                <a:gd name="connsiteX274" fmla="*/ 2222849 w 6438331"/>
                <a:gd name="connsiteY274" fmla="*/ 324912 h 6439596"/>
                <a:gd name="connsiteX275" fmla="*/ 2239518 w 6438331"/>
                <a:gd name="connsiteY275" fmla="*/ 319102 h 6439596"/>
                <a:gd name="connsiteX276" fmla="*/ 2256282 w 6438331"/>
                <a:gd name="connsiteY276" fmla="*/ 313673 h 6439596"/>
                <a:gd name="connsiteX277" fmla="*/ 2206276 w 6438331"/>
                <a:gd name="connsiteY277" fmla="*/ 162702 h 6439596"/>
                <a:gd name="connsiteX278" fmla="*/ 1926431 w 6438331"/>
                <a:gd name="connsiteY278" fmla="*/ 270239 h 6439596"/>
                <a:gd name="connsiteX279" fmla="*/ 1975580 w 6438331"/>
                <a:gd name="connsiteY279" fmla="*/ 382253 h 6439596"/>
                <a:gd name="connsiteX280" fmla="*/ 1932623 w 6438331"/>
                <a:gd name="connsiteY280" fmla="*/ 401398 h 6439596"/>
                <a:gd name="connsiteX281" fmla="*/ 1892237 w 6438331"/>
                <a:gd name="connsiteY281" fmla="*/ 420258 h 6439596"/>
                <a:gd name="connsiteX282" fmla="*/ 1839754 w 6438331"/>
                <a:gd name="connsiteY282" fmla="*/ 309768 h 6439596"/>
                <a:gd name="connsiteX283" fmla="*/ 1791176 w 6438331"/>
                <a:gd name="connsiteY283" fmla="*/ 333390 h 6439596"/>
                <a:gd name="connsiteX284" fmla="*/ 1766983 w 6438331"/>
                <a:gd name="connsiteY284" fmla="*/ 345391 h 6439596"/>
                <a:gd name="connsiteX285" fmla="*/ 1754886 w 6438331"/>
                <a:gd name="connsiteY285" fmla="*/ 351392 h 6439596"/>
                <a:gd name="connsiteX286" fmla="*/ 1742885 w 6438331"/>
                <a:gd name="connsiteY286" fmla="*/ 357679 h 6439596"/>
                <a:gd name="connsiteX287" fmla="*/ 1695164 w 6438331"/>
                <a:gd name="connsiteY287" fmla="*/ 382825 h 6439596"/>
                <a:gd name="connsiteX288" fmla="*/ 1683258 w 6438331"/>
                <a:gd name="connsiteY288" fmla="*/ 389206 h 6439596"/>
                <a:gd name="connsiteX289" fmla="*/ 1671447 w 6438331"/>
                <a:gd name="connsiteY289" fmla="*/ 395779 h 6439596"/>
                <a:gd name="connsiteX290" fmla="*/ 1647920 w 6438331"/>
                <a:gd name="connsiteY290" fmla="*/ 408923 h 6439596"/>
                <a:gd name="connsiteX291" fmla="*/ 1554575 w 6438331"/>
                <a:gd name="connsiteY291" fmla="*/ 463120 h 6439596"/>
                <a:gd name="connsiteX292" fmla="*/ 1508760 w 6438331"/>
                <a:gd name="connsiteY292" fmla="*/ 491600 h 6439596"/>
                <a:gd name="connsiteX293" fmla="*/ 1485900 w 6438331"/>
                <a:gd name="connsiteY293" fmla="*/ 505887 h 6439596"/>
                <a:gd name="connsiteX294" fmla="*/ 1463326 w 6438331"/>
                <a:gd name="connsiteY294" fmla="*/ 520651 h 6439596"/>
                <a:gd name="connsiteX295" fmla="*/ 1596962 w 6438331"/>
                <a:gd name="connsiteY295" fmla="*/ 725629 h 6439596"/>
                <a:gd name="connsiteX296" fmla="*/ 1596962 w 6438331"/>
                <a:gd name="connsiteY296" fmla="*/ 725629 h 6439596"/>
                <a:gd name="connsiteX297" fmla="*/ 1596962 w 6438331"/>
                <a:gd name="connsiteY297" fmla="*/ 725629 h 6439596"/>
                <a:gd name="connsiteX298" fmla="*/ 1596962 w 6438331"/>
                <a:gd name="connsiteY298" fmla="*/ 725534 h 6439596"/>
                <a:gd name="connsiteX299" fmla="*/ 1563053 w 6438331"/>
                <a:gd name="connsiteY299" fmla="*/ 747823 h 6439596"/>
                <a:gd name="connsiteX300" fmla="*/ 1563053 w 6438331"/>
                <a:gd name="connsiteY300" fmla="*/ 747823 h 6439596"/>
                <a:gd name="connsiteX301" fmla="*/ 1333500 w 6438331"/>
                <a:gd name="connsiteY301" fmla="*/ 918511 h 6439596"/>
                <a:gd name="connsiteX302" fmla="*/ 1201579 w 6438331"/>
                <a:gd name="connsiteY302" fmla="*/ 757729 h 6439596"/>
                <a:gd name="connsiteX303" fmla="*/ 1244251 w 6438331"/>
                <a:gd name="connsiteY303" fmla="*/ 723343 h 6439596"/>
                <a:gd name="connsiteX304" fmla="*/ 1254919 w 6438331"/>
                <a:gd name="connsiteY304" fmla="*/ 714771 h 6439596"/>
                <a:gd name="connsiteX305" fmla="*/ 1265777 w 6438331"/>
                <a:gd name="connsiteY305" fmla="*/ 706389 h 6439596"/>
                <a:gd name="connsiteX306" fmla="*/ 1287494 w 6438331"/>
                <a:gd name="connsiteY306" fmla="*/ 689720 h 6439596"/>
                <a:gd name="connsiteX307" fmla="*/ 1375505 w 6438331"/>
                <a:gd name="connsiteY307" fmla="*/ 624474 h 6439596"/>
                <a:gd name="connsiteX308" fmla="*/ 1425131 w 6438331"/>
                <a:gd name="connsiteY308" fmla="*/ 694197 h 6439596"/>
                <a:gd name="connsiteX309" fmla="*/ 1382744 w 6438331"/>
                <a:gd name="connsiteY309" fmla="*/ 725153 h 6439596"/>
                <a:gd name="connsiteX310" fmla="*/ 1361599 w 6438331"/>
                <a:gd name="connsiteY310" fmla="*/ 740774 h 6439596"/>
                <a:gd name="connsiteX311" fmla="*/ 1340739 w 6438331"/>
                <a:gd name="connsiteY311" fmla="*/ 756776 h 6439596"/>
                <a:gd name="connsiteX312" fmla="*/ 1363028 w 6438331"/>
                <a:gd name="connsiteY312" fmla="*/ 785923 h 6439596"/>
                <a:gd name="connsiteX313" fmla="*/ 1391031 w 6438331"/>
                <a:gd name="connsiteY313" fmla="*/ 764587 h 6439596"/>
                <a:gd name="connsiteX314" fmla="*/ 1419511 w 6438331"/>
                <a:gd name="connsiteY314" fmla="*/ 743822 h 6439596"/>
                <a:gd name="connsiteX315" fmla="*/ 1447991 w 6438331"/>
                <a:gd name="connsiteY315" fmla="*/ 723058 h 6439596"/>
                <a:gd name="connsiteX316" fmla="*/ 1476947 w 6438331"/>
                <a:gd name="connsiteY316" fmla="*/ 702960 h 6439596"/>
                <a:gd name="connsiteX317" fmla="*/ 1386269 w 6438331"/>
                <a:gd name="connsiteY317" fmla="*/ 572277 h 6439596"/>
                <a:gd name="connsiteX318" fmla="*/ 1148239 w 6438331"/>
                <a:gd name="connsiteY318" fmla="*/ 754300 h 6439596"/>
                <a:gd name="connsiteX319" fmla="*/ 1227011 w 6438331"/>
                <a:gd name="connsiteY319" fmla="*/ 847930 h 6439596"/>
                <a:gd name="connsiteX320" fmla="*/ 1191197 w 6438331"/>
                <a:gd name="connsiteY320" fmla="*/ 878315 h 6439596"/>
                <a:gd name="connsiteX321" fmla="*/ 1157859 w 6438331"/>
                <a:gd name="connsiteY321" fmla="*/ 907842 h 6439596"/>
                <a:gd name="connsiteX322" fmla="*/ 1076420 w 6438331"/>
                <a:gd name="connsiteY322" fmla="*/ 816593 h 6439596"/>
                <a:gd name="connsiteX323" fmla="*/ 1056227 w 6438331"/>
                <a:gd name="connsiteY323" fmla="*/ 834500 h 6439596"/>
                <a:gd name="connsiteX324" fmla="*/ 1036415 w 6438331"/>
                <a:gd name="connsiteY324" fmla="*/ 852883 h 6439596"/>
                <a:gd name="connsiteX325" fmla="*/ 996982 w 6438331"/>
                <a:gd name="connsiteY325" fmla="*/ 889650 h 6439596"/>
                <a:gd name="connsiteX326" fmla="*/ 958406 w 6438331"/>
                <a:gd name="connsiteY326" fmla="*/ 927369 h 6439596"/>
                <a:gd name="connsiteX327" fmla="*/ 939165 w 6438331"/>
                <a:gd name="connsiteY327" fmla="*/ 946324 h 6439596"/>
                <a:gd name="connsiteX328" fmla="*/ 920306 w 6438331"/>
                <a:gd name="connsiteY328" fmla="*/ 965659 h 6439596"/>
                <a:gd name="connsiteX329" fmla="*/ 774383 w 6438331"/>
                <a:gd name="connsiteY329" fmla="*/ 1124727 h 6439596"/>
                <a:gd name="connsiteX330" fmla="*/ 960120 w 6438331"/>
                <a:gd name="connsiteY330" fmla="*/ 1283985 h 6439596"/>
                <a:gd name="connsiteX331" fmla="*/ 960120 w 6438331"/>
                <a:gd name="connsiteY331" fmla="*/ 1283985 h 6439596"/>
                <a:gd name="connsiteX332" fmla="*/ 960120 w 6438331"/>
                <a:gd name="connsiteY332" fmla="*/ 1283985 h 6439596"/>
                <a:gd name="connsiteX333" fmla="*/ 960120 w 6438331"/>
                <a:gd name="connsiteY333" fmla="*/ 1283890 h 6439596"/>
                <a:gd name="connsiteX334" fmla="*/ 933926 w 6438331"/>
                <a:gd name="connsiteY334" fmla="*/ 1314846 h 6439596"/>
                <a:gd name="connsiteX335" fmla="*/ 933926 w 6438331"/>
                <a:gd name="connsiteY335" fmla="*/ 1314846 h 6439596"/>
                <a:gd name="connsiteX336" fmla="*/ 761429 w 6438331"/>
                <a:gd name="connsiteY336" fmla="*/ 1543065 h 6439596"/>
                <a:gd name="connsiteX337" fmla="*/ 589312 w 6438331"/>
                <a:gd name="connsiteY337" fmla="*/ 1426288 h 6439596"/>
                <a:gd name="connsiteX338" fmla="*/ 620554 w 6438331"/>
                <a:gd name="connsiteY338" fmla="*/ 1381235 h 6439596"/>
                <a:gd name="connsiteX339" fmla="*/ 652748 w 6438331"/>
                <a:gd name="connsiteY339" fmla="*/ 1336944 h 6439596"/>
                <a:gd name="connsiteX340" fmla="*/ 668941 w 6438331"/>
                <a:gd name="connsiteY340" fmla="*/ 1314846 h 6439596"/>
                <a:gd name="connsiteX341" fmla="*/ 685610 w 6438331"/>
                <a:gd name="connsiteY341" fmla="*/ 1293129 h 6439596"/>
                <a:gd name="connsiteX342" fmla="*/ 719042 w 6438331"/>
                <a:gd name="connsiteY342" fmla="*/ 1249790 h 6439596"/>
                <a:gd name="connsiteX343" fmla="*/ 786289 w 6438331"/>
                <a:gd name="connsiteY343" fmla="*/ 1302844 h 6439596"/>
                <a:gd name="connsiteX344" fmla="*/ 754190 w 6438331"/>
                <a:gd name="connsiteY344" fmla="*/ 1344469 h 6439596"/>
                <a:gd name="connsiteX345" fmla="*/ 738188 w 6438331"/>
                <a:gd name="connsiteY345" fmla="*/ 1365328 h 6439596"/>
                <a:gd name="connsiteX346" fmla="*/ 722662 w 6438331"/>
                <a:gd name="connsiteY346" fmla="*/ 1386474 h 6439596"/>
                <a:gd name="connsiteX347" fmla="*/ 752189 w 6438331"/>
                <a:gd name="connsiteY347" fmla="*/ 1408191 h 6439596"/>
                <a:gd name="connsiteX348" fmla="*/ 794576 w 6438331"/>
                <a:gd name="connsiteY348" fmla="*/ 1351898 h 6439596"/>
                <a:gd name="connsiteX349" fmla="*/ 805339 w 6438331"/>
                <a:gd name="connsiteY349" fmla="*/ 1337896 h 6439596"/>
                <a:gd name="connsiteX350" fmla="*/ 816197 w 6438331"/>
                <a:gd name="connsiteY350" fmla="*/ 1323990 h 6439596"/>
                <a:gd name="connsiteX351" fmla="*/ 838295 w 6438331"/>
                <a:gd name="connsiteY351" fmla="*/ 1296558 h 6439596"/>
                <a:gd name="connsiteX352" fmla="*/ 714661 w 6438331"/>
                <a:gd name="connsiteY352" fmla="*/ 1196545 h 6439596"/>
                <a:gd name="connsiteX353" fmla="*/ 537210 w 6438331"/>
                <a:gd name="connsiteY353" fmla="*/ 1438004 h 6439596"/>
                <a:gd name="connsiteX354" fmla="*/ 639032 w 6438331"/>
                <a:gd name="connsiteY354" fmla="*/ 1505822 h 6439596"/>
                <a:gd name="connsiteX355" fmla="*/ 613220 w 6438331"/>
                <a:gd name="connsiteY355" fmla="*/ 1545065 h 6439596"/>
                <a:gd name="connsiteX356" fmla="*/ 589502 w 6438331"/>
                <a:gd name="connsiteY356" fmla="*/ 1582784 h 6439596"/>
                <a:gd name="connsiteX357" fmla="*/ 485680 w 6438331"/>
                <a:gd name="connsiteY357" fmla="*/ 1518014 h 6439596"/>
                <a:gd name="connsiteX358" fmla="*/ 429959 w 6438331"/>
                <a:gd name="connsiteY358" fmla="*/ 1610502 h 6439596"/>
                <a:gd name="connsiteX359" fmla="*/ 416624 w 6438331"/>
                <a:gd name="connsiteY359" fmla="*/ 1633933 h 6439596"/>
                <a:gd name="connsiteX360" fmla="*/ 403479 w 6438331"/>
                <a:gd name="connsiteY360" fmla="*/ 1657460 h 6439596"/>
                <a:gd name="connsiteX361" fmla="*/ 390335 w 6438331"/>
                <a:gd name="connsiteY361" fmla="*/ 1680987 h 6439596"/>
                <a:gd name="connsiteX362" fmla="*/ 377666 w 6438331"/>
                <a:gd name="connsiteY362" fmla="*/ 1704799 h 6439596"/>
                <a:gd name="connsiteX363" fmla="*/ 352520 w 6438331"/>
                <a:gd name="connsiteY363" fmla="*/ 1752520 h 6439596"/>
                <a:gd name="connsiteX364" fmla="*/ 328422 w 6438331"/>
                <a:gd name="connsiteY364" fmla="*/ 1800811 h 6439596"/>
                <a:gd name="connsiteX365" fmla="*/ 316420 w 6438331"/>
                <a:gd name="connsiteY365" fmla="*/ 1825005 h 6439596"/>
                <a:gd name="connsiteX366" fmla="*/ 304991 w 6438331"/>
                <a:gd name="connsiteY366" fmla="*/ 1849484 h 6439596"/>
                <a:gd name="connsiteX367" fmla="*/ 282226 w 6438331"/>
                <a:gd name="connsiteY367" fmla="*/ 1898443 h 6439596"/>
                <a:gd name="connsiteX368" fmla="*/ 505301 w 6438331"/>
                <a:gd name="connsiteY368" fmla="*/ 1998931 h 6439596"/>
                <a:gd name="connsiteX369" fmla="*/ 505301 w 6438331"/>
                <a:gd name="connsiteY369" fmla="*/ 1998931 h 6439596"/>
                <a:gd name="connsiteX370" fmla="*/ 505301 w 6438331"/>
                <a:gd name="connsiteY370" fmla="*/ 1998931 h 6439596"/>
                <a:gd name="connsiteX371" fmla="*/ 505301 w 6438331"/>
                <a:gd name="connsiteY371" fmla="*/ 1998836 h 6439596"/>
                <a:gd name="connsiteX372" fmla="*/ 489014 w 6438331"/>
                <a:gd name="connsiteY372" fmla="*/ 2035984 h 6439596"/>
                <a:gd name="connsiteX373" fmla="*/ 489014 w 6438331"/>
                <a:gd name="connsiteY373" fmla="*/ 2035984 h 6439596"/>
                <a:gd name="connsiteX374" fmla="*/ 387953 w 6438331"/>
                <a:gd name="connsiteY374" fmla="*/ 2303541 h 6439596"/>
                <a:gd name="connsiteX375" fmla="*/ 190119 w 6438331"/>
                <a:gd name="connsiteY375" fmla="*/ 2239533 h 6439596"/>
                <a:gd name="connsiteX376" fmla="*/ 198596 w 6438331"/>
                <a:gd name="connsiteY376" fmla="*/ 2213434 h 6439596"/>
                <a:gd name="connsiteX377" fmla="*/ 202787 w 6438331"/>
                <a:gd name="connsiteY377" fmla="*/ 2200385 h 6439596"/>
                <a:gd name="connsiteX378" fmla="*/ 207264 w 6438331"/>
                <a:gd name="connsiteY378" fmla="*/ 2187431 h 6439596"/>
                <a:gd name="connsiteX379" fmla="*/ 225457 w 6438331"/>
                <a:gd name="connsiteY379" fmla="*/ 2135710 h 6439596"/>
                <a:gd name="connsiteX380" fmla="*/ 234887 w 6438331"/>
                <a:gd name="connsiteY380" fmla="*/ 2109993 h 6439596"/>
                <a:gd name="connsiteX381" fmla="*/ 244602 w 6438331"/>
                <a:gd name="connsiteY381" fmla="*/ 2084371 h 6439596"/>
                <a:gd name="connsiteX382" fmla="*/ 264509 w 6438331"/>
                <a:gd name="connsiteY382" fmla="*/ 2033317 h 6439596"/>
                <a:gd name="connsiteX383" fmla="*/ 343948 w 6438331"/>
                <a:gd name="connsiteY383" fmla="*/ 2065225 h 6439596"/>
                <a:gd name="connsiteX384" fmla="*/ 334137 w 6438331"/>
                <a:gd name="connsiteY384" fmla="*/ 2089609 h 6439596"/>
                <a:gd name="connsiteX385" fmla="*/ 324803 w 6438331"/>
                <a:gd name="connsiteY385" fmla="*/ 2114184 h 6439596"/>
                <a:gd name="connsiteX386" fmla="*/ 315468 w 6438331"/>
                <a:gd name="connsiteY386" fmla="*/ 2138758 h 6439596"/>
                <a:gd name="connsiteX387" fmla="*/ 306324 w 6438331"/>
                <a:gd name="connsiteY387" fmla="*/ 2163428 h 6439596"/>
                <a:gd name="connsiteX388" fmla="*/ 340805 w 6438331"/>
                <a:gd name="connsiteY388" fmla="*/ 2175906 h 6439596"/>
                <a:gd name="connsiteX389" fmla="*/ 343757 w 6438331"/>
                <a:gd name="connsiteY389" fmla="*/ 2167619 h 6439596"/>
                <a:gd name="connsiteX390" fmla="*/ 346901 w 6438331"/>
                <a:gd name="connsiteY390" fmla="*/ 2159332 h 6439596"/>
                <a:gd name="connsiteX391" fmla="*/ 353187 w 6438331"/>
                <a:gd name="connsiteY391" fmla="*/ 2142854 h 6439596"/>
                <a:gd name="connsiteX392" fmla="*/ 365665 w 6438331"/>
                <a:gd name="connsiteY392" fmla="*/ 2109898 h 6439596"/>
                <a:gd name="connsiteX393" fmla="*/ 378714 w 6438331"/>
                <a:gd name="connsiteY393" fmla="*/ 2077132 h 6439596"/>
                <a:gd name="connsiteX394" fmla="*/ 392049 w 6438331"/>
                <a:gd name="connsiteY394" fmla="*/ 2044556 h 6439596"/>
                <a:gd name="connsiteX395" fmla="*/ 245269 w 6438331"/>
                <a:gd name="connsiteY395" fmla="*/ 1983501 h 6439596"/>
                <a:gd name="connsiteX396" fmla="*/ 143066 w 6438331"/>
                <a:gd name="connsiteY396" fmla="*/ 2265346 h 6439596"/>
                <a:gd name="connsiteX397" fmla="*/ 259937 w 6438331"/>
                <a:gd name="connsiteY397" fmla="*/ 2301540 h 6439596"/>
                <a:gd name="connsiteX398" fmla="*/ 246507 w 6438331"/>
                <a:gd name="connsiteY398" fmla="*/ 2346594 h 6439596"/>
                <a:gd name="connsiteX399" fmla="*/ 240125 w 6438331"/>
                <a:gd name="connsiteY399" fmla="*/ 2367930 h 6439596"/>
                <a:gd name="connsiteX400" fmla="*/ 234220 w 6438331"/>
                <a:gd name="connsiteY400" fmla="*/ 2389361 h 6439596"/>
                <a:gd name="connsiteX401" fmla="*/ 116300 w 6438331"/>
                <a:gd name="connsiteY401" fmla="*/ 2356690 h 6439596"/>
                <a:gd name="connsiteX402" fmla="*/ 102203 w 6438331"/>
                <a:gd name="connsiteY402" fmla="*/ 2408792 h 6439596"/>
                <a:gd name="connsiteX403" fmla="*/ 89249 w 6438331"/>
                <a:gd name="connsiteY403" fmla="*/ 2461180 h 6439596"/>
                <a:gd name="connsiteX404" fmla="*/ 82868 w 6438331"/>
                <a:gd name="connsiteY404" fmla="*/ 2487373 h 6439596"/>
                <a:gd name="connsiteX405" fmla="*/ 76962 w 6438331"/>
                <a:gd name="connsiteY405" fmla="*/ 2513757 h 6439596"/>
                <a:gd name="connsiteX406" fmla="*/ 65532 w 6438331"/>
                <a:gd name="connsiteY406" fmla="*/ 2566526 h 6439596"/>
                <a:gd name="connsiteX407" fmla="*/ 55245 w 6438331"/>
                <a:gd name="connsiteY407" fmla="*/ 2619485 h 6439596"/>
                <a:gd name="connsiteX408" fmla="*/ 50197 w 6438331"/>
                <a:gd name="connsiteY408" fmla="*/ 2645965 h 6439596"/>
                <a:gd name="connsiteX409" fmla="*/ 45720 w 6438331"/>
                <a:gd name="connsiteY409" fmla="*/ 2672539 h 6439596"/>
                <a:gd name="connsiteX410" fmla="*/ 36862 w 6438331"/>
                <a:gd name="connsiteY410" fmla="*/ 2725784 h 6439596"/>
                <a:gd name="connsiteX411" fmla="*/ 29337 w 6438331"/>
                <a:gd name="connsiteY411" fmla="*/ 2779219 h 6439596"/>
                <a:gd name="connsiteX412" fmla="*/ 271748 w 6438331"/>
                <a:gd name="connsiteY412" fmla="*/ 2812366 h 6439596"/>
                <a:gd name="connsiteX413" fmla="*/ 271748 w 6438331"/>
                <a:gd name="connsiteY413" fmla="*/ 2812366 h 6439596"/>
                <a:gd name="connsiteX414" fmla="*/ 271748 w 6438331"/>
                <a:gd name="connsiteY414" fmla="*/ 2812462 h 6439596"/>
                <a:gd name="connsiteX415" fmla="*/ 271748 w 6438331"/>
                <a:gd name="connsiteY415" fmla="*/ 2812366 h 6439596"/>
                <a:gd name="connsiteX416" fmla="*/ 266414 w 6438331"/>
                <a:gd name="connsiteY416" fmla="*/ 2852562 h 6439596"/>
                <a:gd name="connsiteX417" fmla="*/ 266414 w 6438331"/>
                <a:gd name="connsiteY417" fmla="*/ 2852562 h 6439596"/>
                <a:gd name="connsiteX418" fmla="*/ 245078 w 6438331"/>
                <a:gd name="connsiteY418" fmla="*/ 3137931 h 6439596"/>
                <a:gd name="connsiteX419" fmla="*/ 37243 w 6438331"/>
                <a:gd name="connsiteY419" fmla="*/ 3132311 h 6439596"/>
                <a:gd name="connsiteX420" fmla="*/ 39338 w 6438331"/>
                <a:gd name="connsiteY420" fmla="*/ 3077638 h 6439596"/>
                <a:gd name="connsiteX421" fmla="*/ 40481 w 6438331"/>
                <a:gd name="connsiteY421" fmla="*/ 3050301 h 6439596"/>
                <a:gd name="connsiteX422" fmla="*/ 42196 w 6438331"/>
                <a:gd name="connsiteY422" fmla="*/ 3022964 h 6439596"/>
                <a:gd name="connsiteX423" fmla="*/ 45815 w 6438331"/>
                <a:gd name="connsiteY423" fmla="*/ 2968290 h 6439596"/>
                <a:gd name="connsiteX424" fmla="*/ 50673 w 6438331"/>
                <a:gd name="connsiteY424" fmla="*/ 2913712 h 6439596"/>
                <a:gd name="connsiteX425" fmla="*/ 135922 w 6438331"/>
                <a:gd name="connsiteY425" fmla="*/ 2921809 h 6439596"/>
                <a:gd name="connsiteX426" fmla="*/ 131254 w 6438331"/>
                <a:gd name="connsiteY426" fmla="*/ 2974101 h 6439596"/>
                <a:gd name="connsiteX427" fmla="*/ 129445 w 6438331"/>
                <a:gd name="connsiteY427" fmla="*/ 3000295 h 6439596"/>
                <a:gd name="connsiteX428" fmla="*/ 127826 w 6438331"/>
                <a:gd name="connsiteY428" fmla="*/ 3026488 h 6439596"/>
                <a:gd name="connsiteX429" fmla="*/ 164497 w 6438331"/>
                <a:gd name="connsiteY429" fmla="*/ 3028774 h 6439596"/>
                <a:gd name="connsiteX430" fmla="*/ 169640 w 6438331"/>
                <a:gd name="connsiteY430" fmla="*/ 2958480 h 6439596"/>
                <a:gd name="connsiteX431" fmla="*/ 172784 w 6438331"/>
                <a:gd name="connsiteY431" fmla="*/ 2923332 h 6439596"/>
                <a:gd name="connsiteX432" fmla="*/ 174308 w 6438331"/>
                <a:gd name="connsiteY432" fmla="*/ 2905807 h 6439596"/>
                <a:gd name="connsiteX433" fmla="*/ 176308 w 6438331"/>
                <a:gd name="connsiteY433" fmla="*/ 2888281 h 6439596"/>
                <a:gd name="connsiteX434" fmla="*/ 18193 w 6438331"/>
                <a:gd name="connsiteY434" fmla="*/ 2871326 h 6439596"/>
                <a:gd name="connsiteX435" fmla="*/ 0 w 6438331"/>
                <a:gd name="connsiteY435" fmla="*/ 3170411 h 6439596"/>
                <a:gd name="connsiteX436" fmla="*/ 122301 w 6438331"/>
                <a:gd name="connsiteY436" fmla="*/ 3172221 h 6439596"/>
                <a:gd name="connsiteX437" fmla="*/ 121729 w 6438331"/>
                <a:gd name="connsiteY437" fmla="*/ 3219179 h 6439596"/>
                <a:gd name="connsiteX438" fmla="*/ 122301 w 6438331"/>
                <a:gd name="connsiteY438" fmla="*/ 3263661 h 6439596"/>
                <a:gd name="connsiteX439" fmla="*/ 0 w 6438331"/>
                <a:gd name="connsiteY439" fmla="*/ 3265375 h 6439596"/>
                <a:gd name="connsiteX440" fmla="*/ 3143 w 6438331"/>
                <a:gd name="connsiteY440" fmla="*/ 3373198 h 6439596"/>
                <a:gd name="connsiteX441" fmla="*/ 3715 w 6438331"/>
                <a:gd name="connsiteY441" fmla="*/ 3386629 h 6439596"/>
                <a:gd name="connsiteX442" fmla="*/ 4572 w 6438331"/>
                <a:gd name="connsiteY442" fmla="*/ 3400059 h 6439596"/>
                <a:gd name="connsiteX443" fmla="*/ 6286 w 6438331"/>
                <a:gd name="connsiteY443" fmla="*/ 3427015 h 6439596"/>
                <a:gd name="connsiteX444" fmla="*/ 8001 w 6438331"/>
                <a:gd name="connsiteY444" fmla="*/ 3453970 h 6439596"/>
                <a:gd name="connsiteX445" fmla="*/ 8858 w 6438331"/>
                <a:gd name="connsiteY445" fmla="*/ 3467401 h 6439596"/>
                <a:gd name="connsiteX446" fmla="*/ 10001 w 6438331"/>
                <a:gd name="connsiteY446" fmla="*/ 3480831 h 6439596"/>
                <a:gd name="connsiteX447" fmla="*/ 14764 w 6438331"/>
                <a:gd name="connsiteY447" fmla="*/ 3534552 h 6439596"/>
                <a:gd name="connsiteX448" fmla="*/ 16002 w 6438331"/>
                <a:gd name="connsiteY448" fmla="*/ 3547982 h 6439596"/>
                <a:gd name="connsiteX449" fmla="*/ 17526 w 6438331"/>
                <a:gd name="connsiteY449" fmla="*/ 3561412 h 6439596"/>
                <a:gd name="connsiteX450" fmla="*/ 20574 w 6438331"/>
                <a:gd name="connsiteY450" fmla="*/ 3588273 h 6439596"/>
                <a:gd name="connsiteX451" fmla="*/ 23622 w 6438331"/>
                <a:gd name="connsiteY451" fmla="*/ 3615038 h 6439596"/>
                <a:gd name="connsiteX452" fmla="*/ 25146 w 6438331"/>
                <a:gd name="connsiteY452" fmla="*/ 3628468 h 6439596"/>
                <a:gd name="connsiteX453" fmla="*/ 26956 w 6438331"/>
                <a:gd name="connsiteY453" fmla="*/ 3641803 h 6439596"/>
                <a:gd name="connsiteX454" fmla="*/ 34480 w 6438331"/>
                <a:gd name="connsiteY454" fmla="*/ 3695239 h 6439596"/>
                <a:gd name="connsiteX455" fmla="*/ 276511 w 6438331"/>
                <a:gd name="connsiteY455" fmla="*/ 3659329 h 6439596"/>
                <a:gd name="connsiteX456" fmla="*/ 276511 w 6438331"/>
                <a:gd name="connsiteY456" fmla="*/ 3659329 h 6439596"/>
                <a:gd name="connsiteX457" fmla="*/ 276511 w 6438331"/>
                <a:gd name="connsiteY457" fmla="*/ 3659424 h 6439596"/>
                <a:gd name="connsiteX458" fmla="*/ 276416 w 6438331"/>
                <a:gd name="connsiteY458" fmla="*/ 3659424 h 6439596"/>
                <a:gd name="connsiteX459" fmla="*/ 282702 w 6438331"/>
                <a:gd name="connsiteY459" fmla="*/ 3699525 h 6439596"/>
                <a:gd name="connsiteX460" fmla="*/ 282702 w 6438331"/>
                <a:gd name="connsiteY460" fmla="*/ 3699525 h 6439596"/>
                <a:gd name="connsiteX461" fmla="*/ 342043 w 6438331"/>
                <a:gd name="connsiteY461" fmla="*/ 3979274 h 6439596"/>
                <a:gd name="connsiteX462" fmla="*/ 140970 w 6438331"/>
                <a:gd name="connsiteY462" fmla="*/ 4032233 h 6439596"/>
                <a:gd name="connsiteX463" fmla="*/ 127540 w 6438331"/>
                <a:gd name="connsiteY463" fmla="*/ 3979084 h 6439596"/>
                <a:gd name="connsiteX464" fmla="*/ 121063 w 6438331"/>
                <a:gd name="connsiteY464" fmla="*/ 3952509 h 6439596"/>
                <a:gd name="connsiteX465" fmla="*/ 117824 w 6438331"/>
                <a:gd name="connsiteY465" fmla="*/ 3939174 h 6439596"/>
                <a:gd name="connsiteX466" fmla="*/ 114872 w 6438331"/>
                <a:gd name="connsiteY466" fmla="*/ 3925839 h 6439596"/>
                <a:gd name="connsiteX467" fmla="*/ 103251 w 6438331"/>
                <a:gd name="connsiteY467" fmla="*/ 3872308 h 6439596"/>
                <a:gd name="connsiteX468" fmla="*/ 100394 w 6438331"/>
                <a:gd name="connsiteY468" fmla="*/ 3858878 h 6439596"/>
                <a:gd name="connsiteX469" fmla="*/ 97822 w 6438331"/>
                <a:gd name="connsiteY469" fmla="*/ 3845448 h 6439596"/>
                <a:gd name="connsiteX470" fmla="*/ 92678 w 6438331"/>
                <a:gd name="connsiteY470" fmla="*/ 3818587 h 6439596"/>
                <a:gd name="connsiteX471" fmla="*/ 176784 w 6438331"/>
                <a:gd name="connsiteY471" fmla="*/ 3802585 h 6439596"/>
                <a:gd name="connsiteX472" fmla="*/ 181737 w 6438331"/>
                <a:gd name="connsiteY472" fmla="*/ 3828398 h 6439596"/>
                <a:gd name="connsiteX473" fmla="*/ 184214 w 6438331"/>
                <a:gd name="connsiteY473" fmla="*/ 3841257 h 6439596"/>
                <a:gd name="connsiteX474" fmla="*/ 186976 w 6438331"/>
                <a:gd name="connsiteY474" fmla="*/ 3854115 h 6439596"/>
                <a:gd name="connsiteX475" fmla="*/ 198120 w 6438331"/>
                <a:gd name="connsiteY475" fmla="*/ 3905455 h 6439596"/>
                <a:gd name="connsiteX476" fmla="*/ 233934 w 6438331"/>
                <a:gd name="connsiteY476" fmla="*/ 3897359 h 6439596"/>
                <a:gd name="connsiteX477" fmla="*/ 226409 w 6438331"/>
                <a:gd name="connsiteY477" fmla="*/ 3862879 h 6439596"/>
                <a:gd name="connsiteX478" fmla="*/ 222695 w 6438331"/>
                <a:gd name="connsiteY478" fmla="*/ 3845638 h 6439596"/>
                <a:gd name="connsiteX479" fmla="*/ 219170 w 6438331"/>
                <a:gd name="connsiteY479" fmla="*/ 3828398 h 6439596"/>
                <a:gd name="connsiteX480" fmla="*/ 205930 w 6438331"/>
                <a:gd name="connsiteY480" fmla="*/ 3759151 h 6439596"/>
                <a:gd name="connsiteX481" fmla="*/ 49340 w 6438331"/>
                <a:gd name="connsiteY481" fmla="*/ 3787060 h 6439596"/>
                <a:gd name="connsiteX482" fmla="*/ 115824 w 6438331"/>
                <a:gd name="connsiteY482" fmla="*/ 4079382 h 6439596"/>
                <a:gd name="connsiteX483" fmla="*/ 233744 w 6438331"/>
                <a:gd name="connsiteY483" fmla="*/ 4046806 h 6439596"/>
                <a:gd name="connsiteX484" fmla="*/ 239935 w 6438331"/>
                <a:gd name="connsiteY484" fmla="*/ 4069476 h 6439596"/>
                <a:gd name="connsiteX485" fmla="*/ 246602 w 6438331"/>
                <a:gd name="connsiteY485" fmla="*/ 4092050 h 6439596"/>
                <a:gd name="connsiteX486" fmla="*/ 259271 w 6438331"/>
                <a:gd name="connsiteY486" fmla="*/ 4134722 h 6439596"/>
                <a:gd name="connsiteX487" fmla="*/ 142399 w 6438331"/>
                <a:gd name="connsiteY487" fmla="*/ 4170822 h 6439596"/>
                <a:gd name="connsiteX488" fmla="*/ 158877 w 6438331"/>
                <a:gd name="connsiteY488" fmla="*/ 4222257 h 6439596"/>
                <a:gd name="connsiteX489" fmla="*/ 167259 w 6438331"/>
                <a:gd name="connsiteY489" fmla="*/ 4247974 h 6439596"/>
                <a:gd name="connsiteX490" fmla="*/ 176117 w 6438331"/>
                <a:gd name="connsiteY490" fmla="*/ 4273501 h 6439596"/>
                <a:gd name="connsiteX491" fmla="*/ 194024 w 6438331"/>
                <a:gd name="connsiteY491" fmla="*/ 4324460 h 6439596"/>
                <a:gd name="connsiteX492" fmla="*/ 213170 w 6438331"/>
                <a:gd name="connsiteY492" fmla="*/ 4374943 h 6439596"/>
                <a:gd name="connsiteX493" fmla="*/ 222790 w 6438331"/>
                <a:gd name="connsiteY493" fmla="*/ 4400184 h 6439596"/>
                <a:gd name="connsiteX494" fmla="*/ 232981 w 6438331"/>
                <a:gd name="connsiteY494" fmla="*/ 4425139 h 6439596"/>
                <a:gd name="connsiteX495" fmla="*/ 253460 w 6438331"/>
                <a:gd name="connsiteY495" fmla="*/ 4475050 h 6439596"/>
                <a:gd name="connsiteX496" fmla="*/ 275082 w 6438331"/>
                <a:gd name="connsiteY496" fmla="*/ 4524485 h 6439596"/>
                <a:gd name="connsiteX497" fmla="*/ 286036 w 6438331"/>
                <a:gd name="connsiteY497" fmla="*/ 4549155 h 6439596"/>
                <a:gd name="connsiteX498" fmla="*/ 297466 w 6438331"/>
                <a:gd name="connsiteY498" fmla="*/ 4573634 h 6439596"/>
                <a:gd name="connsiteX499" fmla="*/ 519398 w 6438331"/>
                <a:gd name="connsiteY499" fmla="*/ 4470574 h 6439596"/>
                <a:gd name="connsiteX500" fmla="*/ 519398 w 6438331"/>
                <a:gd name="connsiteY500" fmla="*/ 4470574 h 6439596"/>
                <a:gd name="connsiteX501" fmla="*/ 519398 w 6438331"/>
                <a:gd name="connsiteY501" fmla="*/ 4470574 h 6439596"/>
                <a:gd name="connsiteX502" fmla="*/ 519303 w 6438331"/>
                <a:gd name="connsiteY502" fmla="*/ 4470574 h 6439596"/>
                <a:gd name="connsiteX503" fmla="*/ 536448 w 6438331"/>
                <a:gd name="connsiteY503" fmla="*/ 4507340 h 6439596"/>
                <a:gd name="connsiteX504" fmla="*/ 536448 w 6438331"/>
                <a:gd name="connsiteY504" fmla="*/ 4507340 h 6439596"/>
                <a:gd name="connsiteX505" fmla="*/ 672751 w 6438331"/>
                <a:gd name="connsiteY505" fmla="*/ 4758801 h 6439596"/>
                <a:gd name="connsiteX506" fmla="*/ 495014 w 6438331"/>
                <a:gd name="connsiteY506" fmla="*/ 4867194 h 6439596"/>
                <a:gd name="connsiteX507" fmla="*/ 440055 w 6438331"/>
                <a:gd name="connsiteY507" fmla="*/ 4772421 h 6439596"/>
                <a:gd name="connsiteX508" fmla="*/ 426720 w 6438331"/>
                <a:gd name="connsiteY508" fmla="*/ 4748513 h 6439596"/>
                <a:gd name="connsiteX509" fmla="*/ 420053 w 6438331"/>
                <a:gd name="connsiteY509" fmla="*/ 4736512 h 6439596"/>
                <a:gd name="connsiteX510" fmla="*/ 413671 w 6438331"/>
                <a:gd name="connsiteY510" fmla="*/ 4724415 h 6439596"/>
                <a:gd name="connsiteX511" fmla="*/ 388144 w 6438331"/>
                <a:gd name="connsiteY511" fmla="*/ 4675933 h 6439596"/>
                <a:gd name="connsiteX512" fmla="*/ 464249 w 6438331"/>
                <a:gd name="connsiteY512" fmla="*/ 4636690 h 6439596"/>
                <a:gd name="connsiteX513" fmla="*/ 488728 w 6438331"/>
                <a:gd name="connsiteY513" fmla="*/ 4683172 h 6439596"/>
                <a:gd name="connsiteX514" fmla="*/ 494824 w 6438331"/>
                <a:gd name="connsiteY514" fmla="*/ 4694792 h 6439596"/>
                <a:gd name="connsiteX515" fmla="*/ 501206 w 6438331"/>
                <a:gd name="connsiteY515" fmla="*/ 4706318 h 6439596"/>
                <a:gd name="connsiteX516" fmla="*/ 514064 w 6438331"/>
                <a:gd name="connsiteY516" fmla="*/ 4729273 h 6439596"/>
                <a:gd name="connsiteX517" fmla="*/ 546068 w 6438331"/>
                <a:gd name="connsiteY517" fmla="*/ 4711366 h 6439596"/>
                <a:gd name="connsiteX518" fmla="*/ 528828 w 6438331"/>
                <a:gd name="connsiteY518" fmla="*/ 4680600 h 6439596"/>
                <a:gd name="connsiteX519" fmla="*/ 512350 w 6438331"/>
                <a:gd name="connsiteY519" fmla="*/ 4649453 h 6439596"/>
                <a:gd name="connsiteX520" fmla="*/ 495872 w 6438331"/>
                <a:gd name="connsiteY520" fmla="*/ 4618307 h 6439596"/>
                <a:gd name="connsiteX521" fmla="*/ 480060 w 6438331"/>
                <a:gd name="connsiteY521" fmla="*/ 4586778 h 6439596"/>
                <a:gd name="connsiteX522" fmla="*/ 337852 w 6438331"/>
                <a:gd name="connsiteY522" fmla="*/ 4657931 h 6439596"/>
                <a:gd name="connsiteX523" fmla="*/ 484251 w 6438331"/>
                <a:gd name="connsiteY523" fmla="*/ 4919487 h 6439596"/>
                <a:gd name="connsiteX524" fmla="*/ 588074 w 6438331"/>
                <a:gd name="connsiteY524" fmla="*/ 4854812 h 6439596"/>
                <a:gd name="connsiteX525" fmla="*/ 613124 w 6438331"/>
                <a:gd name="connsiteY525" fmla="*/ 4894627 h 6439596"/>
                <a:gd name="connsiteX526" fmla="*/ 637604 w 6438331"/>
                <a:gd name="connsiteY526" fmla="*/ 4931774 h 6439596"/>
                <a:gd name="connsiteX527" fmla="*/ 535686 w 6438331"/>
                <a:gd name="connsiteY527" fmla="*/ 4999497 h 6439596"/>
                <a:gd name="connsiteX528" fmla="*/ 550545 w 6438331"/>
                <a:gd name="connsiteY528" fmla="*/ 5021976 h 6439596"/>
                <a:gd name="connsiteX529" fmla="*/ 565880 w 6438331"/>
                <a:gd name="connsiteY529" fmla="*/ 5044169 h 6439596"/>
                <a:gd name="connsiteX530" fmla="*/ 596741 w 6438331"/>
                <a:gd name="connsiteY530" fmla="*/ 5088461 h 6439596"/>
                <a:gd name="connsiteX531" fmla="*/ 661035 w 6438331"/>
                <a:gd name="connsiteY531" fmla="*/ 5175138 h 6439596"/>
                <a:gd name="connsiteX532" fmla="*/ 677418 w 6438331"/>
                <a:gd name="connsiteY532" fmla="*/ 5196569 h 6439596"/>
                <a:gd name="connsiteX533" fmla="*/ 685610 w 6438331"/>
                <a:gd name="connsiteY533" fmla="*/ 5207237 h 6439596"/>
                <a:gd name="connsiteX534" fmla="*/ 694087 w 6438331"/>
                <a:gd name="connsiteY534" fmla="*/ 5217715 h 6439596"/>
                <a:gd name="connsiteX535" fmla="*/ 727901 w 6438331"/>
                <a:gd name="connsiteY535" fmla="*/ 5259720 h 6439596"/>
                <a:gd name="connsiteX536" fmla="*/ 745141 w 6438331"/>
                <a:gd name="connsiteY536" fmla="*/ 5280484 h 6439596"/>
                <a:gd name="connsiteX537" fmla="*/ 762572 w 6438331"/>
                <a:gd name="connsiteY537" fmla="*/ 5301059 h 6439596"/>
                <a:gd name="connsiteX538" fmla="*/ 797814 w 6438331"/>
                <a:gd name="connsiteY538" fmla="*/ 5341921 h 6439596"/>
                <a:gd name="connsiteX539" fmla="*/ 981742 w 6438331"/>
                <a:gd name="connsiteY539" fmla="*/ 5180567 h 6439596"/>
                <a:gd name="connsiteX540" fmla="*/ 981742 w 6438331"/>
                <a:gd name="connsiteY540" fmla="*/ 5180567 h 6439596"/>
                <a:gd name="connsiteX541" fmla="*/ 981742 w 6438331"/>
                <a:gd name="connsiteY541" fmla="*/ 5180567 h 6439596"/>
                <a:gd name="connsiteX542" fmla="*/ 981646 w 6438331"/>
                <a:gd name="connsiteY542" fmla="*/ 5180567 h 6439596"/>
                <a:gd name="connsiteX543" fmla="*/ 1008602 w 6438331"/>
                <a:gd name="connsiteY543" fmla="*/ 5210952 h 6439596"/>
                <a:gd name="connsiteX544" fmla="*/ 1008602 w 6438331"/>
                <a:gd name="connsiteY544" fmla="*/ 5210952 h 6439596"/>
                <a:gd name="connsiteX545" fmla="*/ 1210056 w 6438331"/>
                <a:gd name="connsiteY545" fmla="*/ 5414025 h 6439596"/>
                <a:gd name="connsiteX546" fmla="*/ 1069562 w 6438331"/>
                <a:gd name="connsiteY546" fmla="*/ 5567377 h 6439596"/>
                <a:gd name="connsiteX547" fmla="*/ 1029462 w 6438331"/>
                <a:gd name="connsiteY547" fmla="*/ 5530039 h 6439596"/>
                <a:gd name="connsiteX548" fmla="*/ 1009745 w 6438331"/>
                <a:gd name="connsiteY548" fmla="*/ 5511085 h 6439596"/>
                <a:gd name="connsiteX549" fmla="*/ 990124 w 6438331"/>
                <a:gd name="connsiteY549" fmla="*/ 5491939 h 6439596"/>
                <a:gd name="connsiteX550" fmla="*/ 970502 w 6438331"/>
                <a:gd name="connsiteY550" fmla="*/ 5472794 h 6439596"/>
                <a:gd name="connsiteX551" fmla="*/ 951357 w 6438331"/>
                <a:gd name="connsiteY551" fmla="*/ 5453268 h 6439596"/>
                <a:gd name="connsiteX552" fmla="*/ 913162 w 6438331"/>
                <a:gd name="connsiteY552" fmla="*/ 5414025 h 6439596"/>
                <a:gd name="connsiteX553" fmla="*/ 975170 w 6438331"/>
                <a:gd name="connsiteY553" fmla="*/ 5354970 h 6439596"/>
                <a:gd name="connsiteX554" fmla="*/ 1011841 w 6438331"/>
                <a:gd name="connsiteY554" fmla="*/ 5392594 h 6439596"/>
                <a:gd name="connsiteX555" fmla="*/ 1030224 w 6438331"/>
                <a:gd name="connsiteY555" fmla="*/ 5411358 h 6439596"/>
                <a:gd name="connsiteX556" fmla="*/ 1048988 w 6438331"/>
                <a:gd name="connsiteY556" fmla="*/ 5429741 h 6439596"/>
                <a:gd name="connsiteX557" fmla="*/ 1074706 w 6438331"/>
                <a:gd name="connsiteY557" fmla="*/ 5403547 h 6439596"/>
                <a:gd name="connsiteX558" fmla="*/ 1062133 w 6438331"/>
                <a:gd name="connsiteY558" fmla="*/ 5391260 h 6439596"/>
                <a:gd name="connsiteX559" fmla="*/ 1049655 w 6438331"/>
                <a:gd name="connsiteY559" fmla="*/ 5378782 h 6439596"/>
                <a:gd name="connsiteX560" fmla="*/ 1025081 w 6438331"/>
                <a:gd name="connsiteY560" fmla="*/ 5353541 h 6439596"/>
                <a:gd name="connsiteX561" fmla="*/ 1000506 w 6438331"/>
                <a:gd name="connsiteY561" fmla="*/ 5328300 h 6439596"/>
                <a:gd name="connsiteX562" fmla="*/ 976503 w 6438331"/>
                <a:gd name="connsiteY562" fmla="*/ 5302487 h 6439596"/>
                <a:gd name="connsiteX563" fmla="*/ 860012 w 6438331"/>
                <a:gd name="connsiteY563" fmla="*/ 5410691 h 6439596"/>
                <a:gd name="connsiteX564" fmla="*/ 1073944 w 6438331"/>
                <a:gd name="connsiteY564" fmla="*/ 5620527 h 6439596"/>
                <a:gd name="connsiteX565" fmla="*/ 1155478 w 6438331"/>
                <a:gd name="connsiteY565" fmla="*/ 5529373 h 6439596"/>
                <a:gd name="connsiteX566" fmla="*/ 1190625 w 6438331"/>
                <a:gd name="connsiteY566" fmla="*/ 5560520 h 6439596"/>
                <a:gd name="connsiteX567" fmla="*/ 1224629 w 6438331"/>
                <a:gd name="connsiteY567" fmla="*/ 5589285 h 6439596"/>
                <a:gd name="connsiteX568" fmla="*/ 1145762 w 6438331"/>
                <a:gd name="connsiteY568" fmla="*/ 5682820 h 6439596"/>
                <a:gd name="connsiteX569" fmla="*/ 1166336 w 6438331"/>
                <a:gd name="connsiteY569" fmla="*/ 5700251 h 6439596"/>
                <a:gd name="connsiteX570" fmla="*/ 1187291 w 6438331"/>
                <a:gd name="connsiteY570" fmla="*/ 5717301 h 6439596"/>
                <a:gd name="connsiteX571" fmla="*/ 1229297 w 6438331"/>
                <a:gd name="connsiteY571" fmla="*/ 5751115 h 6439596"/>
                <a:gd name="connsiteX572" fmla="*/ 1272064 w 6438331"/>
                <a:gd name="connsiteY572" fmla="*/ 5783976 h 6439596"/>
                <a:gd name="connsiteX573" fmla="*/ 1293495 w 6438331"/>
                <a:gd name="connsiteY573" fmla="*/ 5800359 h 6439596"/>
                <a:gd name="connsiteX574" fmla="*/ 1315307 w 6438331"/>
                <a:gd name="connsiteY574" fmla="*/ 5816266 h 6439596"/>
                <a:gd name="connsiteX575" fmla="*/ 1359027 w 6438331"/>
                <a:gd name="connsiteY575" fmla="*/ 5847984 h 6439596"/>
                <a:gd name="connsiteX576" fmla="*/ 1403414 w 6438331"/>
                <a:gd name="connsiteY576" fmla="*/ 5878750 h 6439596"/>
                <a:gd name="connsiteX577" fmla="*/ 1448276 w 6438331"/>
                <a:gd name="connsiteY577" fmla="*/ 5908754 h 6439596"/>
                <a:gd name="connsiteX578" fmla="*/ 1470851 w 6438331"/>
                <a:gd name="connsiteY578" fmla="*/ 5923613 h 6439596"/>
                <a:gd name="connsiteX579" fmla="*/ 1482090 w 6438331"/>
                <a:gd name="connsiteY579" fmla="*/ 5931042 h 6439596"/>
                <a:gd name="connsiteX580" fmla="*/ 1493520 w 6438331"/>
                <a:gd name="connsiteY580" fmla="*/ 5938186 h 6439596"/>
                <a:gd name="connsiteX581" fmla="*/ 1624775 w 6438331"/>
                <a:gd name="connsiteY581" fmla="*/ 5731779 h 6439596"/>
                <a:gd name="connsiteX582" fmla="*/ 1624775 w 6438331"/>
                <a:gd name="connsiteY582" fmla="*/ 5731779 h 6439596"/>
                <a:gd name="connsiteX583" fmla="*/ 1624775 w 6438331"/>
                <a:gd name="connsiteY583" fmla="*/ 5731779 h 6439596"/>
                <a:gd name="connsiteX584" fmla="*/ 1624679 w 6438331"/>
                <a:gd name="connsiteY584" fmla="*/ 5731779 h 6439596"/>
                <a:gd name="connsiteX585" fmla="*/ 1659065 w 6438331"/>
                <a:gd name="connsiteY585" fmla="*/ 5753210 h 6439596"/>
                <a:gd name="connsiteX586" fmla="*/ 1659065 w 6438331"/>
                <a:gd name="connsiteY586" fmla="*/ 5753210 h 6439596"/>
                <a:gd name="connsiteX587" fmla="*/ 1909477 w 6438331"/>
                <a:gd name="connsiteY587" fmla="*/ 5891513 h 6439596"/>
                <a:gd name="connsiteX588" fmla="*/ 1817846 w 6438331"/>
                <a:gd name="connsiteY588" fmla="*/ 6078203 h 6439596"/>
                <a:gd name="connsiteX589" fmla="*/ 1768792 w 6438331"/>
                <a:gd name="connsiteY589" fmla="*/ 6053819 h 6439596"/>
                <a:gd name="connsiteX590" fmla="*/ 1720310 w 6438331"/>
                <a:gd name="connsiteY590" fmla="*/ 6028292 h 6439596"/>
                <a:gd name="connsiteX591" fmla="*/ 1696117 w 6438331"/>
                <a:gd name="connsiteY591" fmla="*/ 6015338 h 6439596"/>
                <a:gd name="connsiteX592" fmla="*/ 1672209 w 6438331"/>
                <a:gd name="connsiteY592" fmla="*/ 6002003 h 6439596"/>
                <a:gd name="connsiteX593" fmla="*/ 1648301 w 6438331"/>
                <a:gd name="connsiteY593" fmla="*/ 5988668 h 6439596"/>
                <a:gd name="connsiteX594" fmla="*/ 1636395 w 6438331"/>
                <a:gd name="connsiteY594" fmla="*/ 5982001 h 6439596"/>
                <a:gd name="connsiteX595" fmla="*/ 1624584 w 6438331"/>
                <a:gd name="connsiteY595" fmla="*/ 5975047 h 6439596"/>
                <a:gd name="connsiteX596" fmla="*/ 1667542 w 6438331"/>
                <a:gd name="connsiteY596" fmla="*/ 5900943 h 6439596"/>
                <a:gd name="connsiteX597" fmla="*/ 1678877 w 6438331"/>
                <a:gd name="connsiteY597" fmla="*/ 5907611 h 6439596"/>
                <a:gd name="connsiteX598" fmla="*/ 1690307 w 6438331"/>
                <a:gd name="connsiteY598" fmla="*/ 5913992 h 6439596"/>
                <a:gd name="connsiteX599" fmla="*/ 1713262 w 6438331"/>
                <a:gd name="connsiteY599" fmla="*/ 5926851 h 6439596"/>
                <a:gd name="connsiteX600" fmla="*/ 1759363 w 6438331"/>
                <a:gd name="connsiteY600" fmla="*/ 5952092 h 6439596"/>
                <a:gd name="connsiteX601" fmla="*/ 1776698 w 6438331"/>
                <a:gd name="connsiteY601" fmla="*/ 5919707 h 6439596"/>
                <a:gd name="connsiteX602" fmla="*/ 1761077 w 6438331"/>
                <a:gd name="connsiteY602" fmla="*/ 5911516 h 6439596"/>
                <a:gd name="connsiteX603" fmla="*/ 1745647 w 6438331"/>
                <a:gd name="connsiteY603" fmla="*/ 5902943 h 6439596"/>
                <a:gd name="connsiteX604" fmla="*/ 1714881 w 6438331"/>
                <a:gd name="connsiteY604" fmla="*/ 5885703 h 6439596"/>
                <a:gd name="connsiteX605" fmla="*/ 1653921 w 6438331"/>
                <a:gd name="connsiteY605" fmla="*/ 5850270 h 6439596"/>
                <a:gd name="connsiteX606" fmla="*/ 1572482 w 6438331"/>
                <a:gd name="connsiteY606" fmla="*/ 5986859 h 6439596"/>
                <a:gd name="connsiteX607" fmla="*/ 1836801 w 6438331"/>
                <a:gd name="connsiteY607" fmla="*/ 6128209 h 6439596"/>
                <a:gd name="connsiteX608" fmla="*/ 1889379 w 6438331"/>
                <a:gd name="connsiteY608" fmla="*/ 6017815 h 6439596"/>
                <a:gd name="connsiteX609" fmla="*/ 1931956 w 6438331"/>
                <a:gd name="connsiteY609" fmla="*/ 6037722 h 6439596"/>
                <a:gd name="connsiteX610" fmla="*/ 1972628 w 6438331"/>
                <a:gd name="connsiteY610" fmla="*/ 6055820 h 6439596"/>
                <a:gd name="connsiteX611" fmla="*/ 1923383 w 6438331"/>
                <a:gd name="connsiteY611" fmla="*/ 6167834 h 6439596"/>
                <a:gd name="connsiteX612" fmla="*/ 2123789 w 6438331"/>
                <a:gd name="connsiteY612" fmla="*/ 6248129 h 6439596"/>
                <a:gd name="connsiteX613" fmla="*/ 2174748 w 6438331"/>
                <a:gd name="connsiteY613" fmla="*/ 6266036 h 6439596"/>
                <a:gd name="connsiteX614" fmla="*/ 2187512 w 6438331"/>
                <a:gd name="connsiteY614" fmla="*/ 6270513 h 6439596"/>
                <a:gd name="connsiteX615" fmla="*/ 2200370 w 6438331"/>
                <a:gd name="connsiteY615" fmla="*/ 6274704 h 6439596"/>
                <a:gd name="connsiteX616" fmla="*/ 2226088 w 6438331"/>
                <a:gd name="connsiteY616" fmla="*/ 6283086 h 6439596"/>
                <a:gd name="connsiteX617" fmla="*/ 2329339 w 6438331"/>
                <a:gd name="connsiteY617" fmla="*/ 6314804 h 6439596"/>
                <a:gd name="connsiteX618" fmla="*/ 2396776 w 6438331"/>
                <a:gd name="connsiteY618" fmla="*/ 6079632 h 6439596"/>
                <a:gd name="connsiteX619" fmla="*/ 2396776 w 6438331"/>
                <a:gd name="connsiteY619" fmla="*/ 6079632 h 6439596"/>
                <a:gd name="connsiteX620" fmla="*/ 2396871 w 6438331"/>
                <a:gd name="connsiteY620" fmla="*/ 6079632 h 6439596"/>
                <a:gd name="connsiteX621" fmla="*/ 2396776 w 6438331"/>
                <a:gd name="connsiteY621" fmla="*/ 6079632 h 6439596"/>
                <a:gd name="connsiteX622" fmla="*/ 2416302 w 6438331"/>
                <a:gd name="connsiteY622" fmla="*/ 6085157 h 6439596"/>
                <a:gd name="connsiteX623" fmla="*/ 2435828 w 6438331"/>
                <a:gd name="connsiteY623" fmla="*/ 6090491 h 6439596"/>
                <a:gd name="connsiteX624" fmla="*/ 2435828 w 6438331"/>
                <a:gd name="connsiteY624" fmla="*/ 6090491 h 6439596"/>
                <a:gd name="connsiteX625" fmla="*/ 2715101 w 6438331"/>
                <a:gd name="connsiteY625" fmla="*/ 6152213 h 6439596"/>
                <a:gd name="connsiteX626" fmla="*/ 2680144 w 6438331"/>
                <a:gd name="connsiteY626" fmla="*/ 6357191 h 6439596"/>
                <a:gd name="connsiteX627" fmla="*/ 2653094 w 6438331"/>
                <a:gd name="connsiteY627" fmla="*/ 6352618 h 6439596"/>
                <a:gd name="connsiteX628" fmla="*/ 2626233 w 6438331"/>
                <a:gd name="connsiteY628" fmla="*/ 6347475 h 6439596"/>
                <a:gd name="connsiteX629" fmla="*/ 2572417 w 6438331"/>
                <a:gd name="connsiteY629" fmla="*/ 6336997 h 6439596"/>
                <a:gd name="connsiteX630" fmla="*/ 2465546 w 6438331"/>
                <a:gd name="connsiteY630" fmla="*/ 6312804 h 6439596"/>
                <a:gd name="connsiteX631" fmla="*/ 2485739 w 6438331"/>
                <a:gd name="connsiteY631" fmla="*/ 6229556 h 6439596"/>
                <a:gd name="connsiteX632" fmla="*/ 2588133 w 6438331"/>
                <a:gd name="connsiteY632" fmla="*/ 6252701 h 6439596"/>
                <a:gd name="connsiteX633" fmla="*/ 2595563 w 6438331"/>
                <a:gd name="connsiteY633" fmla="*/ 6216792 h 6439596"/>
                <a:gd name="connsiteX634" fmla="*/ 2526697 w 6438331"/>
                <a:gd name="connsiteY634" fmla="*/ 6201743 h 6439596"/>
                <a:gd name="connsiteX635" fmla="*/ 2458212 w 6438331"/>
                <a:gd name="connsiteY635" fmla="*/ 6185074 h 6439596"/>
                <a:gd name="connsiteX636" fmla="*/ 2418779 w 6438331"/>
                <a:gd name="connsiteY636" fmla="*/ 6339093 h 6439596"/>
                <a:gd name="connsiteX637" fmla="*/ 2712434 w 6438331"/>
                <a:gd name="connsiteY637" fmla="*/ 6399577 h 6439596"/>
                <a:gd name="connsiteX638" fmla="*/ 2731484 w 6438331"/>
                <a:gd name="connsiteY638" fmla="*/ 6278800 h 6439596"/>
                <a:gd name="connsiteX639" fmla="*/ 2777966 w 6438331"/>
                <a:gd name="connsiteY639" fmla="*/ 6285658 h 6439596"/>
                <a:gd name="connsiteX640" fmla="*/ 2822067 w 6438331"/>
                <a:gd name="connsiteY640" fmla="*/ 6291849 h 6439596"/>
                <a:gd name="connsiteX641" fmla="*/ 2806923 w 6438331"/>
                <a:gd name="connsiteY641" fmla="*/ 6413483 h 6439596"/>
                <a:gd name="connsiteX642" fmla="*/ 2860548 w 6438331"/>
                <a:gd name="connsiteY642" fmla="*/ 6419675 h 6439596"/>
                <a:gd name="connsiteX643" fmla="*/ 2887409 w 6438331"/>
                <a:gd name="connsiteY643" fmla="*/ 6422722 h 6439596"/>
                <a:gd name="connsiteX644" fmla="*/ 2914269 w 6438331"/>
                <a:gd name="connsiteY644" fmla="*/ 6425199 h 6439596"/>
                <a:gd name="connsiteX645" fmla="*/ 2967990 w 6438331"/>
                <a:gd name="connsiteY645" fmla="*/ 6429961 h 6439596"/>
                <a:gd name="connsiteX646" fmla="*/ 3021806 w 6438331"/>
                <a:gd name="connsiteY646" fmla="*/ 6433486 h 6439596"/>
                <a:gd name="connsiteX647" fmla="*/ 3048762 w 6438331"/>
                <a:gd name="connsiteY647" fmla="*/ 6435201 h 6439596"/>
                <a:gd name="connsiteX648" fmla="*/ 3075718 w 6438331"/>
                <a:gd name="connsiteY648" fmla="*/ 6436343 h 6439596"/>
                <a:gd name="connsiteX649" fmla="*/ 3129629 w 6438331"/>
                <a:gd name="connsiteY649" fmla="*/ 6438343 h 6439596"/>
                <a:gd name="connsiteX650" fmla="*/ 3183541 w 6438331"/>
                <a:gd name="connsiteY650" fmla="*/ 6439201 h 6439596"/>
                <a:gd name="connsiteX651" fmla="*/ 3237452 w 6438331"/>
                <a:gd name="connsiteY651" fmla="*/ 6439391 h 6439596"/>
                <a:gd name="connsiteX652" fmla="*/ 3236119 w 6438331"/>
                <a:gd name="connsiteY652" fmla="*/ 6194789 h 6439596"/>
                <a:gd name="connsiteX653" fmla="*/ 3236119 w 6438331"/>
                <a:gd name="connsiteY653" fmla="*/ 6194789 h 6439596"/>
                <a:gd name="connsiteX654" fmla="*/ 3236214 w 6438331"/>
                <a:gd name="connsiteY654" fmla="*/ 6194789 h 6439596"/>
                <a:gd name="connsiteX655" fmla="*/ 3236119 w 6438331"/>
                <a:gd name="connsiteY655" fmla="*/ 6194789 h 6439596"/>
                <a:gd name="connsiteX656" fmla="*/ 3276695 w 6438331"/>
                <a:gd name="connsiteY656" fmla="*/ 6194313 h 6439596"/>
                <a:gd name="connsiteX657" fmla="*/ 3276695 w 6438331"/>
                <a:gd name="connsiteY657" fmla="*/ 6194313 h 6439596"/>
                <a:gd name="connsiteX658" fmla="*/ 3562160 w 6438331"/>
                <a:gd name="connsiteY658" fmla="*/ 6175263 h 6439596"/>
                <a:gd name="connsiteX659" fmla="*/ 3585877 w 6438331"/>
                <a:gd name="connsiteY659" fmla="*/ 6381860 h 6439596"/>
                <a:gd name="connsiteX660" fmla="*/ 3558635 w 6438331"/>
                <a:gd name="connsiteY660" fmla="*/ 6385004 h 6439596"/>
                <a:gd name="connsiteX661" fmla="*/ 3545015 w 6438331"/>
                <a:gd name="connsiteY661" fmla="*/ 6386527 h 6439596"/>
                <a:gd name="connsiteX662" fmla="*/ 3531394 w 6438331"/>
                <a:gd name="connsiteY662" fmla="*/ 6387766 h 6439596"/>
                <a:gd name="connsiteX663" fmla="*/ 3476816 w 6438331"/>
                <a:gd name="connsiteY663" fmla="*/ 6392623 h 6439596"/>
                <a:gd name="connsiteX664" fmla="*/ 3463195 w 6438331"/>
                <a:gd name="connsiteY664" fmla="*/ 6393766 h 6439596"/>
                <a:gd name="connsiteX665" fmla="*/ 3449574 w 6438331"/>
                <a:gd name="connsiteY665" fmla="*/ 6394624 h 6439596"/>
                <a:gd name="connsiteX666" fmla="*/ 3422237 w 6438331"/>
                <a:gd name="connsiteY666" fmla="*/ 6396338 h 6439596"/>
                <a:gd name="connsiteX667" fmla="*/ 3394901 w 6438331"/>
                <a:gd name="connsiteY667" fmla="*/ 6398053 h 6439596"/>
                <a:gd name="connsiteX668" fmla="*/ 3381280 w 6438331"/>
                <a:gd name="connsiteY668" fmla="*/ 6398910 h 6439596"/>
                <a:gd name="connsiteX669" fmla="*/ 3367564 w 6438331"/>
                <a:gd name="connsiteY669" fmla="*/ 6399386 h 6439596"/>
                <a:gd name="connsiteX670" fmla="*/ 3363659 w 6438331"/>
                <a:gd name="connsiteY670" fmla="*/ 6313852 h 6439596"/>
                <a:gd name="connsiteX671" fmla="*/ 3376803 w 6438331"/>
                <a:gd name="connsiteY671" fmla="*/ 6313375 h 6439596"/>
                <a:gd name="connsiteX672" fmla="*/ 3389948 w 6438331"/>
                <a:gd name="connsiteY672" fmla="*/ 6312613 h 6439596"/>
                <a:gd name="connsiteX673" fmla="*/ 3416141 w 6438331"/>
                <a:gd name="connsiteY673" fmla="*/ 6310994 h 6439596"/>
                <a:gd name="connsiteX674" fmla="*/ 3442335 w 6438331"/>
                <a:gd name="connsiteY674" fmla="*/ 6309375 h 6439596"/>
                <a:gd name="connsiteX675" fmla="*/ 3455480 w 6438331"/>
                <a:gd name="connsiteY675" fmla="*/ 6308518 h 6439596"/>
                <a:gd name="connsiteX676" fmla="*/ 3468529 w 6438331"/>
                <a:gd name="connsiteY676" fmla="*/ 6307375 h 6439596"/>
                <a:gd name="connsiteX677" fmla="*/ 3465576 w 6438331"/>
                <a:gd name="connsiteY677" fmla="*/ 6270799 h 6439596"/>
                <a:gd name="connsiteX678" fmla="*/ 3324797 w 6438331"/>
                <a:gd name="connsiteY678" fmla="*/ 6278704 h 6439596"/>
                <a:gd name="connsiteX679" fmla="*/ 3330226 w 6438331"/>
                <a:gd name="connsiteY679" fmla="*/ 6437677 h 6439596"/>
                <a:gd name="connsiteX680" fmla="*/ 3628930 w 6438331"/>
                <a:gd name="connsiteY680" fmla="*/ 6413959 h 6439596"/>
                <a:gd name="connsiteX681" fmla="*/ 3613499 w 6438331"/>
                <a:gd name="connsiteY681" fmla="*/ 6292611 h 6439596"/>
                <a:gd name="connsiteX682" fmla="*/ 3660077 w 6438331"/>
                <a:gd name="connsiteY682" fmla="*/ 6286134 h 6439596"/>
                <a:gd name="connsiteX683" fmla="*/ 3704082 w 6438331"/>
                <a:gd name="connsiteY683" fmla="*/ 6279657 h 6439596"/>
                <a:gd name="connsiteX684" fmla="*/ 3723037 w 6438331"/>
                <a:gd name="connsiteY684" fmla="*/ 6400529 h 6439596"/>
                <a:gd name="connsiteX685" fmla="*/ 3776282 w 6438331"/>
                <a:gd name="connsiteY685" fmla="*/ 6391671 h 6439596"/>
                <a:gd name="connsiteX686" fmla="*/ 3789617 w 6438331"/>
                <a:gd name="connsiteY686" fmla="*/ 6389480 h 6439596"/>
                <a:gd name="connsiteX687" fmla="*/ 3802856 w 6438331"/>
                <a:gd name="connsiteY687" fmla="*/ 6386909 h 6439596"/>
                <a:gd name="connsiteX688" fmla="*/ 3829336 w 6438331"/>
                <a:gd name="connsiteY688" fmla="*/ 6381860 h 6439596"/>
                <a:gd name="connsiteX689" fmla="*/ 3855815 w 6438331"/>
                <a:gd name="connsiteY689" fmla="*/ 6376812 h 6439596"/>
                <a:gd name="connsiteX690" fmla="*/ 3869055 w 6438331"/>
                <a:gd name="connsiteY690" fmla="*/ 6374240 h 6439596"/>
                <a:gd name="connsiteX691" fmla="*/ 3882200 w 6438331"/>
                <a:gd name="connsiteY691" fmla="*/ 6371383 h 6439596"/>
                <a:gd name="connsiteX692" fmla="*/ 3934968 w 6438331"/>
                <a:gd name="connsiteY692" fmla="*/ 6359857 h 6439596"/>
                <a:gd name="connsiteX693" fmla="*/ 4143756 w 6438331"/>
                <a:gd name="connsiteY693" fmla="*/ 6304803 h 6439596"/>
                <a:gd name="connsiteX694" fmla="*/ 4073557 w 6438331"/>
                <a:gd name="connsiteY694" fmla="*/ 6070393 h 6439596"/>
                <a:gd name="connsiteX695" fmla="*/ 4073557 w 6438331"/>
                <a:gd name="connsiteY695" fmla="*/ 6070393 h 6439596"/>
                <a:gd name="connsiteX696" fmla="*/ 4073652 w 6438331"/>
                <a:gd name="connsiteY696" fmla="*/ 6070393 h 6439596"/>
                <a:gd name="connsiteX697" fmla="*/ 4073652 w 6438331"/>
                <a:gd name="connsiteY697" fmla="*/ 6070488 h 6439596"/>
                <a:gd name="connsiteX698" fmla="*/ 4093083 w 6438331"/>
                <a:gd name="connsiteY698" fmla="*/ 6064678 h 6439596"/>
                <a:gd name="connsiteX699" fmla="*/ 4102799 w 6438331"/>
                <a:gd name="connsiteY699" fmla="*/ 6061820 h 6439596"/>
                <a:gd name="connsiteX700" fmla="*/ 4112419 w 6438331"/>
                <a:gd name="connsiteY700" fmla="*/ 6058677 h 6439596"/>
                <a:gd name="connsiteX701" fmla="*/ 4112419 w 6438331"/>
                <a:gd name="connsiteY701" fmla="*/ 6058677 h 6439596"/>
                <a:gd name="connsiteX702" fmla="*/ 4380738 w 6438331"/>
                <a:gd name="connsiteY702" fmla="*/ 5959807 h 6439596"/>
                <a:gd name="connsiteX703" fmla="*/ 4461986 w 6438331"/>
                <a:gd name="connsiteY703" fmla="*/ 6151260 h 6439596"/>
                <a:gd name="connsiteX704" fmla="*/ 4411313 w 6438331"/>
                <a:gd name="connsiteY704" fmla="*/ 6172119 h 6439596"/>
                <a:gd name="connsiteX705" fmla="*/ 4385977 w 6438331"/>
                <a:gd name="connsiteY705" fmla="*/ 6182502 h 6439596"/>
                <a:gd name="connsiteX706" fmla="*/ 4360355 w 6438331"/>
                <a:gd name="connsiteY706" fmla="*/ 6192218 h 6439596"/>
                <a:gd name="connsiteX707" fmla="*/ 4309110 w 6438331"/>
                <a:gd name="connsiteY707" fmla="*/ 6211553 h 6439596"/>
                <a:gd name="connsiteX708" fmla="*/ 4257390 w 6438331"/>
                <a:gd name="connsiteY708" fmla="*/ 6229746 h 6439596"/>
                <a:gd name="connsiteX709" fmla="*/ 4229481 w 6438331"/>
                <a:gd name="connsiteY709" fmla="*/ 6148784 h 6439596"/>
                <a:gd name="connsiteX710" fmla="*/ 4279011 w 6438331"/>
                <a:gd name="connsiteY710" fmla="*/ 6131353 h 6439596"/>
                <a:gd name="connsiteX711" fmla="*/ 4328160 w 6438331"/>
                <a:gd name="connsiteY711" fmla="*/ 6112779 h 6439596"/>
                <a:gd name="connsiteX712" fmla="*/ 4315016 w 6438331"/>
                <a:gd name="connsiteY712" fmla="*/ 6078489 h 6439596"/>
                <a:gd name="connsiteX713" fmla="*/ 4248912 w 6438331"/>
                <a:gd name="connsiteY713" fmla="*/ 6102968 h 6439596"/>
                <a:gd name="connsiteX714" fmla="*/ 4215670 w 6438331"/>
                <a:gd name="connsiteY714" fmla="*/ 6114684 h 6439596"/>
                <a:gd name="connsiteX715" fmla="*/ 4199001 w 6438331"/>
                <a:gd name="connsiteY715" fmla="*/ 6120494 h 6439596"/>
                <a:gd name="connsiteX716" fmla="*/ 4182237 w 6438331"/>
                <a:gd name="connsiteY716" fmla="*/ 6125923 h 6439596"/>
                <a:gd name="connsiteX717" fmla="*/ 4232243 w 6438331"/>
                <a:gd name="connsiteY717" fmla="*/ 6276894 h 6439596"/>
                <a:gd name="connsiteX718" fmla="*/ 4512088 w 6438331"/>
                <a:gd name="connsiteY718" fmla="*/ 6169357 h 6439596"/>
                <a:gd name="connsiteX719" fmla="*/ 4462939 w 6438331"/>
                <a:gd name="connsiteY719" fmla="*/ 6057343 h 6439596"/>
                <a:gd name="connsiteX720" fmla="*/ 4505897 w 6438331"/>
                <a:gd name="connsiteY720" fmla="*/ 6038198 h 6439596"/>
                <a:gd name="connsiteX721" fmla="*/ 4546283 w 6438331"/>
                <a:gd name="connsiteY721" fmla="*/ 6019339 h 6439596"/>
                <a:gd name="connsiteX722" fmla="*/ 4598765 w 6438331"/>
                <a:gd name="connsiteY722" fmla="*/ 6129828 h 6439596"/>
                <a:gd name="connsiteX723" fmla="*/ 4647343 w 6438331"/>
                <a:gd name="connsiteY723" fmla="*/ 6106207 h 6439596"/>
                <a:gd name="connsiteX724" fmla="*/ 4671536 w 6438331"/>
                <a:gd name="connsiteY724" fmla="*/ 6094205 h 6439596"/>
                <a:gd name="connsiteX725" fmla="*/ 4683633 w 6438331"/>
                <a:gd name="connsiteY725" fmla="*/ 6088204 h 6439596"/>
                <a:gd name="connsiteX726" fmla="*/ 4695635 w 6438331"/>
                <a:gd name="connsiteY726" fmla="*/ 6081918 h 6439596"/>
                <a:gd name="connsiteX727" fmla="*/ 4743355 w 6438331"/>
                <a:gd name="connsiteY727" fmla="*/ 6056772 h 6439596"/>
                <a:gd name="connsiteX728" fmla="*/ 4755261 w 6438331"/>
                <a:gd name="connsiteY728" fmla="*/ 6050390 h 6439596"/>
                <a:gd name="connsiteX729" fmla="*/ 4767072 w 6438331"/>
                <a:gd name="connsiteY729" fmla="*/ 6043818 h 6439596"/>
                <a:gd name="connsiteX730" fmla="*/ 4790599 w 6438331"/>
                <a:gd name="connsiteY730" fmla="*/ 6030673 h 6439596"/>
                <a:gd name="connsiteX731" fmla="*/ 4883944 w 6438331"/>
                <a:gd name="connsiteY731" fmla="*/ 5976476 h 6439596"/>
                <a:gd name="connsiteX732" fmla="*/ 4929759 w 6438331"/>
                <a:gd name="connsiteY732" fmla="*/ 5947997 h 6439596"/>
                <a:gd name="connsiteX733" fmla="*/ 4952619 w 6438331"/>
                <a:gd name="connsiteY733" fmla="*/ 5933709 h 6439596"/>
                <a:gd name="connsiteX734" fmla="*/ 4975193 w 6438331"/>
                <a:gd name="connsiteY734" fmla="*/ 5918945 h 6439596"/>
                <a:gd name="connsiteX735" fmla="*/ 4841558 w 6438331"/>
                <a:gd name="connsiteY735" fmla="*/ 5713967 h 6439596"/>
                <a:gd name="connsiteX736" fmla="*/ 4841558 w 6438331"/>
                <a:gd name="connsiteY736" fmla="*/ 5713967 h 6439596"/>
                <a:gd name="connsiteX737" fmla="*/ 4841558 w 6438331"/>
                <a:gd name="connsiteY737" fmla="*/ 5713967 h 6439596"/>
                <a:gd name="connsiteX738" fmla="*/ 4841558 w 6438331"/>
                <a:gd name="connsiteY738" fmla="*/ 5714063 h 6439596"/>
                <a:gd name="connsiteX739" fmla="*/ 4875467 w 6438331"/>
                <a:gd name="connsiteY739" fmla="*/ 5691774 h 6439596"/>
                <a:gd name="connsiteX740" fmla="*/ 4875467 w 6438331"/>
                <a:gd name="connsiteY740" fmla="*/ 5691774 h 6439596"/>
                <a:gd name="connsiteX741" fmla="*/ 5105019 w 6438331"/>
                <a:gd name="connsiteY741" fmla="*/ 5521086 h 6439596"/>
                <a:gd name="connsiteX742" fmla="*/ 5236940 w 6438331"/>
                <a:gd name="connsiteY742" fmla="*/ 5681868 h 6439596"/>
                <a:gd name="connsiteX743" fmla="*/ 5194268 w 6438331"/>
                <a:gd name="connsiteY743" fmla="*/ 5716253 h 6439596"/>
                <a:gd name="connsiteX744" fmla="*/ 5183601 w 6438331"/>
                <a:gd name="connsiteY744" fmla="*/ 5724826 h 6439596"/>
                <a:gd name="connsiteX745" fmla="*/ 5172742 w 6438331"/>
                <a:gd name="connsiteY745" fmla="*/ 5733113 h 6439596"/>
                <a:gd name="connsiteX746" fmla="*/ 5151025 w 6438331"/>
                <a:gd name="connsiteY746" fmla="*/ 5749781 h 6439596"/>
                <a:gd name="connsiteX747" fmla="*/ 5063014 w 6438331"/>
                <a:gd name="connsiteY747" fmla="*/ 5815027 h 6439596"/>
                <a:gd name="connsiteX748" fmla="*/ 5013389 w 6438331"/>
                <a:gd name="connsiteY748" fmla="*/ 5745304 h 6439596"/>
                <a:gd name="connsiteX749" fmla="*/ 5055775 w 6438331"/>
                <a:gd name="connsiteY749" fmla="*/ 5714348 h 6439596"/>
                <a:gd name="connsiteX750" fmla="*/ 5076920 w 6438331"/>
                <a:gd name="connsiteY750" fmla="*/ 5698727 h 6439596"/>
                <a:gd name="connsiteX751" fmla="*/ 5097780 w 6438331"/>
                <a:gd name="connsiteY751" fmla="*/ 5682726 h 6439596"/>
                <a:gd name="connsiteX752" fmla="*/ 5075492 w 6438331"/>
                <a:gd name="connsiteY752" fmla="*/ 5653578 h 6439596"/>
                <a:gd name="connsiteX753" fmla="*/ 5047488 w 6438331"/>
                <a:gd name="connsiteY753" fmla="*/ 5674915 h 6439596"/>
                <a:gd name="connsiteX754" fmla="*/ 5019008 w 6438331"/>
                <a:gd name="connsiteY754" fmla="*/ 5695679 h 6439596"/>
                <a:gd name="connsiteX755" fmla="*/ 4990529 w 6438331"/>
                <a:gd name="connsiteY755" fmla="*/ 5716444 h 6439596"/>
                <a:gd name="connsiteX756" fmla="*/ 4961573 w 6438331"/>
                <a:gd name="connsiteY756" fmla="*/ 5736541 h 6439596"/>
                <a:gd name="connsiteX757" fmla="*/ 5052251 w 6438331"/>
                <a:gd name="connsiteY757" fmla="*/ 5867225 h 6439596"/>
                <a:gd name="connsiteX758" fmla="*/ 5290281 w 6438331"/>
                <a:gd name="connsiteY758" fmla="*/ 5685202 h 6439596"/>
                <a:gd name="connsiteX759" fmla="*/ 5211509 w 6438331"/>
                <a:gd name="connsiteY759" fmla="*/ 5591571 h 6439596"/>
                <a:gd name="connsiteX760" fmla="*/ 5247323 w 6438331"/>
                <a:gd name="connsiteY760" fmla="*/ 5561186 h 6439596"/>
                <a:gd name="connsiteX761" fmla="*/ 5280660 w 6438331"/>
                <a:gd name="connsiteY761" fmla="*/ 5531659 h 6439596"/>
                <a:gd name="connsiteX762" fmla="*/ 5362099 w 6438331"/>
                <a:gd name="connsiteY762" fmla="*/ 5622908 h 6439596"/>
                <a:gd name="connsiteX763" fmla="*/ 5382292 w 6438331"/>
                <a:gd name="connsiteY763" fmla="*/ 5605001 h 6439596"/>
                <a:gd name="connsiteX764" fmla="*/ 5402104 w 6438331"/>
                <a:gd name="connsiteY764" fmla="*/ 5586618 h 6439596"/>
                <a:gd name="connsiteX765" fmla="*/ 5441538 w 6438331"/>
                <a:gd name="connsiteY765" fmla="*/ 5549852 h 6439596"/>
                <a:gd name="connsiteX766" fmla="*/ 5480114 w 6438331"/>
                <a:gd name="connsiteY766" fmla="*/ 5512132 h 6439596"/>
                <a:gd name="connsiteX767" fmla="*/ 5499355 w 6438331"/>
                <a:gd name="connsiteY767" fmla="*/ 5493178 h 6439596"/>
                <a:gd name="connsiteX768" fmla="*/ 5518214 w 6438331"/>
                <a:gd name="connsiteY768" fmla="*/ 5473842 h 6439596"/>
                <a:gd name="connsiteX769" fmla="*/ 5664137 w 6438331"/>
                <a:gd name="connsiteY769" fmla="*/ 5314869 h 6439596"/>
                <a:gd name="connsiteX770" fmla="*/ 5478399 w 6438331"/>
                <a:gd name="connsiteY770" fmla="*/ 5155612 h 6439596"/>
                <a:gd name="connsiteX771" fmla="*/ 5478399 w 6438331"/>
                <a:gd name="connsiteY771" fmla="*/ 5155612 h 6439596"/>
                <a:gd name="connsiteX772" fmla="*/ 5478399 w 6438331"/>
                <a:gd name="connsiteY772" fmla="*/ 5155612 h 6439596"/>
                <a:gd name="connsiteX773" fmla="*/ 5478399 w 6438331"/>
                <a:gd name="connsiteY773" fmla="*/ 5155707 h 6439596"/>
                <a:gd name="connsiteX774" fmla="*/ 5504593 w 6438331"/>
                <a:gd name="connsiteY774" fmla="*/ 5124751 h 6439596"/>
                <a:gd name="connsiteX775" fmla="*/ 5504593 w 6438331"/>
                <a:gd name="connsiteY775" fmla="*/ 5124751 h 6439596"/>
                <a:gd name="connsiteX776" fmla="*/ 5677091 w 6438331"/>
                <a:gd name="connsiteY776" fmla="*/ 4896532 h 6439596"/>
                <a:gd name="connsiteX777" fmla="*/ 5848827 w 6438331"/>
                <a:gd name="connsiteY777" fmla="*/ 5013880 h 6439596"/>
                <a:gd name="connsiteX778" fmla="*/ 5817585 w 6438331"/>
                <a:gd name="connsiteY778" fmla="*/ 5058933 h 6439596"/>
                <a:gd name="connsiteX779" fmla="*/ 5785390 w 6438331"/>
                <a:gd name="connsiteY779" fmla="*/ 5103224 h 6439596"/>
                <a:gd name="connsiteX780" fmla="*/ 5769197 w 6438331"/>
                <a:gd name="connsiteY780" fmla="*/ 5125322 h 6439596"/>
                <a:gd name="connsiteX781" fmla="*/ 5752529 w 6438331"/>
                <a:gd name="connsiteY781" fmla="*/ 5147039 h 6439596"/>
                <a:gd name="connsiteX782" fmla="*/ 5719096 w 6438331"/>
                <a:gd name="connsiteY782" fmla="*/ 5190378 h 6439596"/>
                <a:gd name="connsiteX783" fmla="*/ 5651849 w 6438331"/>
                <a:gd name="connsiteY783" fmla="*/ 5137324 h 6439596"/>
                <a:gd name="connsiteX784" fmla="*/ 5683948 w 6438331"/>
                <a:gd name="connsiteY784" fmla="*/ 5095700 h 6439596"/>
                <a:gd name="connsiteX785" fmla="*/ 5699951 w 6438331"/>
                <a:gd name="connsiteY785" fmla="*/ 5074840 h 6439596"/>
                <a:gd name="connsiteX786" fmla="*/ 5715477 w 6438331"/>
                <a:gd name="connsiteY786" fmla="*/ 5053694 h 6439596"/>
                <a:gd name="connsiteX787" fmla="*/ 5685949 w 6438331"/>
                <a:gd name="connsiteY787" fmla="*/ 5031977 h 6439596"/>
                <a:gd name="connsiteX788" fmla="*/ 5643563 w 6438331"/>
                <a:gd name="connsiteY788" fmla="*/ 5088270 h 6439596"/>
                <a:gd name="connsiteX789" fmla="*/ 5632799 w 6438331"/>
                <a:gd name="connsiteY789" fmla="*/ 5102272 h 6439596"/>
                <a:gd name="connsiteX790" fmla="*/ 5621941 w 6438331"/>
                <a:gd name="connsiteY790" fmla="*/ 5116178 h 6439596"/>
                <a:gd name="connsiteX791" fmla="*/ 5599843 w 6438331"/>
                <a:gd name="connsiteY791" fmla="*/ 5143610 h 6439596"/>
                <a:gd name="connsiteX792" fmla="*/ 5723477 w 6438331"/>
                <a:gd name="connsiteY792" fmla="*/ 5243623 h 6439596"/>
                <a:gd name="connsiteX793" fmla="*/ 5900928 w 6438331"/>
                <a:gd name="connsiteY793" fmla="*/ 5002164 h 6439596"/>
                <a:gd name="connsiteX794" fmla="*/ 5799106 w 6438331"/>
                <a:gd name="connsiteY794" fmla="*/ 4934346 h 6439596"/>
                <a:gd name="connsiteX795" fmla="*/ 5824919 w 6438331"/>
                <a:gd name="connsiteY795" fmla="*/ 4895103 h 6439596"/>
                <a:gd name="connsiteX796" fmla="*/ 5848636 w 6438331"/>
                <a:gd name="connsiteY796" fmla="*/ 4857384 h 6439596"/>
                <a:gd name="connsiteX797" fmla="*/ 5952458 w 6438331"/>
                <a:gd name="connsiteY797" fmla="*/ 4922154 h 6439596"/>
                <a:gd name="connsiteX798" fmla="*/ 6008180 w 6438331"/>
                <a:gd name="connsiteY798" fmla="*/ 4829666 h 6439596"/>
                <a:gd name="connsiteX799" fmla="*/ 6021514 w 6438331"/>
                <a:gd name="connsiteY799" fmla="*/ 4806235 h 6439596"/>
                <a:gd name="connsiteX800" fmla="*/ 6034659 w 6438331"/>
                <a:gd name="connsiteY800" fmla="*/ 4782708 h 6439596"/>
                <a:gd name="connsiteX801" fmla="*/ 6047804 w 6438331"/>
                <a:gd name="connsiteY801" fmla="*/ 4759181 h 6439596"/>
                <a:gd name="connsiteX802" fmla="*/ 6060472 w 6438331"/>
                <a:gd name="connsiteY802" fmla="*/ 4735369 h 6439596"/>
                <a:gd name="connsiteX803" fmla="*/ 6085618 w 6438331"/>
                <a:gd name="connsiteY803" fmla="*/ 4687648 h 6439596"/>
                <a:gd name="connsiteX804" fmla="*/ 6109716 w 6438331"/>
                <a:gd name="connsiteY804" fmla="*/ 4639357 h 6439596"/>
                <a:gd name="connsiteX805" fmla="*/ 6121718 w 6438331"/>
                <a:gd name="connsiteY805" fmla="*/ 4615163 h 6439596"/>
                <a:gd name="connsiteX806" fmla="*/ 6133148 w 6438331"/>
                <a:gd name="connsiteY806" fmla="*/ 4590684 h 6439596"/>
                <a:gd name="connsiteX807" fmla="*/ 6155913 w 6438331"/>
                <a:gd name="connsiteY807" fmla="*/ 4541725 h 6439596"/>
                <a:gd name="connsiteX808" fmla="*/ 5932837 w 6438331"/>
                <a:gd name="connsiteY808" fmla="*/ 4441237 h 6439596"/>
                <a:gd name="connsiteX809" fmla="*/ 5932837 w 6438331"/>
                <a:gd name="connsiteY809" fmla="*/ 4441237 h 6439596"/>
                <a:gd name="connsiteX810" fmla="*/ 5932837 w 6438331"/>
                <a:gd name="connsiteY810" fmla="*/ 4441237 h 6439596"/>
                <a:gd name="connsiteX811" fmla="*/ 5932837 w 6438331"/>
                <a:gd name="connsiteY811" fmla="*/ 4441332 h 6439596"/>
                <a:gd name="connsiteX812" fmla="*/ 5949125 w 6438331"/>
                <a:gd name="connsiteY812" fmla="*/ 4404184 h 6439596"/>
                <a:gd name="connsiteX813" fmla="*/ 5949125 w 6438331"/>
                <a:gd name="connsiteY813" fmla="*/ 4404184 h 6439596"/>
                <a:gd name="connsiteX814" fmla="*/ 6050185 w 6438331"/>
                <a:gd name="connsiteY814" fmla="*/ 4136627 h 6439596"/>
                <a:gd name="connsiteX815" fmla="*/ 6248019 w 6438331"/>
                <a:gd name="connsiteY815" fmla="*/ 4200635 h 6439596"/>
                <a:gd name="connsiteX816" fmla="*/ 6239542 w 6438331"/>
                <a:gd name="connsiteY816" fmla="*/ 4226734 h 6439596"/>
                <a:gd name="connsiteX817" fmla="*/ 6235351 w 6438331"/>
                <a:gd name="connsiteY817" fmla="*/ 4239783 h 6439596"/>
                <a:gd name="connsiteX818" fmla="*/ 6230874 w 6438331"/>
                <a:gd name="connsiteY818" fmla="*/ 4252737 h 6439596"/>
                <a:gd name="connsiteX819" fmla="*/ 6212681 w 6438331"/>
                <a:gd name="connsiteY819" fmla="*/ 4304458 h 6439596"/>
                <a:gd name="connsiteX820" fmla="*/ 6203252 w 6438331"/>
                <a:gd name="connsiteY820" fmla="*/ 4330175 h 6439596"/>
                <a:gd name="connsiteX821" fmla="*/ 6193536 w 6438331"/>
                <a:gd name="connsiteY821" fmla="*/ 4355797 h 6439596"/>
                <a:gd name="connsiteX822" fmla="*/ 6173629 w 6438331"/>
                <a:gd name="connsiteY822" fmla="*/ 4406851 h 6439596"/>
                <a:gd name="connsiteX823" fmla="*/ 6094190 w 6438331"/>
                <a:gd name="connsiteY823" fmla="*/ 4374943 h 6439596"/>
                <a:gd name="connsiteX824" fmla="*/ 6104001 w 6438331"/>
                <a:gd name="connsiteY824" fmla="*/ 4350559 h 6439596"/>
                <a:gd name="connsiteX825" fmla="*/ 6113336 w 6438331"/>
                <a:gd name="connsiteY825" fmla="*/ 4325984 h 6439596"/>
                <a:gd name="connsiteX826" fmla="*/ 6122671 w 6438331"/>
                <a:gd name="connsiteY826" fmla="*/ 4301410 h 6439596"/>
                <a:gd name="connsiteX827" fmla="*/ 6131814 w 6438331"/>
                <a:gd name="connsiteY827" fmla="*/ 4276740 h 6439596"/>
                <a:gd name="connsiteX828" fmla="*/ 6097334 w 6438331"/>
                <a:gd name="connsiteY828" fmla="*/ 4264262 h 6439596"/>
                <a:gd name="connsiteX829" fmla="*/ 6094381 w 6438331"/>
                <a:gd name="connsiteY829" fmla="*/ 4272549 h 6439596"/>
                <a:gd name="connsiteX830" fmla="*/ 6091238 w 6438331"/>
                <a:gd name="connsiteY830" fmla="*/ 4280740 h 6439596"/>
                <a:gd name="connsiteX831" fmla="*/ 6084951 w 6438331"/>
                <a:gd name="connsiteY831" fmla="*/ 4297219 h 6439596"/>
                <a:gd name="connsiteX832" fmla="*/ 6072474 w 6438331"/>
                <a:gd name="connsiteY832" fmla="*/ 4330175 h 6439596"/>
                <a:gd name="connsiteX833" fmla="*/ 6059424 w 6438331"/>
                <a:gd name="connsiteY833" fmla="*/ 4362941 h 6439596"/>
                <a:gd name="connsiteX834" fmla="*/ 6046089 w 6438331"/>
                <a:gd name="connsiteY834" fmla="*/ 4395517 h 6439596"/>
                <a:gd name="connsiteX835" fmla="*/ 6192870 w 6438331"/>
                <a:gd name="connsiteY835" fmla="*/ 4456572 h 6439596"/>
                <a:gd name="connsiteX836" fmla="*/ 6295073 w 6438331"/>
                <a:gd name="connsiteY836" fmla="*/ 4174727 h 6439596"/>
                <a:gd name="connsiteX837" fmla="*/ 6178201 w 6438331"/>
                <a:gd name="connsiteY837" fmla="*/ 4138532 h 6439596"/>
                <a:gd name="connsiteX838" fmla="*/ 6191631 w 6438331"/>
                <a:gd name="connsiteY838" fmla="*/ 4093479 h 6439596"/>
                <a:gd name="connsiteX839" fmla="*/ 6198013 w 6438331"/>
                <a:gd name="connsiteY839" fmla="*/ 4072143 h 6439596"/>
                <a:gd name="connsiteX840" fmla="*/ 6203918 w 6438331"/>
                <a:gd name="connsiteY840" fmla="*/ 4050712 h 6439596"/>
                <a:gd name="connsiteX841" fmla="*/ 6321838 w 6438331"/>
                <a:gd name="connsiteY841" fmla="*/ 4083382 h 6439596"/>
                <a:gd name="connsiteX842" fmla="*/ 6335935 w 6438331"/>
                <a:gd name="connsiteY842" fmla="*/ 4031281 h 6439596"/>
                <a:gd name="connsiteX843" fmla="*/ 6348889 w 6438331"/>
                <a:gd name="connsiteY843" fmla="*/ 3978893 h 6439596"/>
                <a:gd name="connsiteX844" fmla="*/ 6355271 w 6438331"/>
                <a:gd name="connsiteY844" fmla="*/ 3952699 h 6439596"/>
                <a:gd name="connsiteX845" fmla="*/ 6361176 w 6438331"/>
                <a:gd name="connsiteY845" fmla="*/ 3926315 h 6439596"/>
                <a:gd name="connsiteX846" fmla="*/ 6372702 w 6438331"/>
                <a:gd name="connsiteY846" fmla="*/ 3873547 h 6439596"/>
                <a:gd name="connsiteX847" fmla="*/ 6382988 w 6438331"/>
                <a:gd name="connsiteY847" fmla="*/ 3820588 h 6439596"/>
                <a:gd name="connsiteX848" fmla="*/ 6388037 w 6438331"/>
                <a:gd name="connsiteY848" fmla="*/ 3794108 h 6439596"/>
                <a:gd name="connsiteX849" fmla="*/ 6392513 w 6438331"/>
                <a:gd name="connsiteY849" fmla="*/ 3767533 h 6439596"/>
                <a:gd name="connsiteX850" fmla="*/ 6401372 w 6438331"/>
                <a:gd name="connsiteY850" fmla="*/ 3714289 h 6439596"/>
                <a:gd name="connsiteX851" fmla="*/ 6408897 w 6438331"/>
                <a:gd name="connsiteY851" fmla="*/ 3660853 h 6439596"/>
                <a:gd name="connsiteX852" fmla="*/ 6166485 w 6438331"/>
                <a:gd name="connsiteY852" fmla="*/ 3627706 h 6439596"/>
                <a:gd name="connsiteX853" fmla="*/ 6166485 w 6438331"/>
                <a:gd name="connsiteY853" fmla="*/ 3627706 h 6439596"/>
                <a:gd name="connsiteX854" fmla="*/ 6166485 w 6438331"/>
                <a:gd name="connsiteY854" fmla="*/ 3627611 h 6439596"/>
                <a:gd name="connsiteX855" fmla="*/ 6166485 w 6438331"/>
                <a:gd name="connsiteY855" fmla="*/ 3627706 h 6439596"/>
                <a:gd name="connsiteX856" fmla="*/ 6171819 w 6438331"/>
                <a:gd name="connsiteY856" fmla="*/ 3587511 h 6439596"/>
                <a:gd name="connsiteX857" fmla="*/ 6171819 w 6438331"/>
                <a:gd name="connsiteY857" fmla="*/ 3587511 h 6439596"/>
                <a:gd name="connsiteX858" fmla="*/ 6193155 w 6438331"/>
                <a:gd name="connsiteY858" fmla="*/ 3302142 h 6439596"/>
                <a:gd name="connsiteX859" fmla="*/ 6400991 w 6438331"/>
                <a:gd name="connsiteY859" fmla="*/ 3307762 h 6439596"/>
                <a:gd name="connsiteX860" fmla="*/ 6398896 w 6438331"/>
                <a:gd name="connsiteY860" fmla="*/ 3362435 h 6439596"/>
                <a:gd name="connsiteX861" fmla="*/ 6397752 w 6438331"/>
                <a:gd name="connsiteY861" fmla="*/ 3389772 h 6439596"/>
                <a:gd name="connsiteX862" fmla="*/ 6396038 w 6438331"/>
                <a:gd name="connsiteY862" fmla="*/ 3417109 h 6439596"/>
                <a:gd name="connsiteX863" fmla="*/ 6392418 w 6438331"/>
                <a:gd name="connsiteY863" fmla="*/ 3471782 h 6439596"/>
                <a:gd name="connsiteX864" fmla="*/ 6387561 w 6438331"/>
                <a:gd name="connsiteY864" fmla="*/ 3526360 h 6439596"/>
                <a:gd name="connsiteX865" fmla="*/ 6302312 w 6438331"/>
                <a:gd name="connsiteY865" fmla="*/ 3518264 h 6439596"/>
                <a:gd name="connsiteX866" fmla="*/ 6306979 w 6438331"/>
                <a:gd name="connsiteY866" fmla="*/ 3465972 h 6439596"/>
                <a:gd name="connsiteX867" fmla="*/ 6308789 w 6438331"/>
                <a:gd name="connsiteY867" fmla="*/ 3439778 h 6439596"/>
                <a:gd name="connsiteX868" fmla="*/ 6310408 w 6438331"/>
                <a:gd name="connsiteY868" fmla="*/ 3413584 h 6439596"/>
                <a:gd name="connsiteX869" fmla="*/ 6273737 w 6438331"/>
                <a:gd name="connsiteY869" fmla="*/ 3411298 h 6439596"/>
                <a:gd name="connsiteX870" fmla="*/ 6268688 w 6438331"/>
                <a:gd name="connsiteY870" fmla="*/ 3481593 h 6439596"/>
                <a:gd name="connsiteX871" fmla="*/ 6265546 w 6438331"/>
                <a:gd name="connsiteY871" fmla="*/ 3516740 h 6439596"/>
                <a:gd name="connsiteX872" fmla="*/ 6264021 w 6438331"/>
                <a:gd name="connsiteY872" fmla="*/ 3534266 h 6439596"/>
                <a:gd name="connsiteX873" fmla="*/ 6262021 w 6438331"/>
                <a:gd name="connsiteY873" fmla="*/ 3551792 h 6439596"/>
                <a:gd name="connsiteX874" fmla="*/ 6420136 w 6438331"/>
                <a:gd name="connsiteY874" fmla="*/ 3568747 h 6439596"/>
                <a:gd name="connsiteX875" fmla="*/ 6438329 w 6438331"/>
                <a:gd name="connsiteY875" fmla="*/ 3269757 h 6439596"/>
                <a:gd name="connsiteX876" fmla="*/ 6316028 w 6438331"/>
                <a:gd name="connsiteY876" fmla="*/ 3267947 h 6439596"/>
                <a:gd name="connsiteX877" fmla="*/ 6316599 w 6438331"/>
                <a:gd name="connsiteY877" fmla="*/ 3220989 h 6439596"/>
                <a:gd name="connsiteX878" fmla="*/ 6316028 w 6438331"/>
                <a:gd name="connsiteY878" fmla="*/ 3176507 h 6439596"/>
                <a:gd name="connsiteX879" fmla="*/ 6438329 w 6438331"/>
                <a:gd name="connsiteY879" fmla="*/ 3174793 h 6439596"/>
                <a:gd name="connsiteX880" fmla="*/ 6435376 w 6438331"/>
                <a:gd name="connsiteY880" fmla="*/ 3065731 h 6439596"/>
                <a:gd name="connsiteX881" fmla="*/ 6193346 w 6438331"/>
                <a:gd name="connsiteY881" fmla="*/ 3140884 h 6439596"/>
                <a:gd name="connsiteX882" fmla="*/ 6191441 w 6438331"/>
                <a:gd name="connsiteY882" fmla="*/ 3089734 h 6439596"/>
                <a:gd name="connsiteX883" fmla="*/ 6190393 w 6438331"/>
                <a:gd name="connsiteY883" fmla="*/ 3064112 h 6439596"/>
                <a:gd name="connsiteX884" fmla="*/ 6188773 w 6438331"/>
                <a:gd name="connsiteY884" fmla="*/ 3038585 h 6439596"/>
                <a:gd name="connsiteX885" fmla="*/ 6185440 w 6438331"/>
                <a:gd name="connsiteY885" fmla="*/ 2987436 h 6439596"/>
                <a:gd name="connsiteX886" fmla="*/ 6180868 w 6438331"/>
                <a:gd name="connsiteY886" fmla="*/ 2936477 h 6439596"/>
                <a:gd name="connsiteX887" fmla="*/ 6266117 w 6438331"/>
                <a:gd name="connsiteY887" fmla="*/ 2928381 h 6439596"/>
                <a:gd name="connsiteX888" fmla="*/ 6270689 w 6438331"/>
                <a:gd name="connsiteY888" fmla="*/ 2980102 h 6439596"/>
                <a:gd name="connsiteX889" fmla="*/ 6274118 w 6438331"/>
                <a:gd name="connsiteY889" fmla="*/ 3031918 h 6439596"/>
                <a:gd name="connsiteX890" fmla="*/ 6310789 w 6438331"/>
                <a:gd name="connsiteY890" fmla="*/ 3029727 h 6439596"/>
                <a:gd name="connsiteX891" fmla="*/ 6305741 w 6438331"/>
                <a:gd name="connsiteY891" fmla="*/ 2958575 h 6439596"/>
                <a:gd name="connsiteX892" fmla="*/ 6302597 w 6438331"/>
                <a:gd name="connsiteY892" fmla="*/ 2923047 h 6439596"/>
                <a:gd name="connsiteX893" fmla="*/ 6300978 w 6438331"/>
                <a:gd name="connsiteY893" fmla="*/ 2905330 h 6439596"/>
                <a:gd name="connsiteX894" fmla="*/ 6298978 w 6438331"/>
                <a:gd name="connsiteY894" fmla="*/ 2887614 h 6439596"/>
                <a:gd name="connsiteX895" fmla="*/ 6140863 w 6438331"/>
                <a:gd name="connsiteY895" fmla="*/ 2904473 h 6439596"/>
                <a:gd name="connsiteX896" fmla="*/ 6157151 w 6438331"/>
                <a:gd name="connsiteY896" fmla="*/ 3177650 h 6439596"/>
                <a:gd name="connsiteX897" fmla="*/ 6279452 w 6438331"/>
                <a:gd name="connsiteY897" fmla="*/ 3175936 h 6439596"/>
                <a:gd name="connsiteX898" fmla="*/ 6280023 w 6438331"/>
                <a:gd name="connsiteY898" fmla="*/ 3219941 h 6439596"/>
                <a:gd name="connsiteX899" fmla="*/ 6279452 w 6438331"/>
                <a:gd name="connsiteY899" fmla="*/ 3266423 h 6439596"/>
                <a:gd name="connsiteX900" fmla="*/ 6157151 w 6438331"/>
                <a:gd name="connsiteY900" fmla="*/ 3264613 h 6439596"/>
                <a:gd name="connsiteX901" fmla="*/ 6125337 w 6438331"/>
                <a:gd name="connsiteY901" fmla="*/ 3657234 h 6439596"/>
                <a:gd name="connsiteX902" fmla="*/ 6367272 w 6438331"/>
                <a:gd name="connsiteY902" fmla="*/ 3693334 h 6439596"/>
                <a:gd name="connsiteX903" fmla="*/ 6367272 w 6438331"/>
                <a:gd name="connsiteY903" fmla="*/ 3693334 h 6439596"/>
                <a:gd name="connsiteX904" fmla="*/ 6296692 w 6438331"/>
                <a:gd name="connsiteY904" fmla="*/ 4035567 h 6439596"/>
                <a:gd name="connsiteX905" fmla="*/ 6095619 w 6438331"/>
                <a:gd name="connsiteY905" fmla="*/ 3982417 h 6439596"/>
                <a:gd name="connsiteX906" fmla="*/ 6102192 w 6438331"/>
                <a:gd name="connsiteY906" fmla="*/ 3957652 h 6439596"/>
                <a:gd name="connsiteX907" fmla="*/ 6108288 w 6438331"/>
                <a:gd name="connsiteY907" fmla="*/ 3932792 h 6439596"/>
                <a:gd name="connsiteX908" fmla="*/ 6114383 w 6438331"/>
                <a:gd name="connsiteY908" fmla="*/ 3907932 h 6439596"/>
                <a:gd name="connsiteX909" fmla="*/ 6120194 w 6438331"/>
                <a:gd name="connsiteY909" fmla="*/ 3882976 h 6439596"/>
                <a:gd name="connsiteX910" fmla="*/ 6131052 w 6438331"/>
                <a:gd name="connsiteY910" fmla="*/ 3832970 h 6439596"/>
                <a:gd name="connsiteX911" fmla="*/ 6133815 w 6438331"/>
                <a:gd name="connsiteY911" fmla="*/ 3820492 h 6439596"/>
                <a:gd name="connsiteX912" fmla="*/ 6136196 w 6438331"/>
                <a:gd name="connsiteY912" fmla="*/ 3807919 h 6439596"/>
                <a:gd name="connsiteX913" fmla="*/ 6141054 w 6438331"/>
                <a:gd name="connsiteY913" fmla="*/ 3782773 h 6439596"/>
                <a:gd name="connsiteX914" fmla="*/ 6225159 w 6438331"/>
                <a:gd name="connsiteY914" fmla="*/ 3798871 h 6439596"/>
                <a:gd name="connsiteX915" fmla="*/ 6220302 w 6438331"/>
                <a:gd name="connsiteY915" fmla="*/ 3824398 h 6439596"/>
                <a:gd name="connsiteX916" fmla="*/ 6217825 w 6438331"/>
                <a:gd name="connsiteY916" fmla="*/ 3837161 h 6439596"/>
                <a:gd name="connsiteX917" fmla="*/ 6215063 w 6438331"/>
                <a:gd name="connsiteY917" fmla="*/ 3849829 h 6439596"/>
                <a:gd name="connsiteX918" fmla="*/ 6204014 w 6438331"/>
                <a:gd name="connsiteY918" fmla="*/ 3900502 h 6439596"/>
                <a:gd name="connsiteX919" fmla="*/ 6239828 w 6438331"/>
                <a:gd name="connsiteY919" fmla="*/ 3908599 h 6439596"/>
                <a:gd name="connsiteX920" fmla="*/ 6254877 w 6438331"/>
                <a:gd name="connsiteY920" fmla="*/ 3838876 h 6439596"/>
                <a:gd name="connsiteX921" fmla="*/ 6268308 w 6438331"/>
                <a:gd name="connsiteY921" fmla="*/ 3768772 h 6439596"/>
                <a:gd name="connsiteX922" fmla="*/ 6111812 w 6438331"/>
                <a:gd name="connsiteY922" fmla="*/ 3740768 h 6439596"/>
                <a:gd name="connsiteX923" fmla="*/ 6050947 w 6438331"/>
                <a:gd name="connsiteY923" fmla="*/ 4007373 h 6439596"/>
                <a:gd name="connsiteX924" fmla="*/ 6168771 w 6438331"/>
                <a:gd name="connsiteY924" fmla="*/ 4040044 h 6439596"/>
                <a:gd name="connsiteX925" fmla="*/ 6162961 w 6438331"/>
                <a:gd name="connsiteY925" fmla="*/ 4061284 h 6439596"/>
                <a:gd name="connsiteX926" fmla="*/ 6156674 w 6438331"/>
                <a:gd name="connsiteY926" fmla="*/ 4082335 h 6439596"/>
                <a:gd name="connsiteX927" fmla="*/ 6143435 w 6438331"/>
                <a:gd name="connsiteY927" fmla="*/ 4126816 h 6439596"/>
                <a:gd name="connsiteX928" fmla="*/ 6026563 w 6438331"/>
                <a:gd name="connsiteY928" fmla="*/ 4090621 h 6439596"/>
                <a:gd name="connsiteX929" fmla="*/ 6011418 w 6438331"/>
                <a:gd name="connsiteY929" fmla="*/ 4137484 h 6439596"/>
                <a:gd name="connsiteX930" fmla="*/ 6003798 w 6438331"/>
                <a:gd name="connsiteY930" fmla="*/ 4160916 h 6439596"/>
                <a:gd name="connsiteX931" fmla="*/ 5995607 w 6438331"/>
                <a:gd name="connsiteY931" fmla="*/ 4184157 h 6439596"/>
                <a:gd name="connsiteX932" fmla="*/ 5979223 w 6438331"/>
                <a:gd name="connsiteY932" fmla="*/ 4230639 h 6439596"/>
                <a:gd name="connsiteX933" fmla="*/ 5961698 w 6438331"/>
                <a:gd name="connsiteY933" fmla="*/ 4276645 h 6439596"/>
                <a:gd name="connsiteX934" fmla="*/ 5952935 w 6438331"/>
                <a:gd name="connsiteY934" fmla="*/ 4299600 h 6439596"/>
                <a:gd name="connsiteX935" fmla="*/ 5943600 w 6438331"/>
                <a:gd name="connsiteY935" fmla="*/ 4322365 h 6439596"/>
                <a:gd name="connsiteX936" fmla="*/ 5924836 w 6438331"/>
                <a:gd name="connsiteY936" fmla="*/ 4367894 h 6439596"/>
                <a:gd name="connsiteX937" fmla="*/ 5884640 w 6438331"/>
                <a:gd name="connsiteY937" fmla="*/ 4457810 h 6439596"/>
                <a:gd name="connsiteX938" fmla="*/ 6106478 w 6438331"/>
                <a:gd name="connsiteY938" fmla="*/ 4561061 h 6439596"/>
                <a:gd name="connsiteX939" fmla="*/ 6106478 w 6438331"/>
                <a:gd name="connsiteY939" fmla="*/ 4561061 h 6439596"/>
                <a:gd name="connsiteX940" fmla="*/ 5942076 w 6438331"/>
                <a:gd name="connsiteY940" fmla="*/ 4869386 h 6439596"/>
                <a:gd name="connsiteX941" fmla="*/ 5764339 w 6438331"/>
                <a:gd name="connsiteY941" fmla="*/ 4761467 h 6439596"/>
                <a:gd name="connsiteX942" fmla="*/ 5790343 w 6438331"/>
                <a:gd name="connsiteY942" fmla="*/ 4717366 h 6439596"/>
                <a:gd name="connsiteX943" fmla="*/ 5803202 w 6438331"/>
                <a:gd name="connsiteY943" fmla="*/ 4695268 h 6439596"/>
                <a:gd name="connsiteX944" fmla="*/ 5815679 w 6438331"/>
                <a:gd name="connsiteY944" fmla="*/ 4672885 h 6439596"/>
                <a:gd name="connsiteX945" fmla="*/ 5828157 w 6438331"/>
                <a:gd name="connsiteY945" fmla="*/ 4650501 h 6439596"/>
                <a:gd name="connsiteX946" fmla="*/ 5834444 w 6438331"/>
                <a:gd name="connsiteY946" fmla="*/ 4639357 h 6439596"/>
                <a:gd name="connsiteX947" fmla="*/ 5840445 w 6438331"/>
                <a:gd name="connsiteY947" fmla="*/ 4628022 h 6439596"/>
                <a:gd name="connsiteX948" fmla="*/ 5864352 w 6438331"/>
                <a:gd name="connsiteY948" fmla="*/ 4582778 h 6439596"/>
                <a:gd name="connsiteX949" fmla="*/ 5940457 w 6438331"/>
                <a:gd name="connsiteY949" fmla="*/ 4622021 h 6439596"/>
                <a:gd name="connsiteX950" fmla="*/ 5916263 w 6438331"/>
                <a:gd name="connsiteY950" fmla="*/ 4667932 h 6439596"/>
                <a:gd name="connsiteX951" fmla="*/ 5910167 w 6438331"/>
                <a:gd name="connsiteY951" fmla="*/ 4679362 h 6439596"/>
                <a:gd name="connsiteX952" fmla="*/ 5903881 w 6438331"/>
                <a:gd name="connsiteY952" fmla="*/ 4690697 h 6439596"/>
                <a:gd name="connsiteX953" fmla="*/ 5891213 w 6438331"/>
                <a:gd name="connsiteY953" fmla="*/ 4713366 h 6439596"/>
                <a:gd name="connsiteX954" fmla="*/ 5923217 w 6438331"/>
                <a:gd name="connsiteY954" fmla="*/ 4731273 h 6439596"/>
                <a:gd name="connsiteX955" fmla="*/ 5940647 w 6438331"/>
                <a:gd name="connsiteY955" fmla="*/ 4700126 h 6439596"/>
                <a:gd name="connsiteX956" fmla="*/ 5957411 w 6438331"/>
                <a:gd name="connsiteY956" fmla="*/ 4668598 h 6439596"/>
                <a:gd name="connsiteX957" fmla="*/ 5974080 w 6438331"/>
                <a:gd name="connsiteY957" fmla="*/ 4637071 h 6439596"/>
                <a:gd name="connsiteX958" fmla="*/ 5978271 w 6438331"/>
                <a:gd name="connsiteY958" fmla="*/ 4629165 h 6439596"/>
                <a:gd name="connsiteX959" fmla="*/ 5982272 w 6438331"/>
                <a:gd name="connsiteY959" fmla="*/ 4621164 h 6439596"/>
                <a:gd name="connsiteX960" fmla="*/ 5990177 w 6438331"/>
                <a:gd name="connsiteY960" fmla="*/ 4605162 h 6439596"/>
                <a:gd name="connsiteX961" fmla="*/ 5847969 w 6438331"/>
                <a:gd name="connsiteY961" fmla="*/ 4533915 h 6439596"/>
                <a:gd name="connsiteX962" fmla="*/ 5714143 w 6438331"/>
                <a:gd name="connsiteY962" fmla="*/ 4772421 h 6439596"/>
                <a:gd name="connsiteX963" fmla="*/ 5817965 w 6438331"/>
                <a:gd name="connsiteY963" fmla="*/ 4837191 h 6439596"/>
                <a:gd name="connsiteX964" fmla="*/ 5794534 w 6438331"/>
                <a:gd name="connsiteY964" fmla="*/ 4874434 h 6439596"/>
                <a:gd name="connsiteX965" fmla="*/ 5769007 w 6438331"/>
                <a:gd name="connsiteY965" fmla="*/ 4913200 h 6439596"/>
                <a:gd name="connsiteX966" fmla="*/ 5667185 w 6438331"/>
                <a:gd name="connsiteY966" fmla="*/ 4845382 h 6439596"/>
                <a:gd name="connsiteX967" fmla="*/ 5653564 w 6438331"/>
                <a:gd name="connsiteY967" fmla="*/ 4865861 h 6439596"/>
                <a:gd name="connsiteX968" fmla="*/ 5639562 w 6438331"/>
                <a:gd name="connsiteY968" fmla="*/ 4886054 h 6439596"/>
                <a:gd name="connsiteX969" fmla="*/ 5625561 w 6438331"/>
                <a:gd name="connsiteY969" fmla="*/ 4906343 h 6439596"/>
                <a:gd name="connsiteX970" fmla="*/ 5611368 w 6438331"/>
                <a:gd name="connsiteY970" fmla="*/ 4926440 h 6439596"/>
                <a:gd name="connsiteX971" fmla="*/ 5582317 w 6438331"/>
                <a:gd name="connsiteY971" fmla="*/ 4966255 h 6439596"/>
                <a:gd name="connsiteX972" fmla="*/ 5575078 w 6438331"/>
                <a:gd name="connsiteY972" fmla="*/ 4976161 h 6439596"/>
                <a:gd name="connsiteX973" fmla="*/ 5567649 w 6438331"/>
                <a:gd name="connsiteY973" fmla="*/ 4985972 h 6439596"/>
                <a:gd name="connsiteX974" fmla="*/ 5552694 w 6438331"/>
                <a:gd name="connsiteY974" fmla="*/ 5005498 h 6439596"/>
                <a:gd name="connsiteX975" fmla="*/ 5537740 w 6438331"/>
                <a:gd name="connsiteY975" fmla="*/ 5025024 h 6439596"/>
                <a:gd name="connsiteX976" fmla="*/ 5530215 w 6438331"/>
                <a:gd name="connsiteY976" fmla="*/ 5034739 h 6439596"/>
                <a:gd name="connsiteX977" fmla="*/ 5522500 w 6438331"/>
                <a:gd name="connsiteY977" fmla="*/ 5044360 h 6439596"/>
                <a:gd name="connsiteX978" fmla="*/ 5491639 w 6438331"/>
                <a:gd name="connsiteY978" fmla="*/ 5082745 h 6439596"/>
                <a:gd name="connsiteX979" fmla="*/ 5475827 w 6438331"/>
                <a:gd name="connsiteY979" fmla="*/ 5101701 h 6439596"/>
                <a:gd name="connsiteX980" fmla="*/ 5459921 w 6438331"/>
                <a:gd name="connsiteY980" fmla="*/ 5120464 h 6439596"/>
                <a:gd name="connsiteX981" fmla="*/ 5444014 w 6438331"/>
                <a:gd name="connsiteY981" fmla="*/ 5139324 h 6439596"/>
                <a:gd name="connsiteX982" fmla="*/ 5427726 w 6438331"/>
                <a:gd name="connsiteY982" fmla="*/ 5157802 h 6439596"/>
                <a:gd name="connsiteX983" fmla="*/ 5611559 w 6438331"/>
                <a:gd name="connsiteY983" fmla="*/ 5319251 h 6439596"/>
                <a:gd name="connsiteX984" fmla="*/ 5611559 w 6438331"/>
                <a:gd name="connsiteY984" fmla="*/ 5319251 h 6439596"/>
                <a:gd name="connsiteX985" fmla="*/ 5367052 w 6438331"/>
                <a:gd name="connsiteY985" fmla="*/ 5568806 h 6439596"/>
                <a:gd name="connsiteX986" fmla="*/ 5226748 w 6438331"/>
                <a:gd name="connsiteY986" fmla="*/ 5415359 h 6439596"/>
                <a:gd name="connsiteX987" fmla="*/ 5264182 w 6438331"/>
                <a:gd name="connsiteY987" fmla="*/ 5380497 h 6439596"/>
                <a:gd name="connsiteX988" fmla="*/ 5273517 w 6438331"/>
                <a:gd name="connsiteY988" fmla="*/ 5371734 h 6439596"/>
                <a:gd name="connsiteX989" fmla="*/ 5282661 w 6438331"/>
                <a:gd name="connsiteY989" fmla="*/ 5362781 h 6439596"/>
                <a:gd name="connsiteX990" fmla="*/ 5300949 w 6438331"/>
                <a:gd name="connsiteY990" fmla="*/ 5344873 h 6439596"/>
                <a:gd name="connsiteX991" fmla="*/ 5319236 w 6438331"/>
                <a:gd name="connsiteY991" fmla="*/ 5326966 h 6439596"/>
                <a:gd name="connsiteX992" fmla="*/ 5337239 w 6438331"/>
                <a:gd name="connsiteY992" fmla="*/ 5308774 h 6439596"/>
                <a:gd name="connsiteX993" fmla="*/ 5373053 w 6438331"/>
                <a:gd name="connsiteY993" fmla="*/ 5272102 h 6439596"/>
                <a:gd name="connsiteX994" fmla="*/ 5435061 w 6438331"/>
                <a:gd name="connsiteY994" fmla="*/ 5331157 h 6439596"/>
                <a:gd name="connsiteX995" fmla="*/ 5398771 w 6438331"/>
                <a:gd name="connsiteY995" fmla="*/ 5368305 h 6439596"/>
                <a:gd name="connsiteX996" fmla="*/ 5380577 w 6438331"/>
                <a:gd name="connsiteY996" fmla="*/ 5386784 h 6439596"/>
                <a:gd name="connsiteX997" fmla="*/ 5362004 w 6438331"/>
                <a:gd name="connsiteY997" fmla="*/ 5404881 h 6439596"/>
                <a:gd name="connsiteX998" fmla="*/ 5387721 w 6438331"/>
                <a:gd name="connsiteY998" fmla="*/ 5431075 h 6439596"/>
                <a:gd name="connsiteX999" fmla="*/ 5413153 w 6438331"/>
                <a:gd name="connsiteY999" fmla="*/ 5406119 h 6439596"/>
                <a:gd name="connsiteX1000" fmla="*/ 5438108 w 6438331"/>
                <a:gd name="connsiteY1000" fmla="*/ 5380592 h 6439596"/>
                <a:gd name="connsiteX1001" fmla="*/ 5462969 w 6438331"/>
                <a:gd name="connsiteY1001" fmla="*/ 5355065 h 6439596"/>
                <a:gd name="connsiteX1002" fmla="*/ 5487258 w 6438331"/>
                <a:gd name="connsiteY1002" fmla="*/ 5328967 h 6439596"/>
                <a:gd name="connsiteX1003" fmla="*/ 5370862 w 6438331"/>
                <a:gd name="connsiteY1003" fmla="*/ 5220668 h 6439596"/>
                <a:gd name="connsiteX1004" fmla="*/ 5175409 w 6438331"/>
                <a:gd name="connsiteY1004" fmla="*/ 5412120 h 6439596"/>
                <a:gd name="connsiteX1005" fmla="*/ 5256848 w 6438331"/>
                <a:gd name="connsiteY1005" fmla="*/ 5503370 h 6439596"/>
                <a:gd name="connsiteX1006" fmla="*/ 5223986 w 6438331"/>
                <a:gd name="connsiteY1006" fmla="*/ 5532611 h 6439596"/>
                <a:gd name="connsiteX1007" fmla="*/ 5188554 w 6438331"/>
                <a:gd name="connsiteY1007" fmla="*/ 5562615 h 6439596"/>
                <a:gd name="connsiteX1008" fmla="*/ 5109782 w 6438331"/>
                <a:gd name="connsiteY1008" fmla="*/ 5468984 h 6439596"/>
                <a:gd name="connsiteX1009" fmla="*/ 5091017 w 6438331"/>
                <a:gd name="connsiteY1009" fmla="*/ 5484891 h 6439596"/>
                <a:gd name="connsiteX1010" fmla="*/ 5071872 w 6438331"/>
                <a:gd name="connsiteY1010" fmla="*/ 5500417 h 6439596"/>
                <a:gd name="connsiteX1011" fmla="*/ 5033486 w 6438331"/>
                <a:gd name="connsiteY1011" fmla="*/ 5531278 h 6439596"/>
                <a:gd name="connsiteX1012" fmla="*/ 4994339 w 6438331"/>
                <a:gd name="connsiteY1012" fmla="*/ 5561282 h 6439596"/>
                <a:gd name="connsiteX1013" fmla="*/ 4974717 w 6438331"/>
                <a:gd name="connsiteY1013" fmla="*/ 5576236 h 6439596"/>
                <a:gd name="connsiteX1014" fmla="*/ 4954810 w 6438331"/>
                <a:gd name="connsiteY1014" fmla="*/ 5590714 h 6439596"/>
                <a:gd name="connsiteX1015" fmla="*/ 4792123 w 6438331"/>
                <a:gd name="connsiteY1015" fmla="*/ 5701870 h 6439596"/>
                <a:gd name="connsiteX1016" fmla="*/ 4923282 w 6438331"/>
                <a:gd name="connsiteY1016" fmla="*/ 5908372 h 6439596"/>
                <a:gd name="connsiteX1017" fmla="*/ 4923282 w 6438331"/>
                <a:gd name="connsiteY1017" fmla="*/ 5908372 h 6439596"/>
                <a:gd name="connsiteX1018" fmla="*/ 4618482 w 6438331"/>
                <a:gd name="connsiteY1018" fmla="*/ 6079156 h 6439596"/>
                <a:gd name="connsiteX1019" fmla="*/ 4526947 w 6438331"/>
                <a:gd name="connsiteY1019" fmla="*/ 5892466 h 6439596"/>
                <a:gd name="connsiteX1020" fmla="*/ 4572762 w 6438331"/>
                <a:gd name="connsiteY1020" fmla="*/ 5869701 h 6439596"/>
                <a:gd name="connsiteX1021" fmla="*/ 4618006 w 6438331"/>
                <a:gd name="connsiteY1021" fmla="*/ 5845793 h 6439596"/>
                <a:gd name="connsiteX1022" fmla="*/ 4640580 w 6438331"/>
                <a:gd name="connsiteY1022" fmla="*/ 5833792 h 6439596"/>
                <a:gd name="connsiteX1023" fmla="*/ 4662964 w 6438331"/>
                <a:gd name="connsiteY1023" fmla="*/ 5821314 h 6439596"/>
                <a:gd name="connsiteX1024" fmla="*/ 4685348 w 6438331"/>
                <a:gd name="connsiteY1024" fmla="*/ 5808836 h 6439596"/>
                <a:gd name="connsiteX1025" fmla="*/ 4707636 w 6438331"/>
                <a:gd name="connsiteY1025" fmla="*/ 5796168 h 6439596"/>
                <a:gd name="connsiteX1026" fmla="*/ 4750498 w 6438331"/>
                <a:gd name="connsiteY1026" fmla="*/ 5870272 h 6439596"/>
                <a:gd name="connsiteX1027" fmla="*/ 4727924 w 6438331"/>
                <a:gd name="connsiteY1027" fmla="*/ 5883131 h 6439596"/>
                <a:gd name="connsiteX1028" fmla="*/ 4705255 w 6438331"/>
                <a:gd name="connsiteY1028" fmla="*/ 5895800 h 6439596"/>
                <a:gd name="connsiteX1029" fmla="*/ 4682586 w 6438331"/>
                <a:gd name="connsiteY1029" fmla="*/ 5908468 h 6439596"/>
                <a:gd name="connsiteX1030" fmla="*/ 4659726 w 6438331"/>
                <a:gd name="connsiteY1030" fmla="*/ 5920660 h 6439596"/>
                <a:gd name="connsiteX1031" fmla="*/ 4677061 w 6438331"/>
                <a:gd name="connsiteY1031" fmla="*/ 5953044 h 6439596"/>
                <a:gd name="connsiteX1032" fmla="*/ 4692872 w 6438331"/>
                <a:gd name="connsiteY1032" fmla="*/ 5944758 h 6439596"/>
                <a:gd name="connsiteX1033" fmla="*/ 4708493 w 6438331"/>
                <a:gd name="connsiteY1033" fmla="*/ 5936090 h 6439596"/>
                <a:gd name="connsiteX1034" fmla="*/ 4739640 w 6438331"/>
                <a:gd name="connsiteY1034" fmla="*/ 5918659 h 6439596"/>
                <a:gd name="connsiteX1035" fmla="*/ 4801362 w 6438331"/>
                <a:gd name="connsiteY1035" fmla="*/ 5882845 h 6439596"/>
                <a:gd name="connsiteX1036" fmla="*/ 4719638 w 6438331"/>
                <a:gd name="connsiteY1036" fmla="*/ 5746733 h 6439596"/>
                <a:gd name="connsiteX1037" fmla="*/ 4478369 w 6438331"/>
                <a:gd name="connsiteY1037" fmla="*/ 5875511 h 6439596"/>
                <a:gd name="connsiteX1038" fmla="*/ 4530852 w 6438331"/>
                <a:gd name="connsiteY1038" fmla="*/ 5986001 h 6439596"/>
                <a:gd name="connsiteX1039" fmla="*/ 4491038 w 6438331"/>
                <a:gd name="connsiteY1039" fmla="*/ 6004575 h 6439596"/>
                <a:gd name="connsiteX1040" fmla="*/ 4448651 w 6438331"/>
                <a:gd name="connsiteY1040" fmla="*/ 6023530 h 6439596"/>
                <a:gd name="connsiteX1041" fmla="*/ 4399502 w 6438331"/>
                <a:gd name="connsiteY1041" fmla="*/ 5911516 h 6439596"/>
                <a:gd name="connsiteX1042" fmla="*/ 4376928 w 6438331"/>
                <a:gd name="connsiteY1042" fmla="*/ 5921422 h 6439596"/>
                <a:gd name="connsiteX1043" fmla="*/ 4354259 w 6438331"/>
                <a:gd name="connsiteY1043" fmla="*/ 5931042 h 6439596"/>
                <a:gd name="connsiteX1044" fmla="*/ 4308634 w 6438331"/>
                <a:gd name="connsiteY1044" fmla="*/ 5949711 h 6439596"/>
                <a:gd name="connsiteX1045" fmla="*/ 4297204 w 6438331"/>
                <a:gd name="connsiteY1045" fmla="*/ 5954378 h 6439596"/>
                <a:gd name="connsiteX1046" fmla="*/ 4285679 w 6438331"/>
                <a:gd name="connsiteY1046" fmla="*/ 5958760 h 6439596"/>
                <a:gd name="connsiteX1047" fmla="*/ 4262628 w 6438331"/>
                <a:gd name="connsiteY1047" fmla="*/ 5967523 h 6439596"/>
                <a:gd name="connsiteX1048" fmla="*/ 4239578 w 6438331"/>
                <a:gd name="connsiteY1048" fmla="*/ 5976286 h 6439596"/>
                <a:gd name="connsiteX1049" fmla="*/ 4228052 w 6438331"/>
                <a:gd name="connsiteY1049" fmla="*/ 5980667 h 6439596"/>
                <a:gd name="connsiteX1050" fmla="*/ 4216432 w 6438331"/>
                <a:gd name="connsiteY1050" fmla="*/ 5984763 h 6439596"/>
                <a:gd name="connsiteX1051" fmla="*/ 4169950 w 6438331"/>
                <a:gd name="connsiteY1051" fmla="*/ 6001146 h 6439596"/>
                <a:gd name="connsiteX1052" fmla="*/ 4146614 w 6438331"/>
                <a:gd name="connsiteY1052" fmla="*/ 6008957 h 6439596"/>
                <a:gd name="connsiteX1053" fmla="*/ 4123182 w 6438331"/>
                <a:gd name="connsiteY1053" fmla="*/ 6016577 h 6439596"/>
                <a:gd name="connsiteX1054" fmla="*/ 4028980 w 6438331"/>
                <a:gd name="connsiteY1054" fmla="*/ 6045437 h 6439596"/>
                <a:gd name="connsiteX1055" fmla="*/ 4096226 w 6438331"/>
                <a:gd name="connsiteY1055" fmla="*/ 6280609 h 6439596"/>
                <a:gd name="connsiteX1056" fmla="*/ 4096226 w 6438331"/>
                <a:gd name="connsiteY1056" fmla="*/ 6280609 h 6439596"/>
                <a:gd name="connsiteX1057" fmla="*/ 3755422 w 6438331"/>
                <a:gd name="connsiteY1057" fmla="*/ 6357857 h 6439596"/>
                <a:gd name="connsiteX1058" fmla="*/ 3720656 w 6438331"/>
                <a:gd name="connsiteY1058" fmla="*/ 6152879 h 6439596"/>
                <a:gd name="connsiteX1059" fmla="*/ 3745897 w 6438331"/>
                <a:gd name="connsiteY1059" fmla="*/ 6148688 h 6439596"/>
                <a:gd name="connsiteX1060" fmla="*/ 3771043 w 6438331"/>
                <a:gd name="connsiteY1060" fmla="*/ 6143831 h 6439596"/>
                <a:gd name="connsiteX1061" fmla="*/ 3821335 w 6438331"/>
                <a:gd name="connsiteY1061" fmla="*/ 6134115 h 6439596"/>
                <a:gd name="connsiteX1062" fmla="*/ 3871341 w 6438331"/>
                <a:gd name="connsiteY1062" fmla="*/ 6123257 h 6439596"/>
                <a:gd name="connsiteX1063" fmla="*/ 3896297 w 6438331"/>
                <a:gd name="connsiteY1063" fmla="*/ 6117732 h 6439596"/>
                <a:gd name="connsiteX1064" fmla="*/ 3921157 w 6438331"/>
                <a:gd name="connsiteY1064" fmla="*/ 6111636 h 6439596"/>
                <a:gd name="connsiteX1065" fmla="*/ 3941255 w 6438331"/>
                <a:gd name="connsiteY1065" fmla="*/ 6194884 h 6439596"/>
                <a:gd name="connsiteX1066" fmla="*/ 3916013 w 6438331"/>
                <a:gd name="connsiteY1066" fmla="*/ 6201076 h 6439596"/>
                <a:gd name="connsiteX1067" fmla="*/ 3890677 w 6438331"/>
                <a:gd name="connsiteY1067" fmla="*/ 6206695 h 6439596"/>
                <a:gd name="connsiteX1068" fmla="*/ 3840004 w 6438331"/>
                <a:gd name="connsiteY1068" fmla="*/ 6217745 h 6439596"/>
                <a:gd name="connsiteX1069" fmla="*/ 3847433 w 6438331"/>
                <a:gd name="connsiteY1069" fmla="*/ 6253653 h 6439596"/>
                <a:gd name="connsiteX1070" fmla="*/ 3917156 w 6438331"/>
                <a:gd name="connsiteY1070" fmla="*/ 6238509 h 6439596"/>
                <a:gd name="connsiteX1071" fmla="*/ 3986498 w 6438331"/>
                <a:gd name="connsiteY1071" fmla="*/ 6221650 h 6439596"/>
                <a:gd name="connsiteX1072" fmla="*/ 3947256 w 6438331"/>
                <a:gd name="connsiteY1072" fmla="*/ 6067535 h 6439596"/>
                <a:gd name="connsiteX1073" fmla="*/ 3679412 w 6438331"/>
                <a:gd name="connsiteY1073" fmla="*/ 6122495 h 6439596"/>
                <a:gd name="connsiteX1074" fmla="*/ 3698367 w 6438331"/>
                <a:gd name="connsiteY1074" fmla="*/ 6243367 h 6439596"/>
                <a:gd name="connsiteX1075" fmla="*/ 3654838 w 6438331"/>
                <a:gd name="connsiteY1075" fmla="*/ 6249748 h 6439596"/>
                <a:gd name="connsiteX1076" fmla="*/ 3608832 w 6438331"/>
                <a:gd name="connsiteY1076" fmla="*/ 6256225 h 6439596"/>
                <a:gd name="connsiteX1077" fmla="*/ 3593497 w 6438331"/>
                <a:gd name="connsiteY1077" fmla="*/ 6134686 h 6439596"/>
                <a:gd name="connsiteX1078" fmla="*/ 3544538 w 6438331"/>
                <a:gd name="connsiteY1078" fmla="*/ 6140306 h 6439596"/>
                <a:gd name="connsiteX1079" fmla="*/ 3520059 w 6438331"/>
                <a:gd name="connsiteY1079" fmla="*/ 6143068 h 6439596"/>
                <a:gd name="connsiteX1080" fmla="*/ 3495485 w 6438331"/>
                <a:gd name="connsiteY1080" fmla="*/ 6145259 h 6439596"/>
                <a:gd name="connsiteX1081" fmla="*/ 3446431 w 6438331"/>
                <a:gd name="connsiteY1081" fmla="*/ 6149641 h 6439596"/>
                <a:gd name="connsiteX1082" fmla="*/ 3397282 w 6438331"/>
                <a:gd name="connsiteY1082" fmla="*/ 6152784 h 6439596"/>
                <a:gd name="connsiteX1083" fmla="*/ 3372707 w 6438331"/>
                <a:gd name="connsiteY1083" fmla="*/ 6154308 h 6439596"/>
                <a:gd name="connsiteX1084" fmla="*/ 3348038 w 6438331"/>
                <a:gd name="connsiteY1084" fmla="*/ 6155261 h 6439596"/>
                <a:gd name="connsiteX1085" fmla="*/ 3298793 w 6438331"/>
                <a:gd name="connsiteY1085" fmla="*/ 6157166 h 6439596"/>
                <a:gd name="connsiteX1086" fmla="*/ 3249454 w 6438331"/>
                <a:gd name="connsiteY1086" fmla="*/ 6157832 h 6439596"/>
                <a:gd name="connsiteX1087" fmla="*/ 3224784 w 6438331"/>
                <a:gd name="connsiteY1087" fmla="*/ 6158118 h 6439596"/>
                <a:gd name="connsiteX1088" fmla="*/ 3200114 w 6438331"/>
                <a:gd name="connsiteY1088" fmla="*/ 6157927 h 6439596"/>
                <a:gd name="connsiteX1089" fmla="*/ 3198590 w 6438331"/>
                <a:gd name="connsiteY1089" fmla="*/ 6402529 h 6439596"/>
                <a:gd name="connsiteX1090" fmla="*/ 3198590 w 6438331"/>
                <a:gd name="connsiteY1090" fmla="*/ 6402529 h 6439596"/>
                <a:gd name="connsiteX1091" fmla="*/ 2849975 w 6438331"/>
                <a:gd name="connsiteY1091" fmla="*/ 6381384 h 6439596"/>
                <a:gd name="connsiteX1092" fmla="*/ 2873883 w 6438331"/>
                <a:gd name="connsiteY1092" fmla="*/ 6174787 h 6439596"/>
                <a:gd name="connsiteX1093" fmla="*/ 3078004 w 6438331"/>
                <a:gd name="connsiteY1093" fmla="*/ 6191456 h 6439596"/>
                <a:gd name="connsiteX1094" fmla="*/ 3074003 w 6438331"/>
                <a:gd name="connsiteY1094" fmla="*/ 6276990 h 6439596"/>
                <a:gd name="connsiteX1095" fmla="*/ 3061049 w 6438331"/>
                <a:gd name="connsiteY1095" fmla="*/ 6276514 h 6439596"/>
                <a:gd name="connsiteX1096" fmla="*/ 3048095 w 6438331"/>
                <a:gd name="connsiteY1096" fmla="*/ 6275657 h 6439596"/>
                <a:gd name="connsiteX1097" fmla="*/ 3022187 w 6438331"/>
                <a:gd name="connsiteY1097" fmla="*/ 6274037 h 6439596"/>
                <a:gd name="connsiteX1098" fmla="*/ 2996279 w 6438331"/>
                <a:gd name="connsiteY1098" fmla="*/ 6272418 h 6439596"/>
                <a:gd name="connsiteX1099" fmla="*/ 2983325 w 6438331"/>
                <a:gd name="connsiteY1099" fmla="*/ 6271561 h 6439596"/>
                <a:gd name="connsiteX1100" fmla="*/ 2970371 w 6438331"/>
                <a:gd name="connsiteY1100" fmla="*/ 6270418 h 6439596"/>
                <a:gd name="connsiteX1101" fmla="*/ 2967419 w 6438331"/>
                <a:gd name="connsiteY1101" fmla="*/ 6306994 h 6439596"/>
                <a:gd name="connsiteX1102" fmla="*/ 3109817 w 6438331"/>
                <a:gd name="connsiteY1102" fmla="*/ 6315090 h 6439596"/>
                <a:gd name="connsiteX1103" fmla="*/ 3115342 w 6438331"/>
                <a:gd name="connsiteY1103" fmla="*/ 6156308 h 6439596"/>
                <a:gd name="connsiteX1104" fmla="*/ 2842546 w 6438331"/>
                <a:gd name="connsiteY1104" fmla="*/ 6134401 h 6439596"/>
                <a:gd name="connsiteX1105" fmla="*/ 2827020 w 6438331"/>
                <a:gd name="connsiteY1105" fmla="*/ 6255749 h 6439596"/>
                <a:gd name="connsiteX1106" fmla="*/ 2783491 w 6438331"/>
                <a:gd name="connsiteY1106" fmla="*/ 6249653 h 6439596"/>
                <a:gd name="connsiteX1107" fmla="*/ 2737581 w 6438331"/>
                <a:gd name="connsiteY1107" fmla="*/ 6242795 h 6439596"/>
                <a:gd name="connsiteX1108" fmla="*/ 2756726 w 6438331"/>
                <a:gd name="connsiteY1108" fmla="*/ 6121923 h 6439596"/>
                <a:gd name="connsiteX1109" fmla="*/ 2708148 w 6438331"/>
                <a:gd name="connsiteY1109" fmla="*/ 6113827 h 6439596"/>
                <a:gd name="connsiteX1110" fmla="*/ 2683955 w 6438331"/>
                <a:gd name="connsiteY1110" fmla="*/ 6109445 h 6439596"/>
                <a:gd name="connsiteX1111" fmla="*/ 2659761 w 6438331"/>
                <a:gd name="connsiteY1111" fmla="*/ 6104778 h 6439596"/>
                <a:gd name="connsiteX1112" fmla="*/ 2563368 w 6438331"/>
                <a:gd name="connsiteY1112" fmla="*/ 6084680 h 6439596"/>
                <a:gd name="connsiteX1113" fmla="*/ 2372963 w 6438331"/>
                <a:gd name="connsiteY1113" fmla="*/ 6034293 h 6439596"/>
                <a:gd name="connsiteX1114" fmla="*/ 2302574 w 6438331"/>
                <a:gd name="connsiteY1114" fmla="*/ 6268608 h 6439596"/>
                <a:gd name="connsiteX1115" fmla="*/ 2302574 w 6438331"/>
                <a:gd name="connsiteY1115" fmla="*/ 6268608 h 6439596"/>
                <a:gd name="connsiteX1116" fmla="*/ 1973866 w 6438331"/>
                <a:gd name="connsiteY1116" fmla="*/ 6149927 h 6439596"/>
                <a:gd name="connsiteX1117" fmla="*/ 2055305 w 6438331"/>
                <a:gd name="connsiteY1117" fmla="*/ 5958569 h 6439596"/>
                <a:gd name="connsiteX1118" fmla="*/ 2078927 w 6438331"/>
                <a:gd name="connsiteY1118" fmla="*/ 5968380 h 6439596"/>
                <a:gd name="connsiteX1119" fmla="*/ 2102644 w 6438331"/>
                <a:gd name="connsiteY1119" fmla="*/ 5978095 h 6439596"/>
                <a:gd name="connsiteX1120" fmla="*/ 2126361 w 6438331"/>
                <a:gd name="connsiteY1120" fmla="*/ 5987811 h 6439596"/>
                <a:gd name="connsiteX1121" fmla="*/ 2150269 w 6438331"/>
                <a:gd name="connsiteY1121" fmla="*/ 5996955 h 6439596"/>
                <a:gd name="connsiteX1122" fmla="*/ 2198084 w 6438331"/>
                <a:gd name="connsiteY1122" fmla="*/ 6015148 h 6439596"/>
                <a:gd name="connsiteX1123" fmla="*/ 2246376 w 6438331"/>
                <a:gd name="connsiteY1123" fmla="*/ 6032102 h 6439596"/>
                <a:gd name="connsiteX1124" fmla="*/ 2218373 w 6438331"/>
                <a:gd name="connsiteY1124" fmla="*/ 6113065 h 6439596"/>
                <a:gd name="connsiteX1125" fmla="*/ 2169414 w 6438331"/>
                <a:gd name="connsiteY1125" fmla="*/ 6095825 h 6439596"/>
                <a:gd name="connsiteX1126" fmla="*/ 2120932 w 6438331"/>
                <a:gd name="connsiteY1126" fmla="*/ 6077441 h 6439596"/>
                <a:gd name="connsiteX1127" fmla="*/ 2107787 w 6438331"/>
                <a:gd name="connsiteY1127" fmla="*/ 6111731 h 6439596"/>
                <a:gd name="connsiteX1128" fmla="*/ 2174653 w 6438331"/>
                <a:gd name="connsiteY1128" fmla="*/ 6136591 h 6439596"/>
                <a:gd name="connsiteX1129" fmla="*/ 2208276 w 6438331"/>
                <a:gd name="connsiteY1129" fmla="*/ 6148402 h 6439596"/>
                <a:gd name="connsiteX1130" fmla="*/ 2225135 w 6438331"/>
                <a:gd name="connsiteY1130" fmla="*/ 6154308 h 6439596"/>
                <a:gd name="connsiteX1131" fmla="*/ 2242090 w 6438331"/>
                <a:gd name="connsiteY1131" fmla="*/ 6159832 h 6439596"/>
                <a:gd name="connsiteX1132" fmla="*/ 2292191 w 6438331"/>
                <a:gd name="connsiteY1132" fmla="*/ 6008957 h 6439596"/>
                <a:gd name="connsiteX1133" fmla="*/ 2037017 w 6438331"/>
                <a:gd name="connsiteY1133" fmla="*/ 5910659 h 6439596"/>
                <a:gd name="connsiteX1134" fmla="*/ 1987772 w 6438331"/>
                <a:gd name="connsiteY1134" fmla="*/ 6022577 h 6439596"/>
                <a:gd name="connsiteX1135" fmla="*/ 1947577 w 6438331"/>
                <a:gd name="connsiteY1135" fmla="*/ 6004670 h 6439596"/>
                <a:gd name="connsiteX1136" fmla="*/ 1905476 w 6438331"/>
                <a:gd name="connsiteY1136" fmla="*/ 5985049 h 6439596"/>
                <a:gd name="connsiteX1137" fmla="*/ 1958054 w 6438331"/>
                <a:gd name="connsiteY1137" fmla="*/ 5874559 h 6439596"/>
                <a:gd name="connsiteX1138" fmla="*/ 1783175 w 6438331"/>
                <a:gd name="connsiteY1138" fmla="*/ 5783881 h 6439596"/>
                <a:gd name="connsiteX1139" fmla="*/ 1761649 w 6438331"/>
                <a:gd name="connsiteY1139" fmla="*/ 5771879 h 6439596"/>
                <a:gd name="connsiteX1140" fmla="*/ 1740408 w 6438331"/>
                <a:gd name="connsiteY1140" fmla="*/ 5759497 h 6439596"/>
                <a:gd name="connsiteX1141" fmla="*/ 1698022 w 6438331"/>
                <a:gd name="connsiteY1141" fmla="*/ 5734446 h 6439596"/>
                <a:gd name="connsiteX1142" fmla="*/ 1656207 w 6438331"/>
                <a:gd name="connsiteY1142" fmla="*/ 5708443 h 6439596"/>
                <a:gd name="connsiteX1143" fmla="*/ 1635347 w 6438331"/>
                <a:gd name="connsiteY1143" fmla="*/ 5695393 h 6439596"/>
                <a:gd name="connsiteX1144" fmla="*/ 1614773 w 6438331"/>
                <a:gd name="connsiteY1144" fmla="*/ 5681868 h 6439596"/>
                <a:gd name="connsiteX1145" fmla="*/ 1480947 w 6438331"/>
                <a:gd name="connsiteY1145" fmla="*/ 5886656 h 6439596"/>
                <a:gd name="connsiteX1146" fmla="*/ 1480947 w 6438331"/>
                <a:gd name="connsiteY1146" fmla="*/ 5886656 h 6439596"/>
                <a:gd name="connsiteX1147" fmla="*/ 1199293 w 6438331"/>
                <a:gd name="connsiteY1147" fmla="*/ 5679963 h 6439596"/>
                <a:gd name="connsiteX1148" fmla="*/ 1331309 w 6438331"/>
                <a:gd name="connsiteY1148" fmla="*/ 5519372 h 6439596"/>
                <a:gd name="connsiteX1149" fmla="*/ 1371219 w 6438331"/>
                <a:gd name="connsiteY1149" fmla="*/ 5551471 h 6439596"/>
                <a:gd name="connsiteX1150" fmla="*/ 1381220 w 6438331"/>
                <a:gd name="connsiteY1150" fmla="*/ 5559472 h 6439596"/>
                <a:gd name="connsiteX1151" fmla="*/ 1391317 w 6438331"/>
                <a:gd name="connsiteY1151" fmla="*/ 5567282 h 6439596"/>
                <a:gd name="connsiteX1152" fmla="*/ 1411605 w 6438331"/>
                <a:gd name="connsiteY1152" fmla="*/ 5582903 h 6439596"/>
                <a:gd name="connsiteX1153" fmla="*/ 1493806 w 6438331"/>
                <a:gd name="connsiteY1153" fmla="*/ 5643959 h 6439596"/>
                <a:gd name="connsiteX1154" fmla="*/ 1444085 w 6438331"/>
                <a:gd name="connsiteY1154" fmla="*/ 5713682 h 6439596"/>
                <a:gd name="connsiteX1155" fmla="*/ 1360742 w 6438331"/>
                <a:gd name="connsiteY1155" fmla="*/ 5651864 h 6439596"/>
                <a:gd name="connsiteX1156" fmla="*/ 1338453 w 6438331"/>
                <a:gd name="connsiteY1156" fmla="*/ 5681011 h 6439596"/>
                <a:gd name="connsiteX1157" fmla="*/ 1366742 w 6438331"/>
                <a:gd name="connsiteY1157" fmla="*/ 5702728 h 6439596"/>
                <a:gd name="connsiteX1158" fmla="*/ 1395603 w 6438331"/>
                <a:gd name="connsiteY1158" fmla="*/ 5723778 h 6439596"/>
                <a:gd name="connsiteX1159" fmla="*/ 1424464 w 6438331"/>
                <a:gd name="connsiteY1159" fmla="*/ 5744828 h 6439596"/>
                <a:gd name="connsiteX1160" fmla="*/ 1453706 w 6438331"/>
                <a:gd name="connsiteY1160" fmla="*/ 5765212 h 6439596"/>
                <a:gd name="connsiteX1161" fmla="*/ 1544479 w 6438331"/>
                <a:gd name="connsiteY1161" fmla="*/ 5634624 h 6439596"/>
                <a:gd name="connsiteX1162" fmla="*/ 1327309 w 6438331"/>
                <a:gd name="connsiteY1162" fmla="*/ 5468222 h 6439596"/>
                <a:gd name="connsiteX1163" fmla="*/ 1248537 w 6438331"/>
                <a:gd name="connsiteY1163" fmla="*/ 5561758 h 6439596"/>
                <a:gd name="connsiteX1164" fmla="*/ 1215009 w 6438331"/>
                <a:gd name="connsiteY1164" fmla="*/ 5533278 h 6439596"/>
                <a:gd name="connsiteX1165" fmla="*/ 1180243 w 6438331"/>
                <a:gd name="connsiteY1165" fmla="*/ 5502417 h 6439596"/>
                <a:gd name="connsiteX1166" fmla="*/ 1261777 w 6438331"/>
                <a:gd name="connsiteY1166" fmla="*/ 5411263 h 6439596"/>
                <a:gd name="connsiteX1167" fmla="*/ 1243394 w 6438331"/>
                <a:gd name="connsiteY1167" fmla="*/ 5394880 h 6439596"/>
                <a:gd name="connsiteX1168" fmla="*/ 1225391 w 6438331"/>
                <a:gd name="connsiteY1168" fmla="*/ 5378116 h 6439596"/>
                <a:gd name="connsiteX1169" fmla="*/ 1189387 w 6438331"/>
                <a:gd name="connsiteY1169" fmla="*/ 5344493 h 6439596"/>
                <a:gd name="connsiteX1170" fmla="*/ 1119378 w 6438331"/>
                <a:gd name="connsiteY1170" fmla="*/ 5275055 h 6439596"/>
                <a:gd name="connsiteX1171" fmla="*/ 1102138 w 6438331"/>
                <a:gd name="connsiteY1171" fmla="*/ 5257434 h 6439596"/>
                <a:gd name="connsiteX1172" fmla="*/ 1093565 w 6438331"/>
                <a:gd name="connsiteY1172" fmla="*/ 5248671 h 6439596"/>
                <a:gd name="connsiteX1173" fmla="*/ 1085183 w 6438331"/>
                <a:gd name="connsiteY1173" fmla="*/ 5239718 h 6439596"/>
                <a:gd name="connsiteX1174" fmla="*/ 1051655 w 6438331"/>
                <a:gd name="connsiteY1174" fmla="*/ 5203618 h 6439596"/>
                <a:gd name="connsiteX1175" fmla="*/ 1043273 w 6438331"/>
                <a:gd name="connsiteY1175" fmla="*/ 5194569 h 6439596"/>
                <a:gd name="connsiteX1176" fmla="*/ 1035082 w 6438331"/>
                <a:gd name="connsiteY1176" fmla="*/ 5185330 h 6439596"/>
                <a:gd name="connsiteX1177" fmla="*/ 1018699 w 6438331"/>
                <a:gd name="connsiteY1177" fmla="*/ 5166947 h 6439596"/>
                <a:gd name="connsiteX1178" fmla="*/ 986314 w 6438331"/>
                <a:gd name="connsiteY1178" fmla="*/ 5129799 h 6439596"/>
                <a:gd name="connsiteX1179" fmla="*/ 800481 w 6438331"/>
                <a:gd name="connsiteY1179" fmla="*/ 5288866 h 6439596"/>
                <a:gd name="connsiteX1180" fmla="*/ 800481 w 6438331"/>
                <a:gd name="connsiteY1180" fmla="*/ 5288866 h 6439596"/>
                <a:gd name="connsiteX1181" fmla="*/ 588169 w 6438331"/>
                <a:gd name="connsiteY1181" fmla="*/ 5011498 h 6439596"/>
                <a:gd name="connsiteX1182" fmla="*/ 760000 w 6438331"/>
                <a:gd name="connsiteY1182" fmla="*/ 4894341 h 6439596"/>
                <a:gd name="connsiteX1183" fmla="*/ 789146 w 6438331"/>
                <a:gd name="connsiteY1183" fmla="*/ 4936441 h 6439596"/>
                <a:gd name="connsiteX1184" fmla="*/ 804101 w 6438331"/>
                <a:gd name="connsiteY1184" fmla="*/ 4957206 h 6439596"/>
                <a:gd name="connsiteX1185" fmla="*/ 819150 w 6438331"/>
                <a:gd name="connsiteY1185" fmla="*/ 4977876 h 6439596"/>
                <a:gd name="connsiteX1186" fmla="*/ 834200 w 6438331"/>
                <a:gd name="connsiteY1186" fmla="*/ 4998545 h 6439596"/>
                <a:gd name="connsiteX1187" fmla="*/ 849725 w 6438331"/>
                <a:gd name="connsiteY1187" fmla="*/ 5018928 h 6439596"/>
                <a:gd name="connsiteX1188" fmla="*/ 880967 w 6438331"/>
                <a:gd name="connsiteY1188" fmla="*/ 5059504 h 6439596"/>
                <a:gd name="connsiteX1189" fmla="*/ 813721 w 6438331"/>
                <a:gd name="connsiteY1189" fmla="*/ 5112463 h 6439596"/>
                <a:gd name="connsiteX1190" fmla="*/ 782098 w 6438331"/>
                <a:gd name="connsiteY1190" fmla="*/ 5071316 h 6439596"/>
                <a:gd name="connsiteX1191" fmla="*/ 766286 w 6438331"/>
                <a:gd name="connsiteY1191" fmla="*/ 5050741 h 6439596"/>
                <a:gd name="connsiteX1192" fmla="*/ 750951 w 6438331"/>
                <a:gd name="connsiteY1192" fmla="*/ 5029786 h 6439596"/>
                <a:gd name="connsiteX1193" fmla="*/ 721328 w 6438331"/>
                <a:gd name="connsiteY1193" fmla="*/ 5051504 h 6439596"/>
                <a:gd name="connsiteX1194" fmla="*/ 731806 w 6438331"/>
                <a:gd name="connsiteY1194" fmla="*/ 5065886 h 6439596"/>
                <a:gd name="connsiteX1195" fmla="*/ 737045 w 6438331"/>
                <a:gd name="connsiteY1195" fmla="*/ 5073126 h 6439596"/>
                <a:gd name="connsiteX1196" fmla="*/ 742474 w 6438331"/>
                <a:gd name="connsiteY1196" fmla="*/ 5080174 h 6439596"/>
                <a:gd name="connsiteX1197" fmla="*/ 764191 w 6438331"/>
                <a:gd name="connsiteY1197" fmla="*/ 5108463 h 6439596"/>
                <a:gd name="connsiteX1198" fmla="*/ 786003 w 6438331"/>
                <a:gd name="connsiteY1198" fmla="*/ 5136657 h 6439596"/>
                <a:gd name="connsiteX1199" fmla="*/ 808387 w 6438331"/>
                <a:gd name="connsiteY1199" fmla="*/ 5164470 h 6439596"/>
                <a:gd name="connsiteX1200" fmla="*/ 932117 w 6438331"/>
                <a:gd name="connsiteY1200" fmla="*/ 5064553 h 6439596"/>
                <a:gd name="connsiteX1201" fmla="*/ 770287 w 6438331"/>
                <a:gd name="connsiteY1201" fmla="*/ 4843953 h 6439596"/>
                <a:gd name="connsiteX1202" fmla="*/ 668369 w 6438331"/>
                <a:gd name="connsiteY1202" fmla="*/ 4911677 h 6439596"/>
                <a:gd name="connsiteX1203" fmla="*/ 644176 w 6438331"/>
                <a:gd name="connsiteY1203" fmla="*/ 4874910 h 6439596"/>
                <a:gd name="connsiteX1204" fmla="*/ 619411 w 6438331"/>
                <a:gd name="connsiteY1204" fmla="*/ 4835572 h 6439596"/>
                <a:gd name="connsiteX1205" fmla="*/ 723233 w 6438331"/>
                <a:gd name="connsiteY1205" fmla="*/ 4770897 h 6439596"/>
                <a:gd name="connsiteX1206" fmla="*/ 672465 w 6438331"/>
                <a:gd name="connsiteY1206" fmla="*/ 4686506 h 6439596"/>
                <a:gd name="connsiteX1207" fmla="*/ 648367 w 6438331"/>
                <a:gd name="connsiteY1207" fmla="*/ 4643548 h 6439596"/>
                <a:gd name="connsiteX1208" fmla="*/ 636365 w 6438331"/>
                <a:gd name="connsiteY1208" fmla="*/ 4622021 h 6439596"/>
                <a:gd name="connsiteX1209" fmla="*/ 624840 w 6438331"/>
                <a:gd name="connsiteY1209" fmla="*/ 4600209 h 6439596"/>
                <a:gd name="connsiteX1210" fmla="*/ 601885 w 6438331"/>
                <a:gd name="connsiteY1210" fmla="*/ 4556680 h 6439596"/>
                <a:gd name="connsiteX1211" fmla="*/ 579977 w 6438331"/>
                <a:gd name="connsiteY1211" fmla="*/ 4512579 h 6439596"/>
                <a:gd name="connsiteX1212" fmla="*/ 569119 w 6438331"/>
                <a:gd name="connsiteY1212" fmla="*/ 4490481 h 6439596"/>
                <a:gd name="connsiteX1213" fmla="*/ 558737 w 6438331"/>
                <a:gd name="connsiteY1213" fmla="*/ 4468192 h 6439596"/>
                <a:gd name="connsiteX1214" fmla="*/ 538067 w 6438331"/>
                <a:gd name="connsiteY1214" fmla="*/ 4423520 h 6439596"/>
                <a:gd name="connsiteX1215" fmla="*/ 314897 w 6438331"/>
                <a:gd name="connsiteY1215" fmla="*/ 4523818 h 6439596"/>
                <a:gd name="connsiteX1216" fmla="*/ 314897 w 6438331"/>
                <a:gd name="connsiteY1216" fmla="*/ 4523818 h 6439596"/>
                <a:gd name="connsiteX1217" fmla="*/ 189548 w 6438331"/>
                <a:gd name="connsiteY1217" fmla="*/ 4197587 h 6439596"/>
                <a:gd name="connsiteX1218" fmla="*/ 387477 w 6438331"/>
                <a:gd name="connsiteY1218" fmla="*/ 4133770 h 6439596"/>
                <a:gd name="connsiteX1219" fmla="*/ 456914 w 6438331"/>
                <a:gd name="connsiteY1219" fmla="*/ 4326270 h 6439596"/>
                <a:gd name="connsiteX1220" fmla="*/ 377476 w 6438331"/>
                <a:gd name="connsiteY1220" fmla="*/ 4358083 h 6439596"/>
                <a:gd name="connsiteX1221" fmla="*/ 358616 w 6438331"/>
                <a:gd name="connsiteY1221" fmla="*/ 4309697 h 6439596"/>
                <a:gd name="connsiteX1222" fmla="*/ 349377 w 6438331"/>
                <a:gd name="connsiteY1222" fmla="*/ 4285408 h 6439596"/>
                <a:gd name="connsiteX1223" fmla="*/ 344805 w 6438331"/>
                <a:gd name="connsiteY1223" fmla="*/ 4273311 h 6439596"/>
                <a:gd name="connsiteX1224" fmla="*/ 340424 w 6438331"/>
                <a:gd name="connsiteY1224" fmla="*/ 4261119 h 6439596"/>
                <a:gd name="connsiteX1225" fmla="*/ 305943 w 6438331"/>
                <a:gd name="connsiteY1225" fmla="*/ 4273597 h 6439596"/>
                <a:gd name="connsiteX1226" fmla="*/ 318326 w 6438331"/>
                <a:gd name="connsiteY1226" fmla="*/ 4307030 h 6439596"/>
                <a:gd name="connsiteX1227" fmla="*/ 330994 w 6438331"/>
                <a:gd name="connsiteY1227" fmla="*/ 4340367 h 6439596"/>
                <a:gd name="connsiteX1228" fmla="*/ 337376 w 6438331"/>
                <a:gd name="connsiteY1228" fmla="*/ 4357036 h 6439596"/>
                <a:gd name="connsiteX1229" fmla="*/ 344138 w 6438331"/>
                <a:gd name="connsiteY1229" fmla="*/ 4373514 h 6439596"/>
                <a:gd name="connsiteX1230" fmla="*/ 357664 w 6438331"/>
                <a:gd name="connsiteY1230" fmla="*/ 4406566 h 6439596"/>
                <a:gd name="connsiteX1231" fmla="*/ 504539 w 6438331"/>
                <a:gd name="connsiteY1231" fmla="*/ 4345606 h 6439596"/>
                <a:gd name="connsiteX1232" fmla="*/ 411575 w 6438331"/>
                <a:gd name="connsiteY1232" fmla="*/ 4088431 h 6439596"/>
                <a:gd name="connsiteX1233" fmla="*/ 294704 w 6438331"/>
                <a:gd name="connsiteY1233" fmla="*/ 4124530 h 6439596"/>
                <a:gd name="connsiteX1234" fmla="*/ 282131 w 6438331"/>
                <a:gd name="connsiteY1234" fmla="*/ 4082335 h 6439596"/>
                <a:gd name="connsiteX1235" fmla="*/ 275463 w 6438331"/>
                <a:gd name="connsiteY1235" fmla="*/ 4060046 h 6439596"/>
                <a:gd name="connsiteX1236" fmla="*/ 269367 w 6438331"/>
                <a:gd name="connsiteY1236" fmla="*/ 4037662 h 6439596"/>
                <a:gd name="connsiteX1237" fmla="*/ 387287 w 6438331"/>
                <a:gd name="connsiteY1237" fmla="*/ 4005087 h 6439596"/>
                <a:gd name="connsiteX1238" fmla="*/ 374428 w 6438331"/>
                <a:gd name="connsiteY1238" fmla="*/ 3957557 h 6439596"/>
                <a:gd name="connsiteX1239" fmla="*/ 362712 w 6438331"/>
                <a:gd name="connsiteY1239" fmla="*/ 3909742 h 6439596"/>
                <a:gd name="connsiteX1240" fmla="*/ 356902 w 6438331"/>
                <a:gd name="connsiteY1240" fmla="*/ 3885834 h 6439596"/>
                <a:gd name="connsiteX1241" fmla="*/ 351663 w 6438331"/>
                <a:gd name="connsiteY1241" fmla="*/ 3861831 h 6439596"/>
                <a:gd name="connsiteX1242" fmla="*/ 341186 w 6438331"/>
                <a:gd name="connsiteY1242" fmla="*/ 3813730 h 6439596"/>
                <a:gd name="connsiteX1243" fmla="*/ 331851 w 6438331"/>
                <a:gd name="connsiteY1243" fmla="*/ 3765343 h 6439596"/>
                <a:gd name="connsiteX1244" fmla="*/ 327184 w 6438331"/>
                <a:gd name="connsiteY1244" fmla="*/ 3741149 h 6439596"/>
                <a:gd name="connsiteX1245" fmla="*/ 323183 w 6438331"/>
                <a:gd name="connsiteY1245" fmla="*/ 3716860 h 6439596"/>
                <a:gd name="connsiteX1246" fmla="*/ 315087 w 6438331"/>
                <a:gd name="connsiteY1246" fmla="*/ 3668283 h 6439596"/>
                <a:gd name="connsiteX1247" fmla="*/ 308229 w 6438331"/>
                <a:gd name="connsiteY1247" fmla="*/ 3619515 h 6439596"/>
                <a:gd name="connsiteX1248" fmla="*/ 65818 w 6438331"/>
                <a:gd name="connsiteY1248" fmla="*/ 3652471 h 6439596"/>
                <a:gd name="connsiteX1249" fmla="*/ 65818 w 6438331"/>
                <a:gd name="connsiteY1249" fmla="*/ 3652471 h 6439596"/>
                <a:gd name="connsiteX1250" fmla="*/ 37528 w 6438331"/>
                <a:gd name="connsiteY1250" fmla="*/ 3304332 h 6439596"/>
                <a:gd name="connsiteX1251" fmla="*/ 245078 w 6438331"/>
                <a:gd name="connsiteY1251" fmla="*/ 3298808 h 6439596"/>
                <a:gd name="connsiteX1252" fmla="*/ 246983 w 6438331"/>
                <a:gd name="connsiteY1252" fmla="*/ 3349957 h 6439596"/>
                <a:gd name="connsiteX1253" fmla="*/ 248031 w 6438331"/>
                <a:gd name="connsiteY1253" fmla="*/ 3375580 h 6439596"/>
                <a:gd name="connsiteX1254" fmla="*/ 249650 w 6438331"/>
                <a:gd name="connsiteY1254" fmla="*/ 3401107 h 6439596"/>
                <a:gd name="connsiteX1255" fmla="*/ 252984 w 6438331"/>
                <a:gd name="connsiteY1255" fmla="*/ 3452256 h 6439596"/>
                <a:gd name="connsiteX1256" fmla="*/ 257556 w 6438331"/>
                <a:gd name="connsiteY1256" fmla="*/ 3503215 h 6439596"/>
                <a:gd name="connsiteX1257" fmla="*/ 172307 w 6438331"/>
                <a:gd name="connsiteY1257" fmla="*/ 3511311 h 6439596"/>
                <a:gd name="connsiteX1258" fmla="*/ 167735 w 6438331"/>
                <a:gd name="connsiteY1258" fmla="*/ 3459590 h 6439596"/>
                <a:gd name="connsiteX1259" fmla="*/ 164306 w 6438331"/>
                <a:gd name="connsiteY1259" fmla="*/ 3407774 h 6439596"/>
                <a:gd name="connsiteX1260" fmla="*/ 127635 w 6438331"/>
                <a:gd name="connsiteY1260" fmla="*/ 3409965 h 6439596"/>
                <a:gd name="connsiteX1261" fmla="*/ 132683 w 6438331"/>
                <a:gd name="connsiteY1261" fmla="*/ 3481117 h 6439596"/>
                <a:gd name="connsiteX1262" fmla="*/ 135827 w 6438331"/>
                <a:gd name="connsiteY1262" fmla="*/ 3516645 h 6439596"/>
                <a:gd name="connsiteX1263" fmla="*/ 137446 w 6438331"/>
                <a:gd name="connsiteY1263" fmla="*/ 3534361 h 6439596"/>
                <a:gd name="connsiteX1264" fmla="*/ 139446 w 6438331"/>
                <a:gd name="connsiteY1264" fmla="*/ 3552078 h 6439596"/>
                <a:gd name="connsiteX1265" fmla="*/ 297561 w 6438331"/>
                <a:gd name="connsiteY1265" fmla="*/ 3535219 h 6439596"/>
                <a:gd name="connsiteX1266" fmla="*/ 281178 w 6438331"/>
                <a:gd name="connsiteY1266" fmla="*/ 3262042 h 6439596"/>
                <a:gd name="connsiteX1267" fmla="*/ 158877 w 6438331"/>
                <a:gd name="connsiteY1267" fmla="*/ 3263756 h 6439596"/>
                <a:gd name="connsiteX1268" fmla="*/ 158305 w 6438331"/>
                <a:gd name="connsiteY1268" fmla="*/ 3219751 h 6439596"/>
                <a:gd name="connsiteX1269" fmla="*/ 158877 w 6438331"/>
                <a:gd name="connsiteY1269" fmla="*/ 3173269 h 6439596"/>
                <a:gd name="connsiteX1270" fmla="*/ 281178 w 6438331"/>
                <a:gd name="connsiteY1270" fmla="*/ 3175078 h 6439596"/>
                <a:gd name="connsiteX1271" fmla="*/ 312991 w 6438331"/>
                <a:gd name="connsiteY1271" fmla="*/ 2782458 h 6439596"/>
                <a:gd name="connsiteX1272" fmla="*/ 71056 w 6438331"/>
                <a:gd name="connsiteY1272" fmla="*/ 2746358 h 6439596"/>
                <a:gd name="connsiteX1273" fmla="*/ 71056 w 6438331"/>
                <a:gd name="connsiteY1273" fmla="*/ 2746358 h 6439596"/>
                <a:gd name="connsiteX1274" fmla="*/ 141637 w 6438331"/>
                <a:gd name="connsiteY1274" fmla="*/ 2404125 h 6439596"/>
                <a:gd name="connsiteX1275" fmla="*/ 342710 w 6438331"/>
                <a:gd name="connsiteY1275" fmla="*/ 2457274 h 6439596"/>
                <a:gd name="connsiteX1276" fmla="*/ 336137 w 6438331"/>
                <a:gd name="connsiteY1276" fmla="*/ 2482039 h 6439596"/>
                <a:gd name="connsiteX1277" fmla="*/ 330041 w 6438331"/>
                <a:gd name="connsiteY1277" fmla="*/ 2506899 h 6439596"/>
                <a:gd name="connsiteX1278" fmla="*/ 323945 w 6438331"/>
                <a:gd name="connsiteY1278" fmla="*/ 2531760 h 6439596"/>
                <a:gd name="connsiteX1279" fmla="*/ 318135 w 6438331"/>
                <a:gd name="connsiteY1279" fmla="*/ 2556715 h 6439596"/>
                <a:gd name="connsiteX1280" fmla="*/ 307372 w 6438331"/>
                <a:gd name="connsiteY1280" fmla="*/ 2606722 h 6439596"/>
                <a:gd name="connsiteX1281" fmla="*/ 304610 w 6438331"/>
                <a:gd name="connsiteY1281" fmla="*/ 2619199 h 6439596"/>
                <a:gd name="connsiteX1282" fmla="*/ 302228 w 6438331"/>
                <a:gd name="connsiteY1282" fmla="*/ 2631772 h 6439596"/>
                <a:gd name="connsiteX1283" fmla="*/ 297370 w 6438331"/>
                <a:gd name="connsiteY1283" fmla="*/ 2656918 h 6439596"/>
                <a:gd name="connsiteX1284" fmla="*/ 213265 w 6438331"/>
                <a:gd name="connsiteY1284" fmla="*/ 2640821 h 6439596"/>
                <a:gd name="connsiteX1285" fmla="*/ 218123 w 6438331"/>
                <a:gd name="connsiteY1285" fmla="*/ 2615294 h 6439596"/>
                <a:gd name="connsiteX1286" fmla="*/ 220599 w 6438331"/>
                <a:gd name="connsiteY1286" fmla="*/ 2602531 h 6439596"/>
                <a:gd name="connsiteX1287" fmla="*/ 223361 w 6438331"/>
                <a:gd name="connsiteY1287" fmla="*/ 2589862 h 6439596"/>
                <a:gd name="connsiteX1288" fmla="*/ 234410 w 6438331"/>
                <a:gd name="connsiteY1288" fmla="*/ 2539189 h 6439596"/>
                <a:gd name="connsiteX1289" fmla="*/ 198596 w 6438331"/>
                <a:gd name="connsiteY1289" fmla="*/ 2531093 h 6439596"/>
                <a:gd name="connsiteX1290" fmla="*/ 183547 w 6438331"/>
                <a:gd name="connsiteY1290" fmla="*/ 2600816 h 6439596"/>
                <a:gd name="connsiteX1291" fmla="*/ 170117 w 6438331"/>
                <a:gd name="connsiteY1291" fmla="*/ 2670825 h 6439596"/>
                <a:gd name="connsiteX1292" fmla="*/ 326612 w 6438331"/>
                <a:gd name="connsiteY1292" fmla="*/ 2698828 h 6439596"/>
                <a:gd name="connsiteX1293" fmla="*/ 387477 w 6438331"/>
                <a:gd name="connsiteY1293" fmla="*/ 2432224 h 6439596"/>
                <a:gd name="connsiteX1294" fmla="*/ 269653 w 6438331"/>
                <a:gd name="connsiteY1294" fmla="*/ 2399553 h 6439596"/>
                <a:gd name="connsiteX1295" fmla="*/ 275463 w 6438331"/>
                <a:gd name="connsiteY1295" fmla="*/ 2378312 h 6439596"/>
                <a:gd name="connsiteX1296" fmla="*/ 281750 w 6438331"/>
                <a:gd name="connsiteY1296" fmla="*/ 2357262 h 6439596"/>
                <a:gd name="connsiteX1297" fmla="*/ 294989 w 6438331"/>
                <a:gd name="connsiteY1297" fmla="*/ 2312780 h 6439596"/>
                <a:gd name="connsiteX1298" fmla="*/ 411861 w 6438331"/>
                <a:gd name="connsiteY1298" fmla="*/ 2348975 h 6439596"/>
                <a:gd name="connsiteX1299" fmla="*/ 427006 w 6438331"/>
                <a:gd name="connsiteY1299" fmla="*/ 2302112 h 6439596"/>
                <a:gd name="connsiteX1300" fmla="*/ 434626 w 6438331"/>
                <a:gd name="connsiteY1300" fmla="*/ 2278681 h 6439596"/>
                <a:gd name="connsiteX1301" fmla="*/ 442817 w 6438331"/>
                <a:gd name="connsiteY1301" fmla="*/ 2255440 h 6439596"/>
                <a:gd name="connsiteX1302" fmla="*/ 459200 w 6438331"/>
                <a:gd name="connsiteY1302" fmla="*/ 2208957 h 6439596"/>
                <a:gd name="connsiteX1303" fmla="*/ 476726 w 6438331"/>
                <a:gd name="connsiteY1303" fmla="*/ 2162952 h 6439596"/>
                <a:gd name="connsiteX1304" fmla="*/ 485489 w 6438331"/>
                <a:gd name="connsiteY1304" fmla="*/ 2139997 h 6439596"/>
                <a:gd name="connsiteX1305" fmla="*/ 494824 w 6438331"/>
                <a:gd name="connsiteY1305" fmla="*/ 2117232 h 6439596"/>
                <a:gd name="connsiteX1306" fmla="*/ 513588 w 6438331"/>
                <a:gd name="connsiteY1306" fmla="*/ 2071702 h 6439596"/>
                <a:gd name="connsiteX1307" fmla="*/ 553784 w 6438331"/>
                <a:gd name="connsiteY1307" fmla="*/ 1981786 h 6439596"/>
                <a:gd name="connsiteX1308" fmla="*/ 331946 w 6438331"/>
                <a:gd name="connsiteY1308" fmla="*/ 1878535 h 6439596"/>
                <a:gd name="connsiteX1309" fmla="*/ 331946 w 6438331"/>
                <a:gd name="connsiteY1309" fmla="*/ 1878535 h 6439596"/>
                <a:gd name="connsiteX1310" fmla="*/ 496348 w 6438331"/>
                <a:gd name="connsiteY1310" fmla="*/ 1570211 h 6439596"/>
                <a:gd name="connsiteX1311" fmla="*/ 674084 w 6438331"/>
                <a:gd name="connsiteY1311" fmla="*/ 1678129 h 6439596"/>
                <a:gd name="connsiteX1312" fmla="*/ 648081 w 6438331"/>
                <a:gd name="connsiteY1312" fmla="*/ 1722230 h 6439596"/>
                <a:gd name="connsiteX1313" fmla="*/ 635222 w 6438331"/>
                <a:gd name="connsiteY1313" fmla="*/ 1744328 h 6439596"/>
                <a:gd name="connsiteX1314" fmla="*/ 622745 w 6438331"/>
                <a:gd name="connsiteY1314" fmla="*/ 1766712 h 6439596"/>
                <a:gd name="connsiteX1315" fmla="*/ 610267 w 6438331"/>
                <a:gd name="connsiteY1315" fmla="*/ 1789096 h 6439596"/>
                <a:gd name="connsiteX1316" fmla="*/ 603980 w 6438331"/>
                <a:gd name="connsiteY1316" fmla="*/ 1800240 h 6439596"/>
                <a:gd name="connsiteX1317" fmla="*/ 597980 w 6438331"/>
                <a:gd name="connsiteY1317" fmla="*/ 1811575 h 6439596"/>
                <a:gd name="connsiteX1318" fmla="*/ 574072 w 6438331"/>
                <a:gd name="connsiteY1318" fmla="*/ 1856723 h 6439596"/>
                <a:gd name="connsiteX1319" fmla="*/ 497967 w 6438331"/>
                <a:gd name="connsiteY1319" fmla="*/ 1817480 h 6439596"/>
                <a:gd name="connsiteX1320" fmla="*/ 522161 w 6438331"/>
                <a:gd name="connsiteY1320" fmla="*/ 1771570 h 6439596"/>
                <a:gd name="connsiteX1321" fmla="*/ 528257 w 6438331"/>
                <a:gd name="connsiteY1321" fmla="*/ 1760140 h 6439596"/>
                <a:gd name="connsiteX1322" fmla="*/ 534543 w 6438331"/>
                <a:gd name="connsiteY1322" fmla="*/ 1748805 h 6439596"/>
                <a:gd name="connsiteX1323" fmla="*/ 547211 w 6438331"/>
                <a:gd name="connsiteY1323" fmla="*/ 1726135 h 6439596"/>
                <a:gd name="connsiteX1324" fmla="*/ 515207 w 6438331"/>
                <a:gd name="connsiteY1324" fmla="*/ 1708228 h 6439596"/>
                <a:gd name="connsiteX1325" fmla="*/ 497776 w 6438331"/>
                <a:gd name="connsiteY1325" fmla="*/ 1739375 h 6439596"/>
                <a:gd name="connsiteX1326" fmla="*/ 481013 w 6438331"/>
                <a:gd name="connsiteY1326" fmla="*/ 1770903 h 6439596"/>
                <a:gd name="connsiteX1327" fmla="*/ 464344 w 6438331"/>
                <a:gd name="connsiteY1327" fmla="*/ 1802430 h 6439596"/>
                <a:gd name="connsiteX1328" fmla="*/ 460153 w 6438331"/>
                <a:gd name="connsiteY1328" fmla="*/ 1810336 h 6439596"/>
                <a:gd name="connsiteX1329" fmla="*/ 456152 w 6438331"/>
                <a:gd name="connsiteY1329" fmla="*/ 1818337 h 6439596"/>
                <a:gd name="connsiteX1330" fmla="*/ 448247 w 6438331"/>
                <a:gd name="connsiteY1330" fmla="*/ 1834339 h 6439596"/>
                <a:gd name="connsiteX1331" fmla="*/ 590455 w 6438331"/>
                <a:gd name="connsiteY1331" fmla="*/ 1905586 h 6439596"/>
                <a:gd name="connsiteX1332" fmla="*/ 724281 w 6438331"/>
                <a:gd name="connsiteY1332" fmla="*/ 1667080 h 6439596"/>
                <a:gd name="connsiteX1333" fmla="*/ 620459 w 6438331"/>
                <a:gd name="connsiteY1333" fmla="*/ 1602310 h 6439596"/>
                <a:gd name="connsiteX1334" fmla="*/ 643890 w 6438331"/>
                <a:gd name="connsiteY1334" fmla="*/ 1565068 h 6439596"/>
                <a:gd name="connsiteX1335" fmla="*/ 669417 w 6438331"/>
                <a:gd name="connsiteY1335" fmla="*/ 1526301 h 6439596"/>
                <a:gd name="connsiteX1336" fmla="*/ 771239 w 6438331"/>
                <a:gd name="connsiteY1336" fmla="*/ 1594119 h 6439596"/>
                <a:gd name="connsiteX1337" fmla="*/ 784860 w 6438331"/>
                <a:gd name="connsiteY1337" fmla="*/ 1573640 h 6439596"/>
                <a:gd name="connsiteX1338" fmla="*/ 798862 w 6438331"/>
                <a:gd name="connsiteY1338" fmla="*/ 1553352 h 6439596"/>
                <a:gd name="connsiteX1339" fmla="*/ 812864 w 6438331"/>
                <a:gd name="connsiteY1339" fmla="*/ 1533064 h 6439596"/>
                <a:gd name="connsiteX1340" fmla="*/ 827056 w 6438331"/>
                <a:gd name="connsiteY1340" fmla="*/ 1512966 h 6439596"/>
                <a:gd name="connsiteX1341" fmla="*/ 856107 w 6438331"/>
                <a:gd name="connsiteY1341" fmla="*/ 1473151 h 6439596"/>
                <a:gd name="connsiteX1342" fmla="*/ 863346 w 6438331"/>
                <a:gd name="connsiteY1342" fmla="*/ 1463150 h 6439596"/>
                <a:gd name="connsiteX1343" fmla="*/ 870776 w 6438331"/>
                <a:gd name="connsiteY1343" fmla="*/ 1453339 h 6439596"/>
                <a:gd name="connsiteX1344" fmla="*/ 885730 w 6438331"/>
                <a:gd name="connsiteY1344" fmla="*/ 1433813 h 6439596"/>
                <a:gd name="connsiteX1345" fmla="*/ 900684 w 6438331"/>
                <a:gd name="connsiteY1345" fmla="*/ 1414287 h 6439596"/>
                <a:gd name="connsiteX1346" fmla="*/ 908209 w 6438331"/>
                <a:gd name="connsiteY1346" fmla="*/ 1404571 h 6439596"/>
                <a:gd name="connsiteX1347" fmla="*/ 915924 w 6438331"/>
                <a:gd name="connsiteY1347" fmla="*/ 1394951 h 6439596"/>
                <a:gd name="connsiteX1348" fmla="*/ 946785 w 6438331"/>
                <a:gd name="connsiteY1348" fmla="*/ 1356565 h 6439596"/>
                <a:gd name="connsiteX1349" fmla="*/ 962596 w 6438331"/>
                <a:gd name="connsiteY1349" fmla="*/ 1337611 h 6439596"/>
                <a:gd name="connsiteX1350" fmla="*/ 978503 w 6438331"/>
                <a:gd name="connsiteY1350" fmla="*/ 1318846 h 6439596"/>
                <a:gd name="connsiteX1351" fmla="*/ 994410 w 6438331"/>
                <a:gd name="connsiteY1351" fmla="*/ 1299987 h 6439596"/>
                <a:gd name="connsiteX1352" fmla="*/ 1010698 w 6438331"/>
                <a:gd name="connsiteY1352" fmla="*/ 1281508 h 6439596"/>
                <a:gd name="connsiteX1353" fmla="*/ 826865 w 6438331"/>
                <a:gd name="connsiteY1353" fmla="*/ 1120059 h 6439596"/>
                <a:gd name="connsiteX1354" fmla="*/ 826865 w 6438331"/>
                <a:gd name="connsiteY1354" fmla="*/ 1120059 h 6439596"/>
                <a:gd name="connsiteX1355" fmla="*/ 1071372 w 6438331"/>
                <a:gd name="connsiteY1355" fmla="*/ 870504 h 6439596"/>
                <a:gd name="connsiteX1356" fmla="*/ 1211675 w 6438331"/>
                <a:gd name="connsiteY1356" fmla="*/ 1023952 h 6439596"/>
                <a:gd name="connsiteX1357" fmla="*/ 1174242 w 6438331"/>
                <a:gd name="connsiteY1357" fmla="*/ 1058814 h 6439596"/>
                <a:gd name="connsiteX1358" fmla="*/ 1164908 w 6438331"/>
                <a:gd name="connsiteY1358" fmla="*/ 1067577 h 6439596"/>
                <a:gd name="connsiteX1359" fmla="*/ 1155764 w 6438331"/>
                <a:gd name="connsiteY1359" fmla="*/ 1076530 h 6439596"/>
                <a:gd name="connsiteX1360" fmla="*/ 1137476 w 6438331"/>
                <a:gd name="connsiteY1360" fmla="*/ 1094437 h 6439596"/>
                <a:gd name="connsiteX1361" fmla="*/ 1119188 w 6438331"/>
                <a:gd name="connsiteY1361" fmla="*/ 1112344 h 6439596"/>
                <a:gd name="connsiteX1362" fmla="*/ 1101185 w 6438331"/>
                <a:gd name="connsiteY1362" fmla="*/ 1130537 h 6439596"/>
                <a:gd name="connsiteX1363" fmla="*/ 1065371 w 6438331"/>
                <a:gd name="connsiteY1363" fmla="*/ 1167208 h 6439596"/>
                <a:gd name="connsiteX1364" fmla="*/ 1003364 w 6438331"/>
                <a:gd name="connsiteY1364" fmla="*/ 1108153 h 6439596"/>
                <a:gd name="connsiteX1365" fmla="*/ 1039654 w 6438331"/>
                <a:gd name="connsiteY1365" fmla="*/ 1071006 h 6439596"/>
                <a:gd name="connsiteX1366" fmla="*/ 1057847 w 6438331"/>
                <a:gd name="connsiteY1366" fmla="*/ 1052527 h 6439596"/>
                <a:gd name="connsiteX1367" fmla="*/ 1076420 w 6438331"/>
                <a:gd name="connsiteY1367" fmla="*/ 1034430 h 6439596"/>
                <a:gd name="connsiteX1368" fmla="*/ 1050703 w 6438331"/>
                <a:gd name="connsiteY1368" fmla="*/ 1008236 h 6439596"/>
                <a:gd name="connsiteX1369" fmla="*/ 1025271 w 6438331"/>
                <a:gd name="connsiteY1369" fmla="*/ 1033192 h 6439596"/>
                <a:gd name="connsiteX1370" fmla="*/ 1000316 w 6438331"/>
                <a:gd name="connsiteY1370" fmla="*/ 1058719 h 6439596"/>
                <a:gd name="connsiteX1371" fmla="*/ 975455 w 6438331"/>
                <a:gd name="connsiteY1371" fmla="*/ 1084246 h 6439596"/>
                <a:gd name="connsiteX1372" fmla="*/ 951167 w 6438331"/>
                <a:gd name="connsiteY1372" fmla="*/ 1110344 h 6439596"/>
                <a:gd name="connsiteX1373" fmla="*/ 1067562 w 6438331"/>
                <a:gd name="connsiteY1373" fmla="*/ 1218643 h 6439596"/>
                <a:gd name="connsiteX1374" fmla="*/ 1263015 w 6438331"/>
                <a:gd name="connsiteY1374" fmla="*/ 1027191 h 6439596"/>
                <a:gd name="connsiteX1375" fmla="*/ 1181576 w 6438331"/>
                <a:gd name="connsiteY1375" fmla="*/ 935941 h 6439596"/>
                <a:gd name="connsiteX1376" fmla="*/ 1214438 w 6438331"/>
                <a:gd name="connsiteY1376" fmla="*/ 906700 h 6439596"/>
                <a:gd name="connsiteX1377" fmla="*/ 1249871 w 6438331"/>
                <a:gd name="connsiteY1377" fmla="*/ 876696 h 6439596"/>
                <a:gd name="connsiteX1378" fmla="*/ 1328642 w 6438331"/>
                <a:gd name="connsiteY1378" fmla="*/ 970326 h 6439596"/>
                <a:gd name="connsiteX1379" fmla="*/ 1347407 w 6438331"/>
                <a:gd name="connsiteY1379" fmla="*/ 954420 h 6439596"/>
                <a:gd name="connsiteX1380" fmla="*/ 1366552 w 6438331"/>
                <a:gd name="connsiteY1380" fmla="*/ 938894 h 6439596"/>
                <a:gd name="connsiteX1381" fmla="*/ 1404938 w 6438331"/>
                <a:gd name="connsiteY1381" fmla="*/ 908033 h 6439596"/>
                <a:gd name="connsiteX1382" fmla="*/ 1444085 w 6438331"/>
                <a:gd name="connsiteY1382" fmla="*/ 878029 h 6439596"/>
                <a:gd name="connsiteX1383" fmla="*/ 1463707 w 6438331"/>
                <a:gd name="connsiteY1383" fmla="*/ 863075 h 6439596"/>
                <a:gd name="connsiteX1384" fmla="*/ 1483614 w 6438331"/>
                <a:gd name="connsiteY1384" fmla="*/ 848597 h 6439596"/>
                <a:gd name="connsiteX1385" fmla="*/ 1646301 w 6438331"/>
                <a:gd name="connsiteY1385" fmla="*/ 737440 h 6439596"/>
                <a:gd name="connsiteX1386" fmla="*/ 1515142 w 6438331"/>
                <a:gd name="connsiteY1386" fmla="*/ 530938 h 6439596"/>
                <a:gd name="connsiteX1387" fmla="*/ 1515142 w 6438331"/>
                <a:gd name="connsiteY1387" fmla="*/ 530938 h 6439596"/>
                <a:gd name="connsiteX1388" fmla="*/ 1819942 w 6438331"/>
                <a:gd name="connsiteY1388" fmla="*/ 360155 h 6439596"/>
                <a:gd name="connsiteX1389" fmla="*/ 1911477 w 6438331"/>
                <a:gd name="connsiteY1389" fmla="*/ 546845 h 6439596"/>
                <a:gd name="connsiteX1390" fmla="*/ 1865662 w 6438331"/>
                <a:gd name="connsiteY1390" fmla="*/ 569610 h 6439596"/>
                <a:gd name="connsiteX1391" fmla="*/ 1820418 w 6438331"/>
                <a:gd name="connsiteY1391" fmla="*/ 593518 h 6439596"/>
                <a:gd name="connsiteX1392" fmla="*/ 1797844 w 6438331"/>
                <a:gd name="connsiteY1392" fmla="*/ 605519 h 6439596"/>
                <a:gd name="connsiteX1393" fmla="*/ 1775460 w 6438331"/>
                <a:gd name="connsiteY1393" fmla="*/ 617997 h 6439596"/>
                <a:gd name="connsiteX1394" fmla="*/ 1753076 w 6438331"/>
                <a:gd name="connsiteY1394" fmla="*/ 630475 h 6439596"/>
                <a:gd name="connsiteX1395" fmla="*/ 1730788 w 6438331"/>
                <a:gd name="connsiteY1395" fmla="*/ 643143 h 6439596"/>
                <a:gd name="connsiteX1396" fmla="*/ 1687925 w 6438331"/>
                <a:gd name="connsiteY1396" fmla="*/ 569038 h 6439596"/>
                <a:gd name="connsiteX1397" fmla="*/ 1710500 w 6438331"/>
                <a:gd name="connsiteY1397" fmla="*/ 556179 h 6439596"/>
                <a:gd name="connsiteX1398" fmla="*/ 1733169 w 6438331"/>
                <a:gd name="connsiteY1398" fmla="*/ 543511 h 6439596"/>
                <a:gd name="connsiteX1399" fmla="*/ 1755839 w 6438331"/>
                <a:gd name="connsiteY1399" fmla="*/ 530843 h 6439596"/>
                <a:gd name="connsiteX1400" fmla="*/ 1778699 w 6438331"/>
                <a:gd name="connsiteY1400" fmla="*/ 518651 h 6439596"/>
                <a:gd name="connsiteX1401" fmla="*/ 1761363 w 6438331"/>
                <a:gd name="connsiteY1401" fmla="*/ 486266 h 6439596"/>
                <a:gd name="connsiteX1402" fmla="*/ 1745552 w 6438331"/>
                <a:gd name="connsiteY1402" fmla="*/ 494553 h 6439596"/>
                <a:gd name="connsiteX1403" fmla="*/ 1729931 w 6438331"/>
                <a:gd name="connsiteY1403" fmla="*/ 503220 h 6439596"/>
                <a:gd name="connsiteX1404" fmla="*/ 1698784 w 6438331"/>
                <a:gd name="connsiteY1404" fmla="*/ 520651 h 6439596"/>
                <a:gd name="connsiteX1405" fmla="*/ 1637062 w 6438331"/>
                <a:gd name="connsiteY1405" fmla="*/ 556465 h 6439596"/>
                <a:gd name="connsiteX1406" fmla="*/ 1718405 w 6438331"/>
                <a:gd name="connsiteY1406" fmla="*/ 693149 h 6439596"/>
                <a:gd name="connsiteX1407" fmla="*/ 1959674 w 6438331"/>
                <a:gd name="connsiteY1407" fmla="*/ 564371 h 6439596"/>
                <a:gd name="connsiteX1408" fmla="*/ 1907191 w 6438331"/>
                <a:gd name="connsiteY1408" fmla="*/ 453881 h 6439596"/>
                <a:gd name="connsiteX1409" fmla="*/ 1947005 w 6438331"/>
                <a:gd name="connsiteY1409" fmla="*/ 435307 h 6439596"/>
                <a:gd name="connsiteX1410" fmla="*/ 1989392 w 6438331"/>
                <a:gd name="connsiteY1410" fmla="*/ 416352 h 6439596"/>
                <a:gd name="connsiteX1411" fmla="*/ 2038541 w 6438331"/>
                <a:gd name="connsiteY1411" fmla="*/ 528367 h 6439596"/>
                <a:gd name="connsiteX1412" fmla="*/ 2061115 w 6438331"/>
                <a:gd name="connsiteY1412" fmla="*/ 518460 h 6439596"/>
                <a:gd name="connsiteX1413" fmla="*/ 2083784 w 6438331"/>
                <a:gd name="connsiteY1413" fmla="*/ 508840 h 6439596"/>
                <a:gd name="connsiteX1414" fmla="*/ 2129409 w 6438331"/>
                <a:gd name="connsiteY1414" fmla="*/ 490171 h 6439596"/>
                <a:gd name="connsiteX1415" fmla="*/ 2140839 w 6438331"/>
                <a:gd name="connsiteY1415" fmla="*/ 485504 h 6439596"/>
                <a:gd name="connsiteX1416" fmla="*/ 2152364 w 6438331"/>
                <a:gd name="connsiteY1416" fmla="*/ 481123 h 6439596"/>
                <a:gd name="connsiteX1417" fmla="*/ 2175415 w 6438331"/>
                <a:gd name="connsiteY1417" fmla="*/ 472360 h 6439596"/>
                <a:gd name="connsiteX1418" fmla="*/ 2198465 w 6438331"/>
                <a:gd name="connsiteY1418" fmla="*/ 463596 h 6439596"/>
                <a:gd name="connsiteX1419" fmla="*/ 2209991 w 6438331"/>
                <a:gd name="connsiteY1419" fmla="*/ 459215 h 6439596"/>
                <a:gd name="connsiteX1420" fmla="*/ 2221611 w 6438331"/>
                <a:gd name="connsiteY1420" fmla="*/ 455119 h 6439596"/>
                <a:gd name="connsiteX1421" fmla="*/ 2268093 w 6438331"/>
                <a:gd name="connsiteY1421" fmla="*/ 438736 h 6439596"/>
                <a:gd name="connsiteX1422" fmla="*/ 2291429 w 6438331"/>
                <a:gd name="connsiteY1422" fmla="*/ 430926 h 6439596"/>
                <a:gd name="connsiteX1423" fmla="*/ 2314861 w 6438331"/>
                <a:gd name="connsiteY1423" fmla="*/ 423306 h 6439596"/>
                <a:gd name="connsiteX1424" fmla="*/ 2409063 w 6438331"/>
                <a:gd name="connsiteY1424" fmla="*/ 394445 h 6439596"/>
                <a:gd name="connsiteX1425" fmla="*/ 2341817 w 6438331"/>
                <a:gd name="connsiteY1425" fmla="*/ 159273 h 6439596"/>
                <a:gd name="connsiteX1426" fmla="*/ 2341817 w 6438331"/>
                <a:gd name="connsiteY1426" fmla="*/ 159273 h 6439596"/>
                <a:gd name="connsiteX1427" fmla="*/ 2682621 w 6438331"/>
                <a:gd name="connsiteY1427" fmla="*/ 82025 h 6439596"/>
                <a:gd name="connsiteX1428" fmla="*/ 2717387 w 6438331"/>
                <a:gd name="connsiteY1428" fmla="*/ 287003 h 6439596"/>
                <a:gd name="connsiteX1429" fmla="*/ 2692146 w 6438331"/>
                <a:gd name="connsiteY1429" fmla="*/ 291194 h 6439596"/>
                <a:gd name="connsiteX1430" fmla="*/ 2667000 w 6438331"/>
                <a:gd name="connsiteY1430" fmla="*/ 296052 h 6439596"/>
                <a:gd name="connsiteX1431" fmla="*/ 2616708 w 6438331"/>
                <a:gd name="connsiteY1431" fmla="*/ 305767 h 6439596"/>
                <a:gd name="connsiteX1432" fmla="*/ 2566702 w 6438331"/>
                <a:gd name="connsiteY1432" fmla="*/ 316626 h 6439596"/>
                <a:gd name="connsiteX1433" fmla="*/ 2541746 w 6438331"/>
                <a:gd name="connsiteY1433" fmla="*/ 322150 h 6439596"/>
                <a:gd name="connsiteX1434" fmla="*/ 2517172 w 6438331"/>
                <a:gd name="connsiteY1434" fmla="*/ 328151 h 6439596"/>
                <a:gd name="connsiteX1435" fmla="*/ 2497074 w 6438331"/>
                <a:gd name="connsiteY1435" fmla="*/ 244903 h 6439596"/>
                <a:gd name="connsiteX1436" fmla="*/ 2522315 w 6438331"/>
                <a:gd name="connsiteY1436" fmla="*/ 238711 h 6439596"/>
                <a:gd name="connsiteX1437" fmla="*/ 2547652 w 6438331"/>
                <a:gd name="connsiteY1437" fmla="*/ 233091 h 6439596"/>
                <a:gd name="connsiteX1438" fmla="*/ 2598325 w 6438331"/>
                <a:gd name="connsiteY1438" fmla="*/ 222042 h 6439596"/>
                <a:gd name="connsiteX1439" fmla="*/ 2590895 w 6438331"/>
                <a:gd name="connsiteY1439" fmla="*/ 186133 h 6439596"/>
                <a:gd name="connsiteX1440" fmla="*/ 2521173 w 6438331"/>
                <a:gd name="connsiteY1440" fmla="*/ 201278 h 6439596"/>
                <a:gd name="connsiteX1441" fmla="*/ 2451831 w 6438331"/>
                <a:gd name="connsiteY1441" fmla="*/ 218137 h 6439596"/>
                <a:gd name="connsiteX1442" fmla="*/ 2491073 w 6438331"/>
                <a:gd name="connsiteY1442" fmla="*/ 372252 h 6439596"/>
                <a:gd name="connsiteX1443" fmla="*/ 2758916 w 6438331"/>
                <a:gd name="connsiteY1443" fmla="*/ 317293 h 6439596"/>
                <a:gd name="connsiteX1444" fmla="*/ 2739962 w 6438331"/>
                <a:gd name="connsiteY1444" fmla="*/ 196420 h 6439596"/>
                <a:gd name="connsiteX1445" fmla="*/ 2783491 w 6438331"/>
                <a:gd name="connsiteY1445" fmla="*/ 189943 h 6439596"/>
                <a:gd name="connsiteX1446" fmla="*/ 2829497 w 6438331"/>
                <a:gd name="connsiteY1446" fmla="*/ 183466 h 6439596"/>
                <a:gd name="connsiteX1447" fmla="*/ 2844927 w 6438331"/>
                <a:gd name="connsiteY1447" fmla="*/ 304815 h 6439596"/>
                <a:gd name="connsiteX1448" fmla="*/ 2893886 w 6438331"/>
                <a:gd name="connsiteY1448" fmla="*/ 299195 h 6439596"/>
                <a:gd name="connsiteX1449" fmla="*/ 2918365 w 6438331"/>
                <a:gd name="connsiteY1449" fmla="*/ 296433 h 6439596"/>
                <a:gd name="connsiteX1450" fmla="*/ 2942939 w 6438331"/>
                <a:gd name="connsiteY1450" fmla="*/ 294242 h 6439596"/>
                <a:gd name="connsiteX1451" fmla="*/ 2991993 w 6438331"/>
                <a:gd name="connsiteY1451" fmla="*/ 289860 h 6439596"/>
                <a:gd name="connsiteX1452" fmla="*/ 3041142 w 6438331"/>
                <a:gd name="connsiteY1452" fmla="*/ 286717 h 6439596"/>
                <a:gd name="connsiteX1453" fmla="*/ 3065717 w 6438331"/>
                <a:gd name="connsiteY1453" fmla="*/ 285193 h 6439596"/>
                <a:gd name="connsiteX1454" fmla="*/ 3090386 w 6438331"/>
                <a:gd name="connsiteY1454" fmla="*/ 284241 h 6439596"/>
                <a:gd name="connsiteX1455" fmla="*/ 3139631 w 6438331"/>
                <a:gd name="connsiteY1455" fmla="*/ 282336 h 6439596"/>
                <a:gd name="connsiteX1456" fmla="*/ 3188970 w 6438331"/>
                <a:gd name="connsiteY1456" fmla="*/ 281669 h 6439596"/>
                <a:gd name="connsiteX1457" fmla="*/ 3213640 w 6438331"/>
                <a:gd name="connsiteY1457" fmla="*/ 281383 h 6439596"/>
                <a:gd name="connsiteX1458" fmla="*/ 3238310 w 6438331"/>
                <a:gd name="connsiteY1458" fmla="*/ 281574 h 6439596"/>
                <a:gd name="connsiteX1459" fmla="*/ 3239834 w 6438331"/>
                <a:gd name="connsiteY1459" fmla="*/ 36972 h 6439596"/>
                <a:gd name="connsiteX1460" fmla="*/ 3239834 w 6438331"/>
                <a:gd name="connsiteY1460" fmla="*/ 36972 h 6439596"/>
                <a:gd name="connsiteX1461" fmla="*/ 3588449 w 6438331"/>
                <a:gd name="connsiteY1461" fmla="*/ 58117 h 6439596"/>
                <a:gd name="connsiteX1462" fmla="*/ 3564541 w 6438331"/>
                <a:gd name="connsiteY1462" fmla="*/ 264714 h 6439596"/>
                <a:gd name="connsiteX1463" fmla="*/ 3360420 w 6438331"/>
                <a:gd name="connsiteY1463" fmla="*/ 248046 h 6439596"/>
                <a:gd name="connsiteX1464" fmla="*/ 3364421 w 6438331"/>
                <a:gd name="connsiteY1464" fmla="*/ 162511 h 6439596"/>
                <a:gd name="connsiteX1465" fmla="*/ 3377375 w 6438331"/>
                <a:gd name="connsiteY1465" fmla="*/ 162987 h 6439596"/>
                <a:gd name="connsiteX1466" fmla="*/ 3390329 w 6438331"/>
                <a:gd name="connsiteY1466" fmla="*/ 163845 h 6439596"/>
                <a:gd name="connsiteX1467" fmla="*/ 3416237 w 6438331"/>
                <a:gd name="connsiteY1467" fmla="*/ 165464 h 6439596"/>
                <a:gd name="connsiteX1468" fmla="*/ 3442144 w 6438331"/>
                <a:gd name="connsiteY1468" fmla="*/ 167083 h 6439596"/>
                <a:gd name="connsiteX1469" fmla="*/ 3455099 w 6438331"/>
                <a:gd name="connsiteY1469" fmla="*/ 167940 h 6439596"/>
                <a:gd name="connsiteX1470" fmla="*/ 3468053 w 6438331"/>
                <a:gd name="connsiteY1470" fmla="*/ 169083 h 6439596"/>
                <a:gd name="connsiteX1471" fmla="*/ 3471006 w 6438331"/>
                <a:gd name="connsiteY1471" fmla="*/ 132508 h 6439596"/>
                <a:gd name="connsiteX1472" fmla="*/ 3328607 w 6438331"/>
                <a:gd name="connsiteY1472" fmla="*/ 124411 h 6439596"/>
                <a:gd name="connsiteX1473" fmla="*/ 3323082 w 6438331"/>
                <a:gd name="connsiteY1473" fmla="*/ 283383 h 6439596"/>
                <a:gd name="connsiteX1474" fmla="*/ 3595878 w 6438331"/>
                <a:gd name="connsiteY1474" fmla="*/ 305291 h 6439596"/>
                <a:gd name="connsiteX1475" fmla="*/ 3611404 w 6438331"/>
                <a:gd name="connsiteY1475" fmla="*/ 183942 h 6439596"/>
                <a:gd name="connsiteX1476" fmla="*/ 3654933 w 6438331"/>
                <a:gd name="connsiteY1476" fmla="*/ 190038 h 6439596"/>
                <a:gd name="connsiteX1477" fmla="*/ 3700844 w 6438331"/>
                <a:gd name="connsiteY1477" fmla="*/ 196896 h 6439596"/>
                <a:gd name="connsiteX1478" fmla="*/ 3681698 w 6438331"/>
                <a:gd name="connsiteY1478" fmla="*/ 317769 h 6439596"/>
                <a:gd name="connsiteX1479" fmla="*/ 3730276 w 6438331"/>
                <a:gd name="connsiteY1479" fmla="*/ 325770 h 6439596"/>
                <a:gd name="connsiteX1480" fmla="*/ 3754469 w 6438331"/>
                <a:gd name="connsiteY1480" fmla="*/ 330151 h 6439596"/>
                <a:gd name="connsiteX1481" fmla="*/ 3778663 w 6438331"/>
                <a:gd name="connsiteY1481" fmla="*/ 334818 h 6439596"/>
                <a:gd name="connsiteX1482" fmla="*/ 3875056 w 6438331"/>
                <a:gd name="connsiteY1482" fmla="*/ 354916 h 6439596"/>
                <a:gd name="connsiteX1483" fmla="*/ 4065461 w 6438331"/>
                <a:gd name="connsiteY1483" fmla="*/ 405304 h 6439596"/>
                <a:gd name="connsiteX1484" fmla="*/ 4135850 w 6438331"/>
                <a:gd name="connsiteY1484" fmla="*/ 170988 h 6439596"/>
                <a:gd name="connsiteX1485" fmla="*/ 4135850 w 6438331"/>
                <a:gd name="connsiteY1485" fmla="*/ 170988 h 6439596"/>
                <a:gd name="connsiteX1486" fmla="*/ 4464558 w 6438331"/>
                <a:gd name="connsiteY1486" fmla="*/ 289670 h 6439596"/>
                <a:gd name="connsiteX1487" fmla="*/ 4383119 w 6438331"/>
                <a:gd name="connsiteY1487" fmla="*/ 481027 h 6439596"/>
                <a:gd name="connsiteX1488" fmla="*/ 4359498 w 6438331"/>
                <a:gd name="connsiteY1488" fmla="*/ 471216 h 6439596"/>
                <a:gd name="connsiteX1489" fmla="*/ 4335780 w 6438331"/>
                <a:gd name="connsiteY1489" fmla="*/ 461501 h 6439596"/>
                <a:gd name="connsiteX1490" fmla="*/ 4312063 w 6438331"/>
                <a:gd name="connsiteY1490" fmla="*/ 451785 h 6439596"/>
                <a:gd name="connsiteX1491" fmla="*/ 4288155 w 6438331"/>
                <a:gd name="connsiteY1491" fmla="*/ 442641 h 6439596"/>
                <a:gd name="connsiteX1492" fmla="*/ 4240340 w 6438331"/>
                <a:gd name="connsiteY1492" fmla="*/ 424449 h 6439596"/>
                <a:gd name="connsiteX1493" fmla="*/ 4192048 w 6438331"/>
                <a:gd name="connsiteY1493" fmla="*/ 407494 h 6439596"/>
                <a:gd name="connsiteX1494" fmla="*/ 4220051 w 6438331"/>
                <a:gd name="connsiteY1494" fmla="*/ 326532 h 6439596"/>
                <a:gd name="connsiteX1495" fmla="*/ 4269010 w 6438331"/>
                <a:gd name="connsiteY1495" fmla="*/ 343772 h 6439596"/>
                <a:gd name="connsiteX1496" fmla="*/ 4317492 w 6438331"/>
                <a:gd name="connsiteY1496" fmla="*/ 362155 h 6439596"/>
                <a:gd name="connsiteX1497" fmla="*/ 4330637 w 6438331"/>
                <a:gd name="connsiteY1497" fmla="*/ 327865 h 6439596"/>
                <a:gd name="connsiteX1498" fmla="*/ 4263771 w 6438331"/>
                <a:gd name="connsiteY1498" fmla="*/ 303005 h 6439596"/>
                <a:gd name="connsiteX1499" fmla="*/ 4230148 w 6438331"/>
                <a:gd name="connsiteY1499" fmla="*/ 291194 h 6439596"/>
                <a:gd name="connsiteX1500" fmla="*/ 4213289 w 6438331"/>
                <a:gd name="connsiteY1500" fmla="*/ 285288 h 6439596"/>
                <a:gd name="connsiteX1501" fmla="*/ 4196334 w 6438331"/>
                <a:gd name="connsiteY1501" fmla="*/ 279764 h 6439596"/>
                <a:gd name="connsiteX1502" fmla="*/ 4146233 w 6438331"/>
                <a:gd name="connsiteY1502" fmla="*/ 430640 h 6439596"/>
                <a:gd name="connsiteX1503" fmla="*/ 4401408 w 6438331"/>
                <a:gd name="connsiteY1503" fmla="*/ 528938 h 6439596"/>
                <a:gd name="connsiteX1504" fmla="*/ 4450747 w 6438331"/>
                <a:gd name="connsiteY1504" fmla="*/ 417114 h 6439596"/>
                <a:gd name="connsiteX1505" fmla="*/ 4490943 w 6438331"/>
                <a:gd name="connsiteY1505" fmla="*/ 435021 h 6439596"/>
                <a:gd name="connsiteX1506" fmla="*/ 4533043 w 6438331"/>
                <a:gd name="connsiteY1506" fmla="*/ 454643 h 6439596"/>
                <a:gd name="connsiteX1507" fmla="*/ 4480465 w 6438331"/>
                <a:gd name="connsiteY1507" fmla="*/ 565133 h 6439596"/>
                <a:gd name="connsiteX1508" fmla="*/ 4655344 w 6438331"/>
                <a:gd name="connsiteY1508" fmla="*/ 655811 h 6439596"/>
                <a:gd name="connsiteX1509" fmla="*/ 4676870 w 6438331"/>
                <a:gd name="connsiteY1509" fmla="*/ 667813 h 6439596"/>
                <a:gd name="connsiteX1510" fmla="*/ 4698111 w 6438331"/>
                <a:gd name="connsiteY1510" fmla="*/ 680195 h 6439596"/>
                <a:gd name="connsiteX1511" fmla="*/ 4740497 w 6438331"/>
                <a:gd name="connsiteY1511" fmla="*/ 705246 h 6439596"/>
                <a:gd name="connsiteX1512" fmla="*/ 4782312 w 6438331"/>
                <a:gd name="connsiteY1512" fmla="*/ 731249 h 6439596"/>
                <a:gd name="connsiteX1513" fmla="*/ 4803172 w 6438331"/>
                <a:gd name="connsiteY1513" fmla="*/ 744298 h 6439596"/>
                <a:gd name="connsiteX1514" fmla="*/ 4823746 w 6438331"/>
                <a:gd name="connsiteY1514" fmla="*/ 757824 h 6439596"/>
                <a:gd name="connsiteX1515" fmla="*/ 4957572 w 6438331"/>
                <a:gd name="connsiteY1515" fmla="*/ 553036 h 6439596"/>
                <a:gd name="connsiteX1516" fmla="*/ 4957572 w 6438331"/>
                <a:gd name="connsiteY1516" fmla="*/ 553036 h 6439596"/>
                <a:gd name="connsiteX1517" fmla="*/ 5239227 w 6438331"/>
                <a:gd name="connsiteY1517" fmla="*/ 759729 h 6439596"/>
                <a:gd name="connsiteX1518" fmla="*/ 5107210 w 6438331"/>
                <a:gd name="connsiteY1518" fmla="*/ 920416 h 6439596"/>
                <a:gd name="connsiteX1519" fmla="*/ 5067300 w 6438331"/>
                <a:gd name="connsiteY1519" fmla="*/ 888316 h 6439596"/>
                <a:gd name="connsiteX1520" fmla="*/ 5057299 w 6438331"/>
                <a:gd name="connsiteY1520" fmla="*/ 880315 h 6439596"/>
                <a:gd name="connsiteX1521" fmla="*/ 5047202 w 6438331"/>
                <a:gd name="connsiteY1521" fmla="*/ 872505 h 6439596"/>
                <a:gd name="connsiteX1522" fmla="*/ 5026914 w 6438331"/>
                <a:gd name="connsiteY1522" fmla="*/ 856884 h 6439596"/>
                <a:gd name="connsiteX1523" fmla="*/ 4944713 w 6438331"/>
                <a:gd name="connsiteY1523" fmla="*/ 795829 h 6439596"/>
                <a:gd name="connsiteX1524" fmla="*/ 4994434 w 6438331"/>
                <a:gd name="connsiteY1524" fmla="*/ 726106 h 6439596"/>
                <a:gd name="connsiteX1525" fmla="*/ 5077778 w 6438331"/>
                <a:gd name="connsiteY1525" fmla="*/ 787923 h 6439596"/>
                <a:gd name="connsiteX1526" fmla="*/ 5100066 w 6438331"/>
                <a:gd name="connsiteY1526" fmla="*/ 758776 h 6439596"/>
                <a:gd name="connsiteX1527" fmla="*/ 5071777 w 6438331"/>
                <a:gd name="connsiteY1527" fmla="*/ 737059 h 6439596"/>
                <a:gd name="connsiteX1528" fmla="*/ 5042916 w 6438331"/>
                <a:gd name="connsiteY1528" fmla="*/ 716009 h 6439596"/>
                <a:gd name="connsiteX1529" fmla="*/ 5014056 w 6438331"/>
                <a:gd name="connsiteY1529" fmla="*/ 694959 h 6439596"/>
                <a:gd name="connsiteX1530" fmla="*/ 4984814 w 6438331"/>
                <a:gd name="connsiteY1530" fmla="*/ 674575 h 6439596"/>
                <a:gd name="connsiteX1531" fmla="*/ 4894040 w 6438331"/>
                <a:gd name="connsiteY1531" fmla="*/ 805163 h 6439596"/>
                <a:gd name="connsiteX1532" fmla="*/ 5111211 w 6438331"/>
                <a:gd name="connsiteY1532" fmla="*/ 971565 h 6439596"/>
                <a:gd name="connsiteX1533" fmla="*/ 5189982 w 6438331"/>
                <a:gd name="connsiteY1533" fmla="*/ 878029 h 6439596"/>
                <a:gd name="connsiteX1534" fmla="*/ 5223510 w 6438331"/>
                <a:gd name="connsiteY1534" fmla="*/ 906509 h 6439596"/>
                <a:gd name="connsiteX1535" fmla="*/ 5258277 w 6438331"/>
                <a:gd name="connsiteY1535" fmla="*/ 937370 h 6439596"/>
                <a:gd name="connsiteX1536" fmla="*/ 5176742 w 6438331"/>
                <a:gd name="connsiteY1536" fmla="*/ 1028524 h 6439596"/>
                <a:gd name="connsiteX1537" fmla="*/ 5195126 w 6438331"/>
                <a:gd name="connsiteY1537" fmla="*/ 1044907 h 6439596"/>
                <a:gd name="connsiteX1538" fmla="*/ 5213128 w 6438331"/>
                <a:gd name="connsiteY1538" fmla="*/ 1061671 h 6439596"/>
                <a:gd name="connsiteX1539" fmla="*/ 5249133 w 6438331"/>
                <a:gd name="connsiteY1539" fmla="*/ 1095295 h 6439596"/>
                <a:gd name="connsiteX1540" fmla="*/ 5319141 w 6438331"/>
                <a:gd name="connsiteY1540" fmla="*/ 1164732 h 6439596"/>
                <a:gd name="connsiteX1541" fmla="*/ 5336381 w 6438331"/>
                <a:gd name="connsiteY1541" fmla="*/ 1182353 h 6439596"/>
                <a:gd name="connsiteX1542" fmla="*/ 5344954 w 6438331"/>
                <a:gd name="connsiteY1542" fmla="*/ 1191116 h 6439596"/>
                <a:gd name="connsiteX1543" fmla="*/ 5353336 w 6438331"/>
                <a:gd name="connsiteY1543" fmla="*/ 1200070 h 6439596"/>
                <a:gd name="connsiteX1544" fmla="*/ 5386959 w 6438331"/>
                <a:gd name="connsiteY1544" fmla="*/ 1236169 h 6439596"/>
                <a:gd name="connsiteX1545" fmla="*/ 5395341 w 6438331"/>
                <a:gd name="connsiteY1545" fmla="*/ 1245218 h 6439596"/>
                <a:gd name="connsiteX1546" fmla="*/ 5403533 w 6438331"/>
                <a:gd name="connsiteY1546" fmla="*/ 1254457 h 6439596"/>
                <a:gd name="connsiteX1547" fmla="*/ 5419916 w 6438331"/>
                <a:gd name="connsiteY1547" fmla="*/ 1272936 h 6439596"/>
                <a:gd name="connsiteX1548" fmla="*/ 5452301 w 6438331"/>
                <a:gd name="connsiteY1548" fmla="*/ 1310083 h 6439596"/>
                <a:gd name="connsiteX1549" fmla="*/ 5638133 w 6438331"/>
                <a:gd name="connsiteY1549" fmla="*/ 1151016 h 6439596"/>
                <a:gd name="connsiteX1550" fmla="*/ 5638133 w 6438331"/>
                <a:gd name="connsiteY1550" fmla="*/ 1151016 h 6439596"/>
                <a:gd name="connsiteX1551" fmla="*/ 5850446 w 6438331"/>
                <a:gd name="connsiteY1551" fmla="*/ 1428384 h 6439596"/>
                <a:gd name="connsiteX1552" fmla="*/ 5678614 w 6438331"/>
                <a:gd name="connsiteY1552" fmla="*/ 1545541 h 6439596"/>
                <a:gd name="connsiteX1553" fmla="*/ 5649468 w 6438331"/>
                <a:gd name="connsiteY1553" fmla="*/ 1503441 h 6439596"/>
                <a:gd name="connsiteX1554" fmla="*/ 5634514 w 6438331"/>
                <a:gd name="connsiteY1554" fmla="*/ 1482676 h 6439596"/>
                <a:gd name="connsiteX1555" fmla="*/ 5619465 w 6438331"/>
                <a:gd name="connsiteY1555" fmla="*/ 1462007 h 6439596"/>
                <a:gd name="connsiteX1556" fmla="*/ 5604415 w 6438331"/>
                <a:gd name="connsiteY1556" fmla="*/ 1441338 h 6439596"/>
                <a:gd name="connsiteX1557" fmla="*/ 5588889 w 6438331"/>
                <a:gd name="connsiteY1557" fmla="*/ 1420954 h 6439596"/>
                <a:gd name="connsiteX1558" fmla="*/ 5557647 w 6438331"/>
                <a:gd name="connsiteY1558" fmla="*/ 1380378 h 6439596"/>
                <a:gd name="connsiteX1559" fmla="*/ 5624894 w 6438331"/>
                <a:gd name="connsiteY1559" fmla="*/ 1327419 h 6439596"/>
                <a:gd name="connsiteX1560" fmla="*/ 5656517 w 6438331"/>
                <a:gd name="connsiteY1560" fmla="*/ 1368567 h 6439596"/>
                <a:gd name="connsiteX1561" fmla="*/ 5672328 w 6438331"/>
                <a:gd name="connsiteY1561" fmla="*/ 1389141 h 6439596"/>
                <a:gd name="connsiteX1562" fmla="*/ 5687663 w 6438331"/>
                <a:gd name="connsiteY1562" fmla="*/ 1410096 h 6439596"/>
                <a:gd name="connsiteX1563" fmla="*/ 5717286 w 6438331"/>
                <a:gd name="connsiteY1563" fmla="*/ 1388379 h 6439596"/>
                <a:gd name="connsiteX1564" fmla="*/ 5706809 w 6438331"/>
                <a:gd name="connsiteY1564" fmla="*/ 1373996 h 6439596"/>
                <a:gd name="connsiteX1565" fmla="*/ 5701570 w 6438331"/>
                <a:gd name="connsiteY1565" fmla="*/ 1366757 h 6439596"/>
                <a:gd name="connsiteX1566" fmla="*/ 5696141 w 6438331"/>
                <a:gd name="connsiteY1566" fmla="*/ 1359709 h 6439596"/>
                <a:gd name="connsiteX1567" fmla="*/ 5674423 w 6438331"/>
                <a:gd name="connsiteY1567" fmla="*/ 1331419 h 6439596"/>
                <a:gd name="connsiteX1568" fmla="*/ 5652611 w 6438331"/>
                <a:gd name="connsiteY1568" fmla="*/ 1303225 h 6439596"/>
                <a:gd name="connsiteX1569" fmla="*/ 5630228 w 6438331"/>
                <a:gd name="connsiteY1569" fmla="*/ 1275412 h 6439596"/>
                <a:gd name="connsiteX1570" fmla="*/ 5506498 w 6438331"/>
                <a:gd name="connsiteY1570" fmla="*/ 1375330 h 6439596"/>
                <a:gd name="connsiteX1571" fmla="*/ 5668328 w 6438331"/>
                <a:gd name="connsiteY1571" fmla="*/ 1595929 h 6439596"/>
                <a:gd name="connsiteX1572" fmla="*/ 5770246 w 6438331"/>
                <a:gd name="connsiteY1572" fmla="*/ 1528206 h 6439596"/>
                <a:gd name="connsiteX1573" fmla="*/ 5794439 w 6438331"/>
                <a:gd name="connsiteY1573" fmla="*/ 1564972 h 6439596"/>
                <a:gd name="connsiteX1574" fmla="*/ 5819204 w 6438331"/>
                <a:gd name="connsiteY1574" fmla="*/ 1604311 h 6439596"/>
                <a:gd name="connsiteX1575" fmla="*/ 5715381 w 6438331"/>
                <a:gd name="connsiteY1575" fmla="*/ 1668985 h 6439596"/>
                <a:gd name="connsiteX1576" fmla="*/ 5766149 w 6438331"/>
                <a:gd name="connsiteY1576" fmla="*/ 1753377 h 6439596"/>
                <a:gd name="connsiteX1577" fmla="*/ 5790248 w 6438331"/>
                <a:gd name="connsiteY1577" fmla="*/ 1796334 h 6439596"/>
                <a:gd name="connsiteX1578" fmla="*/ 5802249 w 6438331"/>
                <a:gd name="connsiteY1578" fmla="*/ 1817861 h 6439596"/>
                <a:gd name="connsiteX1579" fmla="*/ 5813774 w 6438331"/>
                <a:gd name="connsiteY1579" fmla="*/ 1839673 h 6439596"/>
                <a:gd name="connsiteX1580" fmla="*/ 5836730 w 6438331"/>
                <a:gd name="connsiteY1580" fmla="*/ 1883203 h 6439596"/>
                <a:gd name="connsiteX1581" fmla="*/ 5858637 w 6438331"/>
                <a:gd name="connsiteY1581" fmla="*/ 1927303 h 6439596"/>
                <a:gd name="connsiteX1582" fmla="*/ 5869496 w 6438331"/>
                <a:gd name="connsiteY1582" fmla="*/ 1949401 h 6439596"/>
                <a:gd name="connsiteX1583" fmla="*/ 5879878 w 6438331"/>
                <a:gd name="connsiteY1583" fmla="*/ 1971690 h 6439596"/>
                <a:gd name="connsiteX1584" fmla="*/ 5900547 w 6438331"/>
                <a:gd name="connsiteY1584" fmla="*/ 2016362 h 6439596"/>
                <a:gd name="connsiteX1585" fmla="*/ 6123718 w 6438331"/>
                <a:gd name="connsiteY1585" fmla="*/ 1916064 h 6439596"/>
                <a:gd name="connsiteX1586" fmla="*/ 6123718 w 6438331"/>
                <a:gd name="connsiteY1586" fmla="*/ 1916064 h 6439596"/>
                <a:gd name="connsiteX1587" fmla="*/ 6249067 w 6438331"/>
                <a:gd name="connsiteY1587" fmla="*/ 2242295 h 6439596"/>
                <a:gd name="connsiteX1588" fmla="*/ 6051138 w 6438331"/>
                <a:gd name="connsiteY1588" fmla="*/ 2306113 h 6439596"/>
                <a:gd name="connsiteX1589" fmla="*/ 5981700 w 6438331"/>
                <a:gd name="connsiteY1589" fmla="*/ 2113612 h 6439596"/>
                <a:gd name="connsiteX1590" fmla="*/ 6061139 w 6438331"/>
                <a:gd name="connsiteY1590" fmla="*/ 2081799 h 6439596"/>
                <a:gd name="connsiteX1591" fmla="*/ 6079998 w 6438331"/>
                <a:gd name="connsiteY1591" fmla="*/ 2130186 h 6439596"/>
                <a:gd name="connsiteX1592" fmla="*/ 6089238 w 6438331"/>
                <a:gd name="connsiteY1592" fmla="*/ 2154474 h 6439596"/>
                <a:gd name="connsiteX1593" fmla="*/ 6093810 w 6438331"/>
                <a:gd name="connsiteY1593" fmla="*/ 2166571 h 6439596"/>
                <a:gd name="connsiteX1594" fmla="*/ 6098096 w 6438331"/>
                <a:gd name="connsiteY1594" fmla="*/ 2178763 h 6439596"/>
                <a:gd name="connsiteX1595" fmla="*/ 6132576 w 6438331"/>
                <a:gd name="connsiteY1595" fmla="*/ 2166286 h 6439596"/>
                <a:gd name="connsiteX1596" fmla="*/ 6120194 w 6438331"/>
                <a:gd name="connsiteY1596" fmla="*/ 2132853 h 6439596"/>
                <a:gd name="connsiteX1597" fmla="*/ 6107526 w 6438331"/>
                <a:gd name="connsiteY1597" fmla="*/ 2099515 h 6439596"/>
                <a:gd name="connsiteX1598" fmla="*/ 6101144 w 6438331"/>
                <a:gd name="connsiteY1598" fmla="*/ 2082847 h 6439596"/>
                <a:gd name="connsiteX1599" fmla="*/ 6094381 w 6438331"/>
                <a:gd name="connsiteY1599" fmla="*/ 2066368 h 6439596"/>
                <a:gd name="connsiteX1600" fmla="*/ 6080856 w 6438331"/>
                <a:gd name="connsiteY1600" fmla="*/ 2033317 h 6439596"/>
                <a:gd name="connsiteX1601" fmla="*/ 5933980 w 6438331"/>
                <a:gd name="connsiteY1601" fmla="*/ 2094276 h 6439596"/>
                <a:gd name="connsiteX1602" fmla="*/ 6026944 w 6438331"/>
                <a:gd name="connsiteY1602" fmla="*/ 2351452 h 6439596"/>
                <a:gd name="connsiteX1603" fmla="*/ 6143816 w 6438331"/>
                <a:gd name="connsiteY1603" fmla="*/ 2315352 h 6439596"/>
                <a:gd name="connsiteX1604" fmla="*/ 6156389 w 6438331"/>
                <a:gd name="connsiteY1604" fmla="*/ 2357548 h 6439596"/>
                <a:gd name="connsiteX1605" fmla="*/ 6163056 w 6438331"/>
                <a:gd name="connsiteY1605" fmla="*/ 2379836 h 6439596"/>
                <a:gd name="connsiteX1606" fmla="*/ 6169152 w 6438331"/>
                <a:gd name="connsiteY1606" fmla="*/ 2402220 h 6439596"/>
                <a:gd name="connsiteX1607" fmla="*/ 6051233 w 6438331"/>
                <a:gd name="connsiteY1607" fmla="*/ 2434795 h 6439596"/>
                <a:gd name="connsiteX1608" fmla="*/ 6064092 w 6438331"/>
                <a:gd name="connsiteY1608" fmla="*/ 2482325 h 6439596"/>
                <a:gd name="connsiteX1609" fmla="*/ 6075807 w 6438331"/>
                <a:gd name="connsiteY1609" fmla="*/ 2530140 h 6439596"/>
                <a:gd name="connsiteX1610" fmla="*/ 6081617 w 6438331"/>
                <a:gd name="connsiteY1610" fmla="*/ 2554048 h 6439596"/>
                <a:gd name="connsiteX1611" fmla="*/ 6086856 w 6438331"/>
                <a:gd name="connsiteY1611" fmla="*/ 2578051 h 6439596"/>
                <a:gd name="connsiteX1612" fmla="*/ 6097334 w 6438331"/>
                <a:gd name="connsiteY1612" fmla="*/ 2626153 h 6439596"/>
                <a:gd name="connsiteX1613" fmla="*/ 6106668 w 6438331"/>
                <a:gd name="connsiteY1613" fmla="*/ 2674540 h 6439596"/>
                <a:gd name="connsiteX1614" fmla="*/ 6111336 w 6438331"/>
                <a:gd name="connsiteY1614" fmla="*/ 2698733 h 6439596"/>
                <a:gd name="connsiteX1615" fmla="*/ 6115336 w 6438331"/>
                <a:gd name="connsiteY1615" fmla="*/ 2723022 h 6439596"/>
                <a:gd name="connsiteX1616" fmla="*/ 6123432 w 6438331"/>
                <a:gd name="connsiteY1616" fmla="*/ 2771599 h 6439596"/>
                <a:gd name="connsiteX1617" fmla="*/ 6130290 w 6438331"/>
                <a:gd name="connsiteY1617" fmla="*/ 2820367 h 6439596"/>
                <a:gd name="connsiteX1618" fmla="*/ 6372702 w 6438331"/>
                <a:gd name="connsiteY1618" fmla="*/ 2787411 h 6439596"/>
                <a:gd name="connsiteX1619" fmla="*/ 6372702 w 6438331"/>
                <a:gd name="connsiteY1619" fmla="*/ 2787411 h 6439596"/>
                <a:gd name="connsiteX1620" fmla="*/ 6400991 w 6438331"/>
                <a:gd name="connsiteY1620" fmla="*/ 3135549 h 6439596"/>
                <a:gd name="connsiteX1621" fmla="*/ 6193346 w 6438331"/>
                <a:gd name="connsiteY1621" fmla="*/ 3140884 h 643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Lst>
              <a:rect l="l" t="t" r="r" b="b"/>
              <a:pathLst>
                <a:path w="6438331" h="6439596">
                  <a:moveTo>
                    <a:pt x="6435376" y="3065731"/>
                  </a:moveTo>
                  <a:cubicBezTo>
                    <a:pt x="6435186" y="3061255"/>
                    <a:pt x="6435090" y="3056778"/>
                    <a:pt x="6434804" y="3052301"/>
                  </a:cubicBezTo>
                  <a:lnTo>
                    <a:pt x="6433947" y="3038871"/>
                  </a:lnTo>
                  <a:lnTo>
                    <a:pt x="6432233" y="3011915"/>
                  </a:lnTo>
                  <a:lnTo>
                    <a:pt x="6430518" y="2984959"/>
                  </a:lnTo>
                  <a:lnTo>
                    <a:pt x="6429661" y="2971529"/>
                  </a:lnTo>
                  <a:lnTo>
                    <a:pt x="6428518" y="2958099"/>
                  </a:lnTo>
                  <a:lnTo>
                    <a:pt x="6423756" y="2904378"/>
                  </a:lnTo>
                  <a:lnTo>
                    <a:pt x="6422517" y="2890948"/>
                  </a:lnTo>
                  <a:lnTo>
                    <a:pt x="6420993" y="2877517"/>
                  </a:lnTo>
                  <a:lnTo>
                    <a:pt x="6417946" y="2850752"/>
                  </a:lnTo>
                  <a:lnTo>
                    <a:pt x="6414897" y="2823892"/>
                  </a:lnTo>
                  <a:lnTo>
                    <a:pt x="6413373" y="2810461"/>
                  </a:lnTo>
                  <a:lnTo>
                    <a:pt x="6411563" y="2797126"/>
                  </a:lnTo>
                  <a:lnTo>
                    <a:pt x="6404039" y="2743691"/>
                  </a:lnTo>
                  <a:lnTo>
                    <a:pt x="6162008" y="2779600"/>
                  </a:lnTo>
                  <a:lnTo>
                    <a:pt x="6162008" y="2779600"/>
                  </a:lnTo>
                  <a:lnTo>
                    <a:pt x="6162008" y="2779505"/>
                  </a:lnTo>
                  <a:lnTo>
                    <a:pt x="6162104" y="2779505"/>
                  </a:lnTo>
                  <a:cubicBezTo>
                    <a:pt x="6160389" y="2766075"/>
                    <a:pt x="6157913" y="2752740"/>
                    <a:pt x="6155817" y="2739405"/>
                  </a:cubicBezTo>
                  <a:lnTo>
                    <a:pt x="6155817" y="2739405"/>
                  </a:lnTo>
                  <a:cubicBezTo>
                    <a:pt x="6140577" y="2645298"/>
                    <a:pt x="6120765" y="2551857"/>
                    <a:pt x="6096477" y="2459656"/>
                  </a:cubicBezTo>
                  <a:lnTo>
                    <a:pt x="6297549" y="2406697"/>
                  </a:lnTo>
                  <a:cubicBezTo>
                    <a:pt x="6302502" y="2424318"/>
                    <a:pt x="6306598" y="2442034"/>
                    <a:pt x="6310979" y="2459846"/>
                  </a:cubicBezTo>
                  <a:lnTo>
                    <a:pt x="6317456" y="2486421"/>
                  </a:lnTo>
                  <a:lnTo>
                    <a:pt x="6320695" y="2499756"/>
                  </a:lnTo>
                  <a:lnTo>
                    <a:pt x="6323648" y="2513091"/>
                  </a:lnTo>
                  <a:lnTo>
                    <a:pt x="6335268" y="2566621"/>
                  </a:lnTo>
                  <a:cubicBezTo>
                    <a:pt x="6336221" y="2571098"/>
                    <a:pt x="6337268" y="2575575"/>
                    <a:pt x="6338126" y="2580052"/>
                  </a:cubicBezTo>
                  <a:lnTo>
                    <a:pt x="6340697" y="2593482"/>
                  </a:lnTo>
                  <a:lnTo>
                    <a:pt x="6345841" y="2620342"/>
                  </a:lnTo>
                  <a:lnTo>
                    <a:pt x="6261735" y="2636344"/>
                  </a:lnTo>
                  <a:lnTo>
                    <a:pt x="6256782" y="2610532"/>
                  </a:lnTo>
                  <a:lnTo>
                    <a:pt x="6254306" y="2597673"/>
                  </a:lnTo>
                  <a:cubicBezTo>
                    <a:pt x="6253449" y="2593387"/>
                    <a:pt x="6252496" y="2589100"/>
                    <a:pt x="6251543" y="2584814"/>
                  </a:cubicBezTo>
                  <a:lnTo>
                    <a:pt x="6240399" y="2533474"/>
                  </a:lnTo>
                  <a:lnTo>
                    <a:pt x="6204585" y="2541571"/>
                  </a:lnTo>
                  <a:lnTo>
                    <a:pt x="6212110" y="2576051"/>
                  </a:lnTo>
                  <a:lnTo>
                    <a:pt x="6215825" y="2593291"/>
                  </a:lnTo>
                  <a:cubicBezTo>
                    <a:pt x="6217063" y="2599006"/>
                    <a:pt x="6218301" y="2604721"/>
                    <a:pt x="6219349" y="2610532"/>
                  </a:cubicBezTo>
                  <a:lnTo>
                    <a:pt x="6232589" y="2679778"/>
                  </a:lnTo>
                  <a:lnTo>
                    <a:pt x="6389180" y="2651870"/>
                  </a:lnTo>
                  <a:cubicBezTo>
                    <a:pt x="6371558" y="2553477"/>
                    <a:pt x="6349365" y="2455846"/>
                    <a:pt x="6322696" y="2359548"/>
                  </a:cubicBezTo>
                  <a:lnTo>
                    <a:pt x="6204776" y="2392123"/>
                  </a:lnTo>
                  <a:cubicBezTo>
                    <a:pt x="6202680" y="2384599"/>
                    <a:pt x="6200775" y="2376979"/>
                    <a:pt x="6198585" y="2369454"/>
                  </a:cubicBezTo>
                  <a:lnTo>
                    <a:pt x="6191917" y="2346880"/>
                  </a:lnTo>
                  <a:lnTo>
                    <a:pt x="6179248" y="2304207"/>
                  </a:lnTo>
                  <a:lnTo>
                    <a:pt x="6296120" y="2268108"/>
                  </a:lnTo>
                  <a:cubicBezTo>
                    <a:pt x="6290882" y="2250868"/>
                    <a:pt x="6285072" y="2233818"/>
                    <a:pt x="6279642" y="2216673"/>
                  </a:cubicBezTo>
                  <a:lnTo>
                    <a:pt x="6271260" y="2190955"/>
                  </a:lnTo>
                  <a:cubicBezTo>
                    <a:pt x="6268498" y="2182383"/>
                    <a:pt x="6265355" y="2174001"/>
                    <a:pt x="6262402" y="2165428"/>
                  </a:cubicBezTo>
                  <a:lnTo>
                    <a:pt x="6244495" y="2114470"/>
                  </a:lnTo>
                  <a:lnTo>
                    <a:pt x="6225350" y="2063987"/>
                  </a:lnTo>
                  <a:lnTo>
                    <a:pt x="6215729" y="2038746"/>
                  </a:lnTo>
                  <a:lnTo>
                    <a:pt x="6205538" y="2013790"/>
                  </a:lnTo>
                  <a:lnTo>
                    <a:pt x="6185059" y="1963879"/>
                  </a:lnTo>
                  <a:lnTo>
                    <a:pt x="6163437" y="1914445"/>
                  </a:lnTo>
                  <a:cubicBezTo>
                    <a:pt x="6159818" y="1906253"/>
                    <a:pt x="6156293" y="1897871"/>
                    <a:pt x="6152483" y="1889775"/>
                  </a:cubicBezTo>
                  <a:lnTo>
                    <a:pt x="6141054" y="1865296"/>
                  </a:lnTo>
                  <a:lnTo>
                    <a:pt x="5919121" y="1968356"/>
                  </a:lnTo>
                  <a:lnTo>
                    <a:pt x="5919121" y="1968356"/>
                  </a:lnTo>
                  <a:lnTo>
                    <a:pt x="5919121" y="1968356"/>
                  </a:lnTo>
                  <a:lnTo>
                    <a:pt x="5919216" y="1968356"/>
                  </a:lnTo>
                  <a:lnTo>
                    <a:pt x="5902071" y="1931590"/>
                  </a:lnTo>
                  <a:lnTo>
                    <a:pt x="5902071" y="1931590"/>
                  </a:lnTo>
                  <a:cubicBezTo>
                    <a:pt x="5860733" y="1845674"/>
                    <a:pt x="5815203" y="1761664"/>
                    <a:pt x="5765768" y="1680130"/>
                  </a:cubicBezTo>
                  <a:lnTo>
                    <a:pt x="5943600" y="1572402"/>
                  </a:lnTo>
                  <a:cubicBezTo>
                    <a:pt x="5962079" y="1603834"/>
                    <a:pt x="5981129" y="1635076"/>
                    <a:pt x="5998560" y="1667176"/>
                  </a:cubicBezTo>
                  <a:lnTo>
                    <a:pt x="6011895" y="1691083"/>
                  </a:lnTo>
                  <a:lnTo>
                    <a:pt x="6018562" y="1703085"/>
                  </a:lnTo>
                  <a:lnTo>
                    <a:pt x="6024944" y="1715182"/>
                  </a:lnTo>
                  <a:lnTo>
                    <a:pt x="6050471" y="1763664"/>
                  </a:lnTo>
                  <a:lnTo>
                    <a:pt x="5974366" y="1802907"/>
                  </a:lnTo>
                  <a:lnTo>
                    <a:pt x="5949887" y="1756425"/>
                  </a:lnTo>
                  <a:lnTo>
                    <a:pt x="5943791" y="1744804"/>
                  </a:lnTo>
                  <a:cubicBezTo>
                    <a:pt x="5941696" y="1740994"/>
                    <a:pt x="5939504" y="1737184"/>
                    <a:pt x="5937409" y="1733279"/>
                  </a:cubicBezTo>
                  <a:lnTo>
                    <a:pt x="5924550" y="1710324"/>
                  </a:lnTo>
                  <a:lnTo>
                    <a:pt x="5892546" y="1728231"/>
                  </a:lnTo>
                  <a:lnTo>
                    <a:pt x="5909786" y="1758997"/>
                  </a:lnTo>
                  <a:lnTo>
                    <a:pt x="5926264" y="1790143"/>
                  </a:lnTo>
                  <a:lnTo>
                    <a:pt x="5942743" y="1821290"/>
                  </a:lnTo>
                  <a:cubicBezTo>
                    <a:pt x="5948172" y="1831672"/>
                    <a:pt x="5953220" y="1842340"/>
                    <a:pt x="5958554" y="1852818"/>
                  </a:cubicBezTo>
                  <a:lnTo>
                    <a:pt x="6100763" y="1781666"/>
                  </a:lnTo>
                  <a:cubicBezTo>
                    <a:pt x="6056090" y="1692226"/>
                    <a:pt x="6007132" y="1604977"/>
                    <a:pt x="5954363" y="1520109"/>
                  </a:cubicBezTo>
                  <a:lnTo>
                    <a:pt x="5850541" y="1584784"/>
                  </a:lnTo>
                  <a:cubicBezTo>
                    <a:pt x="5842159" y="1571545"/>
                    <a:pt x="5834063" y="1558114"/>
                    <a:pt x="5825490" y="1544970"/>
                  </a:cubicBezTo>
                  <a:lnTo>
                    <a:pt x="5801011" y="1507822"/>
                  </a:lnTo>
                  <a:lnTo>
                    <a:pt x="5902929" y="1440100"/>
                  </a:lnTo>
                  <a:cubicBezTo>
                    <a:pt x="5897976" y="1432575"/>
                    <a:pt x="5893118" y="1425050"/>
                    <a:pt x="5888070" y="1417621"/>
                  </a:cubicBezTo>
                  <a:lnTo>
                    <a:pt x="5872734" y="1395427"/>
                  </a:lnTo>
                  <a:cubicBezTo>
                    <a:pt x="5862447" y="1380664"/>
                    <a:pt x="5852351" y="1365805"/>
                    <a:pt x="5841873" y="1351136"/>
                  </a:cubicBezTo>
                  <a:cubicBezTo>
                    <a:pt x="5820633" y="1322085"/>
                    <a:pt x="5799773" y="1292748"/>
                    <a:pt x="5777579" y="1264459"/>
                  </a:cubicBezTo>
                  <a:lnTo>
                    <a:pt x="5761197" y="1243027"/>
                  </a:lnTo>
                  <a:lnTo>
                    <a:pt x="5753005" y="1232359"/>
                  </a:lnTo>
                  <a:lnTo>
                    <a:pt x="5744528" y="1221882"/>
                  </a:lnTo>
                  <a:lnTo>
                    <a:pt x="5710714" y="1179876"/>
                  </a:lnTo>
                  <a:cubicBezTo>
                    <a:pt x="5705094" y="1172828"/>
                    <a:pt x="5699284" y="1165970"/>
                    <a:pt x="5693473" y="1159112"/>
                  </a:cubicBezTo>
                  <a:lnTo>
                    <a:pt x="5676043" y="1138538"/>
                  </a:lnTo>
                  <a:cubicBezTo>
                    <a:pt x="5664422" y="1124822"/>
                    <a:pt x="5652897" y="1111011"/>
                    <a:pt x="5640801" y="1097676"/>
                  </a:cubicBezTo>
                  <a:lnTo>
                    <a:pt x="5456873" y="1259029"/>
                  </a:lnTo>
                  <a:lnTo>
                    <a:pt x="5456873" y="1259029"/>
                  </a:lnTo>
                  <a:lnTo>
                    <a:pt x="5456873" y="1259029"/>
                  </a:lnTo>
                  <a:lnTo>
                    <a:pt x="5456968" y="1259029"/>
                  </a:lnTo>
                  <a:lnTo>
                    <a:pt x="5430012" y="1228645"/>
                  </a:lnTo>
                  <a:lnTo>
                    <a:pt x="5430012" y="1228645"/>
                  </a:lnTo>
                  <a:cubicBezTo>
                    <a:pt x="5366099" y="1157779"/>
                    <a:pt x="5298853" y="1089961"/>
                    <a:pt x="5228558" y="1025571"/>
                  </a:cubicBezTo>
                  <a:lnTo>
                    <a:pt x="5369052" y="872219"/>
                  </a:lnTo>
                  <a:lnTo>
                    <a:pt x="5409152" y="909557"/>
                  </a:lnTo>
                  <a:cubicBezTo>
                    <a:pt x="5415915" y="915748"/>
                    <a:pt x="5422392" y="922130"/>
                    <a:pt x="5428869" y="928512"/>
                  </a:cubicBezTo>
                  <a:lnTo>
                    <a:pt x="5448491" y="947657"/>
                  </a:lnTo>
                  <a:lnTo>
                    <a:pt x="5468112" y="966802"/>
                  </a:lnTo>
                  <a:cubicBezTo>
                    <a:pt x="5474589" y="973184"/>
                    <a:pt x="5480876" y="979851"/>
                    <a:pt x="5487258" y="986329"/>
                  </a:cubicBezTo>
                  <a:lnTo>
                    <a:pt x="5525453" y="1025571"/>
                  </a:lnTo>
                  <a:lnTo>
                    <a:pt x="5463445" y="1084626"/>
                  </a:lnTo>
                  <a:lnTo>
                    <a:pt x="5426773" y="1047003"/>
                  </a:lnTo>
                  <a:cubicBezTo>
                    <a:pt x="5420678" y="1040716"/>
                    <a:pt x="5414582" y="1034430"/>
                    <a:pt x="5408390" y="1028238"/>
                  </a:cubicBezTo>
                  <a:lnTo>
                    <a:pt x="5389626" y="1009855"/>
                  </a:lnTo>
                  <a:lnTo>
                    <a:pt x="5363909" y="1036049"/>
                  </a:lnTo>
                  <a:lnTo>
                    <a:pt x="5376482" y="1048336"/>
                  </a:lnTo>
                  <a:cubicBezTo>
                    <a:pt x="5380673" y="1052432"/>
                    <a:pt x="5384864" y="1056528"/>
                    <a:pt x="5388960" y="1060814"/>
                  </a:cubicBezTo>
                  <a:lnTo>
                    <a:pt x="5413534" y="1086055"/>
                  </a:lnTo>
                  <a:cubicBezTo>
                    <a:pt x="5421726" y="1094533"/>
                    <a:pt x="5430012" y="1102819"/>
                    <a:pt x="5438108" y="1111297"/>
                  </a:cubicBezTo>
                  <a:lnTo>
                    <a:pt x="5462111" y="1137109"/>
                  </a:lnTo>
                  <a:lnTo>
                    <a:pt x="5578602" y="1028905"/>
                  </a:lnTo>
                  <a:cubicBezTo>
                    <a:pt x="5510594" y="955753"/>
                    <a:pt x="5439156" y="885649"/>
                    <a:pt x="5364671" y="819070"/>
                  </a:cubicBezTo>
                  <a:lnTo>
                    <a:pt x="5283137" y="910224"/>
                  </a:lnTo>
                  <a:lnTo>
                    <a:pt x="5247990" y="879077"/>
                  </a:lnTo>
                  <a:lnTo>
                    <a:pt x="5213985" y="850312"/>
                  </a:lnTo>
                  <a:lnTo>
                    <a:pt x="5292852" y="756776"/>
                  </a:lnTo>
                  <a:lnTo>
                    <a:pt x="5272278" y="739345"/>
                  </a:lnTo>
                  <a:cubicBezTo>
                    <a:pt x="5265421" y="733535"/>
                    <a:pt x="5258277" y="728011"/>
                    <a:pt x="5251323" y="722296"/>
                  </a:cubicBezTo>
                  <a:lnTo>
                    <a:pt x="5209318" y="688482"/>
                  </a:lnTo>
                  <a:lnTo>
                    <a:pt x="5166551" y="655621"/>
                  </a:lnTo>
                  <a:lnTo>
                    <a:pt x="5145120" y="639238"/>
                  </a:lnTo>
                  <a:lnTo>
                    <a:pt x="5123307" y="623331"/>
                  </a:lnTo>
                  <a:cubicBezTo>
                    <a:pt x="5108734" y="612758"/>
                    <a:pt x="5094256" y="601995"/>
                    <a:pt x="5079588" y="591613"/>
                  </a:cubicBezTo>
                  <a:lnTo>
                    <a:pt x="5035201" y="560847"/>
                  </a:lnTo>
                  <a:cubicBezTo>
                    <a:pt x="5020533" y="550465"/>
                    <a:pt x="5005388" y="540749"/>
                    <a:pt x="4990338" y="530843"/>
                  </a:cubicBezTo>
                  <a:lnTo>
                    <a:pt x="4967764" y="515984"/>
                  </a:lnTo>
                  <a:lnTo>
                    <a:pt x="4956524" y="508554"/>
                  </a:lnTo>
                  <a:cubicBezTo>
                    <a:pt x="4952715" y="506078"/>
                    <a:pt x="4948904" y="503792"/>
                    <a:pt x="4945095" y="501411"/>
                  </a:cubicBezTo>
                  <a:lnTo>
                    <a:pt x="4813840" y="707818"/>
                  </a:lnTo>
                  <a:lnTo>
                    <a:pt x="4813840" y="707818"/>
                  </a:lnTo>
                  <a:lnTo>
                    <a:pt x="4813840" y="707818"/>
                  </a:lnTo>
                  <a:lnTo>
                    <a:pt x="4813935" y="707818"/>
                  </a:lnTo>
                  <a:lnTo>
                    <a:pt x="4779550" y="686386"/>
                  </a:lnTo>
                  <a:lnTo>
                    <a:pt x="4779550" y="686386"/>
                  </a:lnTo>
                  <a:cubicBezTo>
                    <a:pt x="4698397" y="636285"/>
                    <a:pt x="4614767" y="590089"/>
                    <a:pt x="4529138" y="548083"/>
                  </a:cubicBezTo>
                  <a:lnTo>
                    <a:pt x="4620768" y="361393"/>
                  </a:lnTo>
                  <a:lnTo>
                    <a:pt x="4669822" y="385777"/>
                  </a:lnTo>
                  <a:lnTo>
                    <a:pt x="4718305" y="411304"/>
                  </a:lnTo>
                  <a:cubicBezTo>
                    <a:pt x="4726305" y="415591"/>
                    <a:pt x="4734497" y="419686"/>
                    <a:pt x="4742498" y="424258"/>
                  </a:cubicBezTo>
                  <a:lnTo>
                    <a:pt x="4766406" y="437593"/>
                  </a:lnTo>
                  <a:lnTo>
                    <a:pt x="4790313" y="450928"/>
                  </a:lnTo>
                  <a:lnTo>
                    <a:pt x="4802220" y="457596"/>
                  </a:lnTo>
                  <a:cubicBezTo>
                    <a:pt x="4806220" y="459787"/>
                    <a:pt x="4810125" y="462263"/>
                    <a:pt x="4814031" y="464549"/>
                  </a:cubicBezTo>
                  <a:lnTo>
                    <a:pt x="4771073" y="538654"/>
                  </a:lnTo>
                  <a:cubicBezTo>
                    <a:pt x="4767263" y="536463"/>
                    <a:pt x="4763548" y="534177"/>
                    <a:pt x="4759738" y="531986"/>
                  </a:cubicBezTo>
                  <a:lnTo>
                    <a:pt x="4748308" y="525604"/>
                  </a:lnTo>
                  <a:lnTo>
                    <a:pt x="4725353" y="512745"/>
                  </a:lnTo>
                  <a:cubicBezTo>
                    <a:pt x="4710113" y="504173"/>
                    <a:pt x="4694873" y="495505"/>
                    <a:pt x="4679252" y="487504"/>
                  </a:cubicBezTo>
                  <a:lnTo>
                    <a:pt x="4661916" y="519889"/>
                  </a:lnTo>
                  <a:lnTo>
                    <a:pt x="4677537" y="528081"/>
                  </a:lnTo>
                  <a:lnTo>
                    <a:pt x="4692968" y="536653"/>
                  </a:lnTo>
                  <a:lnTo>
                    <a:pt x="4723733" y="553894"/>
                  </a:lnTo>
                  <a:cubicBezTo>
                    <a:pt x="4744403" y="565133"/>
                    <a:pt x="4764405" y="577420"/>
                    <a:pt x="4784693" y="589327"/>
                  </a:cubicBezTo>
                  <a:lnTo>
                    <a:pt x="4866132" y="452738"/>
                  </a:lnTo>
                  <a:cubicBezTo>
                    <a:pt x="4780312" y="401589"/>
                    <a:pt x="4692015" y="354345"/>
                    <a:pt x="4601813" y="311387"/>
                  </a:cubicBezTo>
                  <a:lnTo>
                    <a:pt x="4549235" y="421782"/>
                  </a:lnTo>
                  <a:lnTo>
                    <a:pt x="4506659" y="401875"/>
                  </a:lnTo>
                  <a:cubicBezTo>
                    <a:pt x="4493324" y="395493"/>
                    <a:pt x="4479608" y="389778"/>
                    <a:pt x="4465987" y="383777"/>
                  </a:cubicBezTo>
                  <a:lnTo>
                    <a:pt x="4515231" y="271763"/>
                  </a:lnTo>
                  <a:cubicBezTo>
                    <a:pt x="4449509" y="242426"/>
                    <a:pt x="4382358" y="216232"/>
                    <a:pt x="4314825" y="191372"/>
                  </a:cubicBezTo>
                  <a:lnTo>
                    <a:pt x="4263867" y="173465"/>
                  </a:lnTo>
                  <a:lnTo>
                    <a:pt x="4250722" y="168798"/>
                  </a:lnTo>
                  <a:lnTo>
                    <a:pt x="4237863" y="164607"/>
                  </a:lnTo>
                  <a:lnTo>
                    <a:pt x="4212146" y="156225"/>
                  </a:lnTo>
                  <a:cubicBezTo>
                    <a:pt x="4178046" y="144795"/>
                    <a:pt x="4143375" y="134889"/>
                    <a:pt x="4108894" y="124507"/>
                  </a:cubicBezTo>
                  <a:lnTo>
                    <a:pt x="4041458" y="359679"/>
                  </a:lnTo>
                  <a:lnTo>
                    <a:pt x="4041458" y="359679"/>
                  </a:lnTo>
                  <a:lnTo>
                    <a:pt x="4041362" y="359679"/>
                  </a:lnTo>
                  <a:lnTo>
                    <a:pt x="4041458" y="359679"/>
                  </a:lnTo>
                  <a:cubicBezTo>
                    <a:pt x="4034981" y="357679"/>
                    <a:pt x="4028504" y="355964"/>
                    <a:pt x="4021931" y="354154"/>
                  </a:cubicBezTo>
                  <a:lnTo>
                    <a:pt x="4002405" y="348820"/>
                  </a:lnTo>
                  <a:lnTo>
                    <a:pt x="4002405" y="348820"/>
                  </a:lnTo>
                  <a:cubicBezTo>
                    <a:pt x="3910394" y="323770"/>
                    <a:pt x="3817144" y="303195"/>
                    <a:pt x="3723132" y="287098"/>
                  </a:cubicBezTo>
                  <a:lnTo>
                    <a:pt x="3758089" y="82120"/>
                  </a:lnTo>
                  <a:cubicBezTo>
                    <a:pt x="3767138" y="83644"/>
                    <a:pt x="3776091" y="85073"/>
                    <a:pt x="3785140" y="86692"/>
                  </a:cubicBezTo>
                  <a:lnTo>
                    <a:pt x="3812000" y="91836"/>
                  </a:lnTo>
                  <a:cubicBezTo>
                    <a:pt x="3829907" y="95360"/>
                    <a:pt x="3847910" y="98598"/>
                    <a:pt x="3865817" y="102313"/>
                  </a:cubicBezTo>
                  <a:cubicBezTo>
                    <a:pt x="3901440" y="110219"/>
                    <a:pt x="3937254" y="117458"/>
                    <a:pt x="3972687" y="126507"/>
                  </a:cubicBezTo>
                  <a:lnTo>
                    <a:pt x="3952494" y="209755"/>
                  </a:lnTo>
                  <a:cubicBezTo>
                    <a:pt x="3918585" y="201087"/>
                    <a:pt x="3884200" y="194134"/>
                    <a:pt x="3850100" y="186609"/>
                  </a:cubicBezTo>
                  <a:lnTo>
                    <a:pt x="3842671" y="222519"/>
                  </a:lnTo>
                  <a:lnTo>
                    <a:pt x="3911537" y="237568"/>
                  </a:lnTo>
                  <a:lnTo>
                    <a:pt x="3980021" y="254237"/>
                  </a:lnTo>
                  <a:lnTo>
                    <a:pt x="4019455" y="100218"/>
                  </a:lnTo>
                  <a:cubicBezTo>
                    <a:pt x="3922586" y="75358"/>
                    <a:pt x="3824573" y="55355"/>
                    <a:pt x="3725799" y="39734"/>
                  </a:cubicBezTo>
                  <a:lnTo>
                    <a:pt x="3706749" y="160511"/>
                  </a:lnTo>
                  <a:cubicBezTo>
                    <a:pt x="3691319" y="157749"/>
                    <a:pt x="3675793" y="155844"/>
                    <a:pt x="3660267" y="153653"/>
                  </a:cubicBezTo>
                  <a:lnTo>
                    <a:pt x="3616166" y="147462"/>
                  </a:lnTo>
                  <a:lnTo>
                    <a:pt x="3631692" y="26113"/>
                  </a:lnTo>
                  <a:lnTo>
                    <a:pt x="3578066" y="19922"/>
                  </a:lnTo>
                  <a:lnTo>
                    <a:pt x="3551206" y="16874"/>
                  </a:lnTo>
                  <a:cubicBezTo>
                    <a:pt x="3542252" y="15921"/>
                    <a:pt x="3533299" y="15255"/>
                    <a:pt x="3524345" y="14397"/>
                  </a:cubicBezTo>
                  <a:lnTo>
                    <a:pt x="3470624" y="9635"/>
                  </a:lnTo>
                  <a:cubicBezTo>
                    <a:pt x="3452717" y="8301"/>
                    <a:pt x="3434715" y="7254"/>
                    <a:pt x="3416808" y="6111"/>
                  </a:cubicBezTo>
                  <a:lnTo>
                    <a:pt x="3389852" y="4396"/>
                  </a:lnTo>
                  <a:cubicBezTo>
                    <a:pt x="3380899" y="3825"/>
                    <a:pt x="3371850" y="3634"/>
                    <a:pt x="3362897" y="3253"/>
                  </a:cubicBezTo>
                  <a:lnTo>
                    <a:pt x="3308985" y="1253"/>
                  </a:lnTo>
                  <a:cubicBezTo>
                    <a:pt x="3290983" y="682"/>
                    <a:pt x="3273076" y="682"/>
                    <a:pt x="3255074" y="396"/>
                  </a:cubicBezTo>
                  <a:cubicBezTo>
                    <a:pt x="3237071" y="205"/>
                    <a:pt x="3219164" y="-271"/>
                    <a:pt x="3201162" y="205"/>
                  </a:cubicBezTo>
                  <a:lnTo>
                    <a:pt x="3202496" y="244807"/>
                  </a:lnTo>
                  <a:lnTo>
                    <a:pt x="3202496" y="244807"/>
                  </a:lnTo>
                  <a:lnTo>
                    <a:pt x="3202400" y="244807"/>
                  </a:lnTo>
                  <a:lnTo>
                    <a:pt x="3202496" y="244807"/>
                  </a:lnTo>
                  <a:lnTo>
                    <a:pt x="3161919" y="245283"/>
                  </a:lnTo>
                  <a:lnTo>
                    <a:pt x="3161919" y="245283"/>
                  </a:lnTo>
                  <a:cubicBezTo>
                    <a:pt x="3066479" y="247093"/>
                    <a:pt x="2971229" y="253475"/>
                    <a:pt x="2876455" y="264333"/>
                  </a:cubicBezTo>
                  <a:lnTo>
                    <a:pt x="2852738" y="57736"/>
                  </a:lnTo>
                  <a:lnTo>
                    <a:pt x="2879979" y="54593"/>
                  </a:lnTo>
                  <a:lnTo>
                    <a:pt x="2893600" y="53069"/>
                  </a:lnTo>
                  <a:lnTo>
                    <a:pt x="2907221" y="51831"/>
                  </a:lnTo>
                  <a:lnTo>
                    <a:pt x="2961799" y="46973"/>
                  </a:lnTo>
                  <a:lnTo>
                    <a:pt x="2975419" y="45830"/>
                  </a:lnTo>
                  <a:lnTo>
                    <a:pt x="2989040" y="44973"/>
                  </a:lnTo>
                  <a:lnTo>
                    <a:pt x="3016377" y="43258"/>
                  </a:lnTo>
                  <a:lnTo>
                    <a:pt x="3043714" y="41544"/>
                  </a:lnTo>
                  <a:cubicBezTo>
                    <a:pt x="3048286" y="41258"/>
                    <a:pt x="3052858" y="40972"/>
                    <a:pt x="3057335" y="40686"/>
                  </a:cubicBezTo>
                  <a:lnTo>
                    <a:pt x="3071051" y="40210"/>
                  </a:lnTo>
                  <a:lnTo>
                    <a:pt x="3074956" y="125745"/>
                  </a:lnTo>
                  <a:lnTo>
                    <a:pt x="3061811" y="126221"/>
                  </a:lnTo>
                  <a:cubicBezTo>
                    <a:pt x="3057430" y="126411"/>
                    <a:pt x="3053048" y="126792"/>
                    <a:pt x="3048667" y="126983"/>
                  </a:cubicBezTo>
                  <a:lnTo>
                    <a:pt x="3022473" y="128602"/>
                  </a:lnTo>
                  <a:lnTo>
                    <a:pt x="2996279" y="130221"/>
                  </a:lnTo>
                  <a:lnTo>
                    <a:pt x="2983135" y="131079"/>
                  </a:lnTo>
                  <a:cubicBezTo>
                    <a:pt x="2978753" y="131364"/>
                    <a:pt x="2974372" y="131841"/>
                    <a:pt x="2970086" y="132222"/>
                  </a:cubicBezTo>
                  <a:lnTo>
                    <a:pt x="2973038" y="168798"/>
                  </a:lnTo>
                  <a:cubicBezTo>
                    <a:pt x="3019901" y="165273"/>
                    <a:pt x="3066764" y="162321"/>
                    <a:pt x="3113818" y="160892"/>
                  </a:cubicBezTo>
                  <a:lnTo>
                    <a:pt x="3108389" y="1920"/>
                  </a:lnTo>
                  <a:cubicBezTo>
                    <a:pt x="3008567" y="5253"/>
                    <a:pt x="2908840" y="13159"/>
                    <a:pt x="2809685" y="25637"/>
                  </a:cubicBezTo>
                  <a:lnTo>
                    <a:pt x="2825115" y="146985"/>
                  </a:lnTo>
                  <a:lnTo>
                    <a:pt x="2778538" y="153462"/>
                  </a:lnTo>
                  <a:cubicBezTo>
                    <a:pt x="2763869" y="155558"/>
                    <a:pt x="2749106" y="157368"/>
                    <a:pt x="2734532" y="159939"/>
                  </a:cubicBezTo>
                  <a:lnTo>
                    <a:pt x="2715482" y="39067"/>
                  </a:lnTo>
                  <a:lnTo>
                    <a:pt x="2662238" y="47925"/>
                  </a:lnTo>
                  <a:lnTo>
                    <a:pt x="2648903" y="50116"/>
                  </a:lnTo>
                  <a:lnTo>
                    <a:pt x="2635663" y="52688"/>
                  </a:lnTo>
                  <a:lnTo>
                    <a:pt x="2609183" y="57736"/>
                  </a:lnTo>
                  <a:lnTo>
                    <a:pt x="2582704" y="62784"/>
                  </a:lnTo>
                  <a:lnTo>
                    <a:pt x="2569464" y="65356"/>
                  </a:lnTo>
                  <a:lnTo>
                    <a:pt x="2556319" y="68214"/>
                  </a:lnTo>
                  <a:lnTo>
                    <a:pt x="2503551" y="79739"/>
                  </a:lnTo>
                  <a:cubicBezTo>
                    <a:pt x="2433447" y="96027"/>
                    <a:pt x="2363629" y="113743"/>
                    <a:pt x="2294763" y="134793"/>
                  </a:cubicBezTo>
                  <a:lnTo>
                    <a:pt x="2364962" y="369204"/>
                  </a:lnTo>
                  <a:lnTo>
                    <a:pt x="2364962" y="369204"/>
                  </a:lnTo>
                  <a:lnTo>
                    <a:pt x="2364867" y="369204"/>
                  </a:lnTo>
                  <a:lnTo>
                    <a:pt x="2364867" y="369108"/>
                  </a:lnTo>
                  <a:lnTo>
                    <a:pt x="2345436" y="374919"/>
                  </a:lnTo>
                  <a:lnTo>
                    <a:pt x="2335721" y="377776"/>
                  </a:lnTo>
                  <a:lnTo>
                    <a:pt x="2326100" y="380920"/>
                  </a:lnTo>
                  <a:lnTo>
                    <a:pt x="2326100" y="380920"/>
                  </a:lnTo>
                  <a:cubicBezTo>
                    <a:pt x="2235137" y="409495"/>
                    <a:pt x="2145506" y="442546"/>
                    <a:pt x="2057781" y="479789"/>
                  </a:cubicBezTo>
                  <a:lnTo>
                    <a:pt x="1976533" y="288336"/>
                  </a:lnTo>
                  <a:cubicBezTo>
                    <a:pt x="1993392" y="281193"/>
                    <a:pt x="2010347" y="274430"/>
                    <a:pt x="2027206" y="267477"/>
                  </a:cubicBezTo>
                  <a:lnTo>
                    <a:pt x="2052542" y="257094"/>
                  </a:lnTo>
                  <a:lnTo>
                    <a:pt x="2078165" y="247379"/>
                  </a:lnTo>
                  <a:cubicBezTo>
                    <a:pt x="2095214" y="240902"/>
                    <a:pt x="2112264" y="234330"/>
                    <a:pt x="2129409" y="228043"/>
                  </a:cubicBezTo>
                  <a:lnTo>
                    <a:pt x="2181130" y="209850"/>
                  </a:lnTo>
                  <a:lnTo>
                    <a:pt x="2209038" y="290813"/>
                  </a:lnTo>
                  <a:lnTo>
                    <a:pt x="2159508" y="308244"/>
                  </a:lnTo>
                  <a:cubicBezTo>
                    <a:pt x="2143030" y="314245"/>
                    <a:pt x="2126742" y="320626"/>
                    <a:pt x="2110359" y="326818"/>
                  </a:cubicBezTo>
                  <a:lnTo>
                    <a:pt x="2123504" y="361108"/>
                  </a:lnTo>
                  <a:cubicBezTo>
                    <a:pt x="2145506" y="352821"/>
                    <a:pt x="2167319" y="344153"/>
                    <a:pt x="2189607" y="336628"/>
                  </a:cubicBezTo>
                  <a:lnTo>
                    <a:pt x="2222849" y="324912"/>
                  </a:lnTo>
                  <a:cubicBezTo>
                    <a:pt x="2228374" y="323008"/>
                    <a:pt x="2233898" y="321007"/>
                    <a:pt x="2239518" y="319102"/>
                  </a:cubicBezTo>
                  <a:lnTo>
                    <a:pt x="2256282" y="313673"/>
                  </a:lnTo>
                  <a:lnTo>
                    <a:pt x="2206276" y="162702"/>
                  </a:lnTo>
                  <a:cubicBezTo>
                    <a:pt x="2111407" y="194134"/>
                    <a:pt x="2017967" y="230043"/>
                    <a:pt x="1926431" y="270239"/>
                  </a:cubicBezTo>
                  <a:lnTo>
                    <a:pt x="1975580" y="382253"/>
                  </a:lnTo>
                  <a:cubicBezTo>
                    <a:pt x="1961293" y="388635"/>
                    <a:pt x="1946815" y="394635"/>
                    <a:pt x="1932623" y="401398"/>
                  </a:cubicBezTo>
                  <a:lnTo>
                    <a:pt x="1892237" y="420258"/>
                  </a:lnTo>
                  <a:lnTo>
                    <a:pt x="1839754" y="309768"/>
                  </a:lnTo>
                  <a:cubicBezTo>
                    <a:pt x="1823371" y="317197"/>
                    <a:pt x="1807369" y="325389"/>
                    <a:pt x="1791176" y="333390"/>
                  </a:cubicBezTo>
                  <a:lnTo>
                    <a:pt x="1766983" y="345391"/>
                  </a:lnTo>
                  <a:lnTo>
                    <a:pt x="1754886" y="351392"/>
                  </a:lnTo>
                  <a:lnTo>
                    <a:pt x="1742885" y="357679"/>
                  </a:lnTo>
                  <a:lnTo>
                    <a:pt x="1695164" y="382825"/>
                  </a:lnTo>
                  <a:cubicBezTo>
                    <a:pt x="1691164" y="384920"/>
                    <a:pt x="1687163" y="387016"/>
                    <a:pt x="1683258" y="389206"/>
                  </a:cubicBezTo>
                  <a:lnTo>
                    <a:pt x="1671447" y="395779"/>
                  </a:lnTo>
                  <a:lnTo>
                    <a:pt x="1647920" y="408923"/>
                  </a:lnTo>
                  <a:cubicBezTo>
                    <a:pt x="1616297" y="426163"/>
                    <a:pt x="1585532" y="444832"/>
                    <a:pt x="1554575" y="463120"/>
                  </a:cubicBezTo>
                  <a:cubicBezTo>
                    <a:pt x="1539145" y="472455"/>
                    <a:pt x="1524000" y="482075"/>
                    <a:pt x="1508760" y="491600"/>
                  </a:cubicBezTo>
                  <a:lnTo>
                    <a:pt x="1485900" y="505887"/>
                  </a:lnTo>
                  <a:cubicBezTo>
                    <a:pt x="1478280" y="510745"/>
                    <a:pt x="1470851" y="515793"/>
                    <a:pt x="1463326" y="520651"/>
                  </a:cubicBezTo>
                  <a:lnTo>
                    <a:pt x="1596962" y="725629"/>
                  </a:lnTo>
                  <a:lnTo>
                    <a:pt x="1596962" y="725629"/>
                  </a:lnTo>
                  <a:lnTo>
                    <a:pt x="1596962" y="725629"/>
                  </a:lnTo>
                  <a:lnTo>
                    <a:pt x="1596962" y="725534"/>
                  </a:lnTo>
                  <a:lnTo>
                    <a:pt x="1563053" y="747823"/>
                  </a:lnTo>
                  <a:lnTo>
                    <a:pt x="1563053" y="747823"/>
                  </a:lnTo>
                  <a:cubicBezTo>
                    <a:pt x="1483900" y="800972"/>
                    <a:pt x="1407224" y="858027"/>
                    <a:pt x="1333500" y="918511"/>
                  </a:cubicBezTo>
                  <a:lnTo>
                    <a:pt x="1201579" y="757729"/>
                  </a:lnTo>
                  <a:lnTo>
                    <a:pt x="1244251" y="723343"/>
                  </a:lnTo>
                  <a:lnTo>
                    <a:pt x="1254919" y="714771"/>
                  </a:lnTo>
                  <a:lnTo>
                    <a:pt x="1265777" y="706389"/>
                  </a:lnTo>
                  <a:lnTo>
                    <a:pt x="1287494" y="689720"/>
                  </a:lnTo>
                  <a:cubicBezTo>
                    <a:pt x="1316260" y="667241"/>
                    <a:pt x="1346073" y="646096"/>
                    <a:pt x="1375505" y="624474"/>
                  </a:cubicBezTo>
                  <a:lnTo>
                    <a:pt x="1425131" y="694197"/>
                  </a:lnTo>
                  <a:lnTo>
                    <a:pt x="1382744" y="725153"/>
                  </a:lnTo>
                  <a:cubicBezTo>
                    <a:pt x="1375696" y="730392"/>
                    <a:pt x="1368552" y="735345"/>
                    <a:pt x="1361599" y="740774"/>
                  </a:cubicBezTo>
                  <a:lnTo>
                    <a:pt x="1340739" y="756776"/>
                  </a:lnTo>
                  <a:lnTo>
                    <a:pt x="1363028" y="785923"/>
                  </a:lnTo>
                  <a:cubicBezTo>
                    <a:pt x="1372362" y="778779"/>
                    <a:pt x="1381601" y="771540"/>
                    <a:pt x="1391031" y="764587"/>
                  </a:cubicBezTo>
                  <a:lnTo>
                    <a:pt x="1419511" y="743822"/>
                  </a:lnTo>
                  <a:lnTo>
                    <a:pt x="1447991" y="723058"/>
                  </a:lnTo>
                  <a:lnTo>
                    <a:pt x="1476947" y="702960"/>
                  </a:lnTo>
                  <a:lnTo>
                    <a:pt x="1386269" y="572277"/>
                  </a:lnTo>
                  <a:cubicBezTo>
                    <a:pt x="1304163" y="629236"/>
                    <a:pt x="1224725" y="690006"/>
                    <a:pt x="1148239" y="754300"/>
                  </a:cubicBezTo>
                  <a:lnTo>
                    <a:pt x="1227011" y="847930"/>
                  </a:lnTo>
                  <a:lnTo>
                    <a:pt x="1191197" y="878315"/>
                  </a:lnTo>
                  <a:lnTo>
                    <a:pt x="1157859" y="907842"/>
                  </a:lnTo>
                  <a:lnTo>
                    <a:pt x="1076420" y="816593"/>
                  </a:lnTo>
                  <a:lnTo>
                    <a:pt x="1056227" y="834500"/>
                  </a:lnTo>
                  <a:cubicBezTo>
                    <a:pt x="1049560" y="840596"/>
                    <a:pt x="1043083" y="846692"/>
                    <a:pt x="1036415" y="852883"/>
                  </a:cubicBezTo>
                  <a:lnTo>
                    <a:pt x="996982" y="889650"/>
                  </a:lnTo>
                  <a:lnTo>
                    <a:pt x="958406" y="927369"/>
                  </a:lnTo>
                  <a:cubicBezTo>
                    <a:pt x="952024" y="933655"/>
                    <a:pt x="945452" y="939846"/>
                    <a:pt x="939165" y="946324"/>
                  </a:cubicBezTo>
                  <a:lnTo>
                    <a:pt x="920306" y="965659"/>
                  </a:lnTo>
                  <a:cubicBezTo>
                    <a:pt x="869633" y="1016808"/>
                    <a:pt x="821436" y="1070244"/>
                    <a:pt x="774383" y="1124727"/>
                  </a:cubicBezTo>
                  <a:lnTo>
                    <a:pt x="960120" y="1283985"/>
                  </a:lnTo>
                  <a:lnTo>
                    <a:pt x="960120" y="1283985"/>
                  </a:lnTo>
                  <a:lnTo>
                    <a:pt x="960120" y="1283985"/>
                  </a:lnTo>
                  <a:lnTo>
                    <a:pt x="960120" y="1283890"/>
                  </a:lnTo>
                  <a:lnTo>
                    <a:pt x="933926" y="1314846"/>
                  </a:lnTo>
                  <a:lnTo>
                    <a:pt x="933926" y="1314846"/>
                  </a:lnTo>
                  <a:cubicBezTo>
                    <a:pt x="872776" y="1388093"/>
                    <a:pt x="815245" y="1464293"/>
                    <a:pt x="761429" y="1543065"/>
                  </a:cubicBezTo>
                  <a:lnTo>
                    <a:pt x="589312" y="1426288"/>
                  </a:lnTo>
                  <a:lnTo>
                    <a:pt x="620554" y="1381235"/>
                  </a:lnTo>
                  <a:cubicBezTo>
                    <a:pt x="631127" y="1366376"/>
                    <a:pt x="641985" y="1351708"/>
                    <a:pt x="652748" y="1336944"/>
                  </a:cubicBezTo>
                  <a:lnTo>
                    <a:pt x="668941" y="1314846"/>
                  </a:lnTo>
                  <a:lnTo>
                    <a:pt x="685610" y="1293129"/>
                  </a:lnTo>
                  <a:cubicBezTo>
                    <a:pt x="696754" y="1278651"/>
                    <a:pt x="707708" y="1264078"/>
                    <a:pt x="719042" y="1249790"/>
                  </a:cubicBezTo>
                  <a:lnTo>
                    <a:pt x="786289" y="1302844"/>
                  </a:lnTo>
                  <a:cubicBezTo>
                    <a:pt x="775430" y="1316560"/>
                    <a:pt x="764953" y="1330562"/>
                    <a:pt x="754190" y="1344469"/>
                  </a:cubicBezTo>
                  <a:lnTo>
                    <a:pt x="738188" y="1365328"/>
                  </a:lnTo>
                  <a:lnTo>
                    <a:pt x="722662" y="1386474"/>
                  </a:lnTo>
                  <a:lnTo>
                    <a:pt x="752189" y="1408191"/>
                  </a:lnTo>
                  <a:cubicBezTo>
                    <a:pt x="765810" y="1389046"/>
                    <a:pt x="780383" y="1370567"/>
                    <a:pt x="794576" y="1351898"/>
                  </a:cubicBezTo>
                  <a:lnTo>
                    <a:pt x="805339" y="1337896"/>
                  </a:lnTo>
                  <a:cubicBezTo>
                    <a:pt x="808863" y="1333229"/>
                    <a:pt x="812483" y="1328562"/>
                    <a:pt x="816197" y="1323990"/>
                  </a:cubicBezTo>
                  <a:lnTo>
                    <a:pt x="838295" y="1296558"/>
                  </a:lnTo>
                  <a:lnTo>
                    <a:pt x="714661" y="1196545"/>
                  </a:lnTo>
                  <a:cubicBezTo>
                    <a:pt x="651796" y="1274269"/>
                    <a:pt x="592550" y="1354851"/>
                    <a:pt x="537210" y="1438004"/>
                  </a:cubicBezTo>
                  <a:lnTo>
                    <a:pt x="639032" y="1505822"/>
                  </a:lnTo>
                  <a:lnTo>
                    <a:pt x="613220" y="1545065"/>
                  </a:lnTo>
                  <a:cubicBezTo>
                    <a:pt x="605123" y="1557447"/>
                    <a:pt x="597408" y="1570211"/>
                    <a:pt x="589502" y="1582784"/>
                  </a:cubicBezTo>
                  <a:lnTo>
                    <a:pt x="485680" y="1518014"/>
                  </a:lnTo>
                  <a:cubicBezTo>
                    <a:pt x="466344" y="1548399"/>
                    <a:pt x="448342" y="1579546"/>
                    <a:pt x="429959" y="1610502"/>
                  </a:cubicBezTo>
                  <a:cubicBezTo>
                    <a:pt x="425291" y="1618217"/>
                    <a:pt x="421100" y="1626123"/>
                    <a:pt x="416624" y="1633933"/>
                  </a:cubicBezTo>
                  <a:lnTo>
                    <a:pt x="403479" y="1657460"/>
                  </a:lnTo>
                  <a:lnTo>
                    <a:pt x="390335" y="1680987"/>
                  </a:lnTo>
                  <a:cubicBezTo>
                    <a:pt x="385953" y="1688797"/>
                    <a:pt x="381857" y="1696894"/>
                    <a:pt x="377666" y="1704799"/>
                  </a:cubicBezTo>
                  <a:lnTo>
                    <a:pt x="352520" y="1752520"/>
                  </a:lnTo>
                  <a:lnTo>
                    <a:pt x="328422" y="1800811"/>
                  </a:lnTo>
                  <a:lnTo>
                    <a:pt x="316420" y="1825005"/>
                  </a:lnTo>
                  <a:lnTo>
                    <a:pt x="304991" y="1849484"/>
                  </a:lnTo>
                  <a:cubicBezTo>
                    <a:pt x="297370" y="1865772"/>
                    <a:pt x="289655" y="1882059"/>
                    <a:pt x="282226" y="1898443"/>
                  </a:cubicBezTo>
                  <a:lnTo>
                    <a:pt x="505301" y="1998931"/>
                  </a:lnTo>
                  <a:lnTo>
                    <a:pt x="505301" y="1998931"/>
                  </a:lnTo>
                  <a:lnTo>
                    <a:pt x="505301" y="1998931"/>
                  </a:lnTo>
                  <a:lnTo>
                    <a:pt x="505301" y="1998836"/>
                  </a:lnTo>
                  <a:lnTo>
                    <a:pt x="489014" y="2035984"/>
                  </a:lnTo>
                  <a:lnTo>
                    <a:pt x="489014" y="2035984"/>
                  </a:lnTo>
                  <a:cubicBezTo>
                    <a:pt x="451009" y="2123423"/>
                    <a:pt x="417290" y="2212768"/>
                    <a:pt x="387953" y="2303541"/>
                  </a:cubicBezTo>
                  <a:lnTo>
                    <a:pt x="190119" y="2239533"/>
                  </a:lnTo>
                  <a:lnTo>
                    <a:pt x="198596" y="2213434"/>
                  </a:lnTo>
                  <a:lnTo>
                    <a:pt x="202787" y="2200385"/>
                  </a:lnTo>
                  <a:cubicBezTo>
                    <a:pt x="204216" y="2196004"/>
                    <a:pt x="205835" y="2191717"/>
                    <a:pt x="207264" y="2187431"/>
                  </a:cubicBezTo>
                  <a:lnTo>
                    <a:pt x="225457" y="2135710"/>
                  </a:lnTo>
                  <a:cubicBezTo>
                    <a:pt x="228410" y="2127043"/>
                    <a:pt x="231648" y="2118565"/>
                    <a:pt x="234887" y="2109993"/>
                  </a:cubicBezTo>
                  <a:lnTo>
                    <a:pt x="244602" y="2084371"/>
                  </a:lnTo>
                  <a:cubicBezTo>
                    <a:pt x="251079" y="2067321"/>
                    <a:pt x="257461" y="2050176"/>
                    <a:pt x="264509" y="2033317"/>
                  </a:cubicBezTo>
                  <a:lnTo>
                    <a:pt x="343948" y="2065225"/>
                  </a:lnTo>
                  <a:cubicBezTo>
                    <a:pt x="340709" y="2073322"/>
                    <a:pt x="337185" y="2081418"/>
                    <a:pt x="334137" y="2089609"/>
                  </a:cubicBezTo>
                  <a:lnTo>
                    <a:pt x="324803" y="2114184"/>
                  </a:lnTo>
                  <a:lnTo>
                    <a:pt x="315468" y="2138758"/>
                  </a:lnTo>
                  <a:cubicBezTo>
                    <a:pt x="312325" y="2146950"/>
                    <a:pt x="309182" y="2155141"/>
                    <a:pt x="306324" y="2163428"/>
                  </a:cubicBezTo>
                  <a:lnTo>
                    <a:pt x="340805" y="2175906"/>
                  </a:lnTo>
                  <a:lnTo>
                    <a:pt x="343757" y="2167619"/>
                  </a:lnTo>
                  <a:lnTo>
                    <a:pt x="346901" y="2159332"/>
                  </a:lnTo>
                  <a:lnTo>
                    <a:pt x="353187" y="2142854"/>
                  </a:lnTo>
                  <a:lnTo>
                    <a:pt x="365665" y="2109898"/>
                  </a:lnTo>
                  <a:cubicBezTo>
                    <a:pt x="369761" y="2098849"/>
                    <a:pt x="374237" y="2087990"/>
                    <a:pt x="378714" y="2077132"/>
                  </a:cubicBezTo>
                  <a:lnTo>
                    <a:pt x="392049" y="2044556"/>
                  </a:lnTo>
                  <a:lnTo>
                    <a:pt x="245269" y="1983501"/>
                  </a:lnTo>
                  <a:cubicBezTo>
                    <a:pt x="206883" y="2075798"/>
                    <a:pt x="172688" y="2169905"/>
                    <a:pt x="143066" y="2265346"/>
                  </a:cubicBezTo>
                  <a:lnTo>
                    <a:pt x="259937" y="2301540"/>
                  </a:lnTo>
                  <a:lnTo>
                    <a:pt x="246507" y="2346594"/>
                  </a:lnTo>
                  <a:lnTo>
                    <a:pt x="240125" y="2367930"/>
                  </a:lnTo>
                  <a:cubicBezTo>
                    <a:pt x="238030" y="2375074"/>
                    <a:pt x="236220" y="2382217"/>
                    <a:pt x="234220" y="2389361"/>
                  </a:cubicBezTo>
                  <a:lnTo>
                    <a:pt x="116300" y="2356690"/>
                  </a:lnTo>
                  <a:lnTo>
                    <a:pt x="102203" y="2408792"/>
                  </a:lnTo>
                  <a:cubicBezTo>
                    <a:pt x="97631" y="2426223"/>
                    <a:pt x="93536" y="2443749"/>
                    <a:pt x="89249" y="2461180"/>
                  </a:cubicBezTo>
                  <a:lnTo>
                    <a:pt x="82868" y="2487373"/>
                  </a:lnTo>
                  <a:cubicBezTo>
                    <a:pt x="80677" y="2496136"/>
                    <a:pt x="78962" y="2504899"/>
                    <a:pt x="76962" y="2513757"/>
                  </a:cubicBezTo>
                  <a:lnTo>
                    <a:pt x="65532" y="2566526"/>
                  </a:lnTo>
                  <a:cubicBezTo>
                    <a:pt x="61913" y="2584147"/>
                    <a:pt x="58674" y="2601864"/>
                    <a:pt x="55245" y="2619485"/>
                  </a:cubicBezTo>
                  <a:lnTo>
                    <a:pt x="50197" y="2645965"/>
                  </a:lnTo>
                  <a:cubicBezTo>
                    <a:pt x="48578" y="2654823"/>
                    <a:pt x="47244" y="2663681"/>
                    <a:pt x="45720" y="2672539"/>
                  </a:cubicBezTo>
                  <a:lnTo>
                    <a:pt x="36862" y="2725784"/>
                  </a:lnTo>
                  <a:cubicBezTo>
                    <a:pt x="34195" y="2743596"/>
                    <a:pt x="31814" y="2761407"/>
                    <a:pt x="29337" y="2779219"/>
                  </a:cubicBezTo>
                  <a:lnTo>
                    <a:pt x="271748" y="2812366"/>
                  </a:lnTo>
                  <a:lnTo>
                    <a:pt x="271748" y="2812366"/>
                  </a:lnTo>
                  <a:lnTo>
                    <a:pt x="271748" y="2812462"/>
                  </a:lnTo>
                  <a:lnTo>
                    <a:pt x="271748" y="2812366"/>
                  </a:lnTo>
                  <a:cubicBezTo>
                    <a:pt x="269939" y="2825797"/>
                    <a:pt x="267843" y="2839132"/>
                    <a:pt x="266414" y="2852562"/>
                  </a:cubicBezTo>
                  <a:lnTo>
                    <a:pt x="266414" y="2852562"/>
                  </a:lnTo>
                  <a:cubicBezTo>
                    <a:pt x="254794" y="2947240"/>
                    <a:pt x="247460" y="3042490"/>
                    <a:pt x="245078" y="3137931"/>
                  </a:cubicBezTo>
                  <a:lnTo>
                    <a:pt x="37243" y="3132311"/>
                  </a:lnTo>
                  <a:lnTo>
                    <a:pt x="39338" y="3077638"/>
                  </a:lnTo>
                  <a:cubicBezTo>
                    <a:pt x="39719" y="3068494"/>
                    <a:pt x="39910" y="3059349"/>
                    <a:pt x="40481" y="3050301"/>
                  </a:cubicBezTo>
                  <a:lnTo>
                    <a:pt x="42196" y="3022964"/>
                  </a:lnTo>
                  <a:cubicBezTo>
                    <a:pt x="43434" y="3004771"/>
                    <a:pt x="44387" y="2986483"/>
                    <a:pt x="45815" y="2968290"/>
                  </a:cubicBezTo>
                  <a:lnTo>
                    <a:pt x="50673" y="2913712"/>
                  </a:lnTo>
                  <a:lnTo>
                    <a:pt x="135922" y="2921809"/>
                  </a:lnTo>
                  <a:lnTo>
                    <a:pt x="131254" y="2974101"/>
                  </a:lnTo>
                  <a:cubicBezTo>
                    <a:pt x="130397" y="2982769"/>
                    <a:pt x="130016" y="2991532"/>
                    <a:pt x="129445" y="3000295"/>
                  </a:cubicBezTo>
                  <a:lnTo>
                    <a:pt x="127826" y="3026488"/>
                  </a:lnTo>
                  <a:lnTo>
                    <a:pt x="164497" y="3028774"/>
                  </a:lnTo>
                  <a:cubicBezTo>
                    <a:pt x="166021" y="3005343"/>
                    <a:pt x="167259" y="2981816"/>
                    <a:pt x="169640" y="2958480"/>
                  </a:cubicBezTo>
                  <a:lnTo>
                    <a:pt x="172784" y="2923332"/>
                  </a:lnTo>
                  <a:lnTo>
                    <a:pt x="174308" y="2905807"/>
                  </a:lnTo>
                  <a:lnTo>
                    <a:pt x="176308" y="2888281"/>
                  </a:lnTo>
                  <a:lnTo>
                    <a:pt x="18193" y="2871326"/>
                  </a:lnTo>
                  <a:cubicBezTo>
                    <a:pt x="7525" y="2970672"/>
                    <a:pt x="1524" y="3070494"/>
                    <a:pt x="0" y="3170411"/>
                  </a:cubicBezTo>
                  <a:lnTo>
                    <a:pt x="122301" y="3172221"/>
                  </a:lnTo>
                  <a:lnTo>
                    <a:pt x="121729" y="3219179"/>
                  </a:lnTo>
                  <a:lnTo>
                    <a:pt x="122301" y="3263661"/>
                  </a:lnTo>
                  <a:lnTo>
                    <a:pt x="0" y="3265375"/>
                  </a:lnTo>
                  <a:cubicBezTo>
                    <a:pt x="95" y="3301380"/>
                    <a:pt x="1905" y="3337289"/>
                    <a:pt x="3143" y="3373198"/>
                  </a:cubicBezTo>
                  <a:cubicBezTo>
                    <a:pt x="3334" y="3377675"/>
                    <a:pt x="3429" y="3382152"/>
                    <a:pt x="3715" y="3386629"/>
                  </a:cubicBezTo>
                  <a:lnTo>
                    <a:pt x="4572" y="3400059"/>
                  </a:lnTo>
                  <a:lnTo>
                    <a:pt x="6286" y="3427015"/>
                  </a:lnTo>
                  <a:lnTo>
                    <a:pt x="8001" y="3453970"/>
                  </a:lnTo>
                  <a:lnTo>
                    <a:pt x="8858" y="3467401"/>
                  </a:lnTo>
                  <a:lnTo>
                    <a:pt x="10001" y="3480831"/>
                  </a:lnTo>
                  <a:lnTo>
                    <a:pt x="14764" y="3534552"/>
                  </a:lnTo>
                  <a:lnTo>
                    <a:pt x="16002" y="3547982"/>
                  </a:lnTo>
                  <a:lnTo>
                    <a:pt x="17526" y="3561412"/>
                  </a:lnTo>
                  <a:lnTo>
                    <a:pt x="20574" y="3588273"/>
                  </a:lnTo>
                  <a:lnTo>
                    <a:pt x="23622" y="3615038"/>
                  </a:lnTo>
                  <a:lnTo>
                    <a:pt x="25146" y="3628468"/>
                  </a:lnTo>
                  <a:lnTo>
                    <a:pt x="26956" y="3641803"/>
                  </a:lnTo>
                  <a:lnTo>
                    <a:pt x="34480" y="3695239"/>
                  </a:lnTo>
                  <a:lnTo>
                    <a:pt x="276511" y="3659329"/>
                  </a:lnTo>
                  <a:lnTo>
                    <a:pt x="276511" y="3659329"/>
                  </a:lnTo>
                  <a:lnTo>
                    <a:pt x="276511" y="3659424"/>
                  </a:lnTo>
                  <a:lnTo>
                    <a:pt x="276416" y="3659424"/>
                  </a:lnTo>
                  <a:cubicBezTo>
                    <a:pt x="278130" y="3672855"/>
                    <a:pt x="280607" y="3686095"/>
                    <a:pt x="282702" y="3699525"/>
                  </a:cubicBezTo>
                  <a:lnTo>
                    <a:pt x="282702" y="3699525"/>
                  </a:lnTo>
                  <a:cubicBezTo>
                    <a:pt x="297942" y="3793632"/>
                    <a:pt x="317754" y="3887072"/>
                    <a:pt x="342043" y="3979274"/>
                  </a:cubicBezTo>
                  <a:lnTo>
                    <a:pt x="140970" y="4032233"/>
                  </a:lnTo>
                  <a:cubicBezTo>
                    <a:pt x="136017" y="4014612"/>
                    <a:pt x="131921" y="3996895"/>
                    <a:pt x="127540" y="3979084"/>
                  </a:cubicBezTo>
                  <a:lnTo>
                    <a:pt x="121063" y="3952509"/>
                  </a:lnTo>
                  <a:lnTo>
                    <a:pt x="117824" y="3939174"/>
                  </a:lnTo>
                  <a:lnTo>
                    <a:pt x="114872" y="3925839"/>
                  </a:lnTo>
                  <a:lnTo>
                    <a:pt x="103251" y="3872308"/>
                  </a:lnTo>
                  <a:cubicBezTo>
                    <a:pt x="102299" y="3867832"/>
                    <a:pt x="101251" y="3863355"/>
                    <a:pt x="100394" y="3858878"/>
                  </a:cubicBezTo>
                  <a:lnTo>
                    <a:pt x="97822" y="3845448"/>
                  </a:lnTo>
                  <a:lnTo>
                    <a:pt x="92678" y="3818587"/>
                  </a:lnTo>
                  <a:lnTo>
                    <a:pt x="176784" y="3802585"/>
                  </a:lnTo>
                  <a:lnTo>
                    <a:pt x="181737" y="3828398"/>
                  </a:lnTo>
                  <a:lnTo>
                    <a:pt x="184214" y="3841257"/>
                  </a:lnTo>
                  <a:cubicBezTo>
                    <a:pt x="185071" y="3845543"/>
                    <a:pt x="186023" y="3849829"/>
                    <a:pt x="186976" y="3854115"/>
                  </a:cubicBezTo>
                  <a:lnTo>
                    <a:pt x="198120" y="3905455"/>
                  </a:lnTo>
                  <a:lnTo>
                    <a:pt x="233934" y="3897359"/>
                  </a:lnTo>
                  <a:lnTo>
                    <a:pt x="226409" y="3862879"/>
                  </a:lnTo>
                  <a:lnTo>
                    <a:pt x="222695" y="3845638"/>
                  </a:lnTo>
                  <a:cubicBezTo>
                    <a:pt x="221456" y="3839923"/>
                    <a:pt x="220218" y="3834208"/>
                    <a:pt x="219170" y="3828398"/>
                  </a:cubicBezTo>
                  <a:lnTo>
                    <a:pt x="205930" y="3759151"/>
                  </a:lnTo>
                  <a:lnTo>
                    <a:pt x="49340" y="3787060"/>
                  </a:lnTo>
                  <a:cubicBezTo>
                    <a:pt x="66961" y="3885453"/>
                    <a:pt x="89154" y="3983084"/>
                    <a:pt x="115824" y="4079382"/>
                  </a:cubicBezTo>
                  <a:lnTo>
                    <a:pt x="233744" y="4046806"/>
                  </a:lnTo>
                  <a:cubicBezTo>
                    <a:pt x="235839" y="4054331"/>
                    <a:pt x="237744" y="4061951"/>
                    <a:pt x="239935" y="4069476"/>
                  </a:cubicBezTo>
                  <a:lnTo>
                    <a:pt x="246602" y="4092050"/>
                  </a:lnTo>
                  <a:lnTo>
                    <a:pt x="259271" y="4134722"/>
                  </a:lnTo>
                  <a:lnTo>
                    <a:pt x="142399" y="4170822"/>
                  </a:lnTo>
                  <a:cubicBezTo>
                    <a:pt x="147638" y="4188062"/>
                    <a:pt x="153448" y="4205112"/>
                    <a:pt x="158877" y="4222257"/>
                  </a:cubicBezTo>
                  <a:lnTo>
                    <a:pt x="167259" y="4247974"/>
                  </a:lnTo>
                  <a:cubicBezTo>
                    <a:pt x="170021" y="4256547"/>
                    <a:pt x="173165" y="4264929"/>
                    <a:pt x="176117" y="4273501"/>
                  </a:cubicBezTo>
                  <a:lnTo>
                    <a:pt x="194024" y="4324460"/>
                  </a:lnTo>
                  <a:lnTo>
                    <a:pt x="213170" y="4374943"/>
                  </a:lnTo>
                  <a:lnTo>
                    <a:pt x="222790" y="4400184"/>
                  </a:lnTo>
                  <a:lnTo>
                    <a:pt x="232981" y="4425139"/>
                  </a:lnTo>
                  <a:lnTo>
                    <a:pt x="253460" y="4475050"/>
                  </a:lnTo>
                  <a:lnTo>
                    <a:pt x="275082" y="4524485"/>
                  </a:lnTo>
                  <a:cubicBezTo>
                    <a:pt x="278702" y="4532677"/>
                    <a:pt x="282226" y="4541059"/>
                    <a:pt x="286036" y="4549155"/>
                  </a:cubicBezTo>
                  <a:lnTo>
                    <a:pt x="297466" y="4573634"/>
                  </a:lnTo>
                  <a:lnTo>
                    <a:pt x="519398" y="4470574"/>
                  </a:lnTo>
                  <a:lnTo>
                    <a:pt x="519398" y="4470574"/>
                  </a:lnTo>
                  <a:lnTo>
                    <a:pt x="519398" y="4470574"/>
                  </a:lnTo>
                  <a:lnTo>
                    <a:pt x="519303" y="4470574"/>
                  </a:lnTo>
                  <a:lnTo>
                    <a:pt x="536448" y="4507340"/>
                  </a:lnTo>
                  <a:lnTo>
                    <a:pt x="536448" y="4507340"/>
                  </a:lnTo>
                  <a:cubicBezTo>
                    <a:pt x="577787" y="4593256"/>
                    <a:pt x="623316" y="4677266"/>
                    <a:pt x="672751" y="4758801"/>
                  </a:cubicBezTo>
                  <a:lnTo>
                    <a:pt x="495014" y="4867194"/>
                  </a:lnTo>
                  <a:cubicBezTo>
                    <a:pt x="476536" y="4835762"/>
                    <a:pt x="457486" y="4804520"/>
                    <a:pt x="440055" y="4772421"/>
                  </a:cubicBezTo>
                  <a:lnTo>
                    <a:pt x="426720" y="4748513"/>
                  </a:lnTo>
                  <a:lnTo>
                    <a:pt x="420053" y="4736512"/>
                  </a:lnTo>
                  <a:lnTo>
                    <a:pt x="413671" y="4724415"/>
                  </a:lnTo>
                  <a:lnTo>
                    <a:pt x="388144" y="4675933"/>
                  </a:lnTo>
                  <a:lnTo>
                    <a:pt x="464249" y="4636690"/>
                  </a:lnTo>
                  <a:lnTo>
                    <a:pt x="488728" y="4683172"/>
                  </a:lnTo>
                  <a:lnTo>
                    <a:pt x="494824" y="4694792"/>
                  </a:lnTo>
                  <a:cubicBezTo>
                    <a:pt x="496919" y="4698602"/>
                    <a:pt x="499110" y="4702412"/>
                    <a:pt x="501206" y="4706318"/>
                  </a:cubicBezTo>
                  <a:lnTo>
                    <a:pt x="514064" y="4729273"/>
                  </a:lnTo>
                  <a:lnTo>
                    <a:pt x="546068" y="4711366"/>
                  </a:lnTo>
                  <a:lnTo>
                    <a:pt x="528828" y="4680600"/>
                  </a:lnTo>
                  <a:lnTo>
                    <a:pt x="512350" y="4649453"/>
                  </a:lnTo>
                  <a:lnTo>
                    <a:pt x="495872" y="4618307"/>
                  </a:lnTo>
                  <a:cubicBezTo>
                    <a:pt x="490442" y="4607924"/>
                    <a:pt x="485394" y="4597256"/>
                    <a:pt x="480060" y="4586778"/>
                  </a:cubicBezTo>
                  <a:lnTo>
                    <a:pt x="337852" y="4657931"/>
                  </a:lnTo>
                  <a:cubicBezTo>
                    <a:pt x="382524" y="4747370"/>
                    <a:pt x="431483" y="4834619"/>
                    <a:pt x="484251" y="4919487"/>
                  </a:cubicBezTo>
                  <a:lnTo>
                    <a:pt x="588074" y="4854812"/>
                  </a:lnTo>
                  <a:cubicBezTo>
                    <a:pt x="596456" y="4868052"/>
                    <a:pt x="604552" y="4881482"/>
                    <a:pt x="613124" y="4894627"/>
                  </a:cubicBezTo>
                  <a:lnTo>
                    <a:pt x="637604" y="4931774"/>
                  </a:lnTo>
                  <a:lnTo>
                    <a:pt x="535686" y="4999497"/>
                  </a:lnTo>
                  <a:cubicBezTo>
                    <a:pt x="540639" y="5007022"/>
                    <a:pt x="545497" y="5014547"/>
                    <a:pt x="550545" y="5021976"/>
                  </a:cubicBezTo>
                  <a:lnTo>
                    <a:pt x="565880" y="5044169"/>
                  </a:lnTo>
                  <a:cubicBezTo>
                    <a:pt x="576167" y="5058933"/>
                    <a:pt x="586264" y="5073792"/>
                    <a:pt x="596741" y="5088461"/>
                  </a:cubicBezTo>
                  <a:cubicBezTo>
                    <a:pt x="617982" y="5117512"/>
                    <a:pt x="638842" y="5146849"/>
                    <a:pt x="661035" y="5175138"/>
                  </a:cubicBezTo>
                  <a:lnTo>
                    <a:pt x="677418" y="5196569"/>
                  </a:lnTo>
                  <a:lnTo>
                    <a:pt x="685610" y="5207237"/>
                  </a:lnTo>
                  <a:lnTo>
                    <a:pt x="694087" y="5217715"/>
                  </a:lnTo>
                  <a:lnTo>
                    <a:pt x="727901" y="5259720"/>
                  </a:lnTo>
                  <a:cubicBezTo>
                    <a:pt x="733520" y="5266768"/>
                    <a:pt x="739331" y="5273627"/>
                    <a:pt x="745141" y="5280484"/>
                  </a:cubicBezTo>
                  <a:lnTo>
                    <a:pt x="762572" y="5301059"/>
                  </a:lnTo>
                  <a:cubicBezTo>
                    <a:pt x="774192" y="5314775"/>
                    <a:pt x="785717" y="5328586"/>
                    <a:pt x="797814" y="5341921"/>
                  </a:cubicBezTo>
                  <a:lnTo>
                    <a:pt x="981742" y="5180567"/>
                  </a:lnTo>
                  <a:lnTo>
                    <a:pt x="981742" y="5180567"/>
                  </a:lnTo>
                  <a:lnTo>
                    <a:pt x="981742" y="5180567"/>
                  </a:lnTo>
                  <a:lnTo>
                    <a:pt x="981646" y="5180567"/>
                  </a:lnTo>
                  <a:lnTo>
                    <a:pt x="1008602" y="5210952"/>
                  </a:lnTo>
                  <a:lnTo>
                    <a:pt x="1008602" y="5210952"/>
                  </a:lnTo>
                  <a:cubicBezTo>
                    <a:pt x="1072515" y="5281818"/>
                    <a:pt x="1139762" y="5349636"/>
                    <a:pt x="1210056" y="5414025"/>
                  </a:cubicBezTo>
                  <a:lnTo>
                    <a:pt x="1069562" y="5567377"/>
                  </a:lnTo>
                  <a:lnTo>
                    <a:pt x="1029462" y="5530039"/>
                  </a:lnTo>
                  <a:cubicBezTo>
                    <a:pt x="1022699" y="5523848"/>
                    <a:pt x="1016222" y="5517466"/>
                    <a:pt x="1009745" y="5511085"/>
                  </a:cubicBezTo>
                  <a:lnTo>
                    <a:pt x="990124" y="5491939"/>
                  </a:lnTo>
                  <a:lnTo>
                    <a:pt x="970502" y="5472794"/>
                  </a:lnTo>
                  <a:cubicBezTo>
                    <a:pt x="964025" y="5466413"/>
                    <a:pt x="957739" y="5459745"/>
                    <a:pt x="951357" y="5453268"/>
                  </a:cubicBezTo>
                  <a:lnTo>
                    <a:pt x="913162" y="5414025"/>
                  </a:lnTo>
                  <a:lnTo>
                    <a:pt x="975170" y="5354970"/>
                  </a:lnTo>
                  <a:lnTo>
                    <a:pt x="1011841" y="5392594"/>
                  </a:lnTo>
                  <a:cubicBezTo>
                    <a:pt x="1017937" y="5398880"/>
                    <a:pt x="1024033" y="5405167"/>
                    <a:pt x="1030224" y="5411358"/>
                  </a:cubicBezTo>
                  <a:lnTo>
                    <a:pt x="1048988" y="5429741"/>
                  </a:lnTo>
                  <a:lnTo>
                    <a:pt x="1074706" y="5403547"/>
                  </a:lnTo>
                  <a:lnTo>
                    <a:pt x="1062133" y="5391260"/>
                  </a:lnTo>
                  <a:cubicBezTo>
                    <a:pt x="1057942" y="5387164"/>
                    <a:pt x="1053751" y="5383069"/>
                    <a:pt x="1049655" y="5378782"/>
                  </a:cubicBezTo>
                  <a:lnTo>
                    <a:pt x="1025081" y="5353541"/>
                  </a:lnTo>
                  <a:cubicBezTo>
                    <a:pt x="1016889" y="5345064"/>
                    <a:pt x="1008602" y="5336777"/>
                    <a:pt x="1000506" y="5328300"/>
                  </a:cubicBezTo>
                  <a:lnTo>
                    <a:pt x="976503" y="5302487"/>
                  </a:lnTo>
                  <a:lnTo>
                    <a:pt x="860012" y="5410691"/>
                  </a:lnTo>
                  <a:cubicBezTo>
                    <a:pt x="928021" y="5483843"/>
                    <a:pt x="999458" y="5553947"/>
                    <a:pt x="1073944" y="5620527"/>
                  </a:cubicBezTo>
                  <a:lnTo>
                    <a:pt x="1155478" y="5529373"/>
                  </a:lnTo>
                  <a:lnTo>
                    <a:pt x="1190625" y="5560520"/>
                  </a:lnTo>
                  <a:lnTo>
                    <a:pt x="1224629" y="5589285"/>
                  </a:lnTo>
                  <a:lnTo>
                    <a:pt x="1145762" y="5682820"/>
                  </a:lnTo>
                  <a:lnTo>
                    <a:pt x="1166336" y="5700251"/>
                  </a:lnTo>
                  <a:cubicBezTo>
                    <a:pt x="1173194" y="5706061"/>
                    <a:pt x="1180338" y="5711586"/>
                    <a:pt x="1187291" y="5717301"/>
                  </a:cubicBezTo>
                  <a:lnTo>
                    <a:pt x="1229297" y="5751115"/>
                  </a:lnTo>
                  <a:lnTo>
                    <a:pt x="1272064" y="5783976"/>
                  </a:lnTo>
                  <a:lnTo>
                    <a:pt x="1293495" y="5800359"/>
                  </a:lnTo>
                  <a:lnTo>
                    <a:pt x="1315307" y="5816266"/>
                  </a:lnTo>
                  <a:cubicBezTo>
                    <a:pt x="1329881" y="5826838"/>
                    <a:pt x="1344359" y="5837602"/>
                    <a:pt x="1359027" y="5847984"/>
                  </a:cubicBezTo>
                  <a:lnTo>
                    <a:pt x="1403414" y="5878750"/>
                  </a:lnTo>
                  <a:cubicBezTo>
                    <a:pt x="1418082" y="5889132"/>
                    <a:pt x="1433227" y="5898847"/>
                    <a:pt x="1448276" y="5908754"/>
                  </a:cubicBezTo>
                  <a:lnTo>
                    <a:pt x="1470851" y="5923613"/>
                  </a:lnTo>
                  <a:lnTo>
                    <a:pt x="1482090" y="5931042"/>
                  </a:lnTo>
                  <a:cubicBezTo>
                    <a:pt x="1485900" y="5933518"/>
                    <a:pt x="1489710" y="5935804"/>
                    <a:pt x="1493520" y="5938186"/>
                  </a:cubicBezTo>
                  <a:lnTo>
                    <a:pt x="1624775" y="5731779"/>
                  </a:lnTo>
                  <a:lnTo>
                    <a:pt x="1624775" y="5731779"/>
                  </a:lnTo>
                  <a:lnTo>
                    <a:pt x="1624775" y="5731779"/>
                  </a:lnTo>
                  <a:lnTo>
                    <a:pt x="1624679" y="5731779"/>
                  </a:lnTo>
                  <a:lnTo>
                    <a:pt x="1659065" y="5753210"/>
                  </a:lnTo>
                  <a:lnTo>
                    <a:pt x="1659065" y="5753210"/>
                  </a:lnTo>
                  <a:cubicBezTo>
                    <a:pt x="1740217" y="5803312"/>
                    <a:pt x="1823847" y="5849508"/>
                    <a:pt x="1909477" y="5891513"/>
                  </a:cubicBezTo>
                  <a:lnTo>
                    <a:pt x="1817846" y="6078203"/>
                  </a:lnTo>
                  <a:lnTo>
                    <a:pt x="1768792" y="6053819"/>
                  </a:lnTo>
                  <a:lnTo>
                    <a:pt x="1720310" y="6028292"/>
                  </a:lnTo>
                  <a:cubicBezTo>
                    <a:pt x="1712309" y="6024006"/>
                    <a:pt x="1704118" y="6019910"/>
                    <a:pt x="1696117" y="6015338"/>
                  </a:cubicBezTo>
                  <a:lnTo>
                    <a:pt x="1672209" y="6002003"/>
                  </a:lnTo>
                  <a:lnTo>
                    <a:pt x="1648301" y="5988668"/>
                  </a:lnTo>
                  <a:lnTo>
                    <a:pt x="1636395" y="5982001"/>
                  </a:lnTo>
                  <a:cubicBezTo>
                    <a:pt x="1632395" y="5979810"/>
                    <a:pt x="1628489" y="5977428"/>
                    <a:pt x="1624584" y="5975047"/>
                  </a:cubicBezTo>
                  <a:lnTo>
                    <a:pt x="1667542" y="5900943"/>
                  </a:lnTo>
                  <a:cubicBezTo>
                    <a:pt x="1671352" y="5903134"/>
                    <a:pt x="1675067" y="5905419"/>
                    <a:pt x="1678877" y="5907611"/>
                  </a:cubicBezTo>
                  <a:lnTo>
                    <a:pt x="1690307" y="5913992"/>
                  </a:lnTo>
                  <a:lnTo>
                    <a:pt x="1713262" y="5926851"/>
                  </a:lnTo>
                  <a:cubicBezTo>
                    <a:pt x="1728502" y="5935423"/>
                    <a:pt x="1743742" y="5944091"/>
                    <a:pt x="1759363" y="5952092"/>
                  </a:cubicBezTo>
                  <a:lnTo>
                    <a:pt x="1776698" y="5919707"/>
                  </a:lnTo>
                  <a:lnTo>
                    <a:pt x="1761077" y="5911516"/>
                  </a:lnTo>
                  <a:lnTo>
                    <a:pt x="1745647" y="5902943"/>
                  </a:lnTo>
                  <a:lnTo>
                    <a:pt x="1714881" y="5885703"/>
                  </a:lnTo>
                  <a:cubicBezTo>
                    <a:pt x="1694212" y="5874463"/>
                    <a:pt x="1674209" y="5862176"/>
                    <a:pt x="1653921" y="5850270"/>
                  </a:cubicBezTo>
                  <a:lnTo>
                    <a:pt x="1572482" y="5986859"/>
                  </a:lnTo>
                  <a:cubicBezTo>
                    <a:pt x="1658303" y="6038008"/>
                    <a:pt x="1746504" y="6085252"/>
                    <a:pt x="1836801" y="6128209"/>
                  </a:cubicBezTo>
                  <a:lnTo>
                    <a:pt x="1889379" y="6017815"/>
                  </a:lnTo>
                  <a:lnTo>
                    <a:pt x="1931956" y="6037722"/>
                  </a:lnTo>
                  <a:cubicBezTo>
                    <a:pt x="1945386" y="6044103"/>
                    <a:pt x="1959007" y="6049819"/>
                    <a:pt x="1972628" y="6055820"/>
                  </a:cubicBezTo>
                  <a:lnTo>
                    <a:pt x="1923383" y="6167834"/>
                  </a:lnTo>
                  <a:cubicBezTo>
                    <a:pt x="1989106" y="6197170"/>
                    <a:pt x="2056257" y="6223364"/>
                    <a:pt x="2123789" y="6248129"/>
                  </a:cubicBezTo>
                  <a:lnTo>
                    <a:pt x="2174748" y="6266036"/>
                  </a:lnTo>
                  <a:lnTo>
                    <a:pt x="2187512" y="6270513"/>
                  </a:lnTo>
                  <a:lnTo>
                    <a:pt x="2200370" y="6274704"/>
                  </a:lnTo>
                  <a:lnTo>
                    <a:pt x="2226088" y="6283086"/>
                  </a:lnTo>
                  <a:cubicBezTo>
                    <a:pt x="2260187" y="6294516"/>
                    <a:pt x="2294858" y="6304422"/>
                    <a:pt x="2329339" y="6314804"/>
                  </a:cubicBezTo>
                  <a:lnTo>
                    <a:pt x="2396776" y="6079632"/>
                  </a:lnTo>
                  <a:lnTo>
                    <a:pt x="2396776" y="6079632"/>
                  </a:lnTo>
                  <a:lnTo>
                    <a:pt x="2396871" y="6079632"/>
                  </a:lnTo>
                  <a:lnTo>
                    <a:pt x="2396776" y="6079632"/>
                  </a:lnTo>
                  <a:cubicBezTo>
                    <a:pt x="2403253" y="6081632"/>
                    <a:pt x="2409730" y="6083347"/>
                    <a:pt x="2416302" y="6085157"/>
                  </a:cubicBezTo>
                  <a:lnTo>
                    <a:pt x="2435828" y="6090491"/>
                  </a:lnTo>
                  <a:lnTo>
                    <a:pt x="2435828" y="6090491"/>
                  </a:lnTo>
                  <a:cubicBezTo>
                    <a:pt x="2527840" y="6115541"/>
                    <a:pt x="2621090" y="6136115"/>
                    <a:pt x="2715101" y="6152213"/>
                  </a:cubicBezTo>
                  <a:lnTo>
                    <a:pt x="2680144" y="6357191"/>
                  </a:lnTo>
                  <a:cubicBezTo>
                    <a:pt x="2671096" y="6355666"/>
                    <a:pt x="2662142" y="6354238"/>
                    <a:pt x="2653094" y="6352618"/>
                  </a:cubicBezTo>
                  <a:lnTo>
                    <a:pt x="2626233" y="6347475"/>
                  </a:lnTo>
                  <a:cubicBezTo>
                    <a:pt x="2608326" y="6343951"/>
                    <a:pt x="2590324" y="6340712"/>
                    <a:pt x="2572417" y="6336997"/>
                  </a:cubicBezTo>
                  <a:cubicBezTo>
                    <a:pt x="2536793" y="6329092"/>
                    <a:pt x="2500979" y="6321853"/>
                    <a:pt x="2465546" y="6312804"/>
                  </a:cubicBezTo>
                  <a:lnTo>
                    <a:pt x="2485739" y="6229556"/>
                  </a:lnTo>
                  <a:cubicBezTo>
                    <a:pt x="2519648" y="6238223"/>
                    <a:pt x="2554034" y="6245177"/>
                    <a:pt x="2588133" y="6252701"/>
                  </a:cubicBezTo>
                  <a:lnTo>
                    <a:pt x="2595563" y="6216792"/>
                  </a:lnTo>
                  <a:lnTo>
                    <a:pt x="2526697" y="6201743"/>
                  </a:lnTo>
                  <a:lnTo>
                    <a:pt x="2458212" y="6185074"/>
                  </a:lnTo>
                  <a:lnTo>
                    <a:pt x="2418779" y="6339093"/>
                  </a:lnTo>
                  <a:cubicBezTo>
                    <a:pt x="2515648" y="6363953"/>
                    <a:pt x="2613660" y="6383956"/>
                    <a:pt x="2712434" y="6399577"/>
                  </a:cubicBezTo>
                  <a:lnTo>
                    <a:pt x="2731484" y="6278800"/>
                  </a:lnTo>
                  <a:cubicBezTo>
                    <a:pt x="2746915" y="6281562"/>
                    <a:pt x="2762441" y="6283467"/>
                    <a:pt x="2777966" y="6285658"/>
                  </a:cubicBezTo>
                  <a:lnTo>
                    <a:pt x="2822067" y="6291849"/>
                  </a:lnTo>
                  <a:lnTo>
                    <a:pt x="2806923" y="6413483"/>
                  </a:lnTo>
                  <a:lnTo>
                    <a:pt x="2860548" y="6419675"/>
                  </a:lnTo>
                  <a:lnTo>
                    <a:pt x="2887409" y="6422722"/>
                  </a:lnTo>
                  <a:cubicBezTo>
                    <a:pt x="2896362" y="6423675"/>
                    <a:pt x="2905316" y="6424342"/>
                    <a:pt x="2914269" y="6425199"/>
                  </a:cubicBezTo>
                  <a:lnTo>
                    <a:pt x="2967990" y="6429961"/>
                  </a:lnTo>
                  <a:cubicBezTo>
                    <a:pt x="2985897" y="6431295"/>
                    <a:pt x="3003899" y="6432343"/>
                    <a:pt x="3021806" y="6433486"/>
                  </a:cubicBezTo>
                  <a:lnTo>
                    <a:pt x="3048762" y="6435201"/>
                  </a:lnTo>
                  <a:cubicBezTo>
                    <a:pt x="3057716" y="6435772"/>
                    <a:pt x="3066764" y="6435962"/>
                    <a:pt x="3075718" y="6436343"/>
                  </a:cubicBezTo>
                  <a:lnTo>
                    <a:pt x="3129629" y="6438343"/>
                  </a:lnTo>
                  <a:cubicBezTo>
                    <a:pt x="3147632" y="6438915"/>
                    <a:pt x="3165539" y="6438915"/>
                    <a:pt x="3183541" y="6439201"/>
                  </a:cubicBezTo>
                  <a:cubicBezTo>
                    <a:pt x="3201543" y="6439391"/>
                    <a:pt x="3219450" y="6439868"/>
                    <a:pt x="3237452" y="6439391"/>
                  </a:cubicBezTo>
                  <a:lnTo>
                    <a:pt x="3236119" y="6194789"/>
                  </a:lnTo>
                  <a:lnTo>
                    <a:pt x="3236119" y="6194789"/>
                  </a:lnTo>
                  <a:lnTo>
                    <a:pt x="3236214" y="6194789"/>
                  </a:lnTo>
                  <a:lnTo>
                    <a:pt x="3236119" y="6194789"/>
                  </a:lnTo>
                  <a:lnTo>
                    <a:pt x="3276695" y="6194313"/>
                  </a:lnTo>
                  <a:lnTo>
                    <a:pt x="3276695" y="6194313"/>
                  </a:lnTo>
                  <a:cubicBezTo>
                    <a:pt x="3372136" y="6192503"/>
                    <a:pt x="3467386" y="6186122"/>
                    <a:pt x="3562160" y="6175263"/>
                  </a:cubicBezTo>
                  <a:lnTo>
                    <a:pt x="3585877" y="6381860"/>
                  </a:lnTo>
                  <a:lnTo>
                    <a:pt x="3558635" y="6385004"/>
                  </a:lnTo>
                  <a:lnTo>
                    <a:pt x="3545015" y="6386527"/>
                  </a:lnTo>
                  <a:lnTo>
                    <a:pt x="3531394" y="6387766"/>
                  </a:lnTo>
                  <a:lnTo>
                    <a:pt x="3476816" y="6392623"/>
                  </a:lnTo>
                  <a:lnTo>
                    <a:pt x="3463195" y="6393766"/>
                  </a:lnTo>
                  <a:lnTo>
                    <a:pt x="3449574" y="6394624"/>
                  </a:lnTo>
                  <a:lnTo>
                    <a:pt x="3422237" y="6396338"/>
                  </a:lnTo>
                  <a:lnTo>
                    <a:pt x="3394901" y="6398053"/>
                  </a:lnTo>
                  <a:cubicBezTo>
                    <a:pt x="3390329" y="6398338"/>
                    <a:pt x="3385757" y="6398624"/>
                    <a:pt x="3381280" y="6398910"/>
                  </a:cubicBezTo>
                  <a:lnTo>
                    <a:pt x="3367564" y="6399386"/>
                  </a:lnTo>
                  <a:lnTo>
                    <a:pt x="3363659" y="6313852"/>
                  </a:lnTo>
                  <a:lnTo>
                    <a:pt x="3376803" y="6313375"/>
                  </a:lnTo>
                  <a:cubicBezTo>
                    <a:pt x="3381185" y="6313185"/>
                    <a:pt x="3385566" y="6312804"/>
                    <a:pt x="3389948" y="6312613"/>
                  </a:cubicBezTo>
                  <a:lnTo>
                    <a:pt x="3416141" y="6310994"/>
                  </a:lnTo>
                  <a:lnTo>
                    <a:pt x="3442335" y="6309375"/>
                  </a:lnTo>
                  <a:lnTo>
                    <a:pt x="3455480" y="6308518"/>
                  </a:lnTo>
                  <a:cubicBezTo>
                    <a:pt x="3459861" y="6308232"/>
                    <a:pt x="3464243" y="6307756"/>
                    <a:pt x="3468529" y="6307375"/>
                  </a:cubicBezTo>
                  <a:lnTo>
                    <a:pt x="3465576" y="6270799"/>
                  </a:lnTo>
                  <a:cubicBezTo>
                    <a:pt x="3418713" y="6274323"/>
                    <a:pt x="3371850" y="6277276"/>
                    <a:pt x="3324797" y="6278704"/>
                  </a:cubicBezTo>
                  <a:lnTo>
                    <a:pt x="3330226" y="6437677"/>
                  </a:lnTo>
                  <a:cubicBezTo>
                    <a:pt x="3430048" y="6434343"/>
                    <a:pt x="3529775" y="6426437"/>
                    <a:pt x="3628930" y="6413959"/>
                  </a:cubicBezTo>
                  <a:lnTo>
                    <a:pt x="3613499" y="6292611"/>
                  </a:lnTo>
                  <a:lnTo>
                    <a:pt x="3660077" y="6286134"/>
                  </a:lnTo>
                  <a:cubicBezTo>
                    <a:pt x="3674745" y="6284038"/>
                    <a:pt x="3689509" y="6282228"/>
                    <a:pt x="3704082" y="6279657"/>
                  </a:cubicBezTo>
                  <a:lnTo>
                    <a:pt x="3723037" y="6400529"/>
                  </a:lnTo>
                  <a:lnTo>
                    <a:pt x="3776282" y="6391671"/>
                  </a:lnTo>
                  <a:lnTo>
                    <a:pt x="3789617" y="6389480"/>
                  </a:lnTo>
                  <a:lnTo>
                    <a:pt x="3802856" y="6386909"/>
                  </a:lnTo>
                  <a:lnTo>
                    <a:pt x="3829336" y="6381860"/>
                  </a:lnTo>
                  <a:lnTo>
                    <a:pt x="3855815" y="6376812"/>
                  </a:lnTo>
                  <a:lnTo>
                    <a:pt x="3869055" y="6374240"/>
                  </a:lnTo>
                  <a:lnTo>
                    <a:pt x="3882200" y="6371383"/>
                  </a:lnTo>
                  <a:lnTo>
                    <a:pt x="3934968" y="6359857"/>
                  </a:lnTo>
                  <a:cubicBezTo>
                    <a:pt x="4005072" y="6343569"/>
                    <a:pt x="4074890" y="6325853"/>
                    <a:pt x="4143756" y="6304803"/>
                  </a:cubicBezTo>
                  <a:lnTo>
                    <a:pt x="4073557" y="6070393"/>
                  </a:lnTo>
                  <a:lnTo>
                    <a:pt x="4073557" y="6070393"/>
                  </a:lnTo>
                  <a:lnTo>
                    <a:pt x="4073652" y="6070393"/>
                  </a:lnTo>
                  <a:lnTo>
                    <a:pt x="4073652" y="6070488"/>
                  </a:lnTo>
                  <a:lnTo>
                    <a:pt x="4093083" y="6064678"/>
                  </a:lnTo>
                  <a:lnTo>
                    <a:pt x="4102799" y="6061820"/>
                  </a:lnTo>
                  <a:lnTo>
                    <a:pt x="4112419" y="6058677"/>
                  </a:lnTo>
                  <a:lnTo>
                    <a:pt x="4112419" y="6058677"/>
                  </a:lnTo>
                  <a:cubicBezTo>
                    <a:pt x="4203383" y="6030102"/>
                    <a:pt x="4293013" y="5997051"/>
                    <a:pt x="4380738" y="5959807"/>
                  </a:cubicBezTo>
                  <a:lnTo>
                    <a:pt x="4461986" y="6151260"/>
                  </a:lnTo>
                  <a:cubicBezTo>
                    <a:pt x="4445127" y="6158403"/>
                    <a:pt x="4428173" y="6165166"/>
                    <a:pt x="4411313" y="6172119"/>
                  </a:cubicBezTo>
                  <a:lnTo>
                    <a:pt x="4385977" y="6182502"/>
                  </a:lnTo>
                  <a:lnTo>
                    <a:pt x="4360355" y="6192218"/>
                  </a:lnTo>
                  <a:cubicBezTo>
                    <a:pt x="4343305" y="6198695"/>
                    <a:pt x="4326255" y="6205267"/>
                    <a:pt x="4309110" y="6211553"/>
                  </a:cubicBezTo>
                  <a:lnTo>
                    <a:pt x="4257390" y="6229746"/>
                  </a:lnTo>
                  <a:lnTo>
                    <a:pt x="4229481" y="6148784"/>
                  </a:lnTo>
                  <a:lnTo>
                    <a:pt x="4279011" y="6131353"/>
                  </a:lnTo>
                  <a:cubicBezTo>
                    <a:pt x="4295490" y="6125352"/>
                    <a:pt x="4311777" y="6118970"/>
                    <a:pt x="4328160" y="6112779"/>
                  </a:cubicBezTo>
                  <a:lnTo>
                    <a:pt x="4315016" y="6078489"/>
                  </a:lnTo>
                  <a:cubicBezTo>
                    <a:pt x="4293013" y="6086776"/>
                    <a:pt x="4271201" y="6095443"/>
                    <a:pt x="4248912" y="6102968"/>
                  </a:cubicBezTo>
                  <a:lnTo>
                    <a:pt x="4215670" y="6114684"/>
                  </a:lnTo>
                  <a:cubicBezTo>
                    <a:pt x="4210145" y="6116589"/>
                    <a:pt x="4204621" y="6118589"/>
                    <a:pt x="4199001" y="6120494"/>
                  </a:cubicBezTo>
                  <a:lnTo>
                    <a:pt x="4182237" y="6125923"/>
                  </a:lnTo>
                  <a:lnTo>
                    <a:pt x="4232243" y="6276894"/>
                  </a:lnTo>
                  <a:cubicBezTo>
                    <a:pt x="4327112" y="6245462"/>
                    <a:pt x="4420553" y="6209553"/>
                    <a:pt x="4512088" y="6169357"/>
                  </a:cubicBezTo>
                  <a:lnTo>
                    <a:pt x="4462939" y="6057343"/>
                  </a:lnTo>
                  <a:cubicBezTo>
                    <a:pt x="4477226" y="6050962"/>
                    <a:pt x="4491704" y="6044961"/>
                    <a:pt x="4505897" y="6038198"/>
                  </a:cubicBezTo>
                  <a:lnTo>
                    <a:pt x="4546283" y="6019339"/>
                  </a:lnTo>
                  <a:lnTo>
                    <a:pt x="4598765" y="6129828"/>
                  </a:lnTo>
                  <a:cubicBezTo>
                    <a:pt x="4615149" y="6122399"/>
                    <a:pt x="4631151" y="6114208"/>
                    <a:pt x="4647343" y="6106207"/>
                  </a:cubicBezTo>
                  <a:lnTo>
                    <a:pt x="4671536" y="6094205"/>
                  </a:lnTo>
                  <a:lnTo>
                    <a:pt x="4683633" y="6088204"/>
                  </a:lnTo>
                  <a:lnTo>
                    <a:pt x="4695635" y="6081918"/>
                  </a:lnTo>
                  <a:lnTo>
                    <a:pt x="4743355" y="6056772"/>
                  </a:lnTo>
                  <a:cubicBezTo>
                    <a:pt x="4747356" y="6054677"/>
                    <a:pt x="4751356" y="6052581"/>
                    <a:pt x="4755261" y="6050390"/>
                  </a:cubicBezTo>
                  <a:lnTo>
                    <a:pt x="4767072" y="6043818"/>
                  </a:lnTo>
                  <a:lnTo>
                    <a:pt x="4790599" y="6030673"/>
                  </a:lnTo>
                  <a:cubicBezTo>
                    <a:pt x="4822222" y="6013433"/>
                    <a:pt x="4852988" y="5994764"/>
                    <a:pt x="4883944" y="5976476"/>
                  </a:cubicBezTo>
                  <a:cubicBezTo>
                    <a:pt x="4899374" y="5967142"/>
                    <a:pt x="4914519" y="5957522"/>
                    <a:pt x="4929759" y="5947997"/>
                  </a:cubicBezTo>
                  <a:lnTo>
                    <a:pt x="4952619" y="5933709"/>
                  </a:lnTo>
                  <a:cubicBezTo>
                    <a:pt x="4960144" y="5928851"/>
                    <a:pt x="4967669" y="5923803"/>
                    <a:pt x="4975193" y="5918945"/>
                  </a:cubicBezTo>
                  <a:lnTo>
                    <a:pt x="4841558" y="5713967"/>
                  </a:lnTo>
                  <a:lnTo>
                    <a:pt x="4841558" y="5713967"/>
                  </a:lnTo>
                  <a:lnTo>
                    <a:pt x="4841558" y="5713967"/>
                  </a:lnTo>
                  <a:lnTo>
                    <a:pt x="4841558" y="5714063"/>
                  </a:lnTo>
                  <a:lnTo>
                    <a:pt x="4875467" y="5691774"/>
                  </a:lnTo>
                  <a:lnTo>
                    <a:pt x="4875467" y="5691774"/>
                  </a:lnTo>
                  <a:cubicBezTo>
                    <a:pt x="4954620" y="5638625"/>
                    <a:pt x="5031296" y="5581569"/>
                    <a:pt x="5105019" y="5521086"/>
                  </a:cubicBezTo>
                  <a:lnTo>
                    <a:pt x="5236940" y="5681868"/>
                  </a:lnTo>
                  <a:lnTo>
                    <a:pt x="5194268" y="5716253"/>
                  </a:lnTo>
                  <a:lnTo>
                    <a:pt x="5183601" y="5724826"/>
                  </a:lnTo>
                  <a:lnTo>
                    <a:pt x="5172742" y="5733113"/>
                  </a:lnTo>
                  <a:lnTo>
                    <a:pt x="5151025" y="5749781"/>
                  </a:lnTo>
                  <a:cubicBezTo>
                    <a:pt x="5122260" y="5772260"/>
                    <a:pt x="5092446" y="5793406"/>
                    <a:pt x="5063014" y="5815027"/>
                  </a:cubicBezTo>
                  <a:lnTo>
                    <a:pt x="5013389" y="5745304"/>
                  </a:lnTo>
                  <a:lnTo>
                    <a:pt x="5055775" y="5714348"/>
                  </a:lnTo>
                  <a:cubicBezTo>
                    <a:pt x="5062824" y="5709109"/>
                    <a:pt x="5069967" y="5704157"/>
                    <a:pt x="5076920" y="5698727"/>
                  </a:cubicBezTo>
                  <a:lnTo>
                    <a:pt x="5097780" y="5682726"/>
                  </a:lnTo>
                  <a:lnTo>
                    <a:pt x="5075492" y="5653578"/>
                  </a:lnTo>
                  <a:cubicBezTo>
                    <a:pt x="5066157" y="5660722"/>
                    <a:pt x="5056918" y="5667961"/>
                    <a:pt x="5047488" y="5674915"/>
                  </a:cubicBezTo>
                  <a:lnTo>
                    <a:pt x="5019008" y="5695679"/>
                  </a:lnTo>
                  <a:lnTo>
                    <a:pt x="4990529" y="5716444"/>
                  </a:lnTo>
                  <a:lnTo>
                    <a:pt x="4961573" y="5736541"/>
                  </a:lnTo>
                  <a:lnTo>
                    <a:pt x="5052251" y="5867225"/>
                  </a:lnTo>
                  <a:cubicBezTo>
                    <a:pt x="5134356" y="5810265"/>
                    <a:pt x="5213795" y="5749495"/>
                    <a:pt x="5290281" y="5685202"/>
                  </a:cubicBezTo>
                  <a:lnTo>
                    <a:pt x="5211509" y="5591571"/>
                  </a:lnTo>
                  <a:lnTo>
                    <a:pt x="5247323" y="5561186"/>
                  </a:lnTo>
                  <a:lnTo>
                    <a:pt x="5280660" y="5531659"/>
                  </a:lnTo>
                  <a:lnTo>
                    <a:pt x="5362099" y="5622908"/>
                  </a:lnTo>
                  <a:lnTo>
                    <a:pt x="5382292" y="5605001"/>
                  </a:lnTo>
                  <a:cubicBezTo>
                    <a:pt x="5388960" y="5598905"/>
                    <a:pt x="5395532" y="5592809"/>
                    <a:pt x="5402104" y="5586618"/>
                  </a:cubicBezTo>
                  <a:lnTo>
                    <a:pt x="5441538" y="5549852"/>
                  </a:lnTo>
                  <a:lnTo>
                    <a:pt x="5480114" y="5512132"/>
                  </a:lnTo>
                  <a:cubicBezTo>
                    <a:pt x="5486495" y="5505846"/>
                    <a:pt x="5493068" y="5499655"/>
                    <a:pt x="5499355" y="5493178"/>
                  </a:cubicBezTo>
                  <a:lnTo>
                    <a:pt x="5518214" y="5473842"/>
                  </a:lnTo>
                  <a:cubicBezTo>
                    <a:pt x="5568887" y="5422693"/>
                    <a:pt x="5617083" y="5369257"/>
                    <a:pt x="5664137" y="5314869"/>
                  </a:cubicBezTo>
                  <a:lnTo>
                    <a:pt x="5478399" y="5155612"/>
                  </a:lnTo>
                  <a:lnTo>
                    <a:pt x="5478399" y="5155612"/>
                  </a:lnTo>
                  <a:lnTo>
                    <a:pt x="5478399" y="5155612"/>
                  </a:lnTo>
                  <a:lnTo>
                    <a:pt x="5478399" y="5155707"/>
                  </a:lnTo>
                  <a:lnTo>
                    <a:pt x="5504593" y="5124751"/>
                  </a:lnTo>
                  <a:lnTo>
                    <a:pt x="5504593" y="5124751"/>
                  </a:lnTo>
                  <a:cubicBezTo>
                    <a:pt x="5565743" y="5051504"/>
                    <a:pt x="5623274" y="4975304"/>
                    <a:pt x="5677091" y="4896532"/>
                  </a:cubicBezTo>
                  <a:lnTo>
                    <a:pt x="5848827" y="5013880"/>
                  </a:lnTo>
                  <a:lnTo>
                    <a:pt x="5817585" y="5058933"/>
                  </a:lnTo>
                  <a:cubicBezTo>
                    <a:pt x="5807012" y="5073792"/>
                    <a:pt x="5796153" y="5088461"/>
                    <a:pt x="5785390" y="5103224"/>
                  </a:cubicBezTo>
                  <a:lnTo>
                    <a:pt x="5769197" y="5125322"/>
                  </a:lnTo>
                  <a:lnTo>
                    <a:pt x="5752529" y="5147039"/>
                  </a:lnTo>
                  <a:cubicBezTo>
                    <a:pt x="5741385" y="5161517"/>
                    <a:pt x="5730431" y="5176091"/>
                    <a:pt x="5719096" y="5190378"/>
                  </a:cubicBezTo>
                  <a:lnTo>
                    <a:pt x="5651849" y="5137324"/>
                  </a:lnTo>
                  <a:cubicBezTo>
                    <a:pt x="5662708" y="5123608"/>
                    <a:pt x="5673186" y="5109606"/>
                    <a:pt x="5683948" y="5095700"/>
                  </a:cubicBezTo>
                  <a:lnTo>
                    <a:pt x="5699951" y="5074840"/>
                  </a:lnTo>
                  <a:lnTo>
                    <a:pt x="5715477" y="5053694"/>
                  </a:lnTo>
                  <a:lnTo>
                    <a:pt x="5685949" y="5031977"/>
                  </a:lnTo>
                  <a:cubicBezTo>
                    <a:pt x="5672328" y="5051122"/>
                    <a:pt x="5657755" y="5069601"/>
                    <a:pt x="5643563" y="5088270"/>
                  </a:cubicBezTo>
                  <a:lnTo>
                    <a:pt x="5632799" y="5102272"/>
                  </a:lnTo>
                  <a:cubicBezTo>
                    <a:pt x="5629275" y="5106939"/>
                    <a:pt x="5625656" y="5111606"/>
                    <a:pt x="5621941" y="5116178"/>
                  </a:cubicBezTo>
                  <a:lnTo>
                    <a:pt x="5599843" y="5143610"/>
                  </a:lnTo>
                  <a:lnTo>
                    <a:pt x="5723477" y="5243623"/>
                  </a:lnTo>
                  <a:cubicBezTo>
                    <a:pt x="5786342" y="5165899"/>
                    <a:pt x="5845588" y="5085317"/>
                    <a:pt x="5900928" y="5002164"/>
                  </a:cubicBezTo>
                  <a:lnTo>
                    <a:pt x="5799106" y="4934346"/>
                  </a:lnTo>
                  <a:lnTo>
                    <a:pt x="5824919" y="4895103"/>
                  </a:lnTo>
                  <a:cubicBezTo>
                    <a:pt x="5833015" y="4882720"/>
                    <a:pt x="5840730" y="4869957"/>
                    <a:pt x="5848636" y="4857384"/>
                  </a:cubicBezTo>
                  <a:lnTo>
                    <a:pt x="5952458" y="4922154"/>
                  </a:lnTo>
                  <a:cubicBezTo>
                    <a:pt x="5971794" y="4891769"/>
                    <a:pt x="5989797" y="4860622"/>
                    <a:pt x="6008180" y="4829666"/>
                  </a:cubicBezTo>
                  <a:cubicBezTo>
                    <a:pt x="6012847" y="4821951"/>
                    <a:pt x="6017038" y="4814045"/>
                    <a:pt x="6021514" y="4806235"/>
                  </a:cubicBezTo>
                  <a:lnTo>
                    <a:pt x="6034659" y="4782708"/>
                  </a:lnTo>
                  <a:lnTo>
                    <a:pt x="6047804" y="4759181"/>
                  </a:lnTo>
                  <a:cubicBezTo>
                    <a:pt x="6052185" y="4751371"/>
                    <a:pt x="6056281" y="4743275"/>
                    <a:pt x="6060472" y="4735369"/>
                  </a:cubicBezTo>
                  <a:lnTo>
                    <a:pt x="6085618" y="4687648"/>
                  </a:lnTo>
                  <a:lnTo>
                    <a:pt x="6109716" y="4639357"/>
                  </a:lnTo>
                  <a:lnTo>
                    <a:pt x="6121718" y="4615163"/>
                  </a:lnTo>
                  <a:lnTo>
                    <a:pt x="6133148" y="4590684"/>
                  </a:lnTo>
                  <a:cubicBezTo>
                    <a:pt x="6140768" y="4574396"/>
                    <a:pt x="6148483" y="4558109"/>
                    <a:pt x="6155913" y="4541725"/>
                  </a:cubicBezTo>
                  <a:lnTo>
                    <a:pt x="5932837" y="4441237"/>
                  </a:lnTo>
                  <a:lnTo>
                    <a:pt x="5932837" y="4441237"/>
                  </a:lnTo>
                  <a:lnTo>
                    <a:pt x="5932837" y="4441237"/>
                  </a:lnTo>
                  <a:lnTo>
                    <a:pt x="5932837" y="4441332"/>
                  </a:lnTo>
                  <a:lnTo>
                    <a:pt x="5949125" y="4404184"/>
                  </a:lnTo>
                  <a:lnTo>
                    <a:pt x="5949125" y="4404184"/>
                  </a:lnTo>
                  <a:cubicBezTo>
                    <a:pt x="5987129" y="4316745"/>
                    <a:pt x="6020848" y="4227400"/>
                    <a:pt x="6050185" y="4136627"/>
                  </a:cubicBezTo>
                  <a:lnTo>
                    <a:pt x="6248019" y="4200635"/>
                  </a:lnTo>
                  <a:lnTo>
                    <a:pt x="6239542" y="4226734"/>
                  </a:lnTo>
                  <a:lnTo>
                    <a:pt x="6235351" y="4239783"/>
                  </a:lnTo>
                  <a:cubicBezTo>
                    <a:pt x="6233922" y="4244164"/>
                    <a:pt x="6232303" y="4248451"/>
                    <a:pt x="6230874" y="4252737"/>
                  </a:cubicBezTo>
                  <a:lnTo>
                    <a:pt x="6212681" y="4304458"/>
                  </a:lnTo>
                  <a:cubicBezTo>
                    <a:pt x="6209729" y="4313125"/>
                    <a:pt x="6206490" y="4321603"/>
                    <a:pt x="6203252" y="4330175"/>
                  </a:cubicBezTo>
                  <a:lnTo>
                    <a:pt x="6193536" y="4355797"/>
                  </a:lnTo>
                  <a:cubicBezTo>
                    <a:pt x="6187059" y="4372847"/>
                    <a:pt x="6180677" y="4389992"/>
                    <a:pt x="6173629" y="4406851"/>
                  </a:cubicBezTo>
                  <a:lnTo>
                    <a:pt x="6094190" y="4374943"/>
                  </a:lnTo>
                  <a:cubicBezTo>
                    <a:pt x="6097429" y="4366847"/>
                    <a:pt x="6100953" y="4358750"/>
                    <a:pt x="6104001" y="4350559"/>
                  </a:cubicBezTo>
                  <a:lnTo>
                    <a:pt x="6113336" y="4325984"/>
                  </a:lnTo>
                  <a:lnTo>
                    <a:pt x="6122671" y="4301410"/>
                  </a:lnTo>
                  <a:cubicBezTo>
                    <a:pt x="6125813" y="4293218"/>
                    <a:pt x="6128957" y="4285027"/>
                    <a:pt x="6131814" y="4276740"/>
                  </a:cubicBezTo>
                  <a:lnTo>
                    <a:pt x="6097334" y="4264262"/>
                  </a:lnTo>
                  <a:lnTo>
                    <a:pt x="6094381" y="4272549"/>
                  </a:lnTo>
                  <a:lnTo>
                    <a:pt x="6091238" y="4280740"/>
                  </a:lnTo>
                  <a:lnTo>
                    <a:pt x="6084951" y="4297219"/>
                  </a:lnTo>
                  <a:lnTo>
                    <a:pt x="6072474" y="4330175"/>
                  </a:lnTo>
                  <a:cubicBezTo>
                    <a:pt x="6068378" y="4341224"/>
                    <a:pt x="6063901" y="4352083"/>
                    <a:pt x="6059424" y="4362941"/>
                  </a:cubicBezTo>
                  <a:lnTo>
                    <a:pt x="6046089" y="4395517"/>
                  </a:lnTo>
                  <a:lnTo>
                    <a:pt x="6192870" y="4456572"/>
                  </a:lnTo>
                  <a:cubicBezTo>
                    <a:pt x="6231255" y="4364275"/>
                    <a:pt x="6265450" y="4270168"/>
                    <a:pt x="6295073" y="4174727"/>
                  </a:cubicBezTo>
                  <a:lnTo>
                    <a:pt x="6178201" y="4138532"/>
                  </a:lnTo>
                  <a:lnTo>
                    <a:pt x="6191631" y="4093479"/>
                  </a:lnTo>
                  <a:lnTo>
                    <a:pt x="6198013" y="4072143"/>
                  </a:lnTo>
                  <a:cubicBezTo>
                    <a:pt x="6200108" y="4064999"/>
                    <a:pt x="6201918" y="4057855"/>
                    <a:pt x="6203918" y="4050712"/>
                  </a:cubicBezTo>
                  <a:lnTo>
                    <a:pt x="6321838" y="4083382"/>
                  </a:lnTo>
                  <a:lnTo>
                    <a:pt x="6335935" y="4031281"/>
                  </a:lnTo>
                  <a:cubicBezTo>
                    <a:pt x="6340507" y="4013850"/>
                    <a:pt x="6344603" y="3996324"/>
                    <a:pt x="6348889" y="3978893"/>
                  </a:cubicBezTo>
                  <a:lnTo>
                    <a:pt x="6355271" y="3952699"/>
                  </a:lnTo>
                  <a:cubicBezTo>
                    <a:pt x="6357461" y="3943936"/>
                    <a:pt x="6359176" y="3935173"/>
                    <a:pt x="6361176" y="3926315"/>
                  </a:cubicBezTo>
                  <a:lnTo>
                    <a:pt x="6372702" y="3873547"/>
                  </a:lnTo>
                  <a:cubicBezTo>
                    <a:pt x="6376321" y="3855925"/>
                    <a:pt x="6379560" y="3838209"/>
                    <a:pt x="6382988" y="3820588"/>
                  </a:cubicBezTo>
                  <a:lnTo>
                    <a:pt x="6388037" y="3794108"/>
                  </a:lnTo>
                  <a:cubicBezTo>
                    <a:pt x="6389656" y="3785250"/>
                    <a:pt x="6390990" y="3776392"/>
                    <a:pt x="6392513" y="3767533"/>
                  </a:cubicBezTo>
                  <a:lnTo>
                    <a:pt x="6401372" y="3714289"/>
                  </a:lnTo>
                  <a:cubicBezTo>
                    <a:pt x="6404039" y="3696477"/>
                    <a:pt x="6406420" y="3678665"/>
                    <a:pt x="6408897" y="3660853"/>
                  </a:cubicBezTo>
                  <a:lnTo>
                    <a:pt x="6166485" y="3627706"/>
                  </a:lnTo>
                  <a:lnTo>
                    <a:pt x="6166485" y="3627706"/>
                  </a:lnTo>
                  <a:lnTo>
                    <a:pt x="6166485" y="3627611"/>
                  </a:lnTo>
                  <a:lnTo>
                    <a:pt x="6166485" y="3627706"/>
                  </a:lnTo>
                  <a:cubicBezTo>
                    <a:pt x="6168295" y="3614276"/>
                    <a:pt x="6170390" y="3600941"/>
                    <a:pt x="6171819" y="3587511"/>
                  </a:cubicBezTo>
                  <a:lnTo>
                    <a:pt x="6171819" y="3587511"/>
                  </a:lnTo>
                  <a:cubicBezTo>
                    <a:pt x="6183439" y="3492832"/>
                    <a:pt x="6190774" y="3397582"/>
                    <a:pt x="6193155" y="3302142"/>
                  </a:cubicBezTo>
                  <a:lnTo>
                    <a:pt x="6400991" y="3307762"/>
                  </a:lnTo>
                  <a:lnTo>
                    <a:pt x="6398896" y="3362435"/>
                  </a:lnTo>
                  <a:cubicBezTo>
                    <a:pt x="6398514" y="3371579"/>
                    <a:pt x="6398323" y="3380723"/>
                    <a:pt x="6397752" y="3389772"/>
                  </a:cubicBezTo>
                  <a:lnTo>
                    <a:pt x="6396038" y="3417109"/>
                  </a:lnTo>
                  <a:cubicBezTo>
                    <a:pt x="6394799" y="3435301"/>
                    <a:pt x="6393847" y="3453589"/>
                    <a:pt x="6392418" y="3471782"/>
                  </a:cubicBezTo>
                  <a:lnTo>
                    <a:pt x="6387561" y="3526360"/>
                  </a:lnTo>
                  <a:lnTo>
                    <a:pt x="6302312" y="3518264"/>
                  </a:lnTo>
                  <a:lnTo>
                    <a:pt x="6306979" y="3465972"/>
                  </a:lnTo>
                  <a:cubicBezTo>
                    <a:pt x="6307836" y="3457304"/>
                    <a:pt x="6308217" y="3448541"/>
                    <a:pt x="6308789" y="3439778"/>
                  </a:cubicBezTo>
                  <a:lnTo>
                    <a:pt x="6310408" y="3413584"/>
                  </a:lnTo>
                  <a:lnTo>
                    <a:pt x="6273737" y="3411298"/>
                  </a:lnTo>
                  <a:cubicBezTo>
                    <a:pt x="6272213" y="3434730"/>
                    <a:pt x="6270974" y="3458257"/>
                    <a:pt x="6268688" y="3481593"/>
                  </a:cubicBezTo>
                  <a:lnTo>
                    <a:pt x="6265546" y="3516740"/>
                  </a:lnTo>
                  <a:lnTo>
                    <a:pt x="6264021" y="3534266"/>
                  </a:lnTo>
                  <a:lnTo>
                    <a:pt x="6262021" y="3551792"/>
                  </a:lnTo>
                  <a:lnTo>
                    <a:pt x="6420136" y="3568747"/>
                  </a:lnTo>
                  <a:cubicBezTo>
                    <a:pt x="6430804" y="3469401"/>
                    <a:pt x="6436805" y="3369579"/>
                    <a:pt x="6438329" y="3269757"/>
                  </a:cubicBezTo>
                  <a:lnTo>
                    <a:pt x="6316028" y="3267947"/>
                  </a:lnTo>
                  <a:lnTo>
                    <a:pt x="6316599" y="3220989"/>
                  </a:lnTo>
                  <a:lnTo>
                    <a:pt x="6316028" y="3176507"/>
                  </a:lnTo>
                  <a:lnTo>
                    <a:pt x="6438329" y="3174793"/>
                  </a:lnTo>
                  <a:cubicBezTo>
                    <a:pt x="6438424" y="3137645"/>
                    <a:pt x="6436614" y="3101640"/>
                    <a:pt x="6435376" y="3065731"/>
                  </a:cubicBezTo>
                  <a:close/>
                  <a:moveTo>
                    <a:pt x="6193346" y="3140884"/>
                  </a:moveTo>
                  <a:lnTo>
                    <a:pt x="6191441" y="3089734"/>
                  </a:lnTo>
                  <a:cubicBezTo>
                    <a:pt x="6191060" y="3081162"/>
                    <a:pt x="6190869" y="3072685"/>
                    <a:pt x="6190393" y="3064112"/>
                  </a:cubicBezTo>
                  <a:lnTo>
                    <a:pt x="6188773" y="3038585"/>
                  </a:lnTo>
                  <a:cubicBezTo>
                    <a:pt x="6187631" y="3021535"/>
                    <a:pt x="6186678" y="3004486"/>
                    <a:pt x="6185440" y="2987436"/>
                  </a:cubicBezTo>
                  <a:lnTo>
                    <a:pt x="6180868" y="2936477"/>
                  </a:lnTo>
                  <a:lnTo>
                    <a:pt x="6266117" y="2928381"/>
                  </a:lnTo>
                  <a:lnTo>
                    <a:pt x="6270689" y="2980102"/>
                  </a:lnTo>
                  <a:cubicBezTo>
                    <a:pt x="6272022" y="2997342"/>
                    <a:pt x="6272975" y="3014582"/>
                    <a:pt x="6274118" y="3031918"/>
                  </a:cubicBezTo>
                  <a:lnTo>
                    <a:pt x="6310789" y="3029727"/>
                  </a:lnTo>
                  <a:cubicBezTo>
                    <a:pt x="6309170" y="3006010"/>
                    <a:pt x="6308027" y="2982292"/>
                    <a:pt x="6305741" y="2958575"/>
                  </a:cubicBezTo>
                  <a:lnTo>
                    <a:pt x="6302597" y="2923047"/>
                  </a:lnTo>
                  <a:lnTo>
                    <a:pt x="6300978" y="2905330"/>
                  </a:lnTo>
                  <a:cubicBezTo>
                    <a:pt x="6300407" y="2899425"/>
                    <a:pt x="6299645" y="2893519"/>
                    <a:pt x="6298978" y="2887614"/>
                  </a:cubicBezTo>
                  <a:lnTo>
                    <a:pt x="6140863" y="2904473"/>
                  </a:lnTo>
                  <a:cubicBezTo>
                    <a:pt x="6150483" y="2995151"/>
                    <a:pt x="6155913" y="3086401"/>
                    <a:pt x="6157151" y="3177650"/>
                  </a:cubicBezTo>
                  <a:lnTo>
                    <a:pt x="6279452" y="3175936"/>
                  </a:lnTo>
                  <a:lnTo>
                    <a:pt x="6280023" y="3219941"/>
                  </a:lnTo>
                  <a:lnTo>
                    <a:pt x="6279452" y="3266423"/>
                  </a:lnTo>
                  <a:lnTo>
                    <a:pt x="6157151" y="3264613"/>
                  </a:lnTo>
                  <a:cubicBezTo>
                    <a:pt x="6155627" y="3396058"/>
                    <a:pt x="6144292" y="3527313"/>
                    <a:pt x="6125337" y="3657234"/>
                  </a:cubicBezTo>
                  <a:lnTo>
                    <a:pt x="6367272" y="3693334"/>
                  </a:lnTo>
                  <a:lnTo>
                    <a:pt x="6367272" y="3693334"/>
                  </a:lnTo>
                  <a:cubicBezTo>
                    <a:pt x="6350318" y="3808586"/>
                    <a:pt x="6326505" y="3922886"/>
                    <a:pt x="6296692" y="4035567"/>
                  </a:cubicBezTo>
                  <a:lnTo>
                    <a:pt x="6095619" y="3982417"/>
                  </a:lnTo>
                  <a:cubicBezTo>
                    <a:pt x="6097810" y="3974131"/>
                    <a:pt x="6100191" y="3966034"/>
                    <a:pt x="6102192" y="3957652"/>
                  </a:cubicBezTo>
                  <a:lnTo>
                    <a:pt x="6108288" y="3932792"/>
                  </a:lnTo>
                  <a:lnTo>
                    <a:pt x="6114383" y="3907932"/>
                  </a:lnTo>
                  <a:cubicBezTo>
                    <a:pt x="6116384" y="3899645"/>
                    <a:pt x="6118480" y="3891358"/>
                    <a:pt x="6120194" y="3882976"/>
                  </a:cubicBezTo>
                  <a:lnTo>
                    <a:pt x="6131052" y="3832970"/>
                  </a:lnTo>
                  <a:lnTo>
                    <a:pt x="6133815" y="3820492"/>
                  </a:lnTo>
                  <a:lnTo>
                    <a:pt x="6136196" y="3807919"/>
                  </a:lnTo>
                  <a:lnTo>
                    <a:pt x="6141054" y="3782773"/>
                  </a:lnTo>
                  <a:lnTo>
                    <a:pt x="6225159" y="3798871"/>
                  </a:lnTo>
                  <a:lnTo>
                    <a:pt x="6220302" y="3824398"/>
                  </a:lnTo>
                  <a:lnTo>
                    <a:pt x="6217825" y="3837161"/>
                  </a:lnTo>
                  <a:lnTo>
                    <a:pt x="6215063" y="3849829"/>
                  </a:lnTo>
                  <a:lnTo>
                    <a:pt x="6204014" y="3900502"/>
                  </a:lnTo>
                  <a:lnTo>
                    <a:pt x="6239828" y="3908599"/>
                  </a:lnTo>
                  <a:cubicBezTo>
                    <a:pt x="6244781" y="3885357"/>
                    <a:pt x="6250114" y="3862117"/>
                    <a:pt x="6254877" y="3838876"/>
                  </a:cubicBezTo>
                  <a:lnTo>
                    <a:pt x="6268308" y="3768772"/>
                  </a:lnTo>
                  <a:lnTo>
                    <a:pt x="6111812" y="3740768"/>
                  </a:lnTo>
                  <a:cubicBezTo>
                    <a:pt x="6095715" y="3830494"/>
                    <a:pt x="6075331" y="3919552"/>
                    <a:pt x="6050947" y="4007373"/>
                  </a:cubicBezTo>
                  <a:lnTo>
                    <a:pt x="6168771" y="4040044"/>
                  </a:lnTo>
                  <a:cubicBezTo>
                    <a:pt x="6166771" y="4047092"/>
                    <a:pt x="6165056" y="4054236"/>
                    <a:pt x="6162961" y="4061284"/>
                  </a:cubicBezTo>
                  <a:lnTo>
                    <a:pt x="6156674" y="4082335"/>
                  </a:lnTo>
                  <a:lnTo>
                    <a:pt x="6143435" y="4126816"/>
                  </a:lnTo>
                  <a:lnTo>
                    <a:pt x="6026563" y="4090621"/>
                  </a:lnTo>
                  <a:cubicBezTo>
                    <a:pt x="6021610" y="4106242"/>
                    <a:pt x="6016467" y="4121863"/>
                    <a:pt x="6011418" y="4137484"/>
                  </a:cubicBezTo>
                  <a:lnTo>
                    <a:pt x="6003798" y="4160916"/>
                  </a:lnTo>
                  <a:lnTo>
                    <a:pt x="5995607" y="4184157"/>
                  </a:lnTo>
                  <a:lnTo>
                    <a:pt x="5979223" y="4230639"/>
                  </a:lnTo>
                  <a:lnTo>
                    <a:pt x="5961698" y="4276645"/>
                  </a:lnTo>
                  <a:cubicBezTo>
                    <a:pt x="5958745" y="4284265"/>
                    <a:pt x="5955888" y="4291980"/>
                    <a:pt x="5952935" y="4299600"/>
                  </a:cubicBezTo>
                  <a:lnTo>
                    <a:pt x="5943600" y="4322365"/>
                  </a:lnTo>
                  <a:cubicBezTo>
                    <a:pt x="5937314" y="4337509"/>
                    <a:pt x="5931313" y="4352845"/>
                    <a:pt x="5924836" y="4367894"/>
                  </a:cubicBezTo>
                  <a:cubicBezTo>
                    <a:pt x="5911596" y="4397898"/>
                    <a:pt x="5898928" y="4428188"/>
                    <a:pt x="5884640" y="4457810"/>
                  </a:cubicBezTo>
                  <a:lnTo>
                    <a:pt x="6106478" y="4561061"/>
                  </a:lnTo>
                  <a:lnTo>
                    <a:pt x="6106478" y="4561061"/>
                  </a:lnTo>
                  <a:cubicBezTo>
                    <a:pt x="6057329" y="4666693"/>
                    <a:pt x="6002370" y="4769659"/>
                    <a:pt x="5942076" y="4869386"/>
                  </a:cubicBezTo>
                  <a:lnTo>
                    <a:pt x="5764339" y="4761467"/>
                  </a:lnTo>
                  <a:lnTo>
                    <a:pt x="5790343" y="4717366"/>
                  </a:lnTo>
                  <a:cubicBezTo>
                    <a:pt x="5794630" y="4710032"/>
                    <a:pt x="5799201" y="4702793"/>
                    <a:pt x="5803202" y="4695268"/>
                  </a:cubicBezTo>
                  <a:lnTo>
                    <a:pt x="5815679" y="4672885"/>
                  </a:lnTo>
                  <a:lnTo>
                    <a:pt x="5828157" y="4650501"/>
                  </a:lnTo>
                  <a:lnTo>
                    <a:pt x="5834444" y="4639357"/>
                  </a:lnTo>
                  <a:cubicBezTo>
                    <a:pt x="5836539" y="4635642"/>
                    <a:pt x="5838444" y="4631832"/>
                    <a:pt x="5840445" y="4628022"/>
                  </a:cubicBezTo>
                  <a:lnTo>
                    <a:pt x="5864352" y="4582778"/>
                  </a:lnTo>
                  <a:lnTo>
                    <a:pt x="5940457" y="4622021"/>
                  </a:lnTo>
                  <a:lnTo>
                    <a:pt x="5916263" y="4667932"/>
                  </a:lnTo>
                  <a:lnTo>
                    <a:pt x="5910167" y="4679362"/>
                  </a:lnTo>
                  <a:lnTo>
                    <a:pt x="5903881" y="4690697"/>
                  </a:lnTo>
                  <a:lnTo>
                    <a:pt x="5891213" y="4713366"/>
                  </a:lnTo>
                  <a:lnTo>
                    <a:pt x="5923217" y="4731273"/>
                  </a:lnTo>
                  <a:lnTo>
                    <a:pt x="5940647" y="4700126"/>
                  </a:lnTo>
                  <a:cubicBezTo>
                    <a:pt x="5946363" y="4689744"/>
                    <a:pt x="5951792" y="4679171"/>
                    <a:pt x="5957411" y="4668598"/>
                  </a:cubicBezTo>
                  <a:lnTo>
                    <a:pt x="5974080" y="4637071"/>
                  </a:lnTo>
                  <a:lnTo>
                    <a:pt x="5978271" y="4629165"/>
                  </a:lnTo>
                  <a:lnTo>
                    <a:pt x="5982272" y="4621164"/>
                  </a:lnTo>
                  <a:lnTo>
                    <a:pt x="5990177" y="4605162"/>
                  </a:lnTo>
                  <a:lnTo>
                    <a:pt x="5847969" y="4533915"/>
                  </a:lnTo>
                  <a:cubicBezTo>
                    <a:pt x="5807107" y="4615449"/>
                    <a:pt x="5762435" y="4695078"/>
                    <a:pt x="5714143" y="4772421"/>
                  </a:cubicBezTo>
                  <a:lnTo>
                    <a:pt x="5817965" y="4837191"/>
                  </a:lnTo>
                  <a:cubicBezTo>
                    <a:pt x="5810155" y="4849573"/>
                    <a:pt x="5802535" y="4862147"/>
                    <a:pt x="5794534" y="4874434"/>
                  </a:cubicBezTo>
                  <a:lnTo>
                    <a:pt x="5769007" y="4913200"/>
                  </a:lnTo>
                  <a:lnTo>
                    <a:pt x="5667185" y="4845382"/>
                  </a:lnTo>
                  <a:cubicBezTo>
                    <a:pt x="5662613" y="4852241"/>
                    <a:pt x="5658231" y="4859194"/>
                    <a:pt x="5653564" y="4865861"/>
                  </a:cubicBezTo>
                  <a:lnTo>
                    <a:pt x="5639562" y="4886054"/>
                  </a:lnTo>
                  <a:lnTo>
                    <a:pt x="5625561" y="4906343"/>
                  </a:lnTo>
                  <a:cubicBezTo>
                    <a:pt x="5620893" y="4913105"/>
                    <a:pt x="5616321" y="4919868"/>
                    <a:pt x="5611368" y="4926440"/>
                  </a:cubicBezTo>
                  <a:lnTo>
                    <a:pt x="5582317" y="4966255"/>
                  </a:lnTo>
                  <a:lnTo>
                    <a:pt x="5575078" y="4976161"/>
                  </a:lnTo>
                  <a:cubicBezTo>
                    <a:pt x="5572602" y="4979495"/>
                    <a:pt x="5570125" y="4982733"/>
                    <a:pt x="5567649" y="4985972"/>
                  </a:cubicBezTo>
                  <a:lnTo>
                    <a:pt x="5552694" y="5005498"/>
                  </a:lnTo>
                  <a:lnTo>
                    <a:pt x="5537740" y="5025024"/>
                  </a:lnTo>
                  <a:cubicBezTo>
                    <a:pt x="5535263" y="5028263"/>
                    <a:pt x="5532787" y="5031596"/>
                    <a:pt x="5530215" y="5034739"/>
                  </a:cubicBezTo>
                  <a:lnTo>
                    <a:pt x="5522500" y="5044360"/>
                  </a:lnTo>
                  <a:lnTo>
                    <a:pt x="5491639" y="5082745"/>
                  </a:lnTo>
                  <a:cubicBezTo>
                    <a:pt x="5486591" y="5089222"/>
                    <a:pt x="5481161" y="5095414"/>
                    <a:pt x="5475827" y="5101701"/>
                  </a:cubicBezTo>
                  <a:lnTo>
                    <a:pt x="5459921" y="5120464"/>
                  </a:lnTo>
                  <a:lnTo>
                    <a:pt x="5444014" y="5139324"/>
                  </a:lnTo>
                  <a:cubicBezTo>
                    <a:pt x="5438680" y="5145611"/>
                    <a:pt x="5433156" y="5151611"/>
                    <a:pt x="5427726" y="5157802"/>
                  </a:cubicBezTo>
                  <a:lnTo>
                    <a:pt x="5611559" y="5319251"/>
                  </a:lnTo>
                  <a:lnTo>
                    <a:pt x="5611559" y="5319251"/>
                  </a:lnTo>
                  <a:cubicBezTo>
                    <a:pt x="5534597" y="5406691"/>
                    <a:pt x="5452967" y="5490034"/>
                    <a:pt x="5367052" y="5568806"/>
                  </a:cubicBezTo>
                  <a:lnTo>
                    <a:pt x="5226748" y="5415359"/>
                  </a:lnTo>
                  <a:lnTo>
                    <a:pt x="5264182" y="5380497"/>
                  </a:lnTo>
                  <a:cubicBezTo>
                    <a:pt x="5267325" y="5377544"/>
                    <a:pt x="5270468" y="5374687"/>
                    <a:pt x="5273517" y="5371734"/>
                  </a:cubicBezTo>
                  <a:lnTo>
                    <a:pt x="5282661" y="5362781"/>
                  </a:lnTo>
                  <a:lnTo>
                    <a:pt x="5300949" y="5344873"/>
                  </a:lnTo>
                  <a:lnTo>
                    <a:pt x="5319236" y="5326966"/>
                  </a:lnTo>
                  <a:cubicBezTo>
                    <a:pt x="5325428" y="5321061"/>
                    <a:pt x="5331238" y="5314775"/>
                    <a:pt x="5337239" y="5308774"/>
                  </a:cubicBezTo>
                  <a:lnTo>
                    <a:pt x="5373053" y="5272102"/>
                  </a:lnTo>
                  <a:lnTo>
                    <a:pt x="5435061" y="5331157"/>
                  </a:lnTo>
                  <a:lnTo>
                    <a:pt x="5398771" y="5368305"/>
                  </a:lnTo>
                  <a:cubicBezTo>
                    <a:pt x="5392674" y="5374496"/>
                    <a:pt x="5386769" y="5380783"/>
                    <a:pt x="5380577" y="5386784"/>
                  </a:cubicBezTo>
                  <a:lnTo>
                    <a:pt x="5362004" y="5404881"/>
                  </a:lnTo>
                  <a:lnTo>
                    <a:pt x="5387721" y="5431075"/>
                  </a:lnTo>
                  <a:cubicBezTo>
                    <a:pt x="5396199" y="5422693"/>
                    <a:pt x="5404771" y="5414501"/>
                    <a:pt x="5413153" y="5406119"/>
                  </a:cubicBezTo>
                  <a:lnTo>
                    <a:pt x="5438108" y="5380592"/>
                  </a:lnTo>
                  <a:lnTo>
                    <a:pt x="5462969" y="5355065"/>
                  </a:lnTo>
                  <a:lnTo>
                    <a:pt x="5487258" y="5328967"/>
                  </a:lnTo>
                  <a:lnTo>
                    <a:pt x="5370862" y="5220668"/>
                  </a:lnTo>
                  <a:cubicBezTo>
                    <a:pt x="5308664" y="5287438"/>
                    <a:pt x="5243417" y="5351350"/>
                    <a:pt x="5175409" y="5412120"/>
                  </a:cubicBezTo>
                  <a:lnTo>
                    <a:pt x="5256848" y="5503370"/>
                  </a:lnTo>
                  <a:lnTo>
                    <a:pt x="5223986" y="5532611"/>
                  </a:lnTo>
                  <a:lnTo>
                    <a:pt x="5188554" y="5562615"/>
                  </a:lnTo>
                  <a:lnTo>
                    <a:pt x="5109782" y="5468984"/>
                  </a:lnTo>
                  <a:lnTo>
                    <a:pt x="5091017" y="5484891"/>
                  </a:lnTo>
                  <a:cubicBezTo>
                    <a:pt x="5084731" y="5490130"/>
                    <a:pt x="5078254" y="5495178"/>
                    <a:pt x="5071872" y="5500417"/>
                  </a:cubicBezTo>
                  <a:lnTo>
                    <a:pt x="5033486" y="5531278"/>
                  </a:lnTo>
                  <a:lnTo>
                    <a:pt x="4994339" y="5561282"/>
                  </a:lnTo>
                  <a:cubicBezTo>
                    <a:pt x="4987767" y="5566234"/>
                    <a:pt x="4981385" y="5571378"/>
                    <a:pt x="4974717" y="5576236"/>
                  </a:cubicBezTo>
                  <a:lnTo>
                    <a:pt x="4954810" y="5590714"/>
                  </a:lnTo>
                  <a:cubicBezTo>
                    <a:pt x="4902042" y="5629861"/>
                    <a:pt x="4847463" y="5666438"/>
                    <a:pt x="4792123" y="5701870"/>
                  </a:cubicBezTo>
                  <a:lnTo>
                    <a:pt x="4923282" y="5908372"/>
                  </a:lnTo>
                  <a:lnTo>
                    <a:pt x="4923282" y="5908372"/>
                  </a:lnTo>
                  <a:cubicBezTo>
                    <a:pt x="4824889" y="5970761"/>
                    <a:pt x="4723067" y="6027816"/>
                    <a:pt x="4618482" y="6079156"/>
                  </a:cubicBezTo>
                  <a:lnTo>
                    <a:pt x="4526947" y="5892466"/>
                  </a:lnTo>
                  <a:lnTo>
                    <a:pt x="4572762" y="5869701"/>
                  </a:lnTo>
                  <a:lnTo>
                    <a:pt x="4618006" y="5845793"/>
                  </a:lnTo>
                  <a:cubicBezTo>
                    <a:pt x="4625531" y="5841793"/>
                    <a:pt x="4633151" y="5837888"/>
                    <a:pt x="4640580" y="5833792"/>
                  </a:cubicBezTo>
                  <a:lnTo>
                    <a:pt x="4662964" y="5821314"/>
                  </a:lnTo>
                  <a:lnTo>
                    <a:pt x="4685348" y="5808836"/>
                  </a:lnTo>
                  <a:cubicBezTo>
                    <a:pt x="4692777" y="5804645"/>
                    <a:pt x="4700302" y="5800644"/>
                    <a:pt x="4707636" y="5796168"/>
                  </a:cubicBezTo>
                  <a:lnTo>
                    <a:pt x="4750498" y="5870272"/>
                  </a:lnTo>
                  <a:cubicBezTo>
                    <a:pt x="4743069" y="5874749"/>
                    <a:pt x="4735449" y="5878845"/>
                    <a:pt x="4727924" y="5883131"/>
                  </a:cubicBezTo>
                  <a:lnTo>
                    <a:pt x="4705255" y="5895800"/>
                  </a:lnTo>
                  <a:lnTo>
                    <a:pt x="4682586" y="5908468"/>
                  </a:lnTo>
                  <a:cubicBezTo>
                    <a:pt x="4675061" y="5912659"/>
                    <a:pt x="4667345" y="5916564"/>
                    <a:pt x="4659726" y="5920660"/>
                  </a:cubicBezTo>
                  <a:lnTo>
                    <a:pt x="4677061" y="5953044"/>
                  </a:lnTo>
                  <a:lnTo>
                    <a:pt x="4692872" y="5944758"/>
                  </a:lnTo>
                  <a:cubicBezTo>
                    <a:pt x="4698111" y="5941996"/>
                    <a:pt x="4703255" y="5939043"/>
                    <a:pt x="4708493" y="5936090"/>
                  </a:cubicBezTo>
                  <a:lnTo>
                    <a:pt x="4739640" y="5918659"/>
                  </a:lnTo>
                  <a:cubicBezTo>
                    <a:pt x="4760500" y="5907229"/>
                    <a:pt x="4780883" y="5894942"/>
                    <a:pt x="4801362" y="5882845"/>
                  </a:cubicBezTo>
                  <a:lnTo>
                    <a:pt x="4719638" y="5746733"/>
                  </a:lnTo>
                  <a:cubicBezTo>
                    <a:pt x="4641247" y="5793406"/>
                    <a:pt x="4560761" y="5836363"/>
                    <a:pt x="4478369" y="5875511"/>
                  </a:cubicBezTo>
                  <a:lnTo>
                    <a:pt x="4530852" y="5986001"/>
                  </a:lnTo>
                  <a:lnTo>
                    <a:pt x="4491038" y="6004575"/>
                  </a:lnTo>
                  <a:cubicBezTo>
                    <a:pt x="4477036" y="6011338"/>
                    <a:pt x="4462749" y="6017243"/>
                    <a:pt x="4448651" y="6023530"/>
                  </a:cubicBezTo>
                  <a:lnTo>
                    <a:pt x="4399502" y="5911516"/>
                  </a:lnTo>
                  <a:lnTo>
                    <a:pt x="4376928" y="5921422"/>
                  </a:lnTo>
                  <a:cubicBezTo>
                    <a:pt x="4369403" y="5924756"/>
                    <a:pt x="4361879" y="5928089"/>
                    <a:pt x="4354259" y="5931042"/>
                  </a:cubicBezTo>
                  <a:lnTo>
                    <a:pt x="4308634" y="5949711"/>
                  </a:lnTo>
                  <a:lnTo>
                    <a:pt x="4297204" y="5954378"/>
                  </a:lnTo>
                  <a:lnTo>
                    <a:pt x="4285679" y="5958760"/>
                  </a:lnTo>
                  <a:lnTo>
                    <a:pt x="4262628" y="5967523"/>
                  </a:lnTo>
                  <a:lnTo>
                    <a:pt x="4239578" y="5976286"/>
                  </a:lnTo>
                  <a:cubicBezTo>
                    <a:pt x="4235768" y="5977714"/>
                    <a:pt x="4231958" y="5979238"/>
                    <a:pt x="4228052" y="5980667"/>
                  </a:cubicBezTo>
                  <a:lnTo>
                    <a:pt x="4216432" y="5984763"/>
                  </a:lnTo>
                  <a:lnTo>
                    <a:pt x="4169950" y="6001146"/>
                  </a:lnTo>
                  <a:cubicBezTo>
                    <a:pt x="4162235" y="6004004"/>
                    <a:pt x="4154424" y="6006385"/>
                    <a:pt x="4146614" y="6008957"/>
                  </a:cubicBezTo>
                  <a:lnTo>
                    <a:pt x="4123182" y="6016577"/>
                  </a:lnTo>
                  <a:cubicBezTo>
                    <a:pt x="4092035" y="6027054"/>
                    <a:pt x="4060412" y="6035912"/>
                    <a:pt x="4028980" y="6045437"/>
                  </a:cubicBezTo>
                  <a:lnTo>
                    <a:pt x="4096226" y="6280609"/>
                  </a:lnTo>
                  <a:lnTo>
                    <a:pt x="4096226" y="6280609"/>
                  </a:lnTo>
                  <a:cubicBezTo>
                    <a:pt x="3984212" y="6312804"/>
                    <a:pt x="3870293" y="6338331"/>
                    <a:pt x="3755422" y="6357857"/>
                  </a:cubicBezTo>
                  <a:lnTo>
                    <a:pt x="3720656" y="6152879"/>
                  </a:lnTo>
                  <a:lnTo>
                    <a:pt x="3745897" y="6148688"/>
                  </a:lnTo>
                  <a:lnTo>
                    <a:pt x="3771043" y="6143831"/>
                  </a:lnTo>
                  <a:lnTo>
                    <a:pt x="3821335" y="6134115"/>
                  </a:lnTo>
                  <a:lnTo>
                    <a:pt x="3871341" y="6123257"/>
                  </a:lnTo>
                  <a:cubicBezTo>
                    <a:pt x="3879628" y="6121352"/>
                    <a:pt x="3888010" y="6119732"/>
                    <a:pt x="3896297" y="6117732"/>
                  </a:cubicBezTo>
                  <a:lnTo>
                    <a:pt x="3921157" y="6111636"/>
                  </a:lnTo>
                  <a:lnTo>
                    <a:pt x="3941255" y="6194884"/>
                  </a:lnTo>
                  <a:lnTo>
                    <a:pt x="3916013" y="6201076"/>
                  </a:lnTo>
                  <a:cubicBezTo>
                    <a:pt x="3907631" y="6203171"/>
                    <a:pt x="3899154" y="6204791"/>
                    <a:pt x="3890677" y="6206695"/>
                  </a:cubicBezTo>
                  <a:lnTo>
                    <a:pt x="3840004" y="6217745"/>
                  </a:lnTo>
                  <a:lnTo>
                    <a:pt x="3847433" y="6253653"/>
                  </a:lnTo>
                  <a:lnTo>
                    <a:pt x="3917156" y="6238509"/>
                  </a:lnTo>
                  <a:lnTo>
                    <a:pt x="3986498" y="6221650"/>
                  </a:lnTo>
                  <a:lnTo>
                    <a:pt x="3947256" y="6067535"/>
                  </a:lnTo>
                  <a:cubicBezTo>
                    <a:pt x="3858959" y="6090205"/>
                    <a:pt x="3769519" y="6108397"/>
                    <a:pt x="3679412" y="6122495"/>
                  </a:cubicBezTo>
                  <a:lnTo>
                    <a:pt x="3698367" y="6243367"/>
                  </a:lnTo>
                  <a:cubicBezTo>
                    <a:pt x="3683889" y="6245938"/>
                    <a:pt x="3669316" y="6247653"/>
                    <a:pt x="3654838" y="6249748"/>
                  </a:cubicBezTo>
                  <a:lnTo>
                    <a:pt x="3608832" y="6256225"/>
                  </a:lnTo>
                  <a:lnTo>
                    <a:pt x="3593497" y="6134686"/>
                  </a:lnTo>
                  <a:lnTo>
                    <a:pt x="3544538" y="6140306"/>
                  </a:lnTo>
                  <a:lnTo>
                    <a:pt x="3520059" y="6143068"/>
                  </a:lnTo>
                  <a:lnTo>
                    <a:pt x="3495485" y="6145259"/>
                  </a:lnTo>
                  <a:lnTo>
                    <a:pt x="3446431" y="6149641"/>
                  </a:lnTo>
                  <a:lnTo>
                    <a:pt x="3397282" y="6152784"/>
                  </a:lnTo>
                  <a:lnTo>
                    <a:pt x="3372707" y="6154308"/>
                  </a:lnTo>
                  <a:cubicBezTo>
                    <a:pt x="3364516" y="6154689"/>
                    <a:pt x="3356324" y="6154975"/>
                    <a:pt x="3348038" y="6155261"/>
                  </a:cubicBezTo>
                  <a:lnTo>
                    <a:pt x="3298793" y="6157166"/>
                  </a:lnTo>
                  <a:cubicBezTo>
                    <a:pt x="3282410" y="6157547"/>
                    <a:pt x="3265932" y="6157642"/>
                    <a:pt x="3249454" y="6157832"/>
                  </a:cubicBezTo>
                  <a:lnTo>
                    <a:pt x="3224784" y="6158118"/>
                  </a:lnTo>
                  <a:cubicBezTo>
                    <a:pt x="3216593" y="6158309"/>
                    <a:pt x="3208306" y="6158023"/>
                    <a:pt x="3200114" y="6157927"/>
                  </a:cubicBezTo>
                  <a:lnTo>
                    <a:pt x="3198590" y="6402529"/>
                  </a:lnTo>
                  <a:lnTo>
                    <a:pt x="3198590" y="6402529"/>
                  </a:lnTo>
                  <a:cubicBezTo>
                    <a:pt x="3082195" y="6401768"/>
                    <a:pt x="2965704" y="6394719"/>
                    <a:pt x="2849975" y="6381384"/>
                  </a:cubicBezTo>
                  <a:lnTo>
                    <a:pt x="2873883" y="6174787"/>
                  </a:lnTo>
                  <a:cubicBezTo>
                    <a:pt x="2941701" y="6183073"/>
                    <a:pt x="3009805" y="6187931"/>
                    <a:pt x="3078004" y="6191456"/>
                  </a:cubicBezTo>
                  <a:lnTo>
                    <a:pt x="3074003" y="6276990"/>
                  </a:lnTo>
                  <a:lnTo>
                    <a:pt x="3061049" y="6276514"/>
                  </a:lnTo>
                  <a:lnTo>
                    <a:pt x="3048095" y="6275657"/>
                  </a:lnTo>
                  <a:lnTo>
                    <a:pt x="3022187" y="6274037"/>
                  </a:lnTo>
                  <a:lnTo>
                    <a:pt x="2996279" y="6272418"/>
                  </a:lnTo>
                  <a:lnTo>
                    <a:pt x="2983325" y="6271561"/>
                  </a:lnTo>
                  <a:lnTo>
                    <a:pt x="2970371" y="6270418"/>
                  </a:lnTo>
                  <a:lnTo>
                    <a:pt x="2967419" y="6306994"/>
                  </a:lnTo>
                  <a:cubicBezTo>
                    <a:pt x="3014853" y="6310613"/>
                    <a:pt x="3062288" y="6313661"/>
                    <a:pt x="3109817" y="6315090"/>
                  </a:cubicBezTo>
                  <a:lnTo>
                    <a:pt x="3115342" y="6156308"/>
                  </a:lnTo>
                  <a:cubicBezTo>
                    <a:pt x="3024092" y="6153165"/>
                    <a:pt x="2933129" y="6145926"/>
                    <a:pt x="2842546" y="6134401"/>
                  </a:cubicBezTo>
                  <a:lnTo>
                    <a:pt x="2827020" y="6255749"/>
                  </a:lnTo>
                  <a:lnTo>
                    <a:pt x="2783491" y="6249653"/>
                  </a:lnTo>
                  <a:cubicBezTo>
                    <a:pt x="2768156" y="6247463"/>
                    <a:pt x="2752820" y="6245557"/>
                    <a:pt x="2737581" y="6242795"/>
                  </a:cubicBezTo>
                  <a:lnTo>
                    <a:pt x="2756726" y="6121923"/>
                  </a:lnTo>
                  <a:lnTo>
                    <a:pt x="2708148" y="6113827"/>
                  </a:lnTo>
                  <a:cubicBezTo>
                    <a:pt x="2700052" y="6112588"/>
                    <a:pt x="2691956" y="6110969"/>
                    <a:pt x="2683955" y="6109445"/>
                  </a:cubicBezTo>
                  <a:lnTo>
                    <a:pt x="2659761" y="6104778"/>
                  </a:lnTo>
                  <a:cubicBezTo>
                    <a:pt x="2627471" y="6098968"/>
                    <a:pt x="2595467" y="6091538"/>
                    <a:pt x="2563368" y="6084680"/>
                  </a:cubicBezTo>
                  <a:cubicBezTo>
                    <a:pt x="2499456" y="6069631"/>
                    <a:pt x="2435733" y="6053628"/>
                    <a:pt x="2372963" y="6034293"/>
                  </a:cubicBezTo>
                  <a:lnTo>
                    <a:pt x="2302574" y="6268608"/>
                  </a:lnTo>
                  <a:lnTo>
                    <a:pt x="2302574" y="6268608"/>
                  </a:lnTo>
                  <a:cubicBezTo>
                    <a:pt x="2190941" y="6235080"/>
                    <a:pt x="2081117" y="6195647"/>
                    <a:pt x="1973866" y="6149927"/>
                  </a:cubicBezTo>
                  <a:lnTo>
                    <a:pt x="2055305" y="5958569"/>
                  </a:lnTo>
                  <a:cubicBezTo>
                    <a:pt x="2063115" y="5962093"/>
                    <a:pt x="2071021" y="5965141"/>
                    <a:pt x="2078927" y="5968380"/>
                  </a:cubicBezTo>
                  <a:lnTo>
                    <a:pt x="2102644" y="5978095"/>
                  </a:lnTo>
                  <a:lnTo>
                    <a:pt x="2126361" y="5987811"/>
                  </a:lnTo>
                  <a:cubicBezTo>
                    <a:pt x="2134267" y="5990954"/>
                    <a:pt x="2142268" y="5993907"/>
                    <a:pt x="2150269" y="5996955"/>
                  </a:cubicBezTo>
                  <a:lnTo>
                    <a:pt x="2198084" y="6015148"/>
                  </a:lnTo>
                  <a:lnTo>
                    <a:pt x="2246376" y="6032102"/>
                  </a:lnTo>
                  <a:lnTo>
                    <a:pt x="2218373" y="6113065"/>
                  </a:lnTo>
                  <a:lnTo>
                    <a:pt x="2169414" y="6095825"/>
                  </a:lnTo>
                  <a:lnTo>
                    <a:pt x="2120932" y="6077441"/>
                  </a:lnTo>
                  <a:lnTo>
                    <a:pt x="2107787" y="6111731"/>
                  </a:lnTo>
                  <a:cubicBezTo>
                    <a:pt x="2130076" y="6120113"/>
                    <a:pt x="2152174" y="6128972"/>
                    <a:pt x="2174653" y="6136591"/>
                  </a:cubicBezTo>
                  <a:lnTo>
                    <a:pt x="2208276" y="6148402"/>
                  </a:lnTo>
                  <a:lnTo>
                    <a:pt x="2225135" y="6154308"/>
                  </a:lnTo>
                  <a:lnTo>
                    <a:pt x="2242090" y="6159832"/>
                  </a:lnTo>
                  <a:lnTo>
                    <a:pt x="2292191" y="6008957"/>
                  </a:lnTo>
                  <a:cubicBezTo>
                    <a:pt x="2205704" y="5980191"/>
                    <a:pt x="2120551" y="5947330"/>
                    <a:pt x="2037017" y="5910659"/>
                  </a:cubicBezTo>
                  <a:lnTo>
                    <a:pt x="1987772" y="6022577"/>
                  </a:lnTo>
                  <a:cubicBezTo>
                    <a:pt x="1974342" y="6016672"/>
                    <a:pt x="1960817" y="6011052"/>
                    <a:pt x="1947577" y="6004670"/>
                  </a:cubicBezTo>
                  <a:lnTo>
                    <a:pt x="1905476" y="5985049"/>
                  </a:lnTo>
                  <a:lnTo>
                    <a:pt x="1958054" y="5874559"/>
                  </a:lnTo>
                  <a:cubicBezTo>
                    <a:pt x="1898904" y="5846079"/>
                    <a:pt x="1840230" y="5816361"/>
                    <a:pt x="1783175" y="5783881"/>
                  </a:cubicBezTo>
                  <a:lnTo>
                    <a:pt x="1761649" y="5771879"/>
                  </a:lnTo>
                  <a:cubicBezTo>
                    <a:pt x="1754410" y="5767974"/>
                    <a:pt x="1747457" y="5763593"/>
                    <a:pt x="1740408" y="5759497"/>
                  </a:cubicBezTo>
                  <a:lnTo>
                    <a:pt x="1698022" y="5734446"/>
                  </a:lnTo>
                  <a:lnTo>
                    <a:pt x="1656207" y="5708443"/>
                  </a:lnTo>
                  <a:lnTo>
                    <a:pt x="1635347" y="5695393"/>
                  </a:lnTo>
                  <a:lnTo>
                    <a:pt x="1614773" y="5681868"/>
                  </a:lnTo>
                  <a:lnTo>
                    <a:pt x="1480947" y="5886656"/>
                  </a:lnTo>
                  <a:lnTo>
                    <a:pt x="1480947" y="5886656"/>
                  </a:lnTo>
                  <a:cubicBezTo>
                    <a:pt x="1383411" y="5822933"/>
                    <a:pt x="1289399" y="5753877"/>
                    <a:pt x="1199293" y="5679963"/>
                  </a:cubicBezTo>
                  <a:lnTo>
                    <a:pt x="1331309" y="5519372"/>
                  </a:lnTo>
                  <a:lnTo>
                    <a:pt x="1371219" y="5551471"/>
                  </a:lnTo>
                  <a:lnTo>
                    <a:pt x="1381220" y="5559472"/>
                  </a:lnTo>
                  <a:cubicBezTo>
                    <a:pt x="1384554" y="5562139"/>
                    <a:pt x="1387983" y="5564711"/>
                    <a:pt x="1391317" y="5567282"/>
                  </a:cubicBezTo>
                  <a:lnTo>
                    <a:pt x="1411605" y="5582903"/>
                  </a:lnTo>
                  <a:cubicBezTo>
                    <a:pt x="1438466" y="5603954"/>
                    <a:pt x="1466279" y="5623766"/>
                    <a:pt x="1493806" y="5643959"/>
                  </a:cubicBezTo>
                  <a:lnTo>
                    <a:pt x="1444085" y="5713682"/>
                  </a:lnTo>
                  <a:cubicBezTo>
                    <a:pt x="1416177" y="5693203"/>
                    <a:pt x="1387983" y="5673201"/>
                    <a:pt x="1360742" y="5651864"/>
                  </a:cubicBezTo>
                  <a:lnTo>
                    <a:pt x="1338453" y="5681011"/>
                  </a:lnTo>
                  <a:lnTo>
                    <a:pt x="1366742" y="5702728"/>
                  </a:lnTo>
                  <a:lnTo>
                    <a:pt x="1395603" y="5723778"/>
                  </a:lnTo>
                  <a:lnTo>
                    <a:pt x="1424464" y="5744828"/>
                  </a:lnTo>
                  <a:lnTo>
                    <a:pt x="1453706" y="5765212"/>
                  </a:lnTo>
                  <a:lnTo>
                    <a:pt x="1544479" y="5634624"/>
                  </a:lnTo>
                  <a:cubicBezTo>
                    <a:pt x="1469612" y="5582522"/>
                    <a:pt x="1397127" y="5526991"/>
                    <a:pt x="1327309" y="5468222"/>
                  </a:cubicBezTo>
                  <a:lnTo>
                    <a:pt x="1248537" y="5561758"/>
                  </a:lnTo>
                  <a:lnTo>
                    <a:pt x="1215009" y="5533278"/>
                  </a:lnTo>
                  <a:lnTo>
                    <a:pt x="1180243" y="5502417"/>
                  </a:lnTo>
                  <a:lnTo>
                    <a:pt x="1261777" y="5411263"/>
                  </a:lnTo>
                  <a:lnTo>
                    <a:pt x="1243394" y="5394880"/>
                  </a:lnTo>
                  <a:lnTo>
                    <a:pt x="1225391" y="5378116"/>
                  </a:lnTo>
                  <a:cubicBezTo>
                    <a:pt x="1213390" y="5366876"/>
                    <a:pt x="1201293" y="5355827"/>
                    <a:pt x="1189387" y="5344493"/>
                  </a:cubicBezTo>
                  <a:cubicBezTo>
                    <a:pt x="1165955" y="5321442"/>
                    <a:pt x="1142143" y="5298868"/>
                    <a:pt x="1119378" y="5275055"/>
                  </a:cubicBezTo>
                  <a:lnTo>
                    <a:pt x="1102138" y="5257434"/>
                  </a:lnTo>
                  <a:lnTo>
                    <a:pt x="1093565" y="5248671"/>
                  </a:lnTo>
                  <a:cubicBezTo>
                    <a:pt x="1090708" y="5245718"/>
                    <a:pt x="1087946" y="5242670"/>
                    <a:pt x="1085183" y="5239718"/>
                  </a:cubicBezTo>
                  <a:lnTo>
                    <a:pt x="1051655" y="5203618"/>
                  </a:lnTo>
                  <a:cubicBezTo>
                    <a:pt x="1048893" y="5200569"/>
                    <a:pt x="1046036" y="5197617"/>
                    <a:pt x="1043273" y="5194569"/>
                  </a:cubicBezTo>
                  <a:lnTo>
                    <a:pt x="1035082" y="5185330"/>
                  </a:lnTo>
                  <a:lnTo>
                    <a:pt x="1018699" y="5166947"/>
                  </a:lnTo>
                  <a:cubicBezTo>
                    <a:pt x="1007840" y="5154659"/>
                    <a:pt x="996791" y="5142467"/>
                    <a:pt x="986314" y="5129799"/>
                  </a:cubicBezTo>
                  <a:lnTo>
                    <a:pt x="800481" y="5288866"/>
                  </a:lnTo>
                  <a:lnTo>
                    <a:pt x="800481" y="5288866"/>
                  </a:lnTo>
                  <a:cubicBezTo>
                    <a:pt x="724757" y="5200284"/>
                    <a:pt x="653891" y="5107701"/>
                    <a:pt x="588169" y="5011498"/>
                  </a:cubicBezTo>
                  <a:lnTo>
                    <a:pt x="760000" y="4894341"/>
                  </a:lnTo>
                  <a:lnTo>
                    <a:pt x="789146" y="4936441"/>
                  </a:lnTo>
                  <a:cubicBezTo>
                    <a:pt x="793909" y="4943490"/>
                    <a:pt x="799148" y="4950348"/>
                    <a:pt x="804101" y="4957206"/>
                  </a:cubicBezTo>
                  <a:lnTo>
                    <a:pt x="819150" y="4977876"/>
                  </a:lnTo>
                  <a:lnTo>
                    <a:pt x="834200" y="4998545"/>
                  </a:lnTo>
                  <a:lnTo>
                    <a:pt x="849725" y="5018928"/>
                  </a:lnTo>
                  <a:cubicBezTo>
                    <a:pt x="860108" y="5032454"/>
                    <a:pt x="870395" y="5046074"/>
                    <a:pt x="880967" y="5059504"/>
                  </a:cubicBezTo>
                  <a:lnTo>
                    <a:pt x="813721" y="5112463"/>
                  </a:lnTo>
                  <a:cubicBezTo>
                    <a:pt x="803053" y="5098843"/>
                    <a:pt x="792671" y="5085032"/>
                    <a:pt x="782098" y="5071316"/>
                  </a:cubicBezTo>
                  <a:lnTo>
                    <a:pt x="766286" y="5050741"/>
                  </a:lnTo>
                  <a:lnTo>
                    <a:pt x="750951" y="5029786"/>
                  </a:lnTo>
                  <a:lnTo>
                    <a:pt x="721328" y="5051504"/>
                  </a:lnTo>
                  <a:lnTo>
                    <a:pt x="731806" y="5065886"/>
                  </a:lnTo>
                  <a:lnTo>
                    <a:pt x="737045" y="5073126"/>
                  </a:lnTo>
                  <a:lnTo>
                    <a:pt x="742474" y="5080174"/>
                  </a:lnTo>
                  <a:lnTo>
                    <a:pt x="764191" y="5108463"/>
                  </a:lnTo>
                  <a:cubicBezTo>
                    <a:pt x="771430" y="5117893"/>
                    <a:pt x="778574" y="5127418"/>
                    <a:pt x="786003" y="5136657"/>
                  </a:cubicBezTo>
                  <a:lnTo>
                    <a:pt x="808387" y="5164470"/>
                  </a:lnTo>
                  <a:lnTo>
                    <a:pt x="932117" y="5064553"/>
                  </a:lnTo>
                  <a:cubicBezTo>
                    <a:pt x="874776" y="4993591"/>
                    <a:pt x="820769" y="4919963"/>
                    <a:pt x="770287" y="4843953"/>
                  </a:cubicBezTo>
                  <a:lnTo>
                    <a:pt x="668369" y="4911677"/>
                  </a:lnTo>
                  <a:lnTo>
                    <a:pt x="644176" y="4874910"/>
                  </a:lnTo>
                  <a:cubicBezTo>
                    <a:pt x="635699" y="4861956"/>
                    <a:pt x="627698" y="4848716"/>
                    <a:pt x="619411" y="4835572"/>
                  </a:cubicBezTo>
                  <a:lnTo>
                    <a:pt x="723233" y="4770897"/>
                  </a:lnTo>
                  <a:cubicBezTo>
                    <a:pt x="705517" y="4743275"/>
                    <a:pt x="689229" y="4714700"/>
                    <a:pt x="672465" y="4686506"/>
                  </a:cubicBezTo>
                  <a:cubicBezTo>
                    <a:pt x="664274" y="4672313"/>
                    <a:pt x="656368" y="4657835"/>
                    <a:pt x="648367" y="4643548"/>
                  </a:cubicBezTo>
                  <a:lnTo>
                    <a:pt x="636365" y="4622021"/>
                  </a:lnTo>
                  <a:lnTo>
                    <a:pt x="624840" y="4600209"/>
                  </a:lnTo>
                  <a:lnTo>
                    <a:pt x="601885" y="4556680"/>
                  </a:lnTo>
                  <a:lnTo>
                    <a:pt x="579977" y="4512579"/>
                  </a:lnTo>
                  <a:cubicBezTo>
                    <a:pt x="576358" y="4505245"/>
                    <a:pt x="572548" y="4497911"/>
                    <a:pt x="569119" y="4490481"/>
                  </a:cubicBezTo>
                  <a:lnTo>
                    <a:pt x="558737" y="4468192"/>
                  </a:lnTo>
                  <a:cubicBezTo>
                    <a:pt x="551879" y="4453333"/>
                    <a:pt x="544735" y="4438474"/>
                    <a:pt x="538067" y="4423520"/>
                  </a:cubicBezTo>
                  <a:lnTo>
                    <a:pt x="314897" y="4523818"/>
                  </a:lnTo>
                  <a:lnTo>
                    <a:pt x="314897" y="4523818"/>
                  </a:lnTo>
                  <a:cubicBezTo>
                    <a:pt x="267272" y="4417424"/>
                    <a:pt x="225362" y="4308554"/>
                    <a:pt x="189548" y="4197587"/>
                  </a:cubicBezTo>
                  <a:lnTo>
                    <a:pt x="387477" y="4133770"/>
                  </a:lnTo>
                  <a:cubicBezTo>
                    <a:pt x="408051" y="4198825"/>
                    <a:pt x="431768" y="4262833"/>
                    <a:pt x="456914" y="4326270"/>
                  </a:cubicBezTo>
                  <a:lnTo>
                    <a:pt x="377476" y="4358083"/>
                  </a:lnTo>
                  <a:cubicBezTo>
                    <a:pt x="370713" y="4342177"/>
                    <a:pt x="364808" y="4325889"/>
                    <a:pt x="358616" y="4309697"/>
                  </a:cubicBezTo>
                  <a:lnTo>
                    <a:pt x="349377" y="4285408"/>
                  </a:lnTo>
                  <a:lnTo>
                    <a:pt x="344805" y="4273311"/>
                  </a:lnTo>
                  <a:lnTo>
                    <a:pt x="340424" y="4261119"/>
                  </a:lnTo>
                  <a:lnTo>
                    <a:pt x="305943" y="4273597"/>
                  </a:lnTo>
                  <a:cubicBezTo>
                    <a:pt x="309753" y="4284836"/>
                    <a:pt x="314135" y="4295885"/>
                    <a:pt x="318326" y="4307030"/>
                  </a:cubicBezTo>
                  <a:lnTo>
                    <a:pt x="330994" y="4340367"/>
                  </a:lnTo>
                  <a:lnTo>
                    <a:pt x="337376" y="4357036"/>
                  </a:lnTo>
                  <a:lnTo>
                    <a:pt x="344138" y="4373514"/>
                  </a:lnTo>
                  <a:lnTo>
                    <a:pt x="357664" y="4406566"/>
                  </a:lnTo>
                  <a:lnTo>
                    <a:pt x="504539" y="4345606"/>
                  </a:lnTo>
                  <a:cubicBezTo>
                    <a:pt x="469583" y="4261405"/>
                    <a:pt x="438531" y="4175584"/>
                    <a:pt x="411575" y="4088431"/>
                  </a:cubicBezTo>
                  <a:lnTo>
                    <a:pt x="294704" y="4124530"/>
                  </a:lnTo>
                  <a:lnTo>
                    <a:pt x="282131" y="4082335"/>
                  </a:lnTo>
                  <a:lnTo>
                    <a:pt x="275463" y="4060046"/>
                  </a:lnTo>
                  <a:cubicBezTo>
                    <a:pt x="273368" y="4052617"/>
                    <a:pt x="271367" y="4045092"/>
                    <a:pt x="269367" y="4037662"/>
                  </a:cubicBezTo>
                  <a:lnTo>
                    <a:pt x="387287" y="4005087"/>
                  </a:lnTo>
                  <a:lnTo>
                    <a:pt x="374428" y="3957557"/>
                  </a:lnTo>
                  <a:cubicBezTo>
                    <a:pt x="370332" y="3941650"/>
                    <a:pt x="366617" y="3925648"/>
                    <a:pt x="362712" y="3909742"/>
                  </a:cubicBezTo>
                  <a:lnTo>
                    <a:pt x="356902" y="3885834"/>
                  </a:lnTo>
                  <a:cubicBezTo>
                    <a:pt x="354997" y="3877833"/>
                    <a:pt x="353378" y="3869832"/>
                    <a:pt x="351663" y="3861831"/>
                  </a:cubicBezTo>
                  <a:lnTo>
                    <a:pt x="341186" y="3813730"/>
                  </a:lnTo>
                  <a:lnTo>
                    <a:pt x="331851" y="3765343"/>
                  </a:lnTo>
                  <a:lnTo>
                    <a:pt x="327184" y="3741149"/>
                  </a:lnTo>
                  <a:lnTo>
                    <a:pt x="323183" y="3716860"/>
                  </a:lnTo>
                  <a:lnTo>
                    <a:pt x="315087" y="3668283"/>
                  </a:lnTo>
                  <a:lnTo>
                    <a:pt x="308229" y="3619515"/>
                  </a:lnTo>
                  <a:lnTo>
                    <a:pt x="65818" y="3652471"/>
                  </a:lnTo>
                  <a:lnTo>
                    <a:pt x="65818" y="3652471"/>
                  </a:lnTo>
                  <a:cubicBezTo>
                    <a:pt x="50102" y="3537028"/>
                    <a:pt x="40672" y="3420728"/>
                    <a:pt x="37528" y="3304332"/>
                  </a:cubicBezTo>
                  <a:lnTo>
                    <a:pt x="245078" y="3298808"/>
                  </a:lnTo>
                  <a:lnTo>
                    <a:pt x="246983" y="3349957"/>
                  </a:lnTo>
                  <a:cubicBezTo>
                    <a:pt x="247364" y="3358530"/>
                    <a:pt x="247555" y="3367007"/>
                    <a:pt x="248031" y="3375580"/>
                  </a:cubicBezTo>
                  <a:lnTo>
                    <a:pt x="249650" y="3401107"/>
                  </a:lnTo>
                  <a:cubicBezTo>
                    <a:pt x="250793" y="3418156"/>
                    <a:pt x="251746" y="3435206"/>
                    <a:pt x="252984" y="3452256"/>
                  </a:cubicBezTo>
                  <a:lnTo>
                    <a:pt x="257556" y="3503215"/>
                  </a:lnTo>
                  <a:lnTo>
                    <a:pt x="172307" y="3511311"/>
                  </a:lnTo>
                  <a:lnTo>
                    <a:pt x="167735" y="3459590"/>
                  </a:lnTo>
                  <a:cubicBezTo>
                    <a:pt x="166402" y="3442350"/>
                    <a:pt x="165449" y="3425110"/>
                    <a:pt x="164306" y="3407774"/>
                  </a:cubicBezTo>
                  <a:lnTo>
                    <a:pt x="127635" y="3409965"/>
                  </a:lnTo>
                  <a:cubicBezTo>
                    <a:pt x="129254" y="3433682"/>
                    <a:pt x="130397" y="3457399"/>
                    <a:pt x="132683" y="3481117"/>
                  </a:cubicBezTo>
                  <a:lnTo>
                    <a:pt x="135827" y="3516645"/>
                  </a:lnTo>
                  <a:lnTo>
                    <a:pt x="137446" y="3534361"/>
                  </a:lnTo>
                  <a:cubicBezTo>
                    <a:pt x="138017" y="3540267"/>
                    <a:pt x="138779" y="3546172"/>
                    <a:pt x="139446" y="3552078"/>
                  </a:cubicBezTo>
                  <a:lnTo>
                    <a:pt x="297561" y="3535219"/>
                  </a:lnTo>
                  <a:cubicBezTo>
                    <a:pt x="287941" y="3444540"/>
                    <a:pt x="282512" y="3353291"/>
                    <a:pt x="281178" y="3262042"/>
                  </a:cubicBezTo>
                  <a:lnTo>
                    <a:pt x="158877" y="3263756"/>
                  </a:lnTo>
                  <a:lnTo>
                    <a:pt x="158305" y="3219751"/>
                  </a:lnTo>
                  <a:lnTo>
                    <a:pt x="158877" y="3173269"/>
                  </a:lnTo>
                  <a:lnTo>
                    <a:pt x="281178" y="3175078"/>
                  </a:lnTo>
                  <a:cubicBezTo>
                    <a:pt x="282702" y="3043633"/>
                    <a:pt x="294037" y="2912379"/>
                    <a:pt x="312991" y="2782458"/>
                  </a:cubicBezTo>
                  <a:lnTo>
                    <a:pt x="71056" y="2746358"/>
                  </a:lnTo>
                  <a:lnTo>
                    <a:pt x="71056" y="2746358"/>
                  </a:lnTo>
                  <a:cubicBezTo>
                    <a:pt x="88011" y="2631106"/>
                    <a:pt x="111824" y="2516806"/>
                    <a:pt x="141637" y="2404125"/>
                  </a:cubicBezTo>
                  <a:lnTo>
                    <a:pt x="342710" y="2457274"/>
                  </a:lnTo>
                  <a:cubicBezTo>
                    <a:pt x="340519" y="2465561"/>
                    <a:pt x="338138" y="2473657"/>
                    <a:pt x="336137" y="2482039"/>
                  </a:cubicBezTo>
                  <a:lnTo>
                    <a:pt x="330041" y="2506899"/>
                  </a:lnTo>
                  <a:lnTo>
                    <a:pt x="323945" y="2531760"/>
                  </a:lnTo>
                  <a:cubicBezTo>
                    <a:pt x="321945" y="2540047"/>
                    <a:pt x="319849" y="2548333"/>
                    <a:pt x="318135" y="2556715"/>
                  </a:cubicBezTo>
                  <a:lnTo>
                    <a:pt x="307372" y="2606722"/>
                  </a:lnTo>
                  <a:lnTo>
                    <a:pt x="304610" y="2619199"/>
                  </a:lnTo>
                  <a:lnTo>
                    <a:pt x="302228" y="2631772"/>
                  </a:lnTo>
                  <a:lnTo>
                    <a:pt x="297370" y="2656918"/>
                  </a:lnTo>
                  <a:lnTo>
                    <a:pt x="213265" y="2640821"/>
                  </a:lnTo>
                  <a:lnTo>
                    <a:pt x="218123" y="2615294"/>
                  </a:lnTo>
                  <a:lnTo>
                    <a:pt x="220599" y="2602531"/>
                  </a:lnTo>
                  <a:lnTo>
                    <a:pt x="223361" y="2589862"/>
                  </a:lnTo>
                  <a:lnTo>
                    <a:pt x="234410" y="2539189"/>
                  </a:lnTo>
                  <a:lnTo>
                    <a:pt x="198596" y="2531093"/>
                  </a:lnTo>
                  <a:cubicBezTo>
                    <a:pt x="193548" y="2554334"/>
                    <a:pt x="188309" y="2577575"/>
                    <a:pt x="183547" y="2600816"/>
                  </a:cubicBezTo>
                  <a:lnTo>
                    <a:pt x="170117" y="2670825"/>
                  </a:lnTo>
                  <a:lnTo>
                    <a:pt x="326612" y="2698828"/>
                  </a:lnTo>
                  <a:cubicBezTo>
                    <a:pt x="342710" y="2609103"/>
                    <a:pt x="363093" y="2520044"/>
                    <a:pt x="387477" y="2432224"/>
                  </a:cubicBezTo>
                  <a:lnTo>
                    <a:pt x="269653" y="2399553"/>
                  </a:lnTo>
                  <a:cubicBezTo>
                    <a:pt x="271653" y="2392504"/>
                    <a:pt x="273368" y="2385361"/>
                    <a:pt x="275463" y="2378312"/>
                  </a:cubicBezTo>
                  <a:lnTo>
                    <a:pt x="281750" y="2357262"/>
                  </a:lnTo>
                  <a:lnTo>
                    <a:pt x="294989" y="2312780"/>
                  </a:lnTo>
                  <a:lnTo>
                    <a:pt x="411861" y="2348975"/>
                  </a:lnTo>
                  <a:cubicBezTo>
                    <a:pt x="416814" y="2333354"/>
                    <a:pt x="421958" y="2317733"/>
                    <a:pt x="427006" y="2302112"/>
                  </a:cubicBezTo>
                  <a:lnTo>
                    <a:pt x="434626" y="2278681"/>
                  </a:lnTo>
                  <a:lnTo>
                    <a:pt x="442817" y="2255440"/>
                  </a:lnTo>
                  <a:lnTo>
                    <a:pt x="459200" y="2208957"/>
                  </a:lnTo>
                  <a:lnTo>
                    <a:pt x="476726" y="2162952"/>
                  </a:lnTo>
                  <a:cubicBezTo>
                    <a:pt x="479679" y="2155332"/>
                    <a:pt x="482537" y="2147617"/>
                    <a:pt x="485489" y="2139997"/>
                  </a:cubicBezTo>
                  <a:lnTo>
                    <a:pt x="494824" y="2117232"/>
                  </a:lnTo>
                  <a:cubicBezTo>
                    <a:pt x="501110" y="2102087"/>
                    <a:pt x="507111" y="2086752"/>
                    <a:pt x="513588" y="2071702"/>
                  </a:cubicBezTo>
                  <a:cubicBezTo>
                    <a:pt x="526828" y="2041699"/>
                    <a:pt x="539496" y="2011409"/>
                    <a:pt x="553784" y="1981786"/>
                  </a:cubicBezTo>
                  <a:lnTo>
                    <a:pt x="331946" y="1878535"/>
                  </a:lnTo>
                  <a:lnTo>
                    <a:pt x="331946" y="1878535"/>
                  </a:lnTo>
                  <a:cubicBezTo>
                    <a:pt x="381095" y="1772903"/>
                    <a:pt x="436055" y="1669938"/>
                    <a:pt x="496348" y="1570211"/>
                  </a:cubicBezTo>
                  <a:lnTo>
                    <a:pt x="674084" y="1678129"/>
                  </a:lnTo>
                  <a:lnTo>
                    <a:pt x="648081" y="1722230"/>
                  </a:lnTo>
                  <a:cubicBezTo>
                    <a:pt x="643795" y="1729564"/>
                    <a:pt x="639223" y="1736803"/>
                    <a:pt x="635222" y="1744328"/>
                  </a:cubicBezTo>
                  <a:lnTo>
                    <a:pt x="622745" y="1766712"/>
                  </a:lnTo>
                  <a:lnTo>
                    <a:pt x="610267" y="1789096"/>
                  </a:lnTo>
                  <a:lnTo>
                    <a:pt x="603980" y="1800240"/>
                  </a:lnTo>
                  <a:cubicBezTo>
                    <a:pt x="601885" y="1803955"/>
                    <a:pt x="599980" y="1807765"/>
                    <a:pt x="597980" y="1811575"/>
                  </a:cubicBezTo>
                  <a:lnTo>
                    <a:pt x="574072" y="1856723"/>
                  </a:lnTo>
                  <a:lnTo>
                    <a:pt x="497967" y="1817480"/>
                  </a:lnTo>
                  <a:lnTo>
                    <a:pt x="522161" y="1771570"/>
                  </a:lnTo>
                  <a:lnTo>
                    <a:pt x="528257" y="1760140"/>
                  </a:lnTo>
                  <a:lnTo>
                    <a:pt x="534543" y="1748805"/>
                  </a:lnTo>
                  <a:lnTo>
                    <a:pt x="547211" y="1726135"/>
                  </a:lnTo>
                  <a:lnTo>
                    <a:pt x="515207" y="1708228"/>
                  </a:lnTo>
                  <a:lnTo>
                    <a:pt x="497776" y="1739375"/>
                  </a:lnTo>
                  <a:cubicBezTo>
                    <a:pt x="492062" y="1749757"/>
                    <a:pt x="486632" y="1760330"/>
                    <a:pt x="481013" y="1770903"/>
                  </a:cubicBezTo>
                  <a:lnTo>
                    <a:pt x="464344" y="1802430"/>
                  </a:lnTo>
                  <a:lnTo>
                    <a:pt x="460153" y="1810336"/>
                  </a:lnTo>
                  <a:lnTo>
                    <a:pt x="456152" y="1818337"/>
                  </a:lnTo>
                  <a:lnTo>
                    <a:pt x="448247" y="1834339"/>
                  </a:lnTo>
                  <a:lnTo>
                    <a:pt x="590455" y="1905586"/>
                  </a:lnTo>
                  <a:cubicBezTo>
                    <a:pt x="631317" y="1824052"/>
                    <a:pt x="675989" y="1744423"/>
                    <a:pt x="724281" y="1667080"/>
                  </a:cubicBezTo>
                  <a:lnTo>
                    <a:pt x="620459" y="1602310"/>
                  </a:lnTo>
                  <a:cubicBezTo>
                    <a:pt x="628269" y="1589928"/>
                    <a:pt x="635889" y="1577355"/>
                    <a:pt x="643890" y="1565068"/>
                  </a:cubicBezTo>
                  <a:lnTo>
                    <a:pt x="669417" y="1526301"/>
                  </a:lnTo>
                  <a:lnTo>
                    <a:pt x="771239" y="1594119"/>
                  </a:lnTo>
                  <a:cubicBezTo>
                    <a:pt x="775811" y="1587261"/>
                    <a:pt x="780193" y="1580308"/>
                    <a:pt x="784860" y="1573640"/>
                  </a:cubicBezTo>
                  <a:lnTo>
                    <a:pt x="798862" y="1553352"/>
                  </a:lnTo>
                  <a:lnTo>
                    <a:pt x="812864" y="1533064"/>
                  </a:lnTo>
                  <a:cubicBezTo>
                    <a:pt x="817531" y="1526301"/>
                    <a:pt x="822103" y="1519538"/>
                    <a:pt x="827056" y="1512966"/>
                  </a:cubicBezTo>
                  <a:lnTo>
                    <a:pt x="856107" y="1473151"/>
                  </a:lnTo>
                  <a:lnTo>
                    <a:pt x="863346" y="1463150"/>
                  </a:lnTo>
                  <a:cubicBezTo>
                    <a:pt x="865823" y="1459816"/>
                    <a:pt x="868299" y="1456578"/>
                    <a:pt x="870776" y="1453339"/>
                  </a:cubicBezTo>
                  <a:lnTo>
                    <a:pt x="885730" y="1433813"/>
                  </a:lnTo>
                  <a:lnTo>
                    <a:pt x="900684" y="1414287"/>
                  </a:lnTo>
                  <a:cubicBezTo>
                    <a:pt x="903161" y="1411048"/>
                    <a:pt x="905637" y="1407715"/>
                    <a:pt x="908209" y="1404571"/>
                  </a:cubicBezTo>
                  <a:lnTo>
                    <a:pt x="915924" y="1394951"/>
                  </a:lnTo>
                  <a:lnTo>
                    <a:pt x="946785" y="1356565"/>
                  </a:lnTo>
                  <a:cubicBezTo>
                    <a:pt x="951833" y="1350088"/>
                    <a:pt x="957262" y="1343897"/>
                    <a:pt x="962596" y="1337611"/>
                  </a:cubicBezTo>
                  <a:lnTo>
                    <a:pt x="978503" y="1318846"/>
                  </a:lnTo>
                  <a:lnTo>
                    <a:pt x="994410" y="1299987"/>
                  </a:lnTo>
                  <a:cubicBezTo>
                    <a:pt x="999744" y="1293700"/>
                    <a:pt x="1005269" y="1287700"/>
                    <a:pt x="1010698" y="1281508"/>
                  </a:cubicBezTo>
                  <a:lnTo>
                    <a:pt x="826865" y="1120059"/>
                  </a:lnTo>
                  <a:lnTo>
                    <a:pt x="826865" y="1120059"/>
                  </a:lnTo>
                  <a:cubicBezTo>
                    <a:pt x="903827" y="1032620"/>
                    <a:pt x="985457" y="949276"/>
                    <a:pt x="1071372" y="870504"/>
                  </a:cubicBezTo>
                  <a:lnTo>
                    <a:pt x="1211675" y="1023952"/>
                  </a:lnTo>
                  <a:lnTo>
                    <a:pt x="1174242" y="1058814"/>
                  </a:lnTo>
                  <a:cubicBezTo>
                    <a:pt x="1171099" y="1061767"/>
                    <a:pt x="1167956" y="1064624"/>
                    <a:pt x="1164908" y="1067577"/>
                  </a:cubicBezTo>
                  <a:lnTo>
                    <a:pt x="1155764" y="1076530"/>
                  </a:lnTo>
                  <a:lnTo>
                    <a:pt x="1137476" y="1094437"/>
                  </a:lnTo>
                  <a:lnTo>
                    <a:pt x="1119188" y="1112344"/>
                  </a:lnTo>
                  <a:cubicBezTo>
                    <a:pt x="1112996" y="1118250"/>
                    <a:pt x="1107186" y="1124536"/>
                    <a:pt x="1101185" y="1130537"/>
                  </a:cubicBezTo>
                  <a:lnTo>
                    <a:pt x="1065371" y="1167208"/>
                  </a:lnTo>
                  <a:lnTo>
                    <a:pt x="1003364" y="1108153"/>
                  </a:lnTo>
                  <a:lnTo>
                    <a:pt x="1039654" y="1071006"/>
                  </a:lnTo>
                  <a:cubicBezTo>
                    <a:pt x="1045750" y="1064815"/>
                    <a:pt x="1051655" y="1058528"/>
                    <a:pt x="1057847" y="1052527"/>
                  </a:cubicBezTo>
                  <a:lnTo>
                    <a:pt x="1076420" y="1034430"/>
                  </a:lnTo>
                  <a:lnTo>
                    <a:pt x="1050703" y="1008236"/>
                  </a:lnTo>
                  <a:cubicBezTo>
                    <a:pt x="1042225" y="1016618"/>
                    <a:pt x="1033653" y="1024809"/>
                    <a:pt x="1025271" y="1033192"/>
                  </a:cubicBezTo>
                  <a:lnTo>
                    <a:pt x="1000316" y="1058719"/>
                  </a:lnTo>
                  <a:lnTo>
                    <a:pt x="975455" y="1084246"/>
                  </a:lnTo>
                  <a:lnTo>
                    <a:pt x="951167" y="1110344"/>
                  </a:lnTo>
                  <a:lnTo>
                    <a:pt x="1067562" y="1218643"/>
                  </a:lnTo>
                  <a:cubicBezTo>
                    <a:pt x="1129760" y="1151873"/>
                    <a:pt x="1195007" y="1087960"/>
                    <a:pt x="1263015" y="1027191"/>
                  </a:cubicBezTo>
                  <a:lnTo>
                    <a:pt x="1181576" y="935941"/>
                  </a:lnTo>
                  <a:lnTo>
                    <a:pt x="1214438" y="906700"/>
                  </a:lnTo>
                  <a:lnTo>
                    <a:pt x="1249871" y="876696"/>
                  </a:lnTo>
                  <a:lnTo>
                    <a:pt x="1328642" y="970326"/>
                  </a:lnTo>
                  <a:lnTo>
                    <a:pt x="1347407" y="954420"/>
                  </a:lnTo>
                  <a:cubicBezTo>
                    <a:pt x="1353693" y="949181"/>
                    <a:pt x="1360170" y="944133"/>
                    <a:pt x="1366552" y="938894"/>
                  </a:cubicBezTo>
                  <a:lnTo>
                    <a:pt x="1404938" y="908033"/>
                  </a:lnTo>
                  <a:lnTo>
                    <a:pt x="1444085" y="878029"/>
                  </a:lnTo>
                  <a:cubicBezTo>
                    <a:pt x="1450658" y="873076"/>
                    <a:pt x="1457039" y="867933"/>
                    <a:pt x="1463707" y="863075"/>
                  </a:cubicBezTo>
                  <a:lnTo>
                    <a:pt x="1483614" y="848597"/>
                  </a:lnTo>
                  <a:cubicBezTo>
                    <a:pt x="1536383" y="809449"/>
                    <a:pt x="1590961" y="772873"/>
                    <a:pt x="1646301" y="737440"/>
                  </a:cubicBezTo>
                  <a:lnTo>
                    <a:pt x="1515142" y="530938"/>
                  </a:lnTo>
                  <a:lnTo>
                    <a:pt x="1515142" y="530938"/>
                  </a:lnTo>
                  <a:cubicBezTo>
                    <a:pt x="1613535" y="468550"/>
                    <a:pt x="1715357" y="411495"/>
                    <a:pt x="1819942" y="360155"/>
                  </a:cubicBezTo>
                  <a:lnTo>
                    <a:pt x="1911477" y="546845"/>
                  </a:lnTo>
                  <a:lnTo>
                    <a:pt x="1865662" y="569610"/>
                  </a:lnTo>
                  <a:lnTo>
                    <a:pt x="1820418" y="593518"/>
                  </a:lnTo>
                  <a:cubicBezTo>
                    <a:pt x="1812893" y="597518"/>
                    <a:pt x="1805273" y="601423"/>
                    <a:pt x="1797844" y="605519"/>
                  </a:cubicBezTo>
                  <a:lnTo>
                    <a:pt x="1775460" y="617997"/>
                  </a:lnTo>
                  <a:lnTo>
                    <a:pt x="1753076" y="630475"/>
                  </a:lnTo>
                  <a:cubicBezTo>
                    <a:pt x="1745647" y="634666"/>
                    <a:pt x="1738122" y="638666"/>
                    <a:pt x="1730788" y="643143"/>
                  </a:cubicBezTo>
                  <a:lnTo>
                    <a:pt x="1687925" y="569038"/>
                  </a:lnTo>
                  <a:cubicBezTo>
                    <a:pt x="1695355" y="564562"/>
                    <a:pt x="1702975" y="560466"/>
                    <a:pt x="1710500" y="556179"/>
                  </a:cubicBezTo>
                  <a:lnTo>
                    <a:pt x="1733169" y="543511"/>
                  </a:lnTo>
                  <a:lnTo>
                    <a:pt x="1755839" y="530843"/>
                  </a:lnTo>
                  <a:cubicBezTo>
                    <a:pt x="1763363" y="526652"/>
                    <a:pt x="1771079" y="522747"/>
                    <a:pt x="1778699" y="518651"/>
                  </a:cubicBezTo>
                  <a:lnTo>
                    <a:pt x="1761363" y="486266"/>
                  </a:lnTo>
                  <a:lnTo>
                    <a:pt x="1745552" y="494553"/>
                  </a:lnTo>
                  <a:cubicBezTo>
                    <a:pt x="1740313" y="497315"/>
                    <a:pt x="1735169" y="500268"/>
                    <a:pt x="1729931" y="503220"/>
                  </a:cubicBezTo>
                  <a:lnTo>
                    <a:pt x="1698784" y="520651"/>
                  </a:lnTo>
                  <a:cubicBezTo>
                    <a:pt x="1677924" y="532081"/>
                    <a:pt x="1657541" y="544369"/>
                    <a:pt x="1637062" y="556465"/>
                  </a:cubicBezTo>
                  <a:lnTo>
                    <a:pt x="1718405" y="693149"/>
                  </a:lnTo>
                  <a:cubicBezTo>
                    <a:pt x="1796796" y="646477"/>
                    <a:pt x="1877282" y="603519"/>
                    <a:pt x="1959674" y="564371"/>
                  </a:cubicBezTo>
                  <a:lnTo>
                    <a:pt x="1907191" y="453881"/>
                  </a:lnTo>
                  <a:lnTo>
                    <a:pt x="1947005" y="435307"/>
                  </a:lnTo>
                  <a:cubicBezTo>
                    <a:pt x="1960912" y="428545"/>
                    <a:pt x="1975295" y="422639"/>
                    <a:pt x="1989392" y="416352"/>
                  </a:cubicBezTo>
                  <a:lnTo>
                    <a:pt x="2038541" y="528367"/>
                  </a:lnTo>
                  <a:lnTo>
                    <a:pt x="2061115" y="518460"/>
                  </a:lnTo>
                  <a:cubicBezTo>
                    <a:pt x="2068640" y="515127"/>
                    <a:pt x="2076164" y="511793"/>
                    <a:pt x="2083784" y="508840"/>
                  </a:cubicBezTo>
                  <a:lnTo>
                    <a:pt x="2129409" y="490171"/>
                  </a:lnTo>
                  <a:lnTo>
                    <a:pt x="2140839" y="485504"/>
                  </a:lnTo>
                  <a:lnTo>
                    <a:pt x="2152364" y="481123"/>
                  </a:lnTo>
                  <a:lnTo>
                    <a:pt x="2175415" y="472360"/>
                  </a:lnTo>
                  <a:lnTo>
                    <a:pt x="2198465" y="463596"/>
                  </a:lnTo>
                  <a:cubicBezTo>
                    <a:pt x="2202275" y="462168"/>
                    <a:pt x="2206085" y="460644"/>
                    <a:pt x="2209991" y="459215"/>
                  </a:cubicBezTo>
                  <a:lnTo>
                    <a:pt x="2221611" y="455119"/>
                  </a:lnTo>
                  <a:lnTo>
                    <a:pt x="2268093" y="438736"/>
                  </a:lnTo>
                  <a:cubicBezTo>
                    <a:pt x="2275808" y="435879"/>
                    <a:pt x="2283619" y="433498"/>
                    <a:pt x="2291429" y="430926"/>
                  </a:cubicBezTo>
                  <a:lnTo>
                    <a:pt x="2314861" y="423306"/>
                  </a:lnTo>
                  <a:cubicBezTo>
                    <a:pt x="2346008" y="412828"/>
                    <a:pt x="2377631" y="403970"/>
                    <a:pt x="2409063" y="394445"/>
                  </a:cubicBezTo>
                  <a:lnTo>
                    <a:pt x="2341817" y="159273"/>
                  </a:lnTo>
                  <a:lnTo>
                    <a:pt x="2341817" y="159273"/>
                  </a:lnTo>
                  <a:cubicBezTo>
                    <a:pt x="2453831" y="127078"/>
                    <a:pt x="2567750" y="101551"/>
                    <a:pt x="2682621" y="82025"/>
                  </a:cubicBezTo>
                  <a:lnTo>
                    <a:pt x="2717387" y="287003"/>
                  </a:lnTo>
                  <a:lnTo>
                    <a:pt x="2692146" y="291194"/>
                  </a:lnTo>
                  <a:lnTo>
                    <a:pt x="2667000" y="296052"/>
                  </a:lnTo>
                  <a:lnTo>
                    <a:pt x="2616708" y="305767"/>
                  </a:lnTo>
                  <a:lnTo>
                    <a:pt x="2566702" y="316626"/>
                  </a:lnTo>
                  <a:cubicBezTo>
                    <a:pt x="2558415" y="318531"/>
                    <a:pt x="2550033" y="320150"/>
                    <a:pt x="2541746" y="322150"/>
                  </a:cubicBezTo>
                  <a:lnTo>
                    <a:pt x="2517172" y="328151"/>
                  </a:lnTo>
                  <a:lnTo>
                    <a:pt x="2497074" y="244903"/>
                  </a:lnTo>
                  <a:lnTo>
                    <a:pt x="2522315" y="238711"/>
                  </a:lnTo>
                  <a:cubicBezTo>
                    <a:pt x="2530698" y="236616"/>
                    <a:pt x="2539175" y="234996"/>
                    <a:pt x="2547652" y="233091"/>
                  </a:cubicBezTo>
                  <a:lnTo>
                    <a:pt x="2598325" y="222042"/>
                  </a:lnTo>
                  <a:lnTo>
                    <a:pt x="2590895" y="186133"/>
                  </a:lnTo>
                  <a:lnTo>
                    <a:pt x="2521173" y="201278"/>
                  </a:lnTo>
                  <a:lnTo>
                    <a:pt x="2451831" y="218137"/>
                  </a:lnTo>
                  <a:lnTo>
                    <a:pt x="2491073" y="372252"/>
                  </a:lnTo>
                  <a:cubicBezTo>
                    <a:pt x="2579370" y="349582"/>
                    <a:pt x="2668810" y="331389"/>
                    <a:pt x="2758916" y="317293"/>
                  </a:cubicBezTo>
                  <a:lnTo>
                    <a:pt x="2739962" y="196420"/>
                  </a:lnTo>
                  <a:cubicBezTo>
                    <a:pt x="2754440" y="193848"/>
                    <a:pt x="2769013" y="192134"/>
                    <a:pt x="2783491" y="189943"/>
                  </a:cubicBezTo>
                  <a:lnTo>
                    <a:pt x="2829497" y="183466"/>
                  </a:lnTo>
                  <a:lnTo>
                    <a:pt x="2844927" y="304815"/>
                  </a:lnTo>
                  <a:lnTo>
                    <a:pt x="2893886" y="299195"/>
                  </a:lnTo>
                  <a:lnTo>
                    <a:pt x="2918365" y="296433"/>
                  </a:lnTo>
                  <a:lnTo>
                    <a:pt x="2942939" y="294242"/>
                  </a:lnTo>
                  <a:lnTo>
                    <a:pt x="2991993" y="289860"/>
                  </a:lnTo>
                  <a:lnTo>
                    <a:pt x="3041142" y="286717"/>
                  </a:lnTo>
                  <a:lnTo>
                    <a:pt x="3065717" y="285193"/>
                  </a:lnTo>
                  <a:cubicBezTo>
                    <a:pt x="3073908" y="284812"/>
                    <a:pt x="3082100" y="284527"/>
                    <a:pt x="3090386" y="284241"/>
                  </a:cubicBezTo>
                  <a:lnTo>
                    <a:pt x="3139631" y="282336"/>
                  </a:lnTo>
                  <a:cubicBezTo>
                    <a:pt x="3156014" y="281955"/>
                    <a:pt x="3172492" y="281859"/>
                    <a:pt x="3188970" y="281669"/>
                  </a:cubicBezTo>
                  <a:lnTo>
                    <a:pt x="3213640" y="281383"/>
                  </a:lnTo>
                  <a:cubicBezTo>
                    <a:pt x="3221831" y="281193"/>
                    <a:pt x="3230118" y="281479"/>
                    <a:pt x="3238310" y="281574"/>
                  </a:cubicBezTo>
                  <a:lnTo>
                    <a:pt x="3239834" y="36972"/>
                  </a:lnTo>
                  <a:lnTo>
                    <a:pt x="3239834" y="36972"/>
                  </a:lnTo>
                  <a:cubicBezTo>
                    <a:pt x="3356229" y="37734"/>
                    <a:pt x="3472720" y="44782"/>
                    <a:pt x="3588449" y="58117"/>
                  </a:cubicBezTo>
                  <a:lnTo>
                    <a:pt x="3564541" y="264714"/>
                  </a:lnTo>
                  <a:cubicBezTo>
                    <a:pt x="3496723" y="256428"/>
                    <a:pt x="3428619" y="251570"/>
                    <a:pt x="3360420" y="248046"/>
                  </a:cubicBezTo>
                  <a:lnTo>
                    <a:pt x="3364421" y="162511"/>
                  </a:lnTo>
                  <a:lnTo>
                    <a:pt x="3377375" y="162987"/>
                  </a:lnTo>
                  <a:lnTo>
                    <a:pt x="3390329" y="163845"/>
                  </a:lnTo>
                  <a:lnTo>
                    <a:pt x="3416237" y="165464"/>
                  </a:lnTo>
                  <a:lnTo>
                    <a:pt x="3442144" y="167083"/>
                  </a:lnTo>
                  <a:lnTo>
                    <a:pt x="3455099" y="167940"/>
                  </a:lnTo>
                  <a:lnTo>
                    <a:pt x="3468053" y="169083"/>
                  </a:lnTo>
                  <a:lnTo>
                    <a:pt x="3471006" y="132508"/>
                  </a:lnTo>
                  <a:cubicBezTo>
                    <a:pt x="3423571" y="128888"/>
                    <a:pt x="3376136" y="125840"/>
                    <a:pt x="3328607" y="124411"/>
                  </a:cubicBezTo>
                  <a:lnTo>
                    <a:pt x="3323082" y="283383"/>
                  </a:lnTo>
                  <a:cubicBezTo>
                    <a:pt x="3414332" y="286527"/>
                    <a:pt x="3505295" y="293766"/>
                    <a:pt x="3595878" y="305291"/>
                  </a:cubicBezTo>
                  <a:lnTo>
                    <a:pt x="3611404" y="183942"/>
                  </a:lnTo>
                  <a:lnTo>
                    <a:pt x="3654933" y="190038"/>
                  </a:lnTo>
                  <a:cubicBezTo>
                    <a:pt x="3670268" y="192229"/>
                    <a:pt x="3685604" y="194134"/>
                    <a:pt x="3700844" y="196896"/>
                  </a:cubicBezTo>
                  <a:lnTo>
                    <a:pt x="3681698" y="317769"/>
                  </a:lnTo>
                  <a:lnTo>
                    <a:pt x="3730276" y="325770"/>
                  </a:lnTo>
                  <a:cubicBezTo>
                    <a:pt x="3738372" y="327008"/>
                    <a:pt x="3746468" y="328627"/>
                    <a:pt x="3754469" y="330151"/>
                  </a:cubicBezTo>
                  <a:lnTo>
                    <a:pt x="3778663" y="334818"/>
                  </a:lnTo>
                  <a:cubicBezTo>
                    <a:pt x="3810953" y="340629"/>
                    <a:pt x="3842957" y="348058"/>
                    <a:pt x="3875056" y="354916"/>
                  </a:cubicBezTo>
                  <a:cubicBezTo>
                    <a:pt x="3938969" y="369966"/>
                    <a:pt x="4002691" y="385968"/>
                    <a:pt x="4065461" y="405304"/>
                  </a:cubicBezTo>
                  <a:lnTo>
                    <a:pt x="4135850" y="170988"/>
                  </a:lnTo>
                  <a:lnTo>
                    <a:pt x="4135850" y="170988"/>
                  </a:lnTo>
                  <a:cubicBezTo>
                    <a:pt x="4247484" y="204516"/>
                    <a:pt x="4357307" y="243950"/>
                    <a:pt x="4464558" y="289670"/>
                  </a:cubicBezTo>
                  <a:lnTo>
                    <a:pt x="4383119" y="481027"/>
                  </a:lnTo>
                  <a:cubicBezTo>
                    <a:pt x="4375309" y="477503"/>
                    <a:pt x="4367403" y="474455"/>
                    <a:pt x="4359498" y="471216"/>
                  </a:cubicBezTo>
                  <a:lnTo>
                    <a:pt x="4335780" y="461501"/>
                  </a:lnTo>
                  <a:lnTo>
                    <a:pt x="4312063" y="451785"/>
                  </a:lnTo>
                  <a:cubicBezTo>
                    <a:pt x="4304157" y="448642"/>
                    <a:pt x="4296156" y="445689"/>
                    <a:pt x="4288155" y="442641"/>
                  </a:cubicBezTo>
                  <a:lnTo>
                    <a:pt x="4240340" y="424449"/>
                  </a:lnTo>
                  <a:lnTo>
                    <a:pt x="4192048" y="407494"/>
                  </a:lnTo>
                  <a:lnTo>
                    <a:pt x="4220051" y="326532"/>
                  </a:lnTo>
                  <a:lnTo>
                    <a:pt x="4269010" y="343772"/>
                  </a:lnTo>
                  <a:lnTo>
                    <a:pt x="4317492" y="362155"/>
                  </a:lnTo>
                  <a:lnTo>
                    <a:pt x="4330637" y="327865"/>
                  </a:lnTo>
                  <a:cubicBezTo>
                    <a:pt x="4308348" y="319483"/>
                    <a:pt x="4286250" y="310625"/>
                    <a:pt x="4263771" y="303005"/>
                  </a:cubicBezTo>
                  <a:lnTo>
                    <a:pt x="4230148" y="291194"/>
                  </a:lnTo>
                  <a:lnTo>
                    <a:pt x="4213289" y="285288"/>
                  </a:lnTo>
                  <a:lnTo>
                    <a:pt x="4196334" y="279764"/>
                  </a:lnTo>
                  <a:lnTo>
                    <a:pt x="4146233" y="430640"/>
                  </a:lnTo>
                  <a:cubicBezTo>
                    <a:pt x="4232720" y="459406"/>
                    <a:pt x="4317873" y="492267"/>
                    <a:pt x="4401408" y="528938"/>
                  </a:cubicBezTo>
                  <a:lnTo>
                    <a:pt x="4450747" y="417114"/>
                  </a:lnTo>
                  <a:cubicBezTo>
                    <a:pt x="4464177" y="423020"/>
                    <a:pt x="4477703" y="428640"/>
                    <a:pt x="4490943" y="435021"/>
                  </a:cubicBezTo>
                  <a:lnTo>
                    <a:pt x="4533043" y="454643"/>
                  </a:lnTo>
                  <a:lnTo>
                    <a:pt x="4480465" y="565133"/>
                  </a:lnTo>
                  <a:cubicBezTo>
                    <a:pt x="4539615" y="593613"/>
                    <a:pt x="4598289" y="623331"/>
                    <a:pt x="4655344" y="655811"/>
                  </a:cubicBezTo>
                  <a:lnTo>
                    <a:pt x="4676870" y="667813"/>
                  </a:lnTo>
                  <a:cubicBezTo>
                    <a:pt x="4684110" y="671718"/>
                    <a:pt x="4691063" y="676099"/>
                    <a:pt x="4698111" y="680195"/>
                  </a:cubicBezTo>
                  <a:lnTo>
                    <a:pt x="4740497" y="705246"/>
                  </a:lnTo>
                  <a:lnTo>
                    <a:pt x="4782312" y="731249"/>
                  </a:lnTo>
                  <a:lnTo>
                    <a:pt x="4803172" y="744298"/>
                  </a:lnTo>
                  <a:lnTo>
                    <a:pt x="4823746" y="757824"/>
                  </a:lnTo>
                  <a:lnTo>
                    <a:pt x="4957572" y="553036"/>
                  </a:lnTo>
                  <a:lnTo>
                    <a:pt x="4957572" y="553036"/>
                  </a:lnTo>
                  <a:cubicBezTo>
                    <a:pt x="5055108" y="616758"/>
                    <a:pt x="5149120" y="685815"/>
                    <a:pt x="5239227" y="759729"/>
                  </a:cubicBezTo>
                  <a:lnTo>
                    <a:pt x="5107210" y="920416"/>
                  </a:lnTo>
                  <a:lnTo>
                    <a:pt x="5067300" y="888316"/>
                  </a:lnTo>
                  <a:lnTo>
                    <a:pt x="5057299" y="880315"/>
                  </a:lnTo>
                  <a:cubicBezTo>
                    <a:pt x="5053965" y="877648"/>
                    <a:pt x="5050536" y="875077"/>
                    <a:pt x="5047202" y="872505"/>
                  </a:cubicBezTo>
                  <a:lnTo>
                    <a:pt x="5026914" y="856884"/>
                  </a:lnTo>
                  <a:cubicBezTo>
                    <a:pt x="5000054" y="835833"/>
                    <a:pt x="4972241" y="816021"/>
                    <a:pt x="4944713" y="795829"/>
                  </a:cubicBezTo>
                  <a:lnTo>
                    <a:pt x="4994434" y="726106"/>
                  </a:lnTo>
                  <a:cubicBezTo>
                    <a:pt x="5022342" y="746584"/>
                    <a:pt x="5050536" y="766587"/>
                    <a:pt x="5077778" y="787923"/>
                  </a:cubicBezTo>
                  <a:lnTo>
                    <a:pt x="5100066" y="758776"/>
                  </a:lnTo>
                  <a:lnTo>
                    <a:pt x="5071777" y="737059"/>
                  </a:lnTo>
                  <a:lnTo>
                    <a:pt x="5042916" y="716009"/>
                  </a:lnTo>
                  <a:lnTo>
                    <a:pt x="5014056" y="694959"/>
                  </a:lnTo>
                  <a:lnTo>
                    <a:pt x="4984814" y="674575"/>
                  </a:lnTo>
                  <a:lnTo>
                    <a:pt x="4894040" y="805163"/>
                  </a:lnTo>
                  <a:cubicBezTo>
                    <a:pt x="4968907" y="857265"/>
                    <a:pt x="5041392" y="912796"/>
                    <a:pt x="5111211" y="971565"/>
                  </a:cubicBezTo>
                  <a:lnTo>
                    <a:pt x="5189982" y="878029"/>
                  </a:lnTo>
                  <a:lnTo>
                    <a:pt x="5223510" y="906509"/>
                  </a:lnTo>
                  <a:lnTo>
                    <a:pt x="5258277" y="937370"/>
                  </a:lnTo>
                  <a:lnTo>
                    <a:pt x="5176742" y="1028524"/>
                  </a:lnTo>
                  <a:lnTo>
                    <a:pt x="5195126" y="1044907"/>
                  </a:lnTo>
                  <a:lnTo>
                    <a:pt x="5213128" y="1061671"/>
                  </a:lnTo>
                  <a:cubicBezTo>
                    <a:pt x="5225129" y="1072911"/>
                    <a:pt x="5237226" y="1083960"/>
                    <a:pt x="5249133" y="1095295"/>
                  </a:cubicBezTo>
                  <a:cubicBezTo>
                    <a:pt x="5272564" y="1118345"/>
                    <a:pt x="5296377" y="1140919"/>
                    <a:pt x="5319141" y="1164732"/>
                  </a:cubicBezTo>
                  <a:lnTo>
                    <a:pt x="5336381" y="1182353"/>
                  </a:lnTo>
                  <a:lnTo>
                    <a:pt x="5344954" y="1191116"/>
                  </a:lnTo>
                  <a:cubicBezTo>
                    <a:pt x="5347811" y="1194069"/>
                    <a:pt x="5350573" y="1197117"/>
                    <a:pt x="5353336" y="1200070"/>
                  </a:cubicBezTo>
                  <a:lnTo>
                    <a:pt x="5386959" y="1236169"/>
                  </a:lnTo>
                  <a:cubicBezTo>
                    <a:pt x="5389722" y="1239217"/>
                    <a:pt x="5392579" y="1242170"/>
                    <a:pt x="5395341" y="1245218"/>
                  </a:cubicBezTo>
                  <a:lnTo>
                    <a:pt x="5403533" y="1254457"/>
                  </a:lnTo>
                  <a:lnTo>
                    <a:pt x="5419916" y="1272936"/>
                  </a:lnTo>
                  <a:cubicBezTo>
                    <a:pt x="5430774" y="1285223"/>
                    <a:pt x="5441823" y="1297415"/>
                    <a:pt x="5452301" y="1310083"/>
                  </a:cubicBezTo>
                  <a:lnTo>
                    <a:pt x="5638133" y="1151016"/>
                  </a:lnTo>
                  <a:lnTo>
                    <a:pt x="5638133" y="1151016"/>
                  </a:lnTo>
                  <a:cubicBezTo>
                    <a:pt x="5713857" y="1239598"/>
                    <a:pt x="5784723" y="1332181"/>
                    <a:pt x="5850446" y="1428384"/>
                  </a:cubicBezTo>
                  <a:lnTo>
                    <a:pt x="5678614" y="1545541"/>
                  </a:lnTo>
                  <a:lnTo>
                    <a:pt x="5649468" y="1503441"/>
                  </a:lnTo>
                  <a:cubicBezTo>
                    <a:pt x="5644706" y="1496392"/>
                    <a:pt x="5639467" y="1489630"/>
                    <a:pt x="5634514" y="1482676"/>
                  </a:cubicBezTo>
                  <a:lnTo>
                    <a:pt x="5619465" y="1462007"/>
                  </a:lnTo>
                  <a:lnTo>
                    <a:pt x="5604415" y="1441338"/>
                  </a:lnTo>
                  <a:lnTo>
                    <a:pt x="5588889" y="1420954"/>
                  </a:lnTo>
                  <a:cubicBezTo>
                    <a:pt x="5578507" y="1407429"/>
                    <a:pt x="5568220" y="1393808"/>
                    <a:pt x="5557647" y="1380378"/>
                  </a:cubicBezTo>
                  <a:lnTo>
                    <a:pt x="5624894" y="1327419"/>
                  </a:lnTo>
                  <a:cubicBezTo>
                    <a:pt x="5635562" y="1341040"/>
                    <a:pt x="5645944" y="1354851"/>
                    <a:pt x="5656517" y="1368567"/>
                  </a:cubicBezTo>
                  <a:lnTo>
                    <a:pt x="5672328" y="1389141"/>
                  </a:lnTo>
                  <a:lnTo>
                    <a:pt x="5687663" y="1410096"/>
                  </a:lnTo>
                  <a:lnTo>
                    <a:pt x="5717286" y="1388379"/>
                  </a:lnTo>
                  <a:lnTo>
                    <a:pt x="5706809" y="1373996"/>
                  </a:lnTo>
                  <a:lnTo>
                    <a:pt x="5701570" y="1366757"/>
                  </a:lnTo>
                  <a:lnTo>
                    <a:pt x="5696141" y="1359709"/>
                  </a:lnTo>
                  <a:lnTo>
                    <a:pt x="5674423" y="1331419"/>
                  </a:lnTo>
                  <a:cubicBezTo>
                    <a:pt x="5667185" y="1321990"/>
                    <a:pt x="5660041" y="1312465"/>
                    <a:pt x="5652611" y="1303225"/>
                  </a:cubicBezTo>
                  <a:lnTo>
                    <a:pt x="5630228" y="1275412"/>
                  </a:lnTo>
                  <a:lnTo>
                    <a:pt x="5506498" y="1375330"/>
                  </a:lnTo>
                  <a:cubicBezTo>
                    <a:pt x="5563838" y="1446291"/>
                    <a:pt x="5617846" y="1519919"/>
                    <a:pt x="5668328" y="1595929"/>
                  </a:cubicBezTo>
                  <a:lnTo>
                    <a:pt x="5770246" y="1528206"/>
                  </a:lnTo>
                  <a:lnTo>
                    <a:pt x="5794439" y="1564972"/>
                  </a:lnTo>
                  <a:cubicBezTo>
                    <a:pt x="5802916" y="1577926"/>
                    <a:pt x="5810917" y="1591166"/>
                    <a:pt x="5819204" y="1604311"/>
                  </a:cubicBezTo>
                  <a:lnTo>
                    <a:pt x="5715381" y="1668985"/>
                  </a:lnTo>
                  <a:cubicBezTo>
                    <a:pt x="5733098" y="1696608"/>
                    <a:pt x="5749386" y="1725183"/>
                    <a:pt x="5766149" y="1753377"/>
                  </a:cubicBezTo>
                  <a:cubicBezTo>
                    <a:pt x="5774341" y="1767569"/>
                    <a:pt x="5782247" y="1782047"/>
                    <a:pt x="5790248" y="1796334"/>
                  </a:cubicBezTo>
                  <a:lnTo>
                    <a:pt x="5802249" y="1817861"/>
                  </a:lnTo>
                  <a:lnTo>
                    <a:pt x="5813774" y="1839673"/>
                  </a:lnTo>
                  <a:lnTo>
                    <a:pt x="5836730" y="1883203"/>
                  </a:lnTo>
                  <a:lnTo>
                    <a:pt x="5858637" y="1927303"/>
                  </a:lnTo>
                  <a:cubicBezTo>
                    <a:pt x="5862257" y="1934638"/>
                    <a:pt x="5866067" y="1941972"/>
                    <a:pt x="5869496" y="1949401"/>
                  </a:cubicBezTo>
                  <a:lnTo>
                    <a:pt x="5879878" y="1971690"/>
                  </a:lnTo>
                  <a:cubicBezTo>
                    <a:pt x="5886736" y="1986549"/>
                    <a:pt x="5893880" y="2001408"/>
                    <a:pt x="5900547" y="2016362"/>
                  </a:cubicBezTo>
                  <a:lnTo>
                    <a:pt x="6123718" y="1916064"/>
                  </a:lnTo>
                  <a:lnTo>
                    <a:pt x="6123718" y="1916064"/>
                  </a:lnTo>
                  <a:cubicBezTo>
                    <a:pt x="6171343" y="2022458"/>
                    <a:pt x="6213253" y="2131329"/>
                    <a:pt x="6249067" y="2242295"/>
                  </a:cubicBezTo>
                  <a:lnTo>
                    <a:pt x="6051138" y="2306113"/>
                  </a:lnTo>
                  <a:cubicBezTo>
                    <a:pt x="6030563" y="2241057"/>
                    <a:pt x="6006846" y="2177049"/>
                    <a:pt x="5981700" y="2113612"/>
                  </a:cubicBezTo>
                  <a:lnTo>
                    <a:pt x="6061139" y="2081799"/>
                  </a:lnTo>
                  <a:cubicBezTo>
                    <a:pt x="6067902" y="2097706"/>
                    <a:pt x="6073807" y="2113993"/>
                    <a:pt x="6079998" y="2130186"/>
                  </a:cubicBezTo>
                  <a:lnTo>
                    <a:pt x="6089238" y="2154474"/>
                  </a:lnTo>
                  <a:lnTo>
                    <a:pt x="6093810" y="2166571"/>
                  </a:lnTo>
                  <a:lnTo>
                    <a:pt x="6098096" y="2178763"/>
                  </a:lnTo>
                  <a:lnTo>
                    <a:pt x="6132576" y="2166286"/>
                  </a:lnTo>
                  <a:cubicBezTo>
                    <a:pt x="6128766" y="2155046"/>
                    <a:pt x="6124385" y="2143997"/>
                    <a:pt x="6120194" y="2132853"/>
                  </a:cubicBezTo>
                  <a:lnTo>
                    <a:pt x="6107526" y="2099515"/>
                  </a:lnTo>
                  <a:lnTo>
                    <a:pt x="6101144" y="2082847"/>
                  </a:lnTo>
                  <a:lnTo>
                    <a:pt x="6094381" y="2066368"/>
                  </a:lnTo>
                  <a:lnTo>
                    <a:pt x="6080856" y="2033317"/>
                  </a:lnTo>
                  <a:lnTo>
                    <a:pt x="5933980" y="2094276"/>
                  </a:lnTo>
                  <a:cubicBezTo>
                    <a:pt x="5968937" y="2178478"/>
                    <a:pt x="5999988" y="2264298"/>
                    <a:pt x="6026944" y="2351452"/>
                  </a:cubicBezTo>
                  <a:lnTo>
                    <a:pt x="6143816" y="2315352"/>
                  </a:lnTo>
                  <a:lnTo>
                    <a:pt x="6156389" y="2357548"/>
                  </a:lnTo>
                  <a:lnTo>
                    <a:pt x="6163056" y="2379836"/>
                  </a:lnTo>
                  <a:cubicBezTo>
                    <a:pt x="6165152" y="2387265"/>
                    <a:pt x="6167152" y="2394790"/>
                    <a:pt x="6169152" y="2402220"/>
                  </a:cubicBezTo>
                  <a:lnTo>
                    <a:pt x="6051233" y="2434795"/>
                  </a:lnTo>
                  <a:lnTo>
                    <a:pt x="6064092" y="2482325"/>
                  </a:lnTo>
                  <a:cubicBezTo>
                    <a:pt x="6068187" y="2498232"/>
                    <a:pt x="6071902" y="2514234"/>
                    <a:pt x="6075807" y="2530140"/>
                  </a:cubicBezTo>
                  <a:lnTo>
                    <a:pt x="6081617" y="2554048"/>
                  </a:lnTo>
                  <a:cubicBezTo>
                    <a:pt x="6083427" y="2562049"/>
                    <a:pt x="6085142" y="2570050"/>
                    <a:pt x="6086856" y="2578051"/>
                  </a:cubicBezTo>
                  <a:lnTo>
                    <a:pt x="6097334" y="2626153"/>
                  </a:lnTo>
                  <a:lnTo>
                    <a:pt x="6106668" y="2674540"/>
                  </a:lnTo>
                  <a:lnTo>
                    <a:pt x="6111336" y="2698733"/>
                  </a:lnTo>
                  <a:lnTo>
                    <a:pt x="6115336" y="2723022"/>
                  </a:lnTo>
                  <a:lnTo>
                    <a:pt x="6123432" y="2771599"/>
                  </a:lnTo>
                  <a:lnTo>
                    <a:pt x="6130290" y="2820367"/>
                  </a:lnTo>
                  <a:lnTo>
                    <a:pt x="6372702" y="2787411"/>
                  </a:lnTo>
                  <a:lnTo>
                    <a:pt x="6372702" y="2787411"/>
                  </a:lnTo>
                  <a:cubicBezTo>
                    <a:pt x="6388418" y="2902854"/>
                    <a:pt x="6397847" y="3019154"/>
                    <a:pt x="6400991" y="3135549"/>
                  </a:cubicBezTo>
                  <a:lnTo>
                    <a:pt x="6193346" y="3140884"/>
                  </a:lnTo>
                  <a:close/>
                </a:path>
              </a:pathLst>
            </a:custGeom>
            <a:grpFill/>
            <a:ln w="9525" cap="flat">
              <a:noFill/>
              <a:prstDash val="solid"/>
              <a:miter/>
            </a:ln>
          </p:spPr>
          <p:txBody>
            <a:bodyPr rtlCol="0" anchor="ctr"/>
            <a:lstStyle/>
            <a:p>
              <a:endParaRPr lang="en-US" sz="7200" b="1">
                <a:latin typeface="Butler" panose="02070803080706020303" pitchFamily="18" charset="0"/>
              </a:endParaRPr>
            </a:p>
          </p:txBody>
        </p:sp>
      </p:grpSp>
      <p:sp>
        <p:nvSpPr>
          <p:cNvPr id="94" name="TextBox 9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5F1DD94-FE6B-49A8-8E52-4997FACC050D}"/>
              </a:ext>
            </a:extLst>
          </p:cNvPr>
          <p:cNvSpPr txBox="1"/>
          <p:nvPr/>
        </p:nvSpPr>
        <p:spPr>
          <a:xfrm flipH="1">
            <a:off x="4947317" y="1731308"/>
            <a:ext cx="8393365" cy="830997"/>
          </a:xfrm>
          <a:prstGeom prst="rect">
            <a:avLst/>
          </a:prstGeom>
          <a:noFill/>
        </p:spPr>
        <p:txBody>
          <a:bodyPr wrap="square" rtlCol="0">
            <a:spAutoFit/>
          </a:bodyPr>
          <a:lstStyle/>
          <a:p>
            <a:pPr algn="ctr">
              <a:spcBef>
                <a:spcPts val="1200"/>
              </a:spcBef>
            </a:pPr>
            <a:r>
              <a:rPr lang="en-US" altLang="zh-CN" sz="4800" b="1">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rPr>
              <a:t>Our Competitors</a:t>
            </a:r>
            <a:endParaRPr lang="en-US" altLang="zh-CN" sz="13800" b="1" dirty="0">
              <a:solidFill>
                <a:schemeClr val="tx1">
                  <a:lumMod val="75000"/>
                  <a:lumOff val="25000"/>
                </a:schemeClr>
              </a:solidFill>
              <a:latin typeface="Butler" panose="02070803080706020303" pitchFamily="18" charset="0"/>
              <a:ea typeface="Permanent Marker" panose="02000000000000000000" pitchFamily="2" charset="0"/>
              <a:cs typeface="Rozha One" panose="02000000000000000000" pitchFamily="2" charset="0"/>
            </a:endParaRPr>
          </a:p>
        </p:txBody>
      </p:sp>
      <p:grpSp>
        <p:nvGrpSpPr>
          <p:cNvPr id="18" name="Group 17">
            <a:extLst>
              <a:ext uri="{FF2B5EF4-FFF2-40B4-BE49-F238E27FC236}">
                <a16:creationId xmlns:a16="http://schemas.microsoft.com/office/drawing/2014/main" id="{4B99EDA9-F076-4A9B-B0B1-3D806D6534BA}"/>
              </a:ext>
            </a:extLst>
          </p:cNvPr>
          <p:cNvGrpSpPr/>
          <p:nvPr/>
        </p:nvGrpSpPr>
        <p:grpSpPr>
          <a:xfrm>
            <a:off x="8660286" y="4055893"/>
            <a:ext cx="967429" cy="1023599"/>
            <a:chOff x="14529269" y="2158238"/>
            <a:chExt cx="1309328" cy="1385348"/>
          </a:xfrm>
          <a:solidFill>
            <a:schemeClr val="tx1"/>
          </a:solidFill>
        </p:grpSpPr>
        <p:sp>
          <p:nvSpPr>
            <p:cNvPr id="19" name="Freeform 74">
              <a:extLst>
                <a:ext uri="{FF2B5EF4-FFF2-40B4-BE49-F238E27FC236}">
                  <a16:creationId xmlns:a16="http://schemas.microsoft.com/office/drawing/2014/main" id="{8186B42E-D114-40A0-963E-0D8B9325CCBE}"/>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75">
              <a:extLst>
                <a:ext uri="{FF2B5EF4-FFF2-40B4-BE49-F238E27FC236}">
                  <a16:creationId xmlns:a16="http://schemas.microsoft.com/office/drawing/2014/main" id="{46C2C3C9-C17B-46E6-9ED8-42C0F58DB819}"/>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76">
              <a:extLst>
                <a:ext uri="{FF2B5EF4-FFF2-40B4-BE49-F238E27FC236}">
                  <a16:creationId xmlns:a16="http://schemas.microsoft.com/office/drawing/2014/main" id="{ABE15615-5365-4629-8FCF-743D1E0A9153}"/>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77">
              <a:extLst>
                <a:ext uri="{FF2B5EF4-FFF2-40B4-BE49-F238E27FC236}">
                  <a16:creationId xmlns:a16="http://schemas.microsoft.com/office/drawing/2014/main" id="{41EFBA11-4F7F-4693-8D32-7BD2C1FE5205}"/>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78">
              <a:extLst>
                <a:ext uri="{FF2B5EF4-FFF2-40B4-BE49-F238E27FC236}">
                  <a16:creationId xmlns:a16="http://schemas.microsoft.com/office/drawing/2014/main" id="{712D082B-BCCB-4BDC-9404-B59CD7B8E7B9}"/>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79">
              <a:extLst>
                <a:ext uri="{FF2B5EF4-FFF2-40B4-BE49-F238E27FC236}">
                  <a16:creationId xmlns:a16="http://schemas.microsoft.com/office/drawing/2014/main" id="{06221191-773C-4536-82A3-9BB29D68D4AA}"/>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0">
              <a:extLst>
                <a:ext uri="{FF2B5EF4-FFF2-40B4-BE49-F238E27FC236}">
                  <a16:creationId xmlns:a16="http://schemas.microsoft.com/office/drawing/2014/main" id="{F6D4C78E-D765-471A-87A5-DF69902F7C8E}"/>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
              <a:extLst>
                <a:ext uri="{FF2B5EF4-FFF2-40B4-BE49-F238E27FC236}">
                  <a16:creationId xmlns:a16="http://schemas.microsoft.com/office/drawing/2014/main" id="{1F720E11-F70A-4C69-AD42-74DAB4419D1E}"/>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2">
              <a:extLst>
                <a:ext uri="{FF2B5EF4-FFF2-40B4-BE49-F238E27FC236}">
                  <a16:creationId xmlns:a16="http://schemas.microsoft.com/office/drawing/2014/main" id="{EBF08DC0-8ADC-4FD0-BEF9-714961B4E24B}"/>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3">
              <a:extLst>
                <a:ext uri="{FF2B5EF4-FFF2-40B4-BE49-F238E27FC236}">
                  <a16:creationId xmlns:a16="http://schemas.microsoft.com/office/drawing/2014/main" id="{4012CB80-B6B7-4101-AD84-6F8455A04E86}"/>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4">
              <a:extLst>
                <a:ext uri="{FF2B5EF4-FFF2-40B4-BE49-F238E27FC236}">
                  <a16:creationId xmlns:a16="http://schemas.microsoft.com/office/drawing/2014/main" id="{478C1572-E15A-4EAC-99B9-438FAA8971DF}"/>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5">
              <a:extLst>
                <a:ext uri="{FF2B5EF4-FFF2-40B4-BE49-F238E27FC236}">
                  <a16:creationId xmlns:a16="http://schemas.microsoft.com/office/drawing/2014/main" id="{B9A0A7BF-0A53-4AAA-A19A-4EDA57621216}"/>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6">
              <a:extLst>
                <a:ext uri="{FF2B5EF4-FFF2-40B4-BE49-F238E27FC236}">
                  <a16:creationId xmlns:a16="http://schemas.microsoft.com/office/drawing/2014/main" id="{9AB820B7-AB50-4385-9BDD-1F981DA894B7}"/>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7">
              <a:extLst>
                <a:ext uri="{FF2B5EF4-FFF2-40B4-BE49-F238E27FC236}">
                  <a16:creationId xmlns:a16="http://schemas.microsoft.com/office/drawing/2014/main" id="{40A75BE4-BE0D-423F-B6D7-1377D9929542}"/>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8">
              <a:extLst>
                <a:ext uri="{FF2B5EF4-FFF2-40B4-BE49-F238E27FC236}">
                  <a16:creationId xmlns:a16="http://schemas.microsoft.com/office/drawing/2014/main" id="{DF2D669F-B23A-45B5-AED8-BD1B43DB2D73}"/>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9">
              <a:extLst>
                <a:ext uri="{FF2B5EF4-FFF2-40B4-BE49-F238E27FC236}">
                  <a16:creationId xmlns:a16="http://schemas.microsoft.com/office/drawing/2014/main" id="{459A5335-5B08-4B1B-9CFA-FAA173958B6D}"/>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90">
              <a:extLst>
                <a:ext uri="{FF2B5EF4-FFF2-40B4-BE49-F238E27FC236}">
                  <a16:creationId xmlns:a16="http://schemas.microsoft.com/office/drawing/2014/main" id="{01FA5091-BAB4-470A-BFA8-03474BD8A122}"/>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91">
              <a:extLst>
                <a:ext uri="{FF2B5EF4-FFF2-40B4-BE49-F238E27FC236}">
                  <a16:creationId xmlns:a16="http://schemas.microsoft.com/office/drawing/2014/main" id="{0222D479-F5C6-42E4-97A5-91616A7461E3}"/>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92">
              <a:extLst>
                <a:ext uri="{FF2B5EF4-FFF2-40B4-BE49-F238E27FC236}">
                  <a16:creationId xmlns:a16="http://schemas.microsoft.com/office/drawing/2014/main" id="{AF11295F-2E6E-49F8-980A-FD904F3D8123}"/>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3">
              <a:extLst>
                <a:ext uri="{FF2B5EF4-FFF2-40B4-BE49-F238E27FC236}">
                  <a16:creationId xmlns:a16="http://schemas.microsoft.com/office/drawing/2014/main" id="{64EB8E60-ECC1-4A83-AFBD-70E4B2AB895D}"/>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4">
              <a:extLst>
                <a:ext uri="{FF2B5EF4-FFF2-40B4-BE49-F238E27FC236}">
                  <a16:creationId xmlns:a16="http://schemas.microsoft.com/office/drawing/2014/main" id="{7D2B7E1D-6EF4-4A92-AA11-C4DE82EF7516}"/>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5">
              <a:extLst>
                <a:ext uri="{FF2B5EF4-FFF2-40B4-BE49-F238E27FC236}">
                  <a16:creationId xmlns:a16="http://schemas.microsoft.com/office/drawing/2014/main" id="{122E0C7D-E428-4DDE-A5A7-EDB413031442}"/>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6">
              <a:extLst>
                <a:ext uri="{FF2B5EF4-FFF2-40B4-BE49-F238E27FC236}">
                  <a16:creationId xmlns:a16="http://schemas.microsoft.com/office/drawing/2014/main" id="{BA214848-C4D6-4CE6-96CD-CE7A3D0AE262}"/>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7">
              <a:extLst>
                <a:ext uri="{FF2B5EF4-FFF2-40B4-BE49-F238E27FC236}">
                  <a16:creationId xmlns:a16="http://schemas.microsoft.com/office/drawing/2014/main" id="{C06494EC-6791-4EA2-A919-A2BC44CC928A}"/>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8">
              <a:extLst>
                <a:ext uri="{FF2B5EF4-FFF2-40B4-BE49-F238E27FC236}">
                  <a16:creationId xmlns:a16="http://schemas.microsoft.com/office/drawing/2014/main" id="{786603F1-3E2A-41CE-B19A-75D4BB004960}"/>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9">
              <a:extLst>
                <a:ext uri="{FF2B5EF4-FFF2-40B4-BE49-F238E27FC236}">
                  <a16:creationId xmlns:a16="http://schemas.microsoft.com/office/drawing/2014/main" id="{DF30BCF7-FD7E-4899-B468-62688FB51176}"/>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5" name="Group 102">
            <a:extLst>
              <a:ext uri="{FF2B5EF4-FFF2-40B4-BE49-F238E27FC236}">
                <a16:creationId xmlns:a16="http://schemas.microsoft.com/office/drawing/2014/main" id="{3ACA8655-A7FA-4D3E-AFFF-8C3436CC6959}"/>
              </a:ext>
            </a:extLst>
          </p:cNvPr>
          <p:cNvGrpSpPr>
            <a:grpSpLocks noChangeAspect="1"/>
          </p:cNvGrpSpPr>
          <p:nvPr/>
        </p:nvGrpSpPr>
        <p:grpSpPr bwMode="auto">
          <a:xfrm>
            <a:off x="13059672" y="4205343"/>
            <a:ext cx="1610312" cy="724698"/>
            <a:chOff x="7186" y="434"/>
            <a:chExt cx="2622" cy="1180"/>
          </a:xfrm>
          <a:solidFill>
            <a:schemeClr val="tx1"/>
          </a:solidFill>
        </p:grpSpPr>
        <p:sp>
          <p:nvSpPr>
            <p:cNvPr id="46" name="Freeform 103">
              <a:extLst>
                <a:ext uri="{FF2B5EF4-FFF2-40B4-BE49-F238E27FC236}">
                  <a16:creationId xmlns:a16="http://schemas.microsoft.com/office/drawing/2014/main" id="{E9B09E57-F8E7-4244-835F-ADCFE1E5170B}"/>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4">
              <a:extLst>
                <a:ext uri="{FF2B5EF4-FFF2-40B4-BE49-F238E27FC236}">
                  <a16:creationId xmlns:a16="http://schemas.microsoft.com/office/drawing/2014/main" id="{FDA7BD57-7B98-4D9A-A8AB-02AA6B0B3C89}"/>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5">
              <a:extLst>
                <a:ext uri="{FF2B5EF4-FFF2-40B4-BE49-F238E27FC236}">
                  <a16:creationId xmlns:a16="http://schemas.microsoft.com/office/drawing/2014/main" id="{CAACBD6A-8E14-4CAC-918F-0099191A73F8}"/>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6">
              <a:extLst>
                <a:ext uri="{FF2B5EF4-FFF2-40B4-BE49-F238E27FC236}">
                  <a16:creationId xmlns:a16="http://schemas.microsoft.com/office/drawing/2014/main" id="{9F38795A-479F-4D55-BB68-C1D207FDA7C1}"/>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07">
              <a:extLst>
                <a:ext uri="{FF2B5EF4-FFF2-40B4-BE49-F238E27FC236}">
                  <a16:creationId xmlns:a16="http://schemas.microsoft.com/office/drawing/2014/main" id="{57C8BD71-FF13-4631-9663-24CAC92F3F9B}"/>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08">
              <a:extLst>
                <a:ext uri="{FF2B5EF4-FFF2-40B4-BE49-F238E27FC236}">
                  <a16:creationId xmlns:a16="http://schemas.microsoft.com/office/drawing/2014/main" id="{546D5F80-8E48-4094-AC13-6CFB5A5EA708}"/>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09">
              <a:extLst>
                <a:ext uri="{FF2B5EF4-FFF2-40B4-BE49-F238E27FC236}">
                  <a16:creationId xmlns:a16="http://schemas.microsoft.com/office/drawing/2014/main" id="{454EC9D1-0AEF-4FAD-9348-76E989ACA715}"/>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0">
              <a:extLst>
                <a:ext uri="{FF2B5EF4-FFF2-40B4-BE49-F238E27FC236}">
                  <a16:creationId xmlns:a16="http://schemas.microsoft.com/office/drawing/2014/main" id="{99B5CFB6-F8B8-40ED-A33D-E4F30A433E78}"/>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1">
              <a:extLst>
                <a:ext uri="{FF2B5EF4-FFF2-40B4-BE49-F238E27FC236}">
                  <a16:creationId xmlns:a16="http://schemas.microsoft.com/office/drawing/2014/main" id="{8C27F85C-36E9-48DF-A60C-AC5F5713DCB9}"/>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2">
              <a:extLst>
                <a:ext uri="{FF2B5EF4-FFF2-40B4-BE49-F238E27FC236}">
                  <a16:creationId xmlns:a16="http://schemas.microsoft.com/office/drawing/2014/main" id="{C6AA3CB4-EBF6-455A-B7BA-D231AB3F0097}"/>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3">
              <a:extLst>
                <a:ext uri="{FF2B5EF4-FFF2-40B4-BE49-F238E27FC236}">
                  <a16:creationId xmlns:a16="http://schemas.microsoft.com/office/drawing/2014/main" id="{D0F24C73-B763-4C6D-8FE3-993A93BA39EE}"/>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4">
              <a:extLst>
                <a:ext uri="{FF2B5EF4-FFF2-40B4-BE49-F238E27FC236}">
                  <a16:creationId xmlns:a16="http://schemas.microsoft.com/office/drawing/2014/main" id="{B69BFF60-5D64-4F15-94E5-B12A3FB4CC3F}"/>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5">
              <a:extLst>
                <a:ext uri="{FF2B5EF4-FFF2-40B4-BE49-F238E27FC236}">
                  <a16:creationId xmlns:a16="http://schemas.microsoft.com/office/drawing/2014/main" id="{D2057C15-892F-404A-9E56-1A017906B472}"/>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6">
              <a:extLst>
                <a:ext uri="{FF2B5EF4-FFF2-40B4-BE49-F238E27FC236}">
                  <a16:creationId xmlns:a16="http://schemas.microsoft.com/office/drawing/2014/main" id="{BAA54EAD-6F60-4AF8-82F5-68361A8996D2}"/>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17">
              <a:extLst>
                <a:ext uri="{FF2B5EF4-FFF2-40B4-BE49-F238E27FC236}">
                  <a16:creationId xmlns:a16="http://schemas.microsoft.com/office/drawing/2014/main" id="{96760111-100C-45E1-9059-A8FEA5B094A9}"/>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8">
              <a:extLst>
                <a:ext uri="{FF2B5EF4-FFF2-40B4-BE49-F238E27FC236}">
                  <a16:creationId xmlns:a16="http://schemas.microsoft.com/office/drawing/2014/main" id="{A27C8125-2907-475B-AC49-99DF7DB0BAF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Rectangle 119">
              <a:extLst>
                <a:ext uri="{FF2B5EF4-FFF2-40B4-BE49-F238E27FC236}">
                  <a16:creationId xmlns:a16="http://schemas.microsoft.com/office/drawing/2014/main" id="{60B3029A-D0C1-432A-9674-A85C4F9BD83A}"/>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0">
              <a:extLst>
                <a:ext uri="{FF2B5EF4-FFF2-40B4-BE49-F238E27FC236}">
                  <a16:creationId xmlns:a16="http://schemas.microsoft.com/office/drawing/2014/main" id="{EB49F310-2F5B-4757-9214-F7E60472E38E}"/>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1">
              <a:extLst>
                <a:ext uri="{FF2B5EF4-FFF2-40B4-BE49-F238E27FC236}">
                  <a16:creationId xmlns:a16="http://schemas.microsoft.com/office/drawing/2014/main" id="{8714E638-8485-4C62-B39C-06014ADE7B9B}"/>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2">
              <a:extLst>
                <a:ext uri="{FF2B5EF4-FFF2-40B4-BE49-F238E27FC236}">
                  <a16:creationId xmlns:a16="http://schemas.microsoft.com/office/drawing/2014/main" id="{827382FA-6F4B-489D-9B83-925E6BDA5230}"/>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3">
              <a:extLst>
                <a:ext uri="{FF2B5EF4-FFF2-40B4-BE49-F238E27FC236}">
                  <a16:creationId xmlns:a16="http://schemas.microsoft.com/office/drawing/2014/main" id="{C1B3E834-F3D6-45CB-BE27-3BE160F94D99}"/>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4">
              <a:extLst>
                <a:ext uri="{FF2B5EF4-FFF2-40B4-BE49-F238E27FC236}">
                  <a16:creationId xmlns:a16="http://schemas.microsoft.com/office/drawing/2014/main" id="{25BCEEFC-5F58-4917-9CC6-89EC2E299598}"/>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5">
              <a:extLst>
                <a:ext uri="{FF2B5EF4-FFF2-40B4-BE49-F238E27FC236}">
                  <a16:creationId xmlns:a16="http://schemas.microsoft.com/office/drawing/2014/main" id="{E280C53C-5CFD-4852-BB41-7A321D233E91}"/>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6">
              <a:extLst>
                <a:ext uri="{FF2B5EF4-FFF2-40B4-BE49-F238E27FC236}">
                  <a16:creationId xmlns:a16="http://schemas.microsoft.com/office/drawing/2014/main" id="{9036627C-6210-4054-8D5A-7295BCD837DD}"/>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27">
              <a:extLst>
                <a:ext uri="{FF2B5EF4-FFF2-40B4-BE49-F238E27FC236}">
                  <a16:creationId xmlns:a16="http://schemas.microsoft.com/office/drawing/2014/main" id="{9CC83C95-16A1-4A98-9C08-B5DB150C6A64}"/>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Group 70">
            <a:extLst>
              <a:ext uri="{FF2B5EF4-FFF2-40B4-BE49-F238E27FC236}">
                <a16:creationId xmlns:a16="http://schemas.microsoft.com/office/drawing/2014/main" id="{06482164-3E49-4D64-A1FF-E5080993A532}"/>
              </a:ext>
            </a:extLst>
          </p:cNvPr>
          <p:cNvGrpSpPr/>
          <p:nvPr/>
        </p:nvGrpSpPr>
        <p:grpSpPr>
          <a:xfrm>
            <a:off x="3676957" y="4211409"/>
            <a:ext cx="1492430" cy="712566"/>
            <a:chOff x="15000288" y="6102350"/>
            <a:chExt cx="2992437" cy="1428751"/>
          </a:xfrm>
          <a:solidFill>
            <a:schemeClr val="tx1"/>
          </a:solidFill>
        </p:grpSpPr>
        <p:sp>
          <p:nvSpPr>
            <p:cNvPr id="72" name="Rectangle 34">
              <a:extLst>
                <a:ext uri="{FF2B5EF4-FFF2-40B4-BE49-F238E27FC236}">
                  <a16:creationId xmlns:a16="http://schemas.microsoft.com/office/drawing/2014/main" id="{243918DB-1589-4C77-8740-19BE6DCFDCC4}"/>
                </a:ext>
              </a:extLst>
            </p:cNvPr>
            <p:cNvSpPr>
              <a:spLocks noChangeArrowheads="1"/>
            </p:cNvSpPr>
            <p:nvPr/>
          </p:nvSpPr>
          <p:spPr bwMode="auto">
            <a:xfrm>
              <a:off x="15319375" y="6102350"/>
              <a:ext cx="2355850" cy="965200"/>
            </a:xfrm>
            <a:prstGeom prst="rect">
              <a:avLst/>
            </a:prstGeom>
            <a:solidFill>
              <a:schemeClr val="tx1">
                <a:alpha val="2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tx1">
                    <a:alpha val="20000"/>
                  </a:schemeClr>
                </a:solidFill>
              </a:endParaRPr>
            </a:p>
          </p:txBody>
        </p:sp>
        <p:sp>
          <p:nvSpPr>
            <p:cNvPr id="73" name="Freeform 35">
              <a:extLst>
                <a:ext uri="{FF2B5EF4-FFF2-40B4-BE49-F238E27FC236}">
                  <a16:creationId xmlns:a16="http://schemas.microsoft.com/office/drawing/2014/main" id="{D8C848D7-E264-4E10-B40C-DFB7D2536CF7}"/>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6">
              <a:extLst>
                <a:ext uri="{FF2B5EF4-FFF2-40B4-BE49-F238E27FC236}">
                  <a16:creationId xmlns:a16="http://schemas.microsoft.com/office/drawing/2014/main" id="{7371C93E-49F5-406B-8CBA-B3C93F58EA6F}"/>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7">
              <a:extLst>
                <a:ext uri="{FF2B5EF4-FFF2-40B4-BE49-F238E27FC236}">
                  <a16:creationId xmlns:a16="http://schemas.microsoft.com/office/drawing/2014/main" id="{5A4C6554-F911-43B1-AF9B-A70F7EF711E2}"/>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8">
              <a:extLst>
                <a:ext uri="{FF2B5EF4-FFF2-40B4-BE49-F238E27FC236}">
                  <a16:creationId xmlns:a16="http://schemas.microsoft.com/office/drawing/2014/main" id="{26084EC9-64AF-40CE-9A64-B62537DE8D59}"/>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9">
              <a:extLst>
                <a:ext uri="{FF2B5EF4-FFF2-40B4-BE49-F238E27FC236}">
                  <a16:creationId xmlns:a16="http://schemas.microsoft.com/office/drawing/2014/main" id="{DA2CC70B-4AB8-4AB5-A163-169368A63B87}"/>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0">
              <a:extLst>
                <a:ext uri="{FF2B5EF4-FFF2-40B4-BE49-F238E27FC236}">
                  <a16:creationId xmlns:a16="http://schemas.microsoft.com/office/drawing/2014/main" id="{F36664D2-373F-4FFB-AA74-9A1A033FE5F7}"/>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
              <a:extLst>
                <a:ext uri="{FF2B5EF4-FFF2-40B4-BE49-F238E27FC236}">
                  <a16:creationId xmlns:a16="http://schemas.microsoft.com/office/drawing/2014/main" id="{707F247E-F81D-409B-BBD6-D536A67703AD}"/>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2">
              <a:extLst>
                <a:ext uri="{FF2B5EF4-FFF2-40B4-BE49-F238E27FC236}">
                  <a16:creationId xmlns:a16="http://schemas.microsoft.com/office/drawing/2014/main" id="{5155958E-5FF3-4615-96F7-D7A34C3D837D}"/>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3">
              <a:extLst>
                <a:ext uri="{FF2B5EF4-FFF2-40B4-BE49-F238E27FC236}">
                  <a16:creationId xmlns:a16="http://schemas.microsoft.com/office/drawing/2014/main" id="{8BC48780-3032-43F1-AD69-E60D17988BEC}"/>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Oval 44">
              <a:extLst>
                <a:ext uri="{FF2B5EF4-FFF2-40B4-BE49-F238E27FC236}">
                  <a16:creationId xmlns:a16="http://schemas.microsoft.com/office/drawing/2014/main" id="{73A63020-A32D-4575-9E45-B2CB102C1DD1}"/>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5">
              <a:extLst>
                <a:ext uri="{FF2B5EF4-FFF2-40B4-BE49-F238E27FC236}">
                  <a16:creationId xmlns:a16="http://schemas.microsoft.com/office/drawing/2014/main" id="{54BFFD82-8B26-495E-BA6F-A828CD016F34}"/>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46">
              <a:extLst>
                <a:ext uri="{FF2B5EF4-FFF2-40B4-BE49-F238E27FC236}">
                  <a16:creationId xmlns:a16="http://schemas.microsoft.com/office/drawing/2014/main" id="{000F771D-4208-4F1E-84D2-6358091DE683}"/>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Rectangle 47">
              <a:extLst>
                <a:ext uri="{FF2B5EF4-FFF2-40B4-BE49-F238E27FC236}">
                  <a16:creationId xmlns:a16="http://schemas.microsoft.com/office/drawing/2014/main" id="{1802A518-CB1D-4469-9FF7-16E688D80F6E}"/>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8">
              <a:extLst>
                <a:ext uri="{FF2B5EF4-FFF2-40B4-BE49-F238E27FC236}">
                  <a16:creationId xmlns:a16="http://schemas.microsoft.com/office/drawing/2014/main" id="{9817DCDC-3974-42AA-82D2-2425B799411D}"/>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Rectangle 49">
              <a:extLst>
                <a:ext uri="{FF2B5EF4-FFF2-40B4-BE49-F238E27FC236}">
                  <a16:creationId xmlns:a16="http://schemas.microsoft.com/office/drawing/2014/main" id="{EC8BAEB9-B0A1-410F-BAB3-BCED29E91D69}"/>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50">
              <a:extLst>
                <a:ext uri="{FF2B5EF4-FFF2-40B4-BE49-F238E27FC236}">
                  <a16:creationId xmlns:a16="http://schemas.microsoft.com/office/drawing/2014/main" id="{310B9B5B-07CA-4679-A19D-0A2D984E4F51}"/>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51">
              <a:extLst>
                <a:ext uri="{FF2B5EF4-FFF2-40B4-BE49-F238E27FC236}">
                  <a16:creationId xmlns:a16="http://schemas.microsoft.com/office/drawing/2014/main" id="{C099740F-11EB-4E7E-B476-7D500FF1C1A7}"/>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52">
              <a:extLst>
                <a:ext uri="{FF2B5EF4-FFF2-40B4-BE49-F238E27FC236}">
                  <a16:creationId xmlns:a16="http://schemas.microsoft.com/office/drawing/2014/main" id="{D1544FFA-04CD-491F-A914-E8606D3F0749}"/>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53">
              <a:extLst>
                <a:ext uri="{FF2B5EF4-FFF2-40B4-BE49-F238E27FC236}">
                  <a16:creationId xmlns:a16="http://schemas.microsoft.com/office/drawing/2014/main" id="{E89CB0D3-18CD-44AF-92CE-3CC64C916346}"/>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860165596"/>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94"/>
                                        </p:tgtEl>
                                        <p:attrNameLst>
                                          <p:attrName>style.visibility</p:attrName>
                                        </p:attrNameLst>
                                      </p:cBhvr>
                                      <p:to>
                                        <p:strVal val="visible"/>
                                      </p:to>
                                    </p:set>
                                    <p:anim to="" calcmode="lin" valueType="num">
                                      <p:cBhvr>
                                        <p:cTn id="7" dur="750" fill="hold">
                                          <p:stCondLst>
                                            <p:cond delay="0"/>
                                          </p:stCondLst>
                                        </p:cTn>
                                        <p:tgtEl>
                                          <p:spTgt spid="9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4"/>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86"/>
                                        </p:tgtEl>
                                        <p:attrNameLst>
                                          <p:attrName>style.visibility</p:attrName>
                                        </p:attrNameLst>
                                      </p:cBhvr>
                                      <p:to>
                                        <p:strVal val="visible"/>
                                      </p:to>
                                    </p:set>
                                    <p:anim calcmode="lin" valueType="num">
                                      <p:cBhvr>
                                        <p:cTn id="12" dur="1000" fill="hold"/>
                                        <p:tgtEl>
                                          <p:spTgt spid="86"/>
                                        </p:tgtEl>
                                        <p:attrNameLst>
                                          <p:attrName>ppt_w</p:attrName>
                                        </p:attrNameLst>
                                      </p:cBhvr>
                                      <p:tavLst>
                                        <p:tav tm="0">
                                          <p:val>
                                            <p:fltVal val="0"/>
                                          </p:val>
                                        </p:tav>
                                        <p:tav tm="100000">
                                          <p:val>
                                            <p:strVal val="#ppt_w"/>
                                          </p:val>
                                        </p:tav>
                                      </p:tavLst>
                                    </p:anim>
                                    <p:anim calcmode="lin" valueType="num">
                                      <p:cBhvr>
                                        <p:cTn id="13" dur="1000" fill="hold"/>
                                        <p:tgtEl>
                                          <p:spTgt spid="86"/>
                                        </p:tgtEl>
                                        <p:attrNameLst>
                                          <p:attrName>ppt_h</p:attrName>
                                        </p:attrNameLst>
                                      </p:cBhvr>
                                      <p:tavLst>
                                        <p:tav tm="0">
                                          <p:val>
                                            <p:fltVal val="0"/>
                                          </p:val>
                                        </p:tav>
                                        <p:tav tm="100000">
                                          <p:val>
                                            <p:strVal val="#ppt_h"/>
                                          </p:val>
                                        </p:tav>
                                      </p:tavLst>
                                    </p:anim>
                                    <p:animEffect transition="in" filter="fade">
                                      <p:cBhvr>
                                        <p:cTn id="14" dur="1000"/>
                                        <p:tgtEl>
                                          <p:spTgt spid="86"/>
                                        </p:tgtEl>
                                      </p:cBhvr>
                                    </p:animEffect>
                                  </p:childTnLst>
                                </p:cTn>
                              </p:par>
                              <p:par>
                                <p:cTn id="15" presetID="53" presetClass="entr" presetSubtype="16" fill="hold" nodeType="with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p:cTn id="17" dur="1000" fill="hold"/>
                                        <p:tgtEl>
                                          <p:spTgt spid="71"/>
                                        </p:tgtEl>
                                        <p:attrNameLst>
                                          <p:attrName>ppt_w</p:attrName>
                                        </p:attrNameLst>
                                      </p:cBhvr>
                                      <p:tavLst>
                                        <p:tav tm="0">
                                          <p:val>
                                            <p:fltVal val="0"/>
                                          </p:val>
                                        </p:tav>
                                        <p:tav tm="100000">
                                          <p:val>
                                            <p:strVal val="#ppt_w"/>
                                          </p:val>
                                        </p:tav>
                                      </p:tavLst>
                                    </p:anim>
                                    <p:anim calcmode="lin" valueType="num">
                                      <p:cBhvr>
                                        <p:cTn id="18" dur="1000" fill="hold"/>
                                        <p:tgtEl>
                                          <p:spTgt spid="71"/>
                                        </p:tgtEl>
                                        <p:attrNameLst>
                                          <p:attrName>ppt_h</p:attrName>
                                        </p:attrNameLst>
                                      </p:cBhvr>
                                      <p:tavLst>
                                        <p:tav tm="0">
                                          <p:val>
                                            <p:fltVal val="0"/>
                                          </p:val>
                                        </p:tav>
                                        <p:tav tm="100000">
                                          <p:val>
                                            <p:strVal val="#ppt_h"/>
                                          </p:val>
                                        </p:tav>
                                      </p:tavLst>
                                    </p:anim>
                                    <p:animEffect transition="in" filter="fade">
                                      <p:cBhvr>
                                        <p:cTn id="19" dur="1000"/>
                                        <p:tgtEl>
                                          <p:spTgt spid="71"/>
                                        </p:tgtEl>
                                      </p:cBhvr>
                                    </p:animEffect>
                                  </p:childTnLst>
                                </p:cTn>
                              </p:par>
                              <p:par>
                                <p:cTn id="20" presetID="2" presetClass="entr" presetSubtype="4" decel="100000" fill="hold" grpId="0"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nodeType="afterEffect">
                                  <p:stCondLst>
                                    <p:cond delay="0"/>
                                  </p:stCondLst>
                                  <p:childTnLst>
                                    <p:set>
                                      <p:cBhvr>
                                        <p:cTn id="26" dur="1" fill="hold">
                                          <p:stCondLst>
                                            <p:cond delay="0"/>
                                          </p:stCondLst>
                                        </p:cTn>
                                        <p:tgtEl>
                                          <p:spTgt spid="82"/>
                                        </p:tgtEl>
                                        <p:attrNameLst>
                                          <p:attrName>style.visibility</p:attrName>
                                        </p:attrNameLst>
                                      </p:cBhvr>
                                      <p:to>
                                        <p:strVal val="visible"/>
                                      </p:to>
                                    </p:set>
                                    <p:anim calcmode="lin" valueType="num">
                                      <p:cBhvr>
                                        <p:cTn id="27" dur="1000" fill="hold"/>
                                        <p:tgtEl>
                                          <p:spTgt spid="82"/>
                                        </p:tgtEl>
                                        <p:attrNameLst>
                                          <p:attrName>ppt_w</p:attrName>
                                        </p:attrNameLst>
                                      </p:cBhvr>
                                      <p:tavLst>
                                        <p:tav tm="0">
                                          <p:val>
                                            <p:fltVal val="0"/>
                                          </p:val>
                                        </p:tav>
                                        <p:tav tm="100000">
                                          <p:val>
                                            <p:strVal val="#ppt_w"/>
                                          </p:val>
                                        </p:tav>
                                      </p:tavLst>
                                    </p:anim>
                                    <p:anim calcmode="lin" valueType="num">
                                      <p:cBhvr>
                                        <p:cTn id="28" dur="1000" fill="hold"/>
                                        <p:tgtEl>
                                          <p:spTgt spid="82"/>
                                        </p:tgtEl>
                                        <p:attrNameLst>
                                          <p:attrName>ppt_h</p:attrName>
                                        </p:attrNameLst>
                                      </p:cBhvr>
                                      <p:tavLst>
                                        <p:tav tm="0">
                                          <p:val>
                                            <p:fltVal val="0"/>
                                          </p:val>
                                        </p:tav>
                                        <p:tav tm="100000">
                                          <p:val>
                                            <p:strVal val="#ppt_h"/>
                                          </p:val>
                                        </p:tav>
                                      </p:tavLst>
                                    </p:anim>
                                    <p:animEffect transition="in" filter="fade">
                                      <p:cBhvr>
                                        <p:cTn id="29" dur="1000"/>
                                        <p:tgtEl>
                                          <p:spTgt spid="82"/>
                                        </p:tgtEl>
                                      </p:cBhvr>
                                    </p:animEffect>
                                  </p:childTnLst>
                                </p:cTn>
                              </p:par>
                              <p:par>
                                <p:cTn id="30" presetID="53" presetClass="entr" presetSubtype="16"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par>
                                <p:cTn id="35" presetID="2" presetClass="entr" presetSubtype="4" decel="100000" fill="hold" grpId="0" nodeType="withEffect">
                                  <p:stCondLst>
                                    <p:cond delay="0"/>
                                  </p:stCondLst>
                                  <p:childTnLst>
                                    <p:set>
                                      <p:cBhvr>
                                        <p:cTn id="36" dur="1" fill="hold">
                                          <p:stCondLst>
                                            <p:cond delay="0"/>
                                          </p:stCondLst>
                                        </p:cTn>
                                        <p:tgtEl>
                                          <p:spTgt spid="80"/>
                                        </p:tgtEl>
                                        <p:attrNameLst>
                                          <p:attrName>style.visibility</p:attrName>
                                        </p:attrNameLst>
                                      </p:cBhvr>
                                      <p:to>
                                        <p:strVal val="visible"/>
                                      </p:to>
                                    </p:set>
                                    <p:anim calcmode="lin" valueType="num">
                                      <p:cBhvr additive="base">
                                        <p:cTn id="37" dur="1000" fill="hold"/>
                                        <p:tgtEl>
                                          <p:spTgt spid="80"/>
                                        </p:tgtEl>
                                        <p:attrNameLst>
                                          <p:attrName>ppt_x</p:attrName>
                                        </p:attrNameLst>
                                      </p:cBhvr>
                                      <p:tavLst>
                                        <p:tav tm="0">
                                          <p:val>
                                            <p:strVal val="#ppt_x"/>
                                          </p:val>
                                        </p:tav>
                                        <p:tav tm="100000">
                                          <p:val>
                                            <p:strVal val="#ppt_x"/>
                                          </p:val>
                                        </p:tav>
                                      </p:tavLst>
                                    </p:anim>
                                    <p:anim calcmode="lin" valueType="num">
                                      <p:cBhvr additive="base">
                                        <p:cTn id="38" dur="1000" fill="hold"/>
                                        <p:tgtEl>
                                          <p:spTgt spid="80"/>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nodeType="afterEffect">
                                  <p:stCondLst>
                                    <p:cond delay="0"/>
                                  </p:stCondLst>
                                  <p:childTnLst>
                                    <p:set>
                                      <p:cBhvr>
                                        <p:cTn id="41" dur="1" fill="hold">
                                          <p:stCondLst>
                                            <p:cond delay="0"/>
                                          </p:stCondLst>
                                        </p:cTn>
                                        <p:tgtEl>
                                          <p:spTgt spid="90"/>
                                        </p:tgtEl>
                                        <p:attrNameLst>
                                          <p:attrName>style.visibility</p:attrName>
                                        </p:attrNameLst>
                                      </p:cBhvr>
                                      <p:to>
                                        <p:strVal val="visible"/>
                                      </p:to>
                                    </p:set>
                                    <p:anim calcmode="lin" valueType="num">
                                      <p:cBhvr>
                                        <p:cTn id="42" dur="1000" fill="hold"/>
                                        <p:tgtEl>
                                          <p:spTgt spid="90"/>
                                        </p:tgtEl>
                                        <p:attrNameLst>
                                          <p:attrName>ppt_w</p:attrName>
                                        </p:attrNameLst>
                                      </p:cBhvr>
                                      <p:tavLst>
                                        <p:tav tm="0">
                                          <p:val>
                                            <p:fltVal val="0"/>
                                          </p:val>
                                        </p:tav>
                                        <p:tav tm="100000">
                                          <p:val>
                                            <p:strVal val="#ppt_w"/>
                                          </p:val>
                                        </p:tav>
                                      </p:tavLst>
                                    </p:anim>
                                    <p:anim calcmode="lin" valueType="num">
                                      <p:cBhvr>
                                        <p:cTn id="43" dur="1000" fill="hold"/>
                                        <p:tgtEl>
                                          <p:spTgt spid="90"/>
                                        </p:tgtEl>
                                        <p:attrNameLst>
                                          <p:attrName>ppt_h</p:attrName>
                                        </p:attrNameLst>
                                      </p:cBhvr>
                                      <p:tavLst>
                                        <p:tav tm="0">
                                          <p:val>
                                            <p:fltVal val="0"/>
                                          </p:val>
                                        </p:tav>
                                        <p:tav tm="100000">
                                          <p:val>
                                            <p:strVal val="#ppt_h"/>
                                          </p:val>
                                        </p:tav>
                                      </p:tavLst>
                                    </p:anim>
                                    <p:animEffect transition="in" filter="fade">
                                      <p:cBhvr>
                                        <p:cTn id="44" dur="1000"/>
                                        <p:tgtEl>
                                          <p:spTgt spid="90"/>
                                        </p:tgtEl>
                                      </p:cBhvr>
                                    </p:animEffect>
                                  </p:childTnLst>
                                </p:cTn>
                              </p:par>
                              <p:par>
                                <p:cTn id="45" presetID="53" presetClass="entr" presetSubtype="16" fill="hold"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1000" fill="hold"/>
                                        <p:tgtEl>
                                          <p:spTgt spid="45"/>
                                        </p:tgtEl>
                                        <p:attrNameLst>
                                          <p:attrName>ppt_w</p:attrName>
                                        </p:attrNameLst>
                                      </p:cBhvr>
                                      <p:tavLst>
                                        <p:tav tm="0">
                                          <p:val>
                                            <p:fltVal val="0"/>
                                          </p:val>
                                        </p:tav>
                                        <p:tav tm="100000">
                                          <p:val>
                                            <p:strVal val="#ppt_w"/>
                                          </p:val>
                                        </p:tav>
                                      </p:tavLst>
                                    </p:anim>
                                    <p:anim calcmode="lin" valueType="num">
                                      <p:cBhvr>
                                        <p:cTn id="48" dur="1000" fill="hold"/>
                                        <p:tgtEl>
                                          <p:spTgt spid="45"/>
                                        </p:tgtEl>
                                        <p:attrNameLst>
                                          <p:attrName>ppt_h</p:attrName>
                                        </p:attrNameLst>
                                      </p:cBhvr>
                                      <p:tavLst>
                                        <p:tav tm="0">
                                          <p:val>
                                            <p:fltVal val="0"/>
                                          </p:val>
                                        </p:tav>
                                        <p:tav tm="100000">
                                          <p:val>
                                            <p:strVal val="#ppt_h"/>
                                          </p:val>
                                        </p:tav>
                                      </p:tavLst>
                                    </p:anim>
                                    <p:animEffect transition="in" filter="fade">
                                      <p:cBhvr>
                                        <p:cTn id="49" dur="1000"/>
                                        <p:tgtEl>
                                          <p:spTgt spid="45"/>
                                        </p:tgtEl>
                                      </p:cBhvr>
                                    </p:animEffect>
                                  </p:childTnLst>
                                </p:cTn>
                              </p:par>
                              <p:par>
                                <p:cTn id="50" presetID="2" presetClass="entr" presetSubtype="4" decel="100000" fill="hold" grpId="0" nodeType="with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additive="base">
                                        <p:cTn id="52" dur="1000" fill="hold"/>
                                        <p:tgtEl>
                                          <p:spTgt spid="81"/>
                                        </p:tgtEl>
                                        <p:attrNameLst>
                                          <p:attrName>ppt_x</p:attrName>
                                        </p:attrNameLst>
                                      </p:cBhvr>
                                      <p:tavLst>
                                        <p:tav tm="0">
                                          <p:val>
                                            <p:strVal val="#ppt_x"/>
                                          </p:val>
                                        </p:tav>
                                        <p:tav tm="100000">
                                          <p:val>
                                            <p:strVal val="#ppt_x"/>
                                          </p:val>
                                        </p:tav>
                                      </p:tavLst>
                                    </p:anim>
                                    <p:anim calcmode="lin" valueType="num">
                                      <p:cBhvr additive="base">
                                        <p:cTn id="53" dur="1000" fill="hold"/>
                                        <p:tgtEl>
                                          <p:spTgt spid="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p:bldP spid="81" grpId="0"/>
      <p:bldP spid="94" grpId="0"/>
    </p:bldLst>
  </p:timing>
</p:sld>
</file>

<file path=ppt/tags/tag1.xml><?xml version="1.0" encoding="utf-8"?>
<p:tagLst xmlns:a="http://schemas.openxmlformats.org/drawingml/2006/main" xmlns:r="http://schemas.openxmlformats.org/officeDocument/2006/relationships" xmlns:p="http://schemas.openxmlformats.org/presentationml/2006/main">
  <p:tag name="BS_SHAPE_LOCK" val="TRUE"/>
</p:tagLst>
</file>

<file path=ppt/tags/tag2.xml><?xml version="1.0" encoding="utf-8"?>
<p:tagLst xmlns:a="http://schemas.openxmlformats.org/drawingml/2006/main" xmlns:r="http://schemas.openxmlformats.org/officeDocument/2006/relationships" xmlns:p="http://schemas.openxmlformats.org/presentationml/2006/main">
  <p:tag name="BS_SHAPE_LOCK" val="TRUE"/>
</p:tagLst>
</file>

<file path=ppt/theme/theme1.xml><?xml version="1.0" encoding="utf-8"?>
<a:theme xmlns:a="http://schemas.openxmlformats.org/drawingml/2006/main" name="Simplicity theme">
  <a:themeElements>
    <a:clrScheme name="2-gradient 01 dark">
      <a:dk1>
        <a:srgbClr val="FFFFFF"/>
      </a:dk1>
      <a:lt1>
        <a:srgbClr val="1A1A1A"/>
      </a:lt1>
      <a:dk2>
        <a:srgbClr val="FFFFFF"/>
      </a:dk2>
      <a:lt2>
        <a:srgbClr val="000000"/>
      </a:lt2>
      <a:accent1>
        <a:srgbClr val="FF0000"/>
      </a:accent1>
      <a:accent2>
        <a:srgbClr val="EB0000"/>
      </a:accent2>
      <a:accent3>
        <a:srgbClr val="D70000"/>
      </a:accent3>
      <a:accent4>
        <a:srgbClr val="C00000"/>
      </a:accent4>
      <a:accent5>
        <a:srgbClr val="A50000"/>
      </a:accent5>
      <a:accent6>
        <a:srgbClr val="8A0000"/>
      </a:accent6>
      <a:hlink>
        <a:srgbClr val="FF0000"/>
      </a:hlink>
      <a:folHlink>
        <a:srgbClr val="3F3F3F"/>
      </a:folHlink>
    </a:clrScheme>
    <a:fontScheme name="Custom 22">
      <a:majorFont>
        <a:latin typeface="Butler"/>
        <a:ea typeface="Microsoft YaHei UI"/>
        <a:cs typeface=""/>
      </a:majorFont>
      <a:minorFont>
        <a:latin typeface="Montserra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438"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E7F79BA8-A5E0-4CEF-B7AD-65929A816DBC}">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417389</TotalTime>
  <Words>1921</Words>
  <Application>Microsoft Office PowerPoint</Application>
  <PresentationFormat>Custom</PresentationFormat>
  <Paragraphs>233</Paragraphs>
  <Slides>31</Slides>
  <Notes>3</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31</vt:i4>
      </vt:variant>
    </vt:vector>
  </HeadingPairs>
  <TitlesOfParts>
    <vt:vector size="42" baseType="lpstr">
      <vt:lpstr>Montserrat Regular</vt:lpstr>
      <vt:lpstr>Arial</vt:lpstr>
      <vt:lpstr>Butler</vt:lpstr>
      <vt:lpstr>Montserrat Black</vt:lpstr>
      <vt:lpstr>Montserrat ExtraBold</vt:lpstr>
      <vt:lpstr>Montserrat Light</vt:lpstr>
      <vt:lpstr>Montserrat Medium</vt:lpstr>
      <vt:lpstr>Outfit</vt:lpstr>
      <vt:lpstr>Outfit Light</vt:lpstr>
      <vt:lpstr>Roboto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6038</cp:revision>
  <dcterms:created xsi:type="dcterms:W3CDTF">2015-11-23T02:03:38Z</dcterms:created>
  <dcterms:modified xsi:type="dcterms:W3CDTF">2022-01-20T12:38:59Z</dcterms:modified>
</cp:coreProperties>
</file>