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5"/>
  </p:notesMasterIdLst>
  <p:handoutMasterIdLst>
    <p:handoutMasterId r:id="rId46"/>
  </p:handoutMasterIdLst>
  <p:sldIdLst>
    <p:sldId id="6765" r:id="rId3"/>
    <p:sldId id="6767" r:id="rId4"/>
    <p:sldId id="6795" r:id="rId5"/>
    <p:sldId id="6766" r:id="rId6"/>
    <p:sldId id="6768" r:id="rId7"/>
    <p:sldId id="6794" r:id="rId8"/>
    <p:sldId id="6796" r:id="rId9"/>
    <p:sldId id="6798" r:id="rId10"/>
    <p:sldId id="6799" r:id="rId11"/>
    <p:sldId id="6800" r:id="rId12"/>
    <p:sldId id="6797" r:id="rId13"/>
    <p:sldId id="6817" r:id="rId14"/>
    <p:sldId id="6801" r:id="rId15"/>
    <p:sldId id="6802" r:id="rId16"/>
    <p:sldId id="6810" r:id="rId17"/>
    <p:sldId id="6803" r:id="rId18"/>
    <p:sldId id="6804" r:id="rId19"/>
    <p:sldId id="6805" r:id="rId20"/>
    <p:sldId id="6769" r:id="rId21"/>
    <p:sldId id="6807" r:id="rId22"/>
    <p:sldId id="6808" r:id="rId23"/>
    <p:sldId id="6818" r:id="rId24"/>
    <p:sldId id="6811" r:id="rId25"/>
    <p:sldId id="6809" r:id="rId26"/>
    <p:sldId id="6773" r:id="rId27"/>
    <p:sldId id="6774" r:id="rId28"/>
    <p:sldId id="6814" r:id="rId29"/>
    <p:sldId id="6806" r:id="rId30"/>
    <p:sldId id="6815" r:id="rId31"/>
    <p:sldId id="6816" r:id="rId32"/>
    <p:sldId id="6772" r:id="rId33"/>
    <p:sldId id="6812" r:id="rId34"/>
    <p:sldId id="6813" r:id="rId35"/>
    <p:sldId id="6793" r:id="rId36"/>
    <p:sldId id="6784" r:id="rId37"/>
    <p:sldId id="6785" r:id="rId38"/>
    <p:sldId id="257" r:id="rId39"/>
    <p:sldId id="258" r:id="rId40"/>
    <p:sldId id="259" r:id="rId41"/>
    <p:sldId id="6819" r:id="rId42"/>
    <p:sldId id="6770" r:id="rId43"/>
    <p:sldId id="6820" r:id="rId44"/>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C0FC92DD-DC26-443F-A45A-9A03E6898BBA}">
          <p14:sldIdLst>
            <p14:sldId id="6765"/>
            <p14:sldId id="6767"/>
            <p14:sldId id="6795"/>
            <p14:sldId id="6766"/>
            <p14:sldId id="6768"/>
            <p14:sldId id="6794"/>
            <p14:sldId id="6796"/>
            <p14:sldId id="6798"/>
            <p14:sldId id="6799"/>
            <p14:sldId id="6800"/>
            <p14:sldId id="6797"/>
            <p14:sldId id="6817"/>
            <p14:sldId id="6801"/>
            <p14:sldId id="6802"/>
            <p14:sldId id="6810"/>
            <p14:sldId id="6803"/>
            <p14:sldId id="6804"/>
            <p14:sldId id="6805"/>
            <p14:sldId id="6769"/>
            <p14:sldId id="6807"/>
            <p14:sldId id="6808"/>
            <p14:sldId id="6818"/>
            <p14:sldId id="6811"/>
            <p14:sldId id="6809"/>
            <p14:sldId id="6773"/>
            <p14:sldId id="6774"/>
            <p14:sldId id="6814"/>
            <p14:sldId id="6806"/>
            <p14:sldId id="6815"/>
            <p14:sldId id="6816"/>
            <p14:sldId id="6772"/>
            <p14:sldId id="6812"/>
            <p14:sldId id="6813"/>
            <p14:sldId id="6793"/>
            <p14:sldId id="6784"/>
            <p14:sldId id="6785"/>
            <p14:sldId id="257"/>
            <p14:sldId id="258"/>
            <p14:sldId id="259"/>
            <p14:sldId id="6819"/>
            <p14:sldId id="6770"/>
            <p14:sldId id="6820"/>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469" autoAdjust="0"/>
    <p:restoredTop sz="94980" autoAdjust="0"/>
  </p:normalViewPr>
  <p:slideViewPr>
    <p:cSldViewPr snapToGrid="0" showGuides="1">
      <p:cViewPr varScale="1">
        <p:scale>
          <a:sx n="47" d="100"/>
          <a:sy n="47" d="100"/>
        </p:scale>
        <p:origin x="1070" y="5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handoutMaster" Target="handoutMasters/handoutMaster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2746-4068-B63E-383C6DB2AB24}"/>
            </c:ext>
          </c:extLst>
        </c:ser>
        <c:ser>
          <c:idx val="1"/>
          <c:order val="1"/>
          <c:tx>
            <c:strRef>
              <c:f>Sheet1!$C$1</c:f>
              <c:strCache>
                <c:ptCount val="1"/>
                <c:pt idx="0">
                  <c:v>Series 2</c:v>
                </c:pt>
              </c:strCache>
            </c:strRef>
          </c:tx>
          <c:spPr>
            <a:solidFill>
              <a:schemeClr val="accent6"/>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2746-4068-B63E-383C6DB2AB24}"/>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2">
                <a:lumMod val="65000"/>
                <a:lumOff val="3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2">
                  <a:lumMod val="75000"/>
                  <a:lumOff val="2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B004-4423-AF15-E4B265ED3DB9}"/>
              </c:ext>
            </c:extLst>
          </c:dPt>
          <c:dPt>
            <c:idx val="1"/>
            <c:bubble3D val="0"/>
            <c:spPr>
              <a:solidFill>
                <a:schemeClr val="accent2"/>
              </a:solidFill>
              <a:ln w="19050">
                <a:noFill/>
              </a:ln>
              <a:effectLst/>
            </c:spPr>
            <c:extLst>
              <c:ext xmlns:c16="http://schemas.microsoft.com/office/drawing/2014/chart" uri="{C3380CC4-5D6E-409C-BE32-E72D297353CC}">
                <c16:uniqueId val="{00000003-B004-4423-AF15-E4B265ED3DB9}"/>
              </c:ext>
            </c:extLst>
          </c:dPt>
          <c:dPt>
            <c:idx val="2"/>
            <c:bubble3D val="0"/>
            <c:spPr>
              <a:solidFill>
                <a:schemeClr val="accent3"/>
              </a:solidFill>
              <a:ln w="19050">
                <a:noFill/>
              </a:ln>
              <a:effectLst/>
            </c:spPr>
            <c:extLst>
              <c:ext xmlns:c16="http://schemas.microsoft.com/office/drawing/2014/chart" uri="{C3380CC4-5D6E-409C-BE32-E72D297353CC}">
                <c16:uniqueId val="{00000005-B004-4423-AF15-E4B265ED3DB9}"/>
              </c:ext>
            </c:extLst>
          </c:dPt>
          <c:dPt>
            <c:idx val="3"/>
            <c:bubble3D val="0"/>
            <c:spPr>
              <a:solidFill>
                <a:schemeClr val="accent4"/>
              </a:solidFill>
              <a:ln w="19050">
                <a:noFill/>
              </a:ln>
              <a:effectLst/>
            </c:spPr>
            <c:extLst>
              <c:ext xmlns:c16="http://schemas.microsoft.com/office/drawing/2014/chart" uri="{C3380CC4-5D6E-409C-BE32-E72D297353CC}">
                <c16:uniqueId val="{00000007-B004-4423-AF15-E4B265ED3DB9}"/>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004-4423-AF15-E4B265ED3DB9}"/>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004-4423-AF15-E4B265ED3DB9}"/>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004-4423-AF15-E4B265ED3DB9}"/>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004-4423-AF15-E4B265ED3DB9}"/>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tx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B004-4423-AF15-E4B265ED3DB9}"/>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r"/>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2022/4/12</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2022/4/12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9DEED965-6E9F-471A-A193-09E1CEE71749}"/>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tx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62921488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07E585E1-FF12-4F77-A972-D123E594C563}"/>
              </a:ext>
            </a:extLst>
          </p:cNvPr>
          <p:cNvSpPr>
            <a:spLocks noGrp="1"/>
          </p:cNvSpPr>
          <p:nvPr>
            <p:ph type="pic" sz="quarter" idx="10"/>
          </p:nvPr>
        </p:nvSpPr>
        <p:spPr>
          <a:xfrm>
            <a:off x="2470126" y="3300231"/>
            <a:ext cx="2948169" cy="2948169"/>
          </a:xfrm>
          <a:custGeom>
            <a:avLst/>
            <a:gdLst>
              <a:gd name="connsiteX0" fmla="*/ 491371 w 2948169"/>
              <a:gd name="connsiteY0" fmla="*/ 0 h 2948169"/>
              <a:gd name="connsiteX1" fmla="*/ 2456798 w 2948169"/>
              <a:gd name="connsiteY1" fmla="*/ 0 h 2948169"/>
              <a:gd name="connsiteX2" fmla="*/ 2948169 w 2948169"/>
              <a:gd name="connsiteY2" fmla="*/ 491371 h 2948169"/>
              <a:gd name="connsiteX3" fmla="*/ 2948169 w 2948169"/>
              <a:gd name="connsiteY3" fmla="*/ 2456798 h 2948169"/>
              <a:gd name="connsiteX4" fmla="*/ 2456798 w 2948169"/>
              <a:gd name="connsiteY4" fmla="*/ 2948169 h 2948169"/>
              <a:gd name="connsiteX5" fmla="*/ 491371 w 2948169"/>
              <a:gd name="connsiteY5" fmla="*/ 2948169 h 2948169"/>
              <a:gd name="connsiteX6" fmla="*/ 0 w 2948169"/>
              <a:gd name="connsiteY6" fmla="*/ 2456798 h 2948169"/>
              <a:gd name="connsiteX7" fmla="*/ 0 w 2948169"/>
              <a:gd name="connsiteY7" fmla="*/ 491371 h 2948169"/>
              <a:gd name="connsiteX8" fmla="*/ 491371 w 2948169"/>
              <a:gd name="connsiteY8" fmla="*/ 0 h 294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8169" h="2948169">
                <a:moveTo>
                  <a:pt x="491371" y="0"/>
                </a:moveTo>
                <a:lnTo>
                  <a:pt x="2456798" y="0"/>
                </a:lnTo>
                <a:cubicBezTo>
                  <a:pt x="2728175" y="0"/>
                  <a:pt x="2948169" y="219994"/>
                  <a:pt x="2948169" y="491371"/>
                </a:cubicBezTo>
                <a:lnTo>
                  <a:pt x="2948169" y="2456798"/>
                </a:lnTo>
                <a:cubicBezTo>
                  <a:pt x="2948169" y="2728175"/>
                  <a:pt x="2728175" y="2948169"/>
                  <a:pt x="2456798" y="2948169"/>
                </a:cubicBezTo>
                <a:lnTo>
                  <a:pt x="491371" y="2948169"/>
                </a:lnTo>
                <a:cubicBezTo>
                  <a:pt x="219994" y="2948169"/>
                  <a:pt x="0" y="2728175"/>
                  <a:pt x="0" y="2456798"/>
                </a:cubicBezTo>
                <a:lnTo>
                  <a:pt x="0" y="491371"/>
                </a:lnTo>
                <a:cubicBezTo>
                  <a:pt x="0" y="219994"/>
                  <a:pt x="219994" y="0"/>
                  <a:pt x="491371" y="0"/>
                </a:cubicBezTo>
                <a:close/>
              </a:path>
            </a:pathLst>
          </a:custGeom>
          <a:solidFill>
            <a:schemeClr val="tx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C9E50AA3-2077-47FB-8EA6-E400D4F36B3D}"/>
              </a:ext>
            </a:extLst>
          </p:cNvPr>
          <p:cNvSpPr>
            <a:spLocks noGrp="1"/>
          </p:cNvSpPr>
          <p:nvPr>
            <p:ph type="pic" sz="quarter" idx="11"/>
          </p:nvPr>
        </p:nvSpPr>
        <p:spPr>
          <a:xfrm>
            <a:off x="7669915" y="3300230"/>
            <a:ext cx="2948169" cy="2948169"/>
          </a:xfrm>
          <a:custGeom>
            <a:avLst/>
            <a:gdLst>
              <a:gd name="connsiteX0" fmla="*/ 491371 w 2948169"/>
              <a:gd name="connsiteY0" fmla="*/ 0 h 2948169"/>
              <a:gd name="connsiteX1" fmla="*/ 2456798 w 2948169"/>
              <a:gd name="connsiteY1" fmla="*/ 0 h 2948169"/>
              <a:gd name="connsiteX2" fmla="*/ 2948169 w 2948169"/>
              <a:gd name="connsiteY2" fmla="*/ 491371 h 2948169"/>
              <a:gd name="connsiteX3" fmla="*/ 2948169 w 2948169"/>
              <a:gd name="connsiteY3" fmla="*/ 2456798 h 2948169"/>
              <a:gd name="connsiteX4" fmla="*/ 2456798 w 2948169"/>
              <a:gd name="connsiteY4" fmla="*/ 2948169 h 2948169"/>
              <a:gd name="connsiteX5" fmla="*/ 491371 w 2948169"/>
              <a:gd name="connsiteY5" fmla="*/ 2948169 h 2948169"/>
              <a:gd name="connsiteX6" fmla="*/ 0 w 2948169"/>
              <a:gd name="connsiteY6" fmla="*/ 2456798 h 2948169"/>
              <a:gd name="connsiteX7" fmla="*/ 0 w 2948169"/>
              <a:gd name="connsiteY7" fmla="*/ 491371 h 2948169"/>
              <a:gd name="connsiteX8" fmla="*/ 491371 w 2948169"/>
              <a:gd name="connsiteY8" fmla="*/ 0 h 294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8169" h="2948169">
                <a:moveTo>
                  <a:pt x="491371" y="0"/>
                </a:moveTo>
                <a:lnTo>
                  <a:pt x="2456798" y="0"/>
                </a:lnTo>
                <a:cubicBezTo>
                  <a:pt x="2728175" y="0"/>
                  <a:pt x="2948169" y="219994"/>
                  <a:pt x="2948169" y="491371"/>
                </a:cubicBezTo>
                <a:lnTo>
                  <a:pt x="2948169" y="2456798"/>
                </a:lnTo>
                <a:cubicBezTo>
                  <a:pt x="2948169" y="2728175"/>
                  <a:pt x="2728175" y="2948169"/>
                  <a:pt x="2456798" y="2948169"/>
                </a:cubicBezTo>
                <a:lnTo>
                  <a:pt x="491371" y="2948169"/>
                </a:lnTo>
                <a:cubicBezTo>
                  <a:pt x="219994" y="2948169"/>
                  <a:pt x="0" y="2728175"/>
                  <a:pt x="0" y="2456798"/>
                </a:cubicBezTo>
                <a:lnTo>
                  <a:pt x="0" y="491371"/>
                </a:lnTo>
                <a:cubicBezTo>
                  <a:pt x="0" y="219994"/>
                  <a:pt x="219994" y="0"/>
                  <a:pt x="491371" y="0"/>
                </a:cubicBezTo>
                <a:close/>
              </a:path>
            </a:pathLst>
          </a:custGeom>
          <a:solidFill>
            <a:schemeClr val="tx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6A72C424-CC9D-4372-B41B-37704722AB65}"/>
              </a:ext>
            </a:extLst>
          </p:cNvPr>
          <p:cNvSpPr>
            <a:spLocks noGrp="1"/>
          </p:cNvSpPr>
          <p:nvPr>
            <p:ph type="pic" sz="quarter" idx="12"/>
          </p:nvPr>
        </p:nvSpPr>
        <p:spPr>
          <a:xfrm>
            <a:off x="12869704" y="3300230"/>
            <a:ext cx="2948169" cy="2948169"/>
          </a:xfrm>
          <a:custGeom>
            <a:avLst/>
            <a:gdLst>
              <a:gd name="connsiteX0" fmla="*/ 491371 w 2948169"/>
              <a:gd name="connsiteY0" fmla="*/ 0 h 2948169"/>
              <a:gd name="connsiteX1" fmla="*/ 2456798 w 2948169"/>
              <a:gd name="connsiteY1" fmla="*/ 0 h 2948169"/>
              <a:gd name="connsiteX2" fmla="*/ 2948169 w 2948169"/>
              <a:gd name="connsiteY2" fmla="*/ 491371 h 2948169"/>
              <a:gd name="connsiteX3" fmla="*/ 2948169 w 2948169"/>
              <a:gd name="connsiteY3" fmla="*/ 2456798 h 2948169"/>
              <a:gd name="connsiteX4" fmla="*/ 2456798 w 2948169"/>
              <a:gd name="connsiteY4" fmla="*/ 2948169 h 2948169"/>
              <a:gd name="connsiteX5" fmla="*/ 491371 w 2948169"/>
              <a:gd name="connsiteY5" fmla="*/ 2948169 h 2948169"/>
              <a:gd name="connsiteX6" fmla="*/ 0 w 2948169"/>
              <a:gd name="connsiteY6" fmla="*/ 2456798 h 2948169"/>
              <a:gd name="connsiteX7" fmla="*/ 0 w 2948169"/>
              <a:gd name="connsiteY7" fmla="*/ 491371 h 2948169"/>
              <a:gd name="connsiteX8" fmla="*/ 491371 w 2948169"/>
              <a:gd name="connsiteY8" fmla="*/ 0 h 294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8169" h="2948169">
                <a:moveTo>
                  <a:pt x="491371" y="0"/>
                </a:moveTo>
                <a:lnTo>
                  <a:pt x="2456798" y="0"/>
                </a:lnTo>
                <a:cubicBezTo>
                  <a:pt x="2728175" y="0"/>
                  <a:pt x="2948169" y="219994"/>
                  <a:pt x="2948169" y="491371"/>
                </a:cubicBezTo>
                <a:lnTo>
                  <a:pt x="2948169" y="2456798"/>
                </a:lnTo>
                <a:cubicBezTo>
                  <a:pt x="2948169" y="2728175"/>
                  <a:pt x="2728175" y="2948169"/>
                  <a:pt x="2456798" y="2948169"/>
                </a:cubicBezTo>
                <a:lnTo>
                  <a:pt x="491371" y="2948169"/>
                </a:lnTo>
                <a:cubicBezTo>
                  <a:pt x="219994" y="2948169"/>
                  <a:pt x="0" y="2728175"/>
                  <a:pt x="0" y="2456798"/>
                </a:cubicBezTo>
                <a:lnTo>
                  <a:pt x="0" y="491371"/>
                </a:lnTo>
                <a:cubicBezTo>
                  <a:pt x="0" y="219994"/>
                  <a:pt x="219994" y="0"/>
                  <a:pt x="491371" y="0"/>
                </a:cubicBezTo>
                <a:close/>
              </a:path>
            </a:pathLst>
          </a:custGeom>
          <a:solidFill>
            <a:schemeClr val="tx1">
              <a:lumMod val="75000"/>
            </a:schemeClr>
          </a:solidFill>
        </p:spPr>
        <p:txBody>
          <a:bodyPr wrap="square">
            <a:noAutofit/>
          </a:bodyPr>
          <a:lstStyle/>
          <a:p>
            <a:endParaRPr lang="en-US"/>
          </a:p>
        </p:txBody>
      </p:sp>
      <p:sp>
        <p:nvSpPr>
          <p:cNvPr id="12" name="任意多边形: 形状 25">
            <a:extLst>
              <a:ext uri="{FF2B5EF4-FFF2-40B4-BE49-F238E27FC236}">
                <a16:creationId xmlns:a16="http://schemas.microsoft.com/office/drawing/2014/main" id="{3616035D-424A-46B7-8006-26CBBCB59322}"/>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8" name="任意多边形 11">
            <a:extLst>
              <a:ext uri="{FF2B5EF4-FFF2-40B4-BE49-F238E27FC236}">
                <a16:creationId xmlns:a16="http://schemas.microsoft.com/office/drawing/2014/main" id="{9092A29F-EB0C-4067-9EE0-40CD7EA9874C}"/>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9" name="TextBox 18">
            <a:extLst>
              <a:ext uri="{FF2B5EF4-FFF2-40B4-BE49-F238E27FC236}">
                <a16:creationId xmlns:a16="http://schemas.microsoft.com/office/drawing/2014/main" id="{96D21949-E61D-4D54-85EE-F3E1CC86F2B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20" name="TextBox 19">
            <a:extLst>
              <a:ext uri="{FF2B5EF4-FFF2-40B4-BE49-F238E27FC236}">
                <a16:creationId xmlns:a16="http://schemas.microsoft.com/office/drawing/2014/main" id="{F7B0C3FB-3B21-40A3-BDE2-6720D6984988}"/>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24" name="TextBox 23">
            <a:extLst>
              <a:ext uri="{FF2B5EF4-FFF2-40B4-BE49-F238E27FC236}">
                <a16:creationId xmlns:a16="http://schemas.microsoft.com/office/drawing/2014/main" id="{FB2686FA-3936-4B0B-9070-7370977D0756}"/>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25" name="TextBox 24">
            <a:extLst>
              <a:ext uri="{FF2B5EF4-FFF2-40B4-BE49-F238E27FC236}">
                <a16:creationId xmlns:a16="http://schemas.microsoft.com/office/drawing/2014/main" id="{6D0F3E1A-19BA-403E-8371-0E50A9C3717B}"/>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354754695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470CC4C4-846E-4939-BBFE-DB0297B3F52E}"/>
              </a:ext>
            </a:extLst>
          </p:cNvPr>
          <p:cNvSpPr>
            <a:spLocks noGrp="1"/>
          </p:cNvSpPr>
          <p:nvPr>
            <p:ph type="pic" sz="quarter" idx="10"/>
          </p:nvPr>
        </p:nvSpPr>
        <p:spPr>
          <a:xfrm>
            <a:off x="1" y="0"/>
            <a:ext cx="9264583" cy="10287000"/>
          </a:xfrm>
          <a:custGeom>
            <a:avLst/>
            <a:gdLst>
              <a:gd name="connsiteX0" fmla="*/ 0 w 9264583"/>
              <a:gd name="connsiteY0" fmla="*/ 0 h 10287000"/>
              <a:gd name="connsiteX1" fmla="*/ 7708606 w 9264583"/>
              <a:gd name="connsiteY1" fmla="*/ 0 h 10287000"/>
              <a:gd name="connsiteX2" fmla="*/ 7755842 w 9264583"/>
              <a:gd name="connsiteY2" fmla="*/ 69188 h 10287000"/>
              <a:gd name="connsiteX3" fmla="*/ 9264583 w 9264583"/>
              <a:gd name="connsiteY3" fmla="*/ 5143500 h 10287000"/>
              <a:gd name="connsiteX4" fmla="*/ 7755842 w 9264583"/>
              <a:gd name="connsiteY4" fmla="*/ 10217814 h 10287000"/>
              <a:gd name="connsiteX5" fmla="*/ 7708606 w 9264583"/>
              <a:gd name="connsiteY5" fmla="*/ 10287000 h 10287000"/>
              <a:gd name="connsiteX6" fmla="*/ 0 w 9264583"/>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4583" h="10287000">
                <a:moveTo>
                  <a:pt x="0" y="0"/>
                </a:moveTo>
                <a:lnTo>
                  <a:pt x="7708606" y="0"/>
                </a:lnTo>
                <a:lnTo>
                  <a:pt x="7755842" y="69188"/>
                </a:lnTo>
                <a:cubicBezTo>
                  <a:pt x="8713250" y="1548777"/>
                  <a:pt x="9264583" y="3285680"/>
                  <a:pt x="9264583" y="5143500"/>
                </a:cubicBezTo>
                <a:cubicBezTo>
                  <a:pt x="9264583" y="7001321"/>
                  <a:pt x="8713250" y="8738224"/>
                  <a:pt x="7755842" y="10217814"/>
                </a:cubicBezTo>
                <a:lnTo>
                  <a:pt x="7708606" y="10287000"/>
                </a:lnTo>
                <a:lnTo>
                  <a:pt x="0" y="10287000"/>
                </a:lnTo>
                <a:close/>
              </a:path>
            </a:pathLst>
          </a:custGeom>
          <a:solidFill>
            <a:schemeClr val="tx1">
              <a:lumMod val="75000"/>
            </a:schemeClr>
          </a:solidFill>
        </p:spPr>
        <p:txBody>
          <a:bodyPr wrap="square">
            <a:noAutofit/>
          </a:bodyPr>
          <a:lstStyle/>
          <a:p>
            <a:endParaRPr lang="en-US"/>
          </a:p>
        </p:txBody>
      </p:sp>
      <p:sp>
        <p:nvSpPr>
          <p:cNvPr id="9" name="任意多边形: 形状 25">
            <a:extLst>
              <a:ext uri="{FF2B5EF4-FFF2-40B4-BE49-F238E27FC236}">
                <a16:creationId xmlns:a16="http://schemas.microsoft.com/office/drawing/2014/main" id="{AC27EC4F-CC49-4DBF-B41D-3FC3DF19A362}"/>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0" name="任意多边形 11">
            <a:extLst>
              <a:ext uri="{FF2B5EF4-FFF2-40B4-BE49-F238E27FC236}">
                <a16:creationId xmlns:a16="http://schemas.microsoft.com/office/drawing/2014/main" id="{E6AF27D0-D7E3-4A05-A383-627365F0C354}"/>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a:extLst>
              <a:ext uri="{FF2B5EF4-FFF2-40B4-BE49-F238E27FC236}">
                <a16:creationId xmlns:a16="http://schemas.microsoft.com/office/drawing/2014/main" id="{2A151E92-BA25-46EA-B9AB-079CC0BB594F}"/>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16" name="TextBox 15">
            <a:extLst>
              <a:ext uri="{FF2B5EF4-FFF2-40B4-BE49-F238E27FC236}">
                <a16:creationId xmlns:a16="http://schemas.microsoft.com/office/drawing/2014/main" id="{251EAD60-59BC-424C-A209-91DD875B9902}"/>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7" name="TextBox 16">
            <a:extLst>
              <a:ext uri="{FF2B5EF4-FFF2-40B4-BE49-F238E27FC236}">
                <a16:creationId xmlns:a16="http://schemas.microsoft.com/office/drawing/2014/main" id="{B686BF23-FCDE-4422-B607-979B339EA3CB}"/>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8" name="TextBox 17">
            <a:extLst>
              <a:ext uri="{FF2B5EF4-FFF2-40B4-BE49-F238E27FC236}">
                <a16:creationId xmlns:a16="http://schemas.microsoft.com/office/drawing/2014/main" id="{DCD61E28-A375-4EA5-B9A4-A8A798390E0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185300053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0E55F4AD-11BD-4B14-AFE6-71422C4B25A2}"/>
              </a:ext>
            </a:extLst>
          </p:cNvPr>
          <p:cNvSpPr>
            <a:spLocks noGrp="1"/>
          </p:cNvSpPr>
          <p:nvPr>
            <p:ph type="pic" sz="quarter" idx="12"/>
          </p:nvPr>
        </p:nvSpPr>
        <p:spPr>
          <a:xfrm>
            <a:off x="9949786" y="5297712"/>
            <a:ext cx="3084286" cy="3084286"/>
          </a:xfrm>
          <a:custGeom>
            <a:avLst/>
            <a:gdLst>
              <a:gd name="connsiteX0" fmla="*/ 439141 w 3084286"/>
              <a:gd name="connsiteY0" fmla="*/ 0 h 3084286"/>
              <a:gd name="connsiteX1" fmla="*/ 2645145 w 3084286"/>
              <a:gd name="connsiteY1" fmla="*/ 0 h 3084286"/>
              <a:gd name="connsiteX2" fmla="*/ 3084286 w 3084286"/>
              <a:gd name="connsiteY2" fmla="*/ 439141 h 3084286"/>
              <a:gd name="connsiteX3" fmla="*/ 3084286 w 3084286"/>
              <a:gd name="connsiteY3" fmla="*/ 2645145 h 3084286"/>
              <a:gd name="connsiteX4" fmla="*/ 2645145 w 3084286"/>
              <a:gd name="connsiteY4" fmla="*/ 3084286 h 3084286"/>
              <a:gd name="connsiteX5" fmla="*/ 439141 w 3084286"/>
              <a:gd name="connsiteY5" fmla="*/ 3084286 h 3084286"/>
              <a:gd name="connsiteX6" fmla="*/ 0 w 3084286"/>
              <a:gd name="connsiteY6" fmla="*/ 2645145 h 3084286"/>
              <a:gd name="connsiteX7" fmla="*/ 0 w 3084286"/>
              <a:gd name="connsiteY7" fmla="*/ 439141 h 3084286"/>
              <a:gd name="connsiteX8" fmla="*/ 439141 w 3084286"/>
              <a:gd name="connsiteY8" fmla="*/ 0 h 308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4286" h="3084286">
                <a:moveTo>
                  <a:pt x="439141" y="0"/>
                </a:moveTo>
                <a:lnTo>
                  <a:pt x="2645145" y="0"/>
                </a:lnTo>
                <a:cubicBezTo>
                  <a:pt x="2887676" y="0"/>
                  <a:pt x="3084286" y="196610"/>
                  <a:pt x="3084286" y="439141"/>
                </a:cubicBezTo>
                <a:lnTo>
                  <a:pt x="3084286" y="2645145"/>
                </a:lnTo>
                <a:cubicBezTo>
                  <a:pt x="3084286" y="2887676"/>
                  <a:pt x="2887676" y="3084286"/>
                  <a:pt x="2645145" y="3084286"/>
                </a:cubicBezTo>
                <a:lnTo>
                  <a:pt x="439141" y="3084286"/>
                </a:lnTo>
                <a:cubicBezTo>
                  <a:pt x="196610" y="3084286"/>
                  <a:pt x="0" y="2887676"/>
                  <a:pt x="0" y="2645145"/>
                </a:cubicBezTo>
                <a:lnTo>
                  <a:pt x="0" y="439141"/>
                </a:lnTo>
                <a:cubicBezTo>
                  <a:pt x="0" y="196610"/>
                  <a:pt x="196610" y="0"/>
                  <a:pt x="439141" y="0"/>
                </a:cubicBezTo>
                <a:close/>
              </a:path>
            </a:pathLst>
          </a:custGeom>
          <a:solidFill>
            <a:schemeClr val="tx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BC1376E0-38EF-4E34-937B-04B7253DCBFE}"/>
              </a:ext>
            </a:extLst>
          </p:cNvPr>
          <p:cNvSpPr>
            <a:spLocks noGrp="1"/>
          </p:cNvSpPr>
          <p:nvPr>
            <p:ph type="pic" sz="quarter" idx="11"/>
          </p:nvPr>
        </p:nvSpPr>
        <p:spPr>
          <a:xfrm>
            <a:off x="13342500" y="1904998"/>
            <a:ext cx="3084286" cy="3084286"/>
          </a:xfrm>
          <a:custGeom>
            <a:avLst/>
            <a:gdLst>
              <a:gd name="connsiteX0" fmla="*/ 439141 w 3084286"/>
              <a:gd name="connsiteY0" fmla="*/ 0 h 3084286"/>
              <a:gd name="connsiteX1" fmla="*/ 2645145 w 3084286"/>
              <a:gd name="connsiteY1" fmla="*/ 0 h 3084286"/>
              <a:gd name="connsiteX2" fmla="*/ 3084286 w 3084286"/>
              <a:gd name="connsiteY2" fmla="*/ 439141 h 3084286"/>
              <a:gd name="connsiteX3" fmla="*/ 3084286 w 3084286"/>
              <a:gd name="connsiteY3" fmla="*/ 2645145 h 3084286"/>
              <a:gd name="connsiteX4" fmla="*/ 2645145 w 3084286"/>
              <a:gd name="connsiteY4" fmla="*/ 3084286 h 3084286"/>
              <a:gd name="connsiteX5" fmla="*/ 439141 w 3084286"/>
              <a:gd name="connsiteY5" fmla="*/ 3084286 h 3084286"/>
              <a:gd name="connsiteX6" fmla="*/ 0 w 3084286"/>
              <a:gd name="connsiteY6" fmla="*/ 2645145 h 3084286"/>
              <a:gd name="connsiteX7" fmla="*/ 0 w 3084286"/>
              <a:gd name="connsiteY7" fmla="*/ 439141 h 3084286"/>
              <a:gd name="connsiteX8" fmla="*/ 439141 w 3084286"/>
              <a:gd name="connsiteY8" fmla="*/ 0 h 308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4286" h="3084286">
                <a:moveTo>
                  <a:pt x="439141" y="0"/>
                </a:moveTo>
                <a:lnTo>
                  <a:pt x="2645145" y="0"/>
                </a:lnTo>
                <a:cubicBezTo>
                  <a:pt x="2887676" y="0"/>
                  <a:pt x="3084286" y="196610"/>
                  <a:pt x="3084286" y="439141"/>
                </a:cubicBezTo>
                <a:lnTo>
                  <a:pt x="3084286" y="2645145"/>
                </a:lnTo>
                <a:cubicBezTo>
                  <a:pt x="3084286" y="2887676"/>
                  <a:pt x="2887676" y="3084286"/>
                  <a:pt x="2645145" y="3084286"/>
                </a:cubicBezTo>
                <a:lnTo>
                  <a:pt x="439141" y="3084286"/>
                </a:lnTo>
                <a:cubicBezTo>
                  <a:pt x="196610" y="3084286"/>
                  <a:pt x="0" y="2887676"/>
                  <a:pt x="0" y="2645145"/>
                </a:cubicBezTo>
                <a:lnTo>
                  <a:pt x="0" y="439141"/>
                </a:lnTo>
                <a:cubicBezTo>
                  <a:pt x="0" y="196610"/>
                  <a:pt x="196610" y="0"/>
                  <a:pt x="439141" y="0"/>
                </a:cubicBezTo>
                <a:close/>
              </a:path>
            </a:pathLst>
          </a:custGeom>
          <a:solidFill>
            <a:schemeClr val="tx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10CE9E55-1118-4C64-AF1D-B5C3C35C88DA}"/>
              </a:ext>
            </a:extLst>
          </p:cNvPr>
          <p:cNvSpPr>
            <a:spLocks noGrp="1"/>
          </p:cNvSpPr>
          <p:nvPr>
            <p:ph type="pic" sz="quarter" idx="10"/>
          </p:nvPr>
        </p:nvSpPr>
        <p:spPr>
          <a:xfrm>
            <a:off x="1861382" y="1905000"/>
            <a:ext cx="7779976" cy="6476998"/>
          </a:xfrm>
          <a:custGeom>
            <a:avLst/>
            <a:gdLst>
              <a:gd name="connsiteX0" fmla="*/ 418155 w 7779976"/>
              <a:gd name="connsiteY0" fmla="*/ 0 h 6476998"/>
              <a:gd name="connsiteX1" fmla="*/ 7361821 w 7779976"/>
              <a:gd name="connsiteY1" fmla="*/ 0 h 6476998"/>
              <a:gd name="connsiteX2" fmla="*/ 7779976 w 7779976"/>
              <a:gd name="connsiteY2" fmla="*/ 418155 h 6476998"/>
              <a:gd name="connsiteX3" fmla="*/ 7779976 w 7779976"/>
              <a:gd name="connsiteY3" fmla="*/ 6058843 h 6476998"/>
              <a:gd name="connsiteX4" fmla="*/ 7361821 w 7779976"/>
              <a:gd name="connsiteY4" fmla="*/ 6476998 h 6476998"/>
              <a:gd name="connsiteX5" fmla="*/ 418155 w 7779976"/>
              <a:gd name="connsiteY5" fmla="*/ 6476998 h 6476998"/>
              <a:gd name="connsiteX6" fmla="*/ 0 w 7779976"/>
              <a:gd name="connsiteY6" fmla="*/ 6058843 h 6476998"/>
              <a:gd name="connsiteX7" fmla="*/ 0 w 7779976"/>
              <a:gd name="connsiteY7" fmla="*/ 418155 h 6476998"/>
              <a:gd name="connsiteX8" fmla="*/ 418155 w 7779976"/>
              <a:gd name="connsiteY8" fmla="*/ 0 h 647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9976" h="6476998">
                <a:moveTo>
                  <a:pt x="418155" y="0"/>
                </a:moveTo>
                <a:lnTo>
                  <a:pt x="7361821" y="0"/>
                </a:lnTo>
                <a:cubicBezTo>
                  <a:pt x="7592762" y="0"/>
                  <a:pt x="7779976" y="187214"/>
                  <a:pt x="7779976" y="418155"/>
                </a:cubicBezTo>
                <a:lnTo>
                  <a:pt x="7779976" y="6058843"/>
                </a:lnTo>
                <a:cubicBezTo>
                  <a:pt x="7779976" y="6289784"/>
                  <a:pt x="7592762" y="6476998"/>
                  <a:pt x="7361821" y="6476998"/>
                </a:cubicBezTo>
                <a:lnTo>
                  <a:pt x="418155" y="6476998"/>
                </a:lnTo>
                <a:cubicBezTo>
                  <a:pt x="187214" y="6476998"/>
                  <a:pt x="0" y="6289784"/>
                  <a:pt x="0" y="6058843"/>
                </a:cubicBezTo>
                <a:lnTo>
                  <a:pt x="0" y="418155"/>
                </a:lnTo>
                <a:cubicBezTo>
                  <a:pt x="0" y="187214"/>
                  <a:pt x="187214" y="0"/>
                  <a:pt x="418155" y="0"/>
                </a:cubicBezTo>
                <a:close/>
              </a:path>
            </a:pathLst>
          </a:custGeom>
          <a:solidFill>
            <a:schemeClr val="tx1">
              <a:lumMod val="75000"/>
            </a:schemeClr>
          </a:solidFill>
        </p:spPr>
        <p:txBody>
          <a:bodyPr wrap="square">
            <a:noAutofit/>
          </a:bodyPr>
          <a:lstStyle/>
          <a:p>
            <a:endParaRPr lang="en-US"/>
          </a:p>
        </p:txBody>
      </p:sp>
      <p:sp>
        <p:nvSpPr>
          <p:cNvPr id="12" name="任意多边形: 形状 25">
            <a:extLst>
              <a:ext uri="{FF2B5EF4-FFF2-40B4-BE49-F238E27FC236}">
                <a16:creationId xmlns:a16="http://schemas.microsoft.com/office/drawing/2014/main" id="{217E8B7E-5454-4C10-83AC-91F26EF09DD6}"/>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8" name="任意多边形 11">
            <a:extLst>
              <a:ext uri="{FF2B5EF4-FFF2-40B4-BE49-F238E27FC236}">
                <a16:creationId xmlns:a16="http://schemas.microsoft.com/office/drawing/2014/main" id="{452DED58-316A-49EB-A083-580453B9BBC7}"/>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9" name="TextBox 18">
            <a:extLst>
              <a:ext uri="{FF2B5EF4-FFF2-40B4-BE49-F238E27FC236}">
                <a16:creationId xmlns:a16="http://schemas.microsoft.com/office/drawing/2014/main" id="{AC148F14-BBB3-4990-97C9-0E1FB9FB1E89}"/>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20" name="TextBox 19">
            <a:extLst>
              <a:ext uri="{FF2B5EF4-FFF2-40B4-BE49-F238E27FC236}">
                <a16:creationId xmlns:a16="http://schemas.microsoft.com/office/drawing/2014/main" id="{B9421932-724D-47E2-B2F5-FE4BD3CE131A}"/>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24" name="TextBox 23">
            <a:extLst>
              <a:ext uri="{FF2B5EF4-FFF2-40B4-BE49-F238E27FC236}">
                <a16:creationId xmlns:a16="http://schemas.microsoft.com/office/drawing/2014/main" id="{5DD5AA4A-A972-4C38-9498-4109D6F262D0}"/>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25" name="TextBox 24">
            <a:extLst>
              <a:ext uri="{FF2B5EF4-FFF2-40B4-BE49-F238E27FC236}">
                <a16:creationId xmlns:a16="http://schemas.microsoft.com/office/drawing/2014/main" id="{45C19F24-376A-47FF-94FD-B479FC69CD7D}"/>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76884886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EF257CCB-8462-447B-AE8B-28B903CCE271}"/>
              </a:ext>
            </a:extLst>
          </p:cNvPr>
          <p:cNvSpPr>
            <a:spLocks noGrp="1"/>
          </p:cNvSpPr>
          <p:nvPr>
            <p:ph type="pic" sz="quarter" idx="10"/>
          </p:nvPr>
        </p:nvSpPr>
        <p:spPr>
          <a:xfrm>
            <a:off x="3308436" y="1507212"/>
            <a:ext cx="3367285" cy="7287788"/>
          </a:xfrm>
          <a:custGeom>
            <a:avLst/>
            <a:gdLst>
              <a:gd name="connsiteX0" fmla="*/ 648826 w 3367285"/>
              <a:gd name="connsiteY0" fmla="*/ 0 h 7287788"/>
              <a:gd name="connsiteX1" fmla="*/ 691853 w 3367285"/>
              <a:gd name="connsiteY1" fmla="*/ 2364 h 7287788"/>
              <a:gd name="connsiteX2" fmla="*/ 720537 w 3367285"/>
              <a:gd name="connsiteY2" fmla="*/ 11139 h 7287788"/>
              <a:gd name="connsiteX3" fmla="*/ 739712 w 3367285"/>
              <a:gd name="connsiteY3" fmla="*/ 48942 h 7287788"/>
              <a:gd name="connsiteX4" fmla="*/ 742985 w 3367285"/>
              <a:gd name="connsiteY4" fmla="*/ 95182 h 7287788"/>
              <a:gd name="connsiteX5" fmla="*/ 794741 w 3367285"/>
              <a:gd name="connsiteY5" fmla="*/ 210277 h 7287788"/>
              <a:gd name="connsiteX6" fmla="*/ 917742 w 3367285"/>
              <a:gd name="connsiteY6" fmla="*/ 270019 h 7287788"/>
              <a:gd name="connsiteX7" fmla="*/ 940657 w 3367285"/>
              <a:gd name="connsiteY7" fmla="*/ 271031 h 7287788"/>
              <a:gd name="connsiteX8" fmla="*/ 1640617 w 3367285"/>
              <a:gd name="connsiteY8" fmla="*/ 271031 h 7287788"/>
              <a:gd name="connsiteX9" fmla="*/ 1726669 w 3367285"/>
              <a:gd name="connsiteY9" fmla="*/ 271031 h 7287788"/>
              <a:gd name="connsiteX10" fmla="*/ 2426627 w 3367285"/>
              <a:gd name="connsiteY10" fmla="*/ 271031 h 7287788"/>
              <a:gd name="connsiteX11" fmla="*/ 2449544 w 3367285"/>
              <a:gd name="connsiteY11" fmla="*/ 270019 h 7287788"/>
              <a:gd name="connsiteX12" fmla="*/ 2572544 w 3367285"/>
              <a:gd name="connsiteY12" fmla="*/ 210277 h 7287788"/>
              <a:gd name="connsiteX13" fmla="*/ 2624300 w 3367285"/>
              <a:gd name="connsiteY13" fmla="*/ 95182 h 7287788"/>
              <a:gd name="connsiteX14" fmla="*/ 2627574 w 3367285"/>
              <a:gd name="connsiteY14" fmla="*/ 48942 h 7287788"/>
              <a:gd name="connsiteX15" fmla="*/ 2646749 w 3367285"/>
              <a:gd name="connsiteY15" fmla="*/ 11139 h 7287788"/>
              <a:gd name="connsiteX16" fmla="*/ 2675433 w 3367285"/>
              <a:gd name="connsiteY16" fmla="*/ 2364 h 7287788"/>
              <a:gd name="connsiteX17" fmla="*/ 2718459 w 3367285"/>
              <a:gd name="connsiteY17" fmla="*/ 0 h 7287788"/>
              <a:gd name="connsiteX18" fmla="*/ 2993142 w 3367285"/>
              <a:gd name="connsiteY18" fmla="*/ 3376 h 7287788"/>
              <a:gd name="connsiteX19" fmla="*/ 3140462 w 3367285"/>
              <a:gd name="connsiteY19" fmla="*/ 22952 h 7287788"/>
              <a:gd name="connsiteX20" fmla="*/ 3262526 w 3367285"/>
              <a:gd name="connsiteY20" fmla="*/ 100582 h 7287788"/>
              <a:gd name="connsiteX21" fmla="*/ 3340472 w 3367285"/>
              <a:gd name="connsiteY21" fmla="*/ 223103 h 7287788"/>
              <a:gd name="connsiteX22" fmla="*/ 3363856 w 3367285"/>
              <a:gd name="connsiteY22" fmla="*/ 357100 h 7287788"/>
              <a:gd name="connsiteX23" fmla="*/ 3367285 w 3367285"/>
              <a:gd name="connsiteY23" fmla="*/ 546112 h 7287788"/>
              <a:gd name="connsiteX24" fmla="*/ 3367285 w 3367285"/>
              <a:gd name="connsiteY24" fmla="*/ 6735602 h 7287788"/>
              <a:gd name="connsiteX25" fmla="*/ 3363856 w 3367285"/>
              <a:gd name="connsiteY25" fmla="*/ 6925964 h 7287788"/>
              <a:gd name="connsiteX26" fmla="*/ 3340472 w 3367285"/>
              <a:gd name="connsiteY26" fmla="*/ 7060973 h 7287788"/>
              <a:gd name="connsiteX27" fmla="*/ 3262526 w 3367285"/>
              <a:gd name="connsiteY27" fmla="*/ 7182819 h 7287788"/>
              <a:gd name="connsiteX28" fmla="*/ 3140462 w 3367285"/>
              <a:gd name="connsiteY28" fmla="*/ 7260786 h 7287788"/>
              <a:gd name="connsiteX29" fmla="*/ 3006549 w 3367285"/>
              <a:gd name="connsiteY29" fmla="*/ 7284412 h 7287788"/>
              <a:gd name="connsiteX30" fmla="*/ 2818543 w 3367285"/>
              <a:gd name="connsiteY30" fmla="*/ 7287788 h 7287788"/>
              <a:gd name="connsiteX31" fmla="*/ 548744 w 3367285"/>
              <a:gd name="connsiteY31" fmla="*/ 7287788 h 7287788"/>
              <a:gd name="connsiteX32" fmla="*/ 360735 w 3367285"/>
              <a:gd name="connsiteY32" fmla="*/ 7284412 h 7287788"/>
              <a:gd name="connsiteX33" fmla="*/ 226823 w 3367285"/>
              <a:gd name="connsiteY33" fmla="*/ 7260786 h 7287788"/>
              <a:gd name="connsiteX34" fmla="*/ 104762 w 3367285"/>
              <a:gd name="connsiteY34" fmla="*/ 7182819 h 7287788"/>
              <a:gd name="connsiteX35" fmla="*/ 27281 w 3367285"/>
              <a:gd name="connsiteY35" fmla="*/ 7060973 h 7287788"/>
              <a:gd name="connsiteX36" fmla="*/ 3430 w 3367285"/>
              <a:gd name="connsiteY36" fmla="*/ 6925964 h 7287788"/>
              <a:gd name="connsiteX37" fmla="*/ 0 w 3367285"/>
              <a:gd name="connsiteY37" fmla="*/ 6735602 h 7287788"/>
              <a:gd name="connsiteX38" fmla="*/ 0 w 3367285"/>
              <a:gd name="connsiteY38" fmla="*/ 546112 h 7287788"/>
              <a:gd name="connsiteX39" fmla="*/ 3430 w 3367285"/>
              <a:gd name="connsiteY39" fmla="*/ 357100 h 7287788"/>
              <a:gd name="connsiteX40" fmla="*/ 27281 w 3367285"/>
              <a:gd name="connsiteY40" fmla="*/ 223103 h 7287788"/>
              <a:gd name="connsiteX41" fmla="*/ 104762 w 3367285"/>
              <a:gd name="connsiteY41" fmla="*/ 100582 h 7287788"/>
              <a:gd name="connsiteX42" fmla="*/ 226823 w 3367285"/>
              <a:gd name="connsiteY42" fmla="*/ 22952 h 7287788"/>
              <a:gd name="connsiteX43" fmla="*/ 374612 w 3367285"/>
              <a:gd name="connsiteY43" fmla="*/ 3376 h 728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367285" h="7287788">
                <a:moveTo>
                  <a:pt x="648826" y="0"/>
                </a:moveTo>
                <a:cubicBezTo>
                  <a:pt x="663325" y="0"/>
                  <a:pt x="677823" y="677"/>
                  <a:pt x="691853" y="2364"/>
                </a:cubicBezTo>
                <a:cubicBezTo>
                  <a:pt x="701830" y="3714"/>
                  <a:pt x="712119" y="5063"/>
                  <a:pt x="720537" y="11139"/>
                </a:cubicBezTo>
                <a:cubicBezTo>
                  <a:pt x="732385" y="19577"/>
                  <a:pt x="737373" y="34428"/>
                  <a:pt x="739712" y="48942"/>
                </a:cubicBezTo>
                <a:cubicBezTo>
                  <a:pt x="742206" y="64468"/>
                  <a:pt x="741582" y="78643"/>
                  <a:pt x="742985" y="95182"/>
                </a:cubicBezTo>
                <a:cubicBezTo>
                  <a:pt x="747040" y="139397"/>
                  <a:pt x="765434" y="179225"/>
                  <a:pt x="794741" y="210277"/>
                </a:cubicBezTo>
                <a:cubicBezTo>
                  <a:pt x="825766" y="243018"/>
                  <a:pt x="869259" y="265969"/>
                  <a:pt x="917742" y="270019"/>
                </a:cubicBezTo>
                <a:cubicBezTo>
                  <a:pt x="931459" y="271031"/>
                  <a:pt x="939879" y="271031"/>
                  <a:pt x="940657" y="271031"/>
                </a:cubicBezTo>
                <a:lnTo>
                  <a:pt x="1640617" y="271031"/>
                </a:lnTo>
                <a:lnTo>
                  <a:pt x="1726669" y="271031"/>
                </a:lnTo>
                <a:lnTo>
                  <a:pt x="2426627" y="271031"/>
                </a:lnTo>
                <a:cubicBezTo>
                  <a:pt x="2427408" y="271031"/>
                  <a:pt x="2435826" y="271031"/>
                  <a:pt x="2449544" y="270019"/>
                </a:cubicBezTo>
                <a:cubicBezTo>
                  <a:pt x="2498027" y="265969"/>
                  <a:pt x="2541521" y="243018"/>
                  <a:pt x="2572544" y="210277"/>
                </a:cubicBezTo>
                <a:cubicBezTo>
                  <a:pt x="2601852" y="179225"/>
                  <a:pt x="2620248" y="139397"/>
                  <a:pt x="2624300" y="95182"/>
                </a:cubicBezTo>
                <a:cubicBezTo>
                  <a:pt x="2625703" y="78643"/>
                  <a:pt x="2625079" y="64468"/>
                  <a:pt x="2627574" y="48942"/>
                </a:cubicBezTo>
                <a:cubicBezTo>
                  <a:pt x="2629913" y="34428"/>
                  <a:pt x="2634901" y="19577"/>
                  <a:pt x="2646749" y="11139"/>
                </a:cubicBezTo>
                <a:cubicBezTo>
                  <a:pt x="2655167" y="5063"/>
                  <a:pt x="2665456" y="3714"/>
                  <a:pt x="2675433" y="2364"/>
                </a:cubicBezTo>
                <a:cubicBezTo>
                  <a:pt x="2689465" y="677"/>
                  <a:pt x="2703960" y="0"/>
                  <a:pt x="2718459" y="0"/>
                </a:cubicBezTo>
                <a:lnTo>
                  <a:pt x="2993142" y="3376"/>
                </a:lnTo>
                <a:cubicBezTo>
                  <a:pt x="3046458" y="-2700"/>
                  <a:pt x="3094317" y="5063"/>
                  <a:pt x="3140462" y="22952"/>
                </a:cubicBezTo>
                <a:cubicBezTo>
                  <a:pt x="3186450" y="41179"/>
                  <a:pt x="3228229" y="66493"/>
                  <a:pt x="3262526" y="100582"/>
                </a:cubicBezTo>
                <a:cubicBezTo>
                  <a:pt x="3296665" y="134673"/>
                  <a:pt x="3323635" y="176525"/>
                  <a:pt x="3340472" y="223103"/>
                </a:cubicBezTo>
                <a:cubicBezTo>
                  <a:pt x="3353878" y="265631"/>
                  <a:pt x="3360427" y="306472"/>
                  <a:pt x="3363856" y="357100"/>
                </a:cubicBezTo>
                <a:cubicBezTo>
                  <a:pt x="3367285" y="407392"/>
                  <a:pt x="3367285" y="467132"/>
                  <a:pt x="3367285" y="546112"/>
                </a:cubicBezTo>
                <a:lnTo>
                  <a:pt x="3367285" y="6735602"/>
                </a:lnTo>
                <a:cubicBezTo>
                  <a:pt x="3367285" y="6815594"/>
                  <a:pt x="3367285" y="6875337"/>
                  <a:pt x="3363856" y="6925964"/>
                </a:cubicBezTo>
                <a:cubicBezTo>
                  <a:pt x="3360427" y="6976592"/>
                  <a:pt x="3353878" y="7018446"/>
                  <a:pt x="3340472" y="7060973"/>
                </a:cubicBezTo>
                <a:cubicBezTo>
                  <a:pt x="3323480" y="7107552"/>
                  <a:pt x="3296510" y="7148730"/>
                  <a:pt x="3262526" y="7182819"/>
                </a:cubicBezTo>
                <a:cubicBezTo>
                  <a:pt x="3228386" y="7216908"/>
                  <a:pt x="3186918" y="7243908"/>
                  <a:pt x="3140462" y="7260786"/>
                </a:cubicBezTo>
                <a:cubicBezTo>
                  <a:pt x="3098058" y="7274287"/>
                  <a:pt x="3056746" y="7281038"/>
                  <a:pt x="3006549" y="7284412"/>
                </a:cubicBezTo>
                <a:cubicBezTo>
                  <a:pt x="2956351" y="7287788"/>
                  <a:pt x="2897113" y="7287788"/>
                  <a:pt x="2818543" y="7287788"/>
                </a:cubicBezTo>
                <a:lnTo>
                  <a:pt x="548744" y="7287788"/>
                </a:lnTo>
                <a:cubicBezTo>
                  <a:pt x="470174" y="7287788"/>
                  <a:pt x="410934" y="7287788"/>
                  <a:pt x="360735" y="7284412"/>
                </a:cubicBezTo>
                <a:cubicBezTo>
                  <a:pt x="310539" y="7281038"/>
                  <a:pt x="269228" y="7274287"/>
                  <a:pt x="226823" y="7260786"/>
                </a:cubicBezTo>
                <a:cubicBezTo>
                  <a:pt x="180369" y="7243908"/>
                  <a:pt x="138901" y="7216908"/>
                  <a:pt x="104762" y="7182819"/>
                </a:cubicBezTo>
                <a:cubicBezTo>
                  <a:pt x="70776" y="7148730"/>
                  <a:pt x="44273" y="7107552"/>
                  <a:pt x="27281" y="7060973"/>
                </a:cubicBezTo>
                <a:cubicBezTo>
                  <a:pt x="13874" y="7018446"/>
                  <a:pt x="6859" y="6976592"/>
                  <a:pt x="3430" y="6925964"/>
                </a:cubicBezTo>
                <a:cubicBezTo>
                  <a:pt x="0" y="6875337"/>
                  <a:pt x="0" y="6815594"/>
                  <a:pt x="0" y="6735602"/>
                </a:cubicBezTo>
                <a:lnTo>
                  <a:pt x="0" y="546112"/>
                </a:lnTo>
                <a:cubicBezTo>
                  <a:pt x="0" y="467132"/>
                  <a:pt x="0" y="407392"/>
                  <a:pt x="3430" y="357100"/>
                </a:cubicBezTo>
                <a:cubicBezTo>
                  <a:pt x="6859" y="306472"/>
                  <a:pt x="13874" y="265631"/>
                  <a:pt x="27281" y="223103"/>
                </a:cubicBezTo>
                <a:cubicBezTo>
                  <a:pt x="44117" y="176525"/>
                  <a:pt x="70620" y="134673"/>
                  <a:pt x="104762" y="100582"/>
                </a:cubicBezTo>
                <a:cubicBezTo>
                  <a:pt x="139057" y="66493"/>
                  <a:pt x="180836" y="41179"/>
                  <a:pt x="226823" y="22952"/>
                </a:cubicBezTo>
                <a:cubicBezTo>
                  <a:pt x="272968" y="5063"/>
                  <a:pt x="321296" y="-2700"/>
                  <a:pt x="374612" y="3376"/>
                </a:cubicBezTo>
                <a:close/>
              </a:path>
            </a:pathLst>
          </a:custGeom>
          <a:solidFill>
            <a:schemeClr val="tx1">
              <a:lumMod val="75000"/>
            </a:schemeClr>
          </a:solidFill>
        </p:spPr>
        <p:txBody>
          <a:bodyPr wrap="square">
            <a:noAutofit/>
          </a:bodyPr>
          <a:lstStyle/>
          <a:p>
            <a:endParaRPr lang="en-US"/>
          </a:p>
        </p:txBody>
      </p:sp>
      <p:sp>
        <p:nvSpPr>
          <p:cNvPr id="9" name="任意多边形: 形状 25">
            <a:extLst>
              <a:ext uri="{FF2B5EF4-FFF2-40B4-BE49-F238E27FC236}">
                <a16:creationId xmlns:a16="http://schemas.microsoft.com/office/drawing/2014/main" id="{638301A2-722B-4071-B736-D91E2F961C72}"/>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0" name="任意多边形 11">
            <a:extLst>
              <a:ext uri="{FF2B5EF4-FFF2-40B4-BE49-F238E27FC236}">
                <a16:creationId xmlns:a16="http://schemas.microsoft.com/office/drawing/2014/main" id="{B667BD1E-170D-4728-B95D-1B39F4687336}"/>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a:extLst>
              <a:ext uri="{FF2B5EF4-FFF2-40B4-BE49-F238E27FC236}">
                <a16:creationId xmlns:a16="http://schemas.microsoft.com/office/drawing/2014/main" id="{C35BF024-C553-4939-916F-117B2250F871}"/>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16" name="TextBox 15">
            <a:extLst>
              <a:ext uri="{FF2B5EF4-FFF2-40B4-BE49-F238E27FC236}">
                <a16:creationId xmlns:a16="http://schemas.microsoft.com/office/drawing/2014/main" id="{F48EAF04-D4FB-42D8-A45A-72D6E68DD643}"/>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7" name="TextBox 16">
            <a:extLst>
              <a:ext uri="{FF2B5EF4-FFF2-40B4-BE49-F238E27FC236}">
                <a16:creationId xmlns:a16="http://schemas.microsoft.com/office/drawing/2014/main" id="{C939A56A-8F4F-4E3F-BD9E-6F2EF789EEB5}"/>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8" name="TextBox 17">
            <a:extLst>
              <a:ext uri="{FF2B5EF4-FFF2-40B4-BE49-F238E27FC236}">
                <a16:creationId xmlns:a16="http://schemas.microsoft.com/office/drawing/2014/main" id="{B74E8BEF-27A1-40EA-AA1F-3A1E9E81BF7B}"/>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201031181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5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7FA74AF5-9DC4-4759-B29D-9C9C046945D2}"/>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tx1">
              <a:lumMod val="75000"/>
            </a:schemeClr>
          </a:solidFill>
        </p:spPr>
        <p:txBody>
          <a:bodyPr wrap="square">
            <a:noAutofit/>
          </a:bodyPr>
          <a:lstStyle/>
          <a:p>
            <a:endParaRPr lang="en-US"/>
          </a:p>
        </p:txBody>
      </p:sp>
      <p:sp>
        <p:nvSpPr>
          <p:cNvPr id="9" name="任意多边形: 形状 25">
            <a:extLst>
              <a:ext uri="{FF2B5EF4-FFF2-40B4-BE49-F238E27FC236}">
                <a16:creationId xmlns:a16="http://schemas.microsoft.com/office/drawing/2014/main" id="{BC4F43ED-F514-4E9D-9A3A-D28CC891AC94}"/>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0" name="任意多边形 11">
            <a:extLst>
              <a:ext uri="{FF2B5EF4-FFF2-40B4-BE49-F238E27FC236}">
                <a16:creationId xmlns:a16="http://schemas.microsoft.com/office/drawing/2014/main" id="{E7C19590-3CE7-45C5-BC41-F6A8FA70A820}"/>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a:extLst>
              <a:ext uri="{FF2B5EF4-FFF2-40B4-BE49-F238E27FC236}">
                <a16:creationId xmlns:a16="http://schemas.microsoft.com/office/drawing/2014/main" id="{D186D6ED-FECB-41CD-BD00-CDAAE1DEE0EE}"/>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16" name="TextBox 15">
            <a:extLst>
              <a:ext uri="{FF2B5EF4-FFF2-40B4-BE49-F238E27FC236}">
                <a16:creationId xmlns:a16="http://schemas.microsoft.com/office/drawing/2014/main" id="{F57EA838-46A6-46BD-9BB9-42C7564C14E1}"/>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7" name="TextBox 16">
            <a:extLst>
              <a:ext uri="{FF2B5EF4-FFF2-40B4-BE49-F238E27FC236}">
                <a16:creationId xmlns:a16="http://schemas.microsoft.com/office/drawing/2014/main" id="{66789928-1E1B-45E2-A105-08FF781E7ABD}"/>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8" name="TextBox 17">
            <a:extLst>
              <a:ext uri="{FF2B5EF4-FFF2-40B4-BE49-F238E27FC236}">
                <a16:creationId xmlns:a16="http://schemas.microsoft.com/office/drawing/2014/main" id="{14170C98-A0F4-486F-A056-EEAD3C5BF8E0}"/>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309292489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6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ED2622D1-3BB8-4264-9108-D3635B7BFC05}"/>
              </a:ext>
            </a:extLst>
          </p:cNvPr>
          <p:cNvSpPr>
            <a:spLocks noGrp="1"/>
          </p:cNvSpPr>
          <p:nvPr>
            <p:ph type="pic" sz="quarter" idx="10"/>
          </p:nvPr>
        </p:nvSpPr>
        <p:spPr>
          <a:xfrm>
            <a:off x="-415566" y="1887359"/>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tx1">
              <a:lumMod val="75000"/>
            </a:schemeClr>
          </a:solidFill>
        </p:spPr>
        <p:txBody>
          <a:bodyPr wrap="square">
            <a:noAutofit/>
          </a:bodyPr>
          <a:lstStyle/>
          <a:p>
            <a:endParaRPr lang="en-US"/>
          </a:p>
        </p:txBody>
      </p:sp>
      <p:sp>
        <p:nvSpPr>
          <p:cNvPr id="9" name="任意多边形: 形状 25">
            <a:extLst>
              <a:ext uri="{FF2B5EF4-FFF2-40B4-BE49-F238E27FC236}">
                <a16:creationId xmlns:a16="http://schemas.microsoft.com/office/drawing/2014/main" id="{A9546D03-61D1-405F-9858-58DF35B2B650}"/>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0" name="任意多边形 11">
            <a:extLst>
              <a:ext uri="{FF2B5EF4-FFF2-40B4-BE49-F238E27FC236}">
                <a16:creationId xmlns:a16="http://schemas.microsoft.com/office/drawing/2014/main" id="{8B497D0A-4DEF-4202-87EC-0A5E47E64D46}"/>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a:extLst>
              <a:ext uri="{FF2B5EF4-FFF2-40B4-BE49-F238E27FC236}">
                <a16:creationId xmlns:a16="http://schemas.microsoft.com/office/drawing/2014/main" id="{9B03152C-A701-4F2E-A5C8-8C5A4671AF2B}"/>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16" name="TextBox 15">
            <a:extLst>
              <a:ext uri="{FF2B5EF4-FFF2-40B4-BE49-F238E27FC236}">
                <a16:creationId xmlns:a16="http://schemas.microsoft.com/office/drawing/2014/main" id="{EDAEF740-E583-424C-B1A9-DA6B1029CDB5}"/>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7" name="TextBox 16">
            <a:extLst>
              <a:ext uri="{FF2B5EF4-FFF2-40B4-BE49-F238E27FC236}">
                <a16:creationId xmlns:a16="http://schemas.microsoft.com/office/drawing/2014/main" id="{228C4F24-C44E-450B-B4C3-42C51123D01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8" name="TextBox 17">
            <a:extLst>
              <a:ext uri="{FF2B5EF4-FFF2-40B4-BE49-F238E27FC236}">
                <a16:creationId xmlns:a16="http://schemas.microsoft.com/office/drawing/2014/main" id="{DA93F29E-E613-4440-9E2A-C6F49FC95A64}"/>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246515690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69248977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9D117EF0-9E6F-426E-98E0-69F83DD45D98}"/>
              </a:ext>
            </a:extLst>
          </p:cNvPr>
          <p:cNvSpPr>
            <a:spLocks noGrp="1"/>
          </p:cNvSpPr>
          <p:nvPr>
            <p:ph type="pic" sz="quarter" idx="10"/>
          </p:nvPr>
        </p:nvSpPr>
        <p:spPr>
          <a:xfrm>
            <a:off x="1650831" y="1749944"/>
            <a:ext cx="6787114" cy="6787112"/>
          </a:xfrm>
          <a:custGeom>
            <a:avLst/>
            <a:gdLst>
              <a:gd name="connsiteX0" fmla="*/ 3393557 w 6787114"/>
              <a:gd name="connsiteY0" fmla="*/ 0 h 6787112"/>
              <a:gd name="connsiteX1" fmla="*/ 6787114 w 6787114"/>
              <a:gd name="connsiteY1" fmla="*/ 3393556 h 6787112"/>
              <a:gd name="connsiteX2" fmla="*/ 3393557 w 6787114"/>
              <a:gd name="connsiteY2" fmla="*/ 6787112 h 6787112"/>
              <a:gd name="connsiteX3" fmla="*/ 0 w 6787114"/>
              <a:gd name="connsiteY3" fmla="*/ 3393556 h 6787112"/>
              <a:gd name="connsiteX4" fmla="*/ 3393557 w 6787114"/>
              <a:gd name="connsiteY4" fmla="*/ 0 h 6787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114" h="6787112">
                <a:moveTo>
                  <a:pt x="3393557" y="0"/>
                </a:moveTo>
                <a:cubicBezTo>
                  <a:pt x="5267767" y="0"/>
                  <a:pt x="6787114" y="1519347"/>
                  <a:pt x="6787114" y="3393556"/>
                </a:cubicBezTo>
                <a:cubicBezTo>
                  <a:pt x="6787114" y="5267765"/>
                  <a:pt x="5267767" y="6787112"/>
                  <a:pt x="3393557" y="6787112"/>
                </a:cubicBezTo>
                <a:cubicBezTo>
                  <a:pt x="1519347" y="6787112"/>
                  <a:pt x="0" y="5267765"/>
                  <a:pt x="0" y="3393556"/>
                </a:cubicBezTo>
                <a:cubicBezTo>
                  <a:pt x="0" y="1519347"/>
                  <a:pt x="1519347" y="0"/>
                  <a:pt x="3393557" y="0"/>
                </a:cubicBezTo>
                <a:close/>
              </a:path>
            </a:pathLst>
          </a:custGeom>
          <a:solidFill>
            <a:schemeClr val="tx1">
              <a:lumMod val="75000"/>
            </a:schemeClr>
          </a:solidFill>
        </p:spPr>
        <p:txBody>
          <a:bodyPr wrap="square">
            <a:noAutofit/>
          </a:bodyPr>
          <a:lstStyle/>
          <a:p>
            <a:endParaRPr lang="en-US"/>
          </a:p>
        </p:txBody>
      </p:sp>
      <p:sp>
        <p:nvSpPr>
          <p:cNvPr id="9" name="任意多边形: 形状 25">
            <a:extLst>
              <a:ext uri="{FF2B5EF4-FFF2-40B4-BE49-F238E27FC236}">
                <a16:creationId xmlns:a16="http://schemas.microsoft.com/office/drawing/2014/main" id="{75A7860B-6B44-439E-9CE2-62C4C46A0597}"/>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0" name="任意多边形 11">
            <a:extLst>
              <a:ext uri="{FF2B5EF4-FFF2-40B4-BE49-F238E27FC236}">
                <a16:creationId xmlns:a16="http://schemas.microsoft.com/office/drawing/2014/main" id="{6C09B985-718B-4D9D-98B4-F641958A1604}"/>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a:extLst>
              <a:ext uri="{FF2B5EF4-FFF2-40B4-BE49-F238E27FC236}">
                <a16:creationId xmlns:a16="http://schemas.microsoft.com/office/drawing/2014/main" id="{0BA1A325-D0FD-4CDD-92AF-FD07C82665CB}"/>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16" name="TextBox 15">
            <a:extLst>
              <a:ext uri="{FF2B5EF4-FFF2-40B4-BE49-F238E27FC236}">
                <a16:creationId xmlns:a16="http://schemas.microsoft.com/office/drawing/2014/main" id="{99E4893A-6906-4EF1-9082-45BC5C5ED5E6}"/>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7" name="TextBox 16">
            <a:extLst>
              <a:ext uri="{FF2B5EF4-FFF2-40B4-BE49-F238E27FC236}">
                <a16:creationId xmlns:a16="http://schemas.microsoft.com/office/drawing/2014/main" id="{C5645A01-AC29-40DC-B74B-79944550817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8" name="TextBox 17">
            <a:extLst>
              <a:ext uri="{FF2B5EF4-FFF2-40B4-BE49-F238E27FC236}">
                <a16:creationId xmlns:a16="http://schemas.microsoft.com/office/drawing/2014/main" id="{447CBC45-9BFA-42B4-91D1-842053926626}"/>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236042108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BC45813E-DAC3-4DBF-A3F8-611DB8F62A4B}"/>
              </a:ext>
            </a:extLst>
          </p:cNvPr>
          <p:cNvSpPr>
            <a:spLocks noGrp="1"/>
          </p:cNvSpPr>
          <p:nvPr>
            <p:ph type="pic" sz="quarter" idx="10"/>
          </p:nvPr>
        </p:nvSpPr>
        <p:spPr>
          <a:xfrm>
            <a:off x="5824126" y="2314695"/>
            <a:ext cx="5657612" cy="5657612"/>
          </a:xfrm>
          <a:custGeom>
            <a:avLst/>
            <a:gdLst>
              <a:gd name="connsiteX0" fmla="*/ 2828806 w 5657612"/>
              <a:gd name="connsiteY0" fmla="*/ 0 h 5657612"/>
              <a:gd name="connsiteX1" fmla="*/ 5657612 w 5657612"/>
              <a:gd name="connsiteY1" fmla="*/ 2828806 h 5657612"/>
              <a:gd name="connsiteX2" fmla="*/ 2828806 w 5657612"/>
              <a:gd name="connsiteY2" fmla="*/ 5657612 h 5657612"/>
              <a:gd name="connsiteX3" fmla="*/ 0 w 5657612"/>
              <a:gd name="connsiteY3" fmla="*/ 2828806 h 5657612"/>
              <a:gd name="connsiteX4" fmla="*/ 2828806 w 5657612"/>
              <a:gd name="connsiteY4" fmla="*/ 0 h 5657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7612" h="5657612">
                <a:moveTo>
                  <a:pt x="2828806" y="0"/>
                </a:moveTo>
                <a:cubicBezTo>
                  <a:pt x="4391112" y="0"/>
                  <a:pt x="5657612" y="1266500"/>
                  <a:pt x="5657612" y="2828806"/>
                </a:cubicBezTo>
                <a:cubicBezTo>
                  <a:pt x="5657612" y="4391112"/>
                  <a:pt x="4391112" y="5657612"/>
                  <a:pt x="2828806" y="5657612"/>
                </a:cubicBezTo>
                <a:cubicBezTo>
                  <a:pt x="1266500" y="5657612"/>
                  <a:pt x="0" y="4391112"/>
                  <a:pt x="0" y="2828806"/>
                </a:cubicBezTo>
                <a:cubicBezTo>
                  <a:pt x="0" y="1266500"/>
                  <a:pt x="1266500" y="0"/>
                  <a:pt x="2828806" y="0"/>
                </a:cubicBezTo>
                <a:close/>
              </a:path>
            </a:pathLst>
          </a:custGeom>
          <a:solidFill>
            <a:schemeClr val="tx1">
              <a:lumMod val="75000"/>
            </a:schemeClr>
          </a:solidFill>
        </p:spPr>
        <p:txBody>
          <a:bodyPr wrap="square">
            <a:noAutofit/>
          </a:bodyPr>
          <a:lstStyle/>
          <a:p>
            <a:endParaRPr lang="en-US"/>
          </a:p>
        </p:txBody>
      </p:sp>
      <p:sp>
        <p:nvSpPr>
          <p:cNvPr id="9" name="任意多边形: 形状 25">
            <a:extLst>
              <a:ext uri="{FF2B5EF4-FFF2-40B4-BE49-F238E27FC236}">
                <a16:creationId xmlns:a16="http://schemas.microsoft.com/office/drawing/2014/main" id="{B76667F0-1AE2-4BAF-B29E-F1E66E01B64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0" name="任意多边形 11">
            <a:extLst>
              <a:ext uri="{FF2B5EF4-FFF2-40B4-BE49-F238E27FC236}">
                <a16:creationId xmlns:a16="http://schemas.microsoft.com/office/drawing/2014/main" id="{CA535A51-348E-4E3A-859F-7C82072CC30D}"/>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a:extLst>
              <a:ext uri="{FF2B5EF4-FFF2-40B4-BE49-F238E27FC236}">
                <a16:creationId xmlns:a16="http://schemas.microsoft.com/office/drawing/2014/main" id="{7269A49E-9F36-4B50-AB7F-B732E895B0B1}"/>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16" name="TextBox 15">
            <a:extLst>
              <a:ext uri="{FF2B5EF4-FFF2-40B4-BE49-F238E27FC236}">
                <a16:creationId xmlns:a16="http://schemas.microsoft.com/office/drawing/2014/main" id="{9C09BB38-63C8-4C64-9BDD-F8D0508D9AE4}"/>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7" name="TextBox 16">
            <a:extLst>
              <a:ext uri="{FF2B5EF4-FFF2-40B4-BE49-F238E27FC236}">
                <a16:creationId xmlns:a16="http://schemas.microsoft.com/office/drawing/2014/main" id="{13DD4860-1B19-4421-A69D-E711468FBC38}"/>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8" name="TextBox 17">
            <a:extLst>
              <a:ext uri="{FF2B5EF4-FFF2-40B4-BE49-F238E27FC236}">
                <a16:creationId xmlns:a16="http://schemas.microsoft.com/office/drawing/2014/main" id="{12A62F40-A835-4418-B38B-CEF39A82A077}"/>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393109936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A424EF97-09E2-4C23-8AA6-8BD239319BC9}"/>
              </a:ext>
            </a:extLst>
          </p:cNvPr>
          <p:cNvSpPr>
            <a:spLocks noGrp="1"/>
          </p:cNvSpPr>
          <p:nvPr>
            <p:ph type="pic" sz="quarter" idx="10"/>
          </p:nvPr>
        </p:nvSpPr>
        <p:spPr>
          <a:xfrm>
            <a:off x="1" y="0"/>
            <a:ext cx="7954435" cy="10287000"/>
          </a:xfrm>
          <a:custGeom>
            <a:avLst/>
            <a:gdLst>
              <a:gd name="connsiteX0" fmla="*/ 0 w 7954435"/>
              <a:gd name="connsiteY0" fmla="*/ 0 h 10287000"/>
              <a:gd name="connsiteX1" fmla="*/ 6134520 w 7954435"/>
              <a:gd name="connsiteY1" fmla="*/ 0 h 10287000"/>
              <a:gd name="connsiteX2" fmla="*/ 6328588 w 7954435"/>
              <a:gd name="connsiteY2" fmla="*/ 246954 h 10287000"/>
              <a:gd name="connsiteX3" fmla="*/ 7954435 w 7954435"/>
              <a:gd name="connsiteY3" fmla="*/ 5143501 h 10287000"/>
              <a:gd name="connsiteX4" fmla="*/ 6328588 w 7954435"/>
              <a:gd name="connsiteY4" fmla="*/ 10040046 h 10287000"/>
              <a:gd name="connsiteX5" fmla="*/ 6134520 w 7954435"/>
              <a:gd name="connsiteY5" fmla="*/ 10287000 h 10287000"/>
              <a:gd name="connsiteX6" fmla="*/ 0 w 7954435"/>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54435" h="10287000">
                <a:moveTo>
                  <a:pt x="0" y="0"/>
                </a:moveTo>
                <a:lnTo>
                  <a:pt x="6134520" y="0"/>
                </a:lnTo>
                <a:lnTo>
                  <a:pt x="6328588" y="246954"/>
                </a:lnTo>
                <a:cubicBezTo>
                  <a:pt x="7349724" y="1612374"/>
                  <a:pt x="7954435" y="3307318"/>
                  <a:pt x="7954435" y="5143501"/>
                </a:cubicBezTo>
                <a:cubicBezTo>
                  <a:pt x="7954435" y="6979682"/>
                  <a:pt x="7349724" y="8674626"/>
                  <a:pt x="6328588" y="10040046"/>
                </a:cubicBezTo>
                <a:lnTo>
                  <a:pt x="6134520" y="10287000"/>
                </a:lnTo>
                <a:lnTo>
                  <a:pt x="0" y="10287000"/>
                </a:lnTo>
                <a:close/>
              </a:path>
            </a:pathLst>
          </a:custGeom>
          <a:solidFill>
            <a:schemeClr val="tx1">
              <a:lumMod val="75000"/>
            </a:schemeClr>
          </a:solidFill>
        </p:spPr>
        <p:txBody>
          <a:bodyPr wrap="square">
            <a:noAutofit/>
          </a:bodyPr>
          <a:lstStyle/>
          <a:p>
            <a:endParaRPr 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9" name="任意多边形: 形状 25">
            <a:extLst>
              <a:ext uri="{FF2B5EF4-FFF2-40B4-BE49-F238E27FC236}">
                <a16:creationId xmlns:a16="http://schemas.microsoft.com/office/drawing/2014/main" id="{E61D417F-19D9-4642-AD7D-DED49A8B57FD}"/>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0" name="任意多边形 11">
            <a:extLst>
              <a:ext uri="{FF2B5EF4-FFF2-40B4-BE49-F238E27FC236}">
                <a16:creationId xmlns:a16="http://schemas.microsoft.com/office/drawing/2014/main" id="{AA63C139-9E0E-496A-9281-B3BE09908A94}"/>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a:extLst>
              <a:ext uri="{FF2B5EF4-FFF2-40B4-BE49-F238E27FC236}">
                <a16:creationId xmlns:a16="http://schemas.microsoft.com/office/drawing/2014/main" id="{B86CDF19-58DB-41C5-8C05-43A82705A03A}"/>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16" name="TextBox 15">
            <a:extLst>
              <a:ext uri="{FF2B5EF4-FFF2-40B4-BE49-F238E27FC236}">
                <a16:creationId xmlns:a16="http://schemas.microsoft.com/office/drawing/2014/main" id="{374B9A71-AE64-4A11-A84A-DE9290F8B93E}"/>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7" name="TextBox 16">
            <a:extLst>
              <a:ext uri="{FF2B5EF4-FFF2-40B4-BE49-F238E27FC236}">
                <a16:creationId xmlns:a16="http://schemas.microsoft.com/office/drawing/2014/main" id="{19F349A3-A54B-416A-A496-1578A4DB95FB}"/>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8" name="TextBox 17">
            <a:extLst>
              <a:ext uri="{FF2B5EF4-FFF2-40B4-BE49-F238E27FC236}">
                <a16:creationId xmlns:a16="http://schemas.microsoft.com/office/drawing/2014/main" id="{AB2B6F2E-436C-4CE8-AB34-E310C6B29175}"/>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227893515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5E2D15C9-A631-401F-8597-A61F71DC27EA}"/>
              </a:ext>
            </a:extLst>
          </p:cNvPr>
          <p:cNvSpPr>
            <a:spLocks noGrp="1"/>
          </p:cNvSpPr>
          <p:nvPr>
            <p:ph type="pic" sz="quarter" idx="10"/>
          </p:nvPr>
        </p:nvSpPr>
        <p:spPr>
          <a:xfrm>
            <a:off x="0" y="0"/>
            <a:ext cx="12453257" cy="10287000"/>
          </a:xfrm>
          <a:custGeom>
            <a:avLst/>
            <a:gdLst>
              <a:gd name="connsiteX0" fmla="*/ 0 w 12453257"/>
              <a:gd name="connsiteY0" fmla="*/ 0 h 10287000"/>
              <a:gd name="connsiteX1" fmla="*/ 10897280 w 12453257"/>
              <a:gd name="connsiteY1" fmla="*/ 0 h 10287000"/>
              <a:gd name="connsiteX2" fmla="*/ 10944516 w 12453257"/>
              <a:gd name="connsiteY2" fmla="*/ 69188 h 10287000"/>
              <a:gd name="connsiteX3" fmla="*/ 12453257 w 12453257"/>
              <a:gd name="connsiteY3" fmla="*/ 5143500 h 10287000"/>
              <a:gd name="connsiteX4" fmla="*/ 10944516 w 12453257"/>
              <a:gd name="connsiteY4" fmla="*/ 10217814 h 10287000"/>
              <a:gd name="connsiteX5" fmla="*/ 10897280 w 12453257"/>
              <a:gd name="connsiteY5" fmla="*/ 10287000 h 10287000"/>
              <a:gd name="connsiteX6" fmla="*/ 0 w 12453257"/>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53257" h="10287000">
                <a:moveTo>
                  <a:pt x="0" y="0"/>
                </a:moveTo>
                <a:lnTo>
                  <a:pt x="10897280" y="0"/>
                </a:lnTo>
                <a:lnTo>
                  <a:pt x="10944516" y="69188"/>
                </a:lnTo>
                <a:cubicBezTo>
                  <a:pt x="11901924" y="1548777"/>
                  <a:pt x="12453257" y="3285680"/>
                  <a:pt x="12453257" y="5143500"/>
                </a:cubicBezTo>
                <a:cubicBezTo>
                  <a:pt x="12453257" y="7001321"/>
                  <a:pt x="11901924" y="8738224"/>
                  <a:pt x="10944516" y="10217814"/>
                </a:cubicBezTo>
                <a:lnTo>
                  <a:pt x="10897280" y="10287000"/>
                </a:lnTo>
                <a:lnTo>
                  <a:pt x="0" y="10287000"/>
                </a:lnTo>
                <a:close/>
              </a:path>
            </a:pathLst>
          </a:custGeom>
          <a:solidFill>
            <a:schemeClr val="tx1">
              <a:lumMod val="75000"/>
            </a:schemeClr>
          </a:solidFill>
        </p:spPr>
        <p:txBody>
          <a:bodyPr wrap="square">
            <a:noAutofit/>
          </a:bodyPr>
          <a:lstStyle/>
          <a:p>
            <a:endParaRPr lang="en-US"/>
          </a:p>
        </p:txBody>
      </p:sp>
      <p:sp>
        <p:nvSpPr>
          <p:cNvPr id="9" name="任意多边形: 形状 25">
            <a:extLst>
              <a:ext uri="{FF2B5EF4-FFF2-40B4-BE49-F238E27FC236}">
                <a16:creationId xmlns:a16="http://schemas.microsoft.com/office/drawing/2014/main" id="{A5C6F631-CFF5-4B2C-99B1-E118B35B5C46}"/>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0" name="任意多边形 11">
            <a:extLst>
              <a:ext uri="{FF2B5EF4-FFF2-40B4-BE49-F238E27FC236}">
                <a16:creationId xmlns:a16="http://schemas.microsoft.com/office/drawing/2014/main" id="{0408EE3F-D734-43C9-8043-8073B15F9E4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a:extLst>
              <a:ext uri="{FF2B5EF4-FFF2-40B4-BE49-F238E27FC236}">
                <a16:creationId xmlns:a16="http://schemas.microsoft.com/office/drawing/2014/main" id="{BD5481C2-8B96-409C-98AA-8F10A39B882D}"/>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16" name="TextBox 15">
            <a:extLst>
              <a:ext uri="{FF2B5EF4-FFF2-40B4-BE49-F238E27FC236}">
                <a16:creationId xmlns:a16="http://schemas.microsoft.com/office/drawing/2014/main" id="{50C95D37-9A13-4644-8423-9D96E749612D}"/>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7" name="TextBox 16">
            <a:extLst>
              <a:ext uri="{FF2B5EF4-FFF2-40B4-BE49-F238E27FC236}">
                <a16:creationId xmlns:a16="http://schemas.microsoft.com/office/drawing/2014/main" id="{116305B4-FF8C-4A15-BA99-399268176E72}"/>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8" name="TextBox 17">
            <a:extLst>
              <a:ext uri="{FF2B5EF4-FFF2-40B4-BE49-F238E27FC236}">
                <a16:creationId xmlns:a16="http://schemas.microsoft.com/office/drawing/2014/main" id="{E3564275-77BF-4D9D-9CC3-878723CD0A4A}"/>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205598426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05DAF197-1325-465D-B6E0-C15F785F0EB2}"/>
              </a:ext>
            </a:extLst>
          </p:cNvPr>
          <p:cNvSpPr>
            <a:spLocks noGrp="1"/>
          </p:cNvSpPr>
          <p:nvPr>
            <p:ph type="pic" sz="quarter" idx="10"/>
          </p:nvPr>
        </p:nvSpPr>
        <p:spPr>
          <a:xfrm>
            <a:off x="0" y="0"/>
            <a:ext cx="9264583" cy="10287000"/>
          </a:xfrm>
          <a:custGeom>
            <a:avLst/>
            <a:gdLst>
              <a:gd name="connsiteX0" fmla="*/ 0 w 9264583"/>
              <a:gd name="connsiteY0" fmla="*/ 0 h 10287000"/>
              <a:gd name="connsiteX1" fmla="*/ 7708606 w 9264583"/>
              <a:gd name="connsiteY1" fmla="*/ 0 h 10287000"/>
              <a:gd name="connsiteX2" fmla="*/ 7755842 w 9264583"/>
              <a:gd name="connsiteY2" fmla="*/ 69188 h 10287000"/>
              <a:gd name="connsiteX3" fmla="*/ 9264583 w 9264583"/>
              <a:gd name="connsiteY3" fmla="*/ 5143500 h 10287000"/>
              <a:gd name="connsiteX4" fmla="*/ 7755842 w 9264583"/>
              <a:gd name="connsiteY4" fmla="*/ 10217814 h 10287000"/>
              <a:gd name="connsiteX5" fmla="*/ 7708606 w 9264583"/>
              <a:gd name="connsiteY5" fmla="*/ 10287000 h 10287000"/>
              <a:gd name="connsiteX6" fmla="*/ 0 w 9264583"/>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4583" h="10287000">
                <a:moveTo>
                  <a:pt x="0" y="0"/>
                </a:moveTo>
                <a:lnTo>
                  <a:pt x="7708606" y="0"/>
                </a:lnTo>
                <a:lnTo>
                  <a:pt x="7755842" y="69188"/>
                </a:lnTo>
                <a:cubicBezTo>
                  <a:pt x="8713250" y="1548777"/>
                  <a:pt x="9264583" y="3285680"/>
                  <a:pt x="9264583" y="5143500"/>
                </a:cubicBezTo>
                <a:cubicBezTo>
                  <a:pt x="9264583" y="7001321"/>
                  <a:pt x="8713250" y="8738224"/>
                  <a:pt x="7755842" y="10217814"/>
                </a:cubicBezTo>
                <a:lnTo>
                  <a:pt x="7708606" y="10287000"/>
                </a:lnTo>
                <a:lnTo>
                  <a:pt x="0" y="10287000"/>
                </a:lnTo>
                <a:close/>
              </a:path>
            </a:pathLst>
          </a:custGeom>
          <a:solidFill>
            <a:schemeClr val="tx1">
              <a:lumMod val="75000"/>
            </a:schemeClr>
          </a:solidFill>
        </p:spPr>
        <p:txBody>
          <a:bodyPr wrap="square">
            <a:noAutofit/>
          </a:bodyPr>
          <a:lstStyle/>
          <a:p>
            <a:endParaRPr lang="en-US"/>
          </a:p>
        </p:txBody>
      </p:sp>
      <p:sp>
        <p:nvSpPr>
          <p:cNvPr id="9" name="任意多边形: 形状 25">
            <a:extLst>
              <a:ext uri="{FF2B5EF4-FFF2-40B4-BE49-F238E27FC236}">
                <a16:creationId xmlns:a16="http://schemas.microsoft.com/office/drawing/2014/main" id="{81981CC1-6C61-4645-B091-5A1DE2B6EE0B}"/>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0" name="任意多边形 11">
            <a:extLst>
              <a:ext uri="{FF2B5EF4-FFF2-40B4-BE49-F238E27FC236}">
                <a16:creationId xmlns:a16="http://schemas.microsoft.com/office/drawing/2014/main" id="{BAA438DC-DE8F-4665-AA20-23F26DE5CD85}"/>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a:extLst>
              <a:ext uri="{FF2B5EF4-FFF2-40B4-BE49-F238E27FC236}">
                <a16:creationId xmlns:a16="http://schemas.microsoft.com/office/drawing/2014/main" id="{3ED91D25-5A01-4717-ABFE-CCD126FE4903}"/>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16" name="TextBox 15">
            <a:extLst>
              <a:ext uri="{FF2B5EF4-FFF2-40B4-BE49-F238E27FC236}">
                <a16:creationId xmlns:a16="http://schemas.microsoft.com/office/drawing/2014/main" id="{6A4A5DED-6C88-4278-B58A-C08B15487340}"/>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7" name="TextBox 16">
            <a:extLst>
              <a:ext uri="{FF2B5EF4-FFF2-40B4-BE49-F238E27FC236}">
                <a16:creationId xmlns:a16="http://schemas.microsoft.com/office/drawing/2014/main" id="{EF6B3354-A150-41CC-93A2-EAC000D23AE8}"/>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8" name="TextBox 17">
            <a:extLst>
              <a:ext uri="{FF2B5EF4-FFF2-40B4-BE49-F238E27FC236}">
                <a16:creationId xmlns:a16="http://schemas.microsoft.com/office/drawing/2014/main" id="{4020680B-47FB-42A4-B82A-3825EA6D84D4}"/>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37448007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609BA945-B683-4091-8A50-667C841EE6E3}"/>
              </a:ext>
            </a:extLst>
          </p:cNvPr>
          <p:cNvSpPr>
            <a:spLocks noGrp="1"/>
          </p:cNvSpPr>
          <p:nvPr>
            <p:ph type="pic" sz="quarter" idx="10"/>
          </p:nvPr>
        </p:nvSpPr>
        <p:spPr>
          <a:xfrm>
            <a:off x="9023417" y="0"/>
            <a:ext cx="9264583" cy="10287000"/>
          </a:xfrm>
          <a:custGeom>
            <a:avLst/>
            <a:gdLst>
              <a:gd name="connsiteX0" fmla="*/ 1555977 w 9264583"/>
              <a:gd name="connsiteY0" fmla="*/ 0 h 10287000"/>
              <a:gd name="connsiteX1" fmla="*/ 9264583 w 9264583"/>
              <a:gd name="connsiteY1" fmla="*/ 0 h 10287000"/>
              <a:gd name="connsiteX2" fmla="*/ 9264583 w 9264583"/>
              <a:gd name="connsiteY2" fmla="*/ 10287000 h 10287000"/>
              <a:gd name="connsiteX3" fmla="*/ 1555977 w 9264583"/>
              <a:gd name="connsiteY3" fmla="*/ 10287000 h 10287000"/>
              <a:gd name="connsiteX4" fmla="*/ 1508741 w 9264583"/>
              <a:gd name="connsiteY4" fmla="*/ 10217814 h 10287000"/>
              <a:gd name="connsiteX5" fmla="*/ 0 w 9264583"/>
              <a:gd name="connsiteY5" fmla="*/ 5143500 h 10287000"/>
              <a:gd name="connsiteX6" fmla="*/ 1508741 w 9264583"/>
              <a:gd name="connsiteY6" fmla="*/ 69188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4583" h="10287000">
                <a:moveTo>
                  <a:pt x="1555977" y="0"/>
                </a:moveTo>
                <a:lnTo>
                  <a:pt x="9264583" y="0"/>
                </a:lnTo>
                <a:lnTo>
                  <a:pt x="9264583" y="10287000"/>
                </a:lnTo>
                <a:lnTo>
                  <a:pt x="1555977" y="10287000"/>
                </a:lnTo>
                <a:lnTo>
                  <a:pt x="1508741" y="10217814"/>
                </a:lnTo>
                <a:cubicBezTo>
                  <a:pt x="551333" y="8738224"/>
                  <a:pt x="0" y="7001321"/>
                  <a:pt x="0" y="5143500"/>
                </a:cubicBezTo>
                <a:cubicBezTo>
                  <a:pt x="0" y="3285680"/>
                  <a:pt x="551333" y="1548777"/>
                  <a:pt x="1508741" y="69188"/>
                </a:cubicBezTo>
                <a:close/>
              </a:path>
            </a:pathLst>
          </a:custGeom>
          <a:solidFill>
            <a:schemeClr val="tx1">
              <a:lumMod val="75000"/>
            </a:schemeClr>
          </a:solidFill>
        </p:spPr>
        <p:txBody>
          <a:bodyPr wrap="square">
            <a:noAutofit/>
          </a:bodyPr>
          <a:lstStyle/>
          <a:p>
            <a:endParaRPr lang="en-US"/>
          </a:p>
        </p:txBody>
      </p:sp>
      <p:sp>
        <p:nvSpPr>
          <p:cNvPr id="9" name="任意多边形: 形状 25">
            <a:extLst>
              <a:ext uri="{FF2B5EF4-FFF2-40B4-BE49-F238E27FC236}">
                <a16:creationId xmlns:a16="http://schemas.microsoft.com/office/drawing/2014/main" id="{878AF717-822F-4E5B-8950-D072C9AB26E8}"/>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0" name="任意多边形 11">
            <a:extLst>
              <a:ext uri="{FF2B5EF4-FFF2-40B4-BE49-F238E27FC236}">
                <a16:creationId xmlns:a16="http://schemas.microsoft.com/office/drawing/2014/main" id="{67D5A07A-3D5B-40FA-A31A-48F90965E812}"/>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a:extLst>
              <a:ext uri="{FF2B5EF4-FFF2-40B4-BE49-F238E27FC236}">
                <a16:creationId xmlns:a16="http://schemas.microsoft.com/office/drawing/2014/main" id="{35C64CA1-69C5-4CCA-9CA9-9EB67DE57FF5}"/>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16" name="TextBox 15">
            <a:extLst>
              <a:ext uri="{FF2B5EF4-FFF2-40B4-BE49-F238E27FC236}">
                <a16:creationId xmlns:a16="http://schemas.microsoft.com/office/drawing/2014/main" id="{BD826E3A-8D94-47C7-A268-63B350086288}"/>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7" name="TextBox 16">
            <a:extLst>
              <a:ext uri="{FF2B5EF4-FFF2-40B4-BE49-F238E27FC236}">
                <a16:creationId xmlns:a16="http://schemas.microsoft.com/office/drawing/2014/main" id="{C90241DB-E908-4090-9855-5A3C79B0420A}"/>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8" name="TextBox 17">
            <a:extLst>
              <a:ext uri="{FF2B5EF4-FFF2-40B4-BE49-F238E27FC236}">
                <a16:creationId xmlns:a16="http://schemas.microsoft.com/office/drawing/2014/main" id="{EF0DBBC2-BB0E-43F1-A8EE-5AA066A97A50}"/>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391490400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6B48EC71-35B4-4D4A-8EBA-5E7F437969A8}"/>
              </a:ext>
            </a:extLst>
          </p:cNvPr>
          <p:cNvSpPr>
            <a:spLocks noGrp="1"/>
          </p:cNvSpPr>
          <p:nvPr>
            <p:ph type="pic" sz="quarter" idx="10"/>
          </p:nvPr>
        </p:nvSpPr>
        <p:spPr>
          <a:xfrm>
            <a:off x="0" y="0"/>
            <a:ext cx="12453257" cy="10287000"/>
          </a:xfrm>
          <a:custGeom>
            <a:avLst/>
            <a:gdLst>
              <a:gd name="connsiteX0" fmla="*/ 0 w 12453257"/>
              <a:gd name="connsiteY0" fmla="*/ 0 h 10287000"/>
              <a:gd name="connsiteX1" fmla="*/ 10897280 w 12453257"/>
              <a:gd name="connsiteY1" fmla="*/ 0 h 10287000"/>
              <a:gd name="connsiteX2" fmla="*/ 10944516 w 12453257"/>
              <a:gd name="connsiteY2" fmla="*/ 69188 h 10287000"/>
              <a:gd name="connsiteX3" fmla="*/ 12453257 w 12453257"/>
              <a:gd name="connsiteY3" fmla="*/ 5143500 h 10287000"/>
              <a:gd name="connsiteX4" fmla="*/ 10944516 w 12453257"/>
              <a:gd name="connsiteY4" fmla="*/ 10217814 h 10287000"/>
              <a:gd name="connsiteX5" fmla="*/ 10897280 w 12453257"/>
              <a:gd name="connsiteY5" fmla="*/ 10287000 h 10287000"/>
              <a:gd name="connsiteX6" fmla="*/ 0 w 12453257"/>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53257" h="10287000">
                <a:moveTo>
                  <a:pt x="0" y="0"/>
                </a:moveTo>
                <a:lnTo>
                  <a:pt x="10897280" y="0"/>
                </a:lnTo>
                <a:lnTo>
                  <a:pt x="10944516" y="69188"/>
                </a:lnTo>
                <a:cubicBezTo>
                  <a:pt x="11901924" y="1548777"/>
                  <a:pt x="12453257" y="3285680"/>
                  <a:pt x="12453257" y="5143500"/>
                </a:cubicBezTo>
                <a:cubicBezTo>
                  <a:pt x="12453257" y="7001321"/>
                  <a:pt x="11901924" y="8738224"/>
                  <a:pt x="10944516" y="10217814"/>
                </a:cubicBezTo>
                <a:lnTo>
                  <a:pt x="10897280" y="10287000"/>
                </a:lnTo>
                <a:lnTo>
                  <a:pt x="0" y="10287000"/>
                </a:lnTo>
                <a:close/>
              </a:path>
            </a:pathLst>
          </a:custGeom>
          <a:solidFill>
            <a:schemeClr val="tx1">
              <a:lumMod val="75000"/>
            </a:schemeClr>
          </a:solidFill>
        </p:spPr>
        <p:txBody>
          <a:bodyPr wrap="square">
            <a:noAutofit/>
          </a:bodyPr>
          <a:lstStyle/>
          <a:p>
            <a:endParaRPr lang="en-US"/>
          </a:p>
        </p:txBody>
      </p:sp>
      <p:sp>
        <p:nvSpPr>
          <p:cNvPr id="9" name="任意多边形: 形状 25">
            <a:extLst>
              <a:ext uri="{FF2B5EF4-FFF2-40B4-BE49-F238E27FC236}">
                <a16:creationId xmlns:a16="http://schemas.microsoft.com/office/drawing/2014/main" id="{CD14C8DE-CF92-4C63-BF59-BC2499B7AF13}"/>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0" name="任意多边形 11">
            <a:extLst>
              <a:ext uri="{FF2B5EF4-FFF2-40B4-BE49-F238E27FC236}">
                <a16:creationId xmlns:a16="http://schemas.microsoft.com/office/drawing/2014/main" id="{0D936CAB-8BEE-4929-85E5-5C6DDE6B2CA5}"/>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5" name="TextBox 14">
            <a:extLst>
              <a:ext uri="{FF2B5EF4-FFF2-40B4-BE49-F238E27FC236}">
                <a16:creationId xmlns:a16="http://schemas.microsoft.com/office/drawing/2014/main" id="{74A62277-D98B-4D1B-8EE3-E51BB4E22F94}"/>
              </a:ext>
            </a:extLst>
          </p:cNvPr>
          <p:cNvSpPr txBox="1"/>
          <p:nvPr userDrawn="1"/>
        </p:nvSpPr>
        <p:spPr>
          <a:xfrm>
            <a:off x="15617882" y="862169"/>
            <a:ext cx="1276952" cy="430887"/>
          </a:xfrm>
          <a:prstGeom prst="rect">
            <a:avLst/>
          </a:prstGeom>
          <a:noFill/>
        </p:spPr>
        <p:txBody>
          <a:bodyPr wrap="square" rtlCol="0">
            <a:spAutoFit/>
          </a:bodyPr>
          <a:lstStyle/>
          <a:p>
            <a:pPr algn="r"/>
            <a:r>
              <a:rPr lang="en-US" altLang="zh-CN" sz="1100">
                <a:solidFill>
                  <a:schemeClr val="tx1">
                    <a:lumMod val="65000"/>
                  </a:schemeClr>
                </a:solidFill>
              </a:rPr>
              <a:t>Presentation Design</a:t>
            </a:r>
            <a:endParaRPr lang="en-US" sz="1100">
              <a:solidFill>
                <a:schemeClr val="tx1">
                  <a:lumMod val="65000"/>
                </a:schemeClr>
              </a:solidFill>
            </a:endParaRPr>
          </a:p>
        </p:txBody>
      </p:sp>
      <p:sp>
        <p:nvSpPr>
          <p:cNvPr id="16" name="TextBox 15">
            <a:extLst>
              <a:ext uri="{FF2B5EF4-FFF2-40B4-BE49-F238E27FC236}">
                <a16:creationId xmlns:a16="http://schemas.microsoft.com/office/drawing/2014/main" id="{81F69605-E20A-483B-9804-0005D3B9A9C2}"/>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tx1">
                    <a:lumMod val="65000"/>
                  </a:schemeClr>
                </a:solidFill>
              </a:rPr>
              <a:t>MSLIDES.COM</a:t>
            </a:r>
            <a:endParaRPr lang="zh-CN" altLang="en-US" sz="1200" spc="300">
              <a:solidFill>
                <a:schemeClr val="tx1">
                  <a:lumMod val="65000"/>
                </a:schemeClr>
              </a:solidFill>
            </a:endParaRPr>
          </a:p>
        </p:txBody>
      </p:sp>
      <p:sp>
        <p:nvSpPr>
          <p:cNvPr id="17" name="TextBox 16">
            <a:extLst>
              <a:ext uri="{FF2B5EF4-FFF2-40B4-BE49-F238E27FC236}">
                <a16:creationId xmlns:a16="http://schemas.microsoft.com/office/drawing/2014/main" id="{A4F61F63-AE89-4BB5-ACC4-94C1CC25DBDF}"/>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8" name="TextBox 17">
            <a:extLst>
              <a:ext uri="{FF2B5EF4-FFF2-40B4-BE49-F238E27FC236}">
                <a16:creationId xmlns:a16="http://schemas.microsoft.com/office/drawing/2014/main" id="{1CA0EBD3-E4E7-4EA7-B691-4E735563117D}"/>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Tree>
    <p:extLst>
      <p:ext uri="{BB962C8B-B14F-4D97-AF65-F5344CB8AC3E}">
        <p14:creationId xmlns:p14="http://schemas.microsoft.com/office/powerpoint/2010/main" val="394789581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4" r:id="rId12"/>
    <p:sldLayoutId id="2147483875" r:id="rId13"/>
    <p:sldLayoutId id="2147483876" r:id="rId14"/>
    <p:sldLayoutId id="2147483877" r:id="rId15"/>
    <p:sldLayoutId id="2147483878" r:id="rId16"/>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0656"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guide id="36" pos="840" userDrawn="1">
          <p15:clr>
            <a:srgbClr val="F26B43"/>
          </p15:clr>
        </p15:guide>
        <p15:guide id="37" pos="576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hyperlink" Target="https://mslides.com/powerpoint-tutorials/"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a:extLst>
              <a:ext uri="{FF2B5EF4-FFF2-40B4-BE49-F238E27FC236}">
                <a16:creationId xmlns:a16="http://schemas.microsoft.com/office/drawing/2014/main" id="{73B007A1-33B7-4B32-B258-20ED5088D8BE}"/>
              </a:ext>
            </a:extLst>
          </p:cNvPr>
          <p:cNvSpPr/>
          <p:nvPr/>
        </p:nvSpPr>
        <p:spPr>
          <a:xfrm>
            <a:off x="0" y="0"/>
            <a:ext cx="6327648" cy="5973300"/>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gradFill>
            <a:gsLst>
              <a:gs pos="0">
                <a:schemeClr val="accent1">
                  <a:lumMod val="100000"/>
                </a:schemeClr>
              </a:gs>
              <a:gs pos="100000">
                <a:schemeClr val="accent6"/>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25" name="Freeform: Shape 24">
            <a:extLst>
              <a:ext uri="{FF2B5EF4-FFF2-40B4-BE49-F238E27FC236}">
                <a16:creationId xmlns:a16="http://schemas.microsoft.com/office/drawing/2014/main" id="{5325B8A7-41E9-43DE-8848-C902CFFF6888}"/>
              </a:ext>
            </a:extLst>
          </p:cNvPr>
          <p:cNvSpPr/>
          <p:nvPr/>
        </p:nvSpPr>
        <p:spPr>
          <a:xfrm>
            <a:off x="2610952" y="9458074"/>
            <a:ext cx="2814267" cy="828927"/>
          </a:xfrm>
          <a:custGeom>
            <a:avLst/>
            <a:gdLst>
              <a:gd name="connsiteX0" fmla="*/ 1407133 w 2814267"/>
              <a:gd name="connsiteY0" fmla="*/ 0 h 828927"/>
              <a:gd name="connsiteX1" fmla="*/ 2741794 w 2814267"/>
              <a:gd name="connsiteY1" fmla="*/ 709633 h 828927"/>
              <a:gd name="connsiteX2" fmla="*/ 2814267 w 2814267"/>
              <a:gd name="connsiteY2" fmla="*/ 828927 h 828927"/>
              <a:gd name="connsiteX3" fmla="*/ 0 w 2814267"/>
              <a:gd name="connsiteY3" fmla="*/ 828927 h 828927"/>
              <a:gd name="connsiteX4" fmla="*/ 72472 w 2814267"/>
              <a:gd name="connsiteY4" fmla="*/ 709633 h 828927"/>
              <a:gd name="connsiteX5" fmla="*/ 1407133 w 2814267"/>
              <a:gd name="connsiteY5" fmla="*/ 0 h 82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4267" h="828927">
                <a:moveTo>
                  <a:pt x="1407133" y="0"/>
                </a:moveTo>
                <a:cubicBezTo>
                  <a:pt x="1962713" y="0"/>
                  <a:pt x="2452547" y="281491"/>
                  <a:pt x="2741794" y="709633"/>
                </a:cubicBezTo>
                <a:lnTo>
                  <a:pt x="2814267" y="828927"/>
                </a:lnTo>
                <a:lnTo>
                  <a:pt x="0" y="828927"/>
                </a:lnTo>
                <a:lnTo>
                  <a:pt x="72472" y="709633"/>
                </a:lnTo>
                <a:cubicBezTo>
                  <a:pt x="361719" y="281491"/>
                  <a:pt x="851553" y="0"/>
                  <a:pt x="1407133" y="0"/>
                </a:cubicBezTo>
                <a:close/>
              </a:path>
            </a:pathLst>
          </a:custGeom>
          <a:gradFill>
            <a:gsLst>
              <a:gs pos="0">
                <a:schemeClr val="accent1">
                  <a:lumMod val="99000"/>
                </a:schemeClr>
              </a:gs>
              <a:gs pos="100000">
                <a:schemeClr val="accent6"/>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6" name="Oval 13">
            <a:extLst>
              <a:ext uri="{FF2B5EF4-FFF2-40B4-BE49-F238E27FC236}">
                <a16:creationId xmlns:a16="http://schemas.microsoft.com/office/drawing/2014/main" id="{D95EFBC4-87D7-42A8-9D55-2F72CCFC55F2}"/>
              </a:ext>
            </a:extLst>
          </p:cNvPr>
          <p:cNvSpPr/>
          <p:nvPr/>
        </p:nvSpPr>
        <p:spPr>
          <a:xfrm>
            <a:off x="1296464" y="1395576"/>
            <a:ext cx="7495848" cy="7495848"/>
          </a:xfrm>
          <a:prstGeom prst="ellipse">
            <a:avLst/>
          </a:prstGeom>
          <a:solidFill>
            <a:schemeClr val="bg2">
              <a:lumMod val="75000"/>
              <a:lumOff val="25000"/>
            </a:schemeClr>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24" name="TextBox 2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2965501A-642F-43AB-B5E6-A262D78B704D}"/>
              </a:ext>
            </a:extLst>
          </p:cNvPr>
          <p:cNvSpPr txBox="1"/>
          <p:nvPr/>
        </p:nvSpPr>
        <p:spPr>
          <a:xfrm flipH="1">
            <a:off x="10027812" y="3433187"/>
            <a:ext cx="6332327" cy="2554545"/>
          </a:xfrm>
          <a:prstGeom prst="rect">
            <a:avLst/>
          </a:prstGeom>
          <a:noFill/>
        </p:spPr>
        <p:txBody>
          <a:bodyPr wrap="square" rtlCol="0">
            <a:spAutoFit/>
          </a:bodyPr>
          <a:lstStyle/>
          <a:p>
            <a:pPr>
              <a:spcBef>
                <a:spcPts val="1200"/>
              </a:spcBef>
            </a:pPr>
            <a:r>
              <a:rPr lang="en-US" altLang="zh-CN" sz="80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Marketing Plan</a:t>
            </a:r>
            <a:endParaRPr lang="en-US" altLang="zh-CN" sz="344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sp>
        <p:nvSpPr>
          <p:cNvPr id="4" name="TextBox 3">
            <a:extLst>
              <a:ext uri="{FF2B5EF4-FFF2-40B4-BE49-F238E27FC236}">
                <a16:creationId xmlns:a16="http://schemas.microsoft.com/office/drawing/2014/main" id="{AE0CF20B-E13C-45EA-8DD1-2E3DD5932C1F}"/>
              </a:ext>
            </a:extLst>
          </p:cNvPr>
          <p:cNvSpPr txBox="1"/>
          <p:nvPr/>
        </p:nvSpPr>
        <p:spPr>
          <a:xfrm>
            <a:off x="10059719" y="6389436"/>
            <a:ext cx="5233621" cy="400110"/>
          </a:xfrm>
          <a:prstGeom prst="rect">
            <a:avLst/>
          </a:prstGeom>
          <a:noFill/>
        </p:spPr>
        <p:txBody>
          <a:bodyPr wrap="square" rtlCol="0">
            <a:spAutoFit/>
          </a:bodyPr>
          <a:lstStyle/>
          <a:p>
            <a:r>
              <a:rPr lang="en-US" sz="2000">
                <a:solidFill>
                  <a:schemeClr val="tx1">
                    <a:lumMod val="65000"/>
                  </a:schemeClr>
                </a:solidFill>
              </a:rPr>
              <a:t>Here is where your presentation begins</a:t>
            </a:r>
          </a:p>
        </p:txBody>
      </p:sp>
      <p:sp>
        <p:nvSpPr>
          <p:cNvPr id="22" name="TextBox 21">
            <a:extLst>
              <a:ext uri="{FF2B5EF4-FFF2-40B4-BE49-F238E27FC236}">
                <a16:creationId xmlns:a16="http://schemas.microsoft.com/office/drawing/2014/main" id="{963BBCA3-45A2-491E-8C14-C35614BF70D7}"/>
              </a:ext>
            </a:extLst>
          </p:cNvPr>
          <p:cNvSpPr txBox="1"/>
          <p:nvPr/>
        </p:nvSpPr>
        <p:spPr>
          <a:xfrm>
            <a:off x="725107" y="746141"/>
            <a:ext cx="2232810" cy="276999"/>
          </a:xfrm>
          <a:prstGeom prst="rect">
            <a:avLst/>
          </a:prstGeom>
          <a:noFill/>
        </p:spPr>
        <p:txBody>
          <a:bodyPr wrap="square" rtlCol="0">
            <a:spAutoFit/>
          </a:bodyPr>
          <a:lstStyle/>
          <a:p>
            <a:r>
              <a:rPr lang="en-US" sz="1200" spc="300">
                <a:latin typeface="+mn-lt"/>
              </a:rPr>
              <a:t>BUSINESS</a:t>
            </a:r>
          </a:p>
        </p:txBody>
      </p:sp>
      <p:sp>
        <p:nvSpPr>
          <p:cNvPr id="8" name="Picture Placeholder 7">
            <a:extLst>
              <a:ext uri="{FF2B5EF4-FFF2-40B4-BE49-F238E27FC236}">
                <a16:creationId xmlns:a16="http://schemas.microsoft.com/office/drawing/2014/main" id="{9A866124-3DF6-41CA-A5B7-90E3B357955C}"/>
              </a:ext>
            </a:extLst>
          </p:cNvPr>
          <p:cNvSpPr>
            <a:spLocks noGrp="1"/>
          </p:cNvSpPr>
          <p:nvPr>
            <p:ph type="pic" sz="quarter" idx="10"/>
          </p:nvPr>
        </p:nvSpPr>
        <p:spPr/>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1000" fill="hold"/>
                                        <p:tgtEl>
                                          <p:spTgt spid="25"/>
                                        </p:tgtEl>
                                        <p:attrNameLst>
                                          <p:attrName>ppt_x</p:attrName>
                                        </p:attrNameLst>
                                      </p:cBhvr>
                                      <p:tavLst>
                                        <p:tav tm="0">
                                          <p:val>
                                            <p:strVal val="#ppt_x"/>
                                          </p:val>
                                        </p:tav>
                                        <p:tav tm="100000">
                                          <p:val>
                                            <p:strVal val="#ppt_x"/>
                                          </p:val>
                                        </p:tav>
                                      </p:tavLst>
                                    </p:anim>
                                    <p:anim calcmode="lin" valueType="num">
                                      <p:cBhvr additive="base">
                                        <p:cTn id="12" dur="1000" fill="hold"/>
                                        <p:tgtEl>
                                          <p:spTgt spid="25"/>
                                        </p:tgtEl>
                                        <p:attrNameLst>
                                          <p:attrName>ppt_y</p:attrName>
                                        </p:attrNameLst>
                                      </p:cBhvr>
                                      <p:tavLst>
                                        <p:tav tm="0">
                                          <p:val>
                                            <p:strVal val="1+#ppt_h/2"/>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Effect transition="in" filter="fade">
                                      <p:cBhvr>
                                        <p:cTn id="17" dur="1000"/>
                                        <p:tgtEl>
                                          <p:spTgt spid="6"/>
                                        </p:tgtEl>
                                      </p:cBhvr>
                                    </p:animEffect>
                                  </p:childTnLst>
                                </p:cTn>
                              </p:par>
                              <p:par>
                                <p:cTn id="18" presetID="53" presetClass="entr" presetSubtype="16" fill="hold"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p:cTn id="20" dur="1000" fill="hold"/>
                                        <p:tgtEl>
                                          <p:spTgt spid="8"/>
                                        </p:tgtEl>
                                        <p:attrNameLst>
                                          <p:attrName>ppt_w</p:attrName>
                                        </p:attrNameLst>
                                      </p:cBhvr>
                                      <p:tavLst>
                                        <p:tav tm="0">
                                          <p:val>
                                            <p:fltVal val="0"/>
                                          </p:val>
                                        </p:tav>
                                        <p:tav tm="100000">
                                          <p:val>
                                            <p:strVal val="#ppt_w"/>
                                          </p:val>
                                        </p:tav>
                                      </p:tavLst>
                                    </p:anim>
                                    <p:anim calcmode="lin" valueType="num">
                                      <p:cBhvr>
                                        <p:cTn id="21" dur="1000" fill="hold"/>
                                        <p:tgtEl>
                                          <p:spTgt spid="8"/>
                                        </p:tgtEl>
                                        <p:attrNameLst>
                                          <p:attrName>ppt_h</p:attrName>
                                        </p:attrNameLst>
                                      </p:cBhvr>
                                      <p:tavLst>
                                        <p:tav tm="0">
                                          <p:val>
                                            <p:fltVal val="0"/>
                                          </p:val>
                                        </p:tav>
                                        <p:tav tm="100000">
                                          <p:val>
                                            <p:strVal val="#ppt_h"/>
                                          </p:val>
                                        </p:tav>
                                      </p:tavLst>
                                    </p:anim>
                                    <p:animEffect transition="in" filter="fade">
                                      <p:cBhvr>
                                        <p:cTn id="22" dur="1000"/>
                                        <p:tgtEl>
                                          <p:spTgt spid="8"/>
                                        </p:tgtEl>
                                      </p:cBhvr>
                                    </p:animEffect>
                                  </p:childTnLst>
                                </p:cTn>
                              </p:par>
                            </p:childTnLst>
                          </p:cTn>
                        </p:par>
                        <p:par>
                          <p:cTn id="23" fill="hold">
                            <p:stCondLst>
                              <p:cond delay="1000"/>
                            </p:stCondLst>
                            <p:childTnLst>
                              <p:par>
                                <p:cTn id="24" presetID="0" presetClass="entr" presetSubtype="0" fill="hold" grpId="0" nodeType="afterEffect">
                                  <p:stCondLst>
                                    <p:cond delay="0"/>
                                  </p:stCondLst>
                                  <p:iterate type="lt">
                                    <p:tmPct val="3000"/>
                                  </p:iterate>
                                  <p:childTnLst>
                                    <p:set>
                                      <p:cBhvr>
                                        <p:cTn id="25" dur="750" fill="hold">
                                          <p:stCondLst>
                                            <p:cond delay="0"/>
                                          </p:stCondLst>
                                        </p:cTn>
                                        <p:tgtEl>
                                          <p:spTgt spid="24"/>
                                        </p:tgtEl>
                                        <p:attrNameLst>
                                          <p:attrName>style.visibility</p:attrName>
                                        </p:attrNameLst>
                                      </p:cBhvr>
                                      <p:to>
                                        <p:strVal val="visible"/>
                                      </p:to>
                                    </p:set>
                                    <p:anim to="" calcmode="lin" valueType="num">
                                      <p:cBhvr>
                                        <p:cTn id="26" dur="750" fill="hold">
                                          <p:stCondLst>
                                            <p:cond delay="0"/>
                                          </p:stCondLst>
                                        </p:cTn>
                                        <p:tgtEl>
                                          <p:spTgt spid="24"/>
                                        </p:tgtEl>
                                        <p:attrNameLst>
                                          <p:attrName>ppt_x</p:attrName>
                                        </p:attrNameLst>
                                      </p:cBhvr>
                                      <p:tavLst>
                                        <p:tav tm="0" fmla="#ppt_x+#ppt_w*((1.5-1.5*$)^3-(1.5-1.5*$)^2)">
                                          <p:val>
                                            <p:strVal val="0"/>
                                          </p:val>
                                        </p:tav>
                                        <p:tav tm="100000">
                                          <p:val>
                                            <p:strVal val="1"/>
                                          </p:val>
                                        </p:tav>
                                      </p:tavLst>
                                    </p:anim>
                                    <p:animEffect filter="fade">
                                      <p:cBhvr>
                                        <p:cTn id="27" dur="750">
                                          <p:stCondLst>
                                            <p:cond delay="0"/>
                                          </p:stCondLst>
                                        </p:cTn>
                                        <p:tgtEl>
                                          <p:spTgt spid="24"/>
                                        </p:tgtEl>
                                      </p:cBhvr>
                                    </p:animEffect>
                                  </p:childTnLst>
                                </p:cTn>
                              </p:par>
                            </p:childTnLst>
                          </p:cTn>
                        </p:par>
                        <p:par>
                          <p:cTn id="28" fill="hold">
                            <p:stCondLst>
                              <p:cond delay="2020"/>
                            </p:stCondLst>
                            <p:childTnLst>
                              <p:par>
                                <p:cTn id="29" presetID="10" presetClass="entr" presetSubtype="0"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5" grpId="0" animBg="1"/>
      <p:bldP spid="6" grpId="0" animBg="1"/>
      <p:bldP spid="24" grpId="0"/>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Picture Placeholder 23">
            <a:extLst>
              <a:ext uri="{FF2B5EF4-FFF2-40B4-BE49-F238E27FC236}">
                <a16:creationId xmlns:a16="http://schemas.microsoft.com/office/drawing/2014/main" id="{0B9A356E-E4F1-437B-9A47-12A2CAC906A2}"/>
              </a:ext>
            </a:extLst>
          </p:cNvPr>
          <p:cNvSpPr>
            <a:spLocks noGrp="1"/>
          </p:cNvSpPr>
          <p:nvPr>
            <p:ph type="pic" sz="quarter" idx="10"/>
          </p:nvPr>
        </p:nvSpPr>
        <p:spPr/>
      </p:sp>
      <p:sp>
        <p:nvSpPr>
          <p:cNvPr id="18" name="Freeform: Shape 17">
            <a:extLst>
              <a:ext uri="{FF2B5EF4-FFF2-40B4-BE49-F238E27FC236}">
                <a16:creationId xmlns:a16="http://schemas.microsoft.com/office/drawing/2014/main" id="{DB85C064-FB9F-4945-A884-3A517B7C162B}"/>
              </a:ext>
            </a:extLst>
          </p:cNvPr>
          <p:cNvSpPr/>
          <p:nvPr/>
        </p:nvSpPr>
        <p:spPr>
          <a:xfrm>
            <a:off x="0" y="0"/>
            <a:ext cx="8129792" cy="10287000"/>
          </a:xfrm>
          <a:custGeom>
            <a:avLst/>
            <a:gdLst>
              <a:gd name="connsiteX0" fmla="*/ 0 w 8129792"/>
              <a:gd name="connsiteY0" fmla="*/ 0 h 10287000"/>
              <a:gd name="connsiteX1" fmla="*/ 6573815 w 8129792"/>
              <a:gd name="connsiteY1" fmla="*/ 0 h 10287000"/>
              <a:gd name="connsiteX2" fmla="*/ 6621051 w 8129792"/>
              <a:gd name="connsiteY2" fmla="*/ 69188 h 10287000"/>
              <a:gd name="connsiteX3" fmla="*/ 8129792 w 8129792"/>
              <a:gd name="connsiteY3" fmla="*/ 5143501 h 10287000"/>
              <a:gd name="connsiteX4" fmla="*/ 6621051 w 8129792"/>
              <a:gd name="connsiteY4" fmla="*/ 10217814 h 10287000"/>
              <a:gd name="connsiteX5" fmla="*/ 6573815 w 8129792"/>
              <a:gd name="connsiteY5" fmla="*/ 10287000 h 10287000"/>
              <a:gd name="connsiteX6" fmla="*/ 0 w 8129792"/>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9792" h="10287000">
                <a:moveTo>
                  <a:pt x="0" y="0"/>
                </a:moveTo>
                <a:lnTo>
                  <a:pt x="6573815" y="0"/>
                </a:lnTo>
                <a:lnTo>
                  <a:pt x="6621051" y="69188"/>
                </a:lnTo>
                <a:cubicBezTo>
                  <a:pt x="7578459" y="1548777"/>
                  <a:pt x="8129792" y="3285680"/>
                  <a:pt x="8129792" y="5143501"/>
                </a:cubicBezTo>
                <a:cubicBezTo>
                  <a:pt x="8129792" y="7001321"/>
                  <a:pt x="7578459" y="8738224"/>
                  <a:pt x="6621051" y="10217814"/>
                </a:cubicBezTo>
                <a:lnTo>
                  <a:pt x="6573815" y="10287000"/>
                </a:lnTo>
                <a:lnTo>
                  <a:pt x="0" y="10287000"/>
                </a:lnTo>
                <a:close/>
              </a:path>
            </a:pathLst>
          </a:custGeom>
          <a:gradFill flip="none" rotWithShape="1">
            <a:gsLst>
              <a:gs pos="0">
                <a:schemeClr val="accent1">
                  <a:alpha val="80000"/>
                </a:schemeClr>
              </a:gs>
              <a:gs pos="100000">
                <a:schemeClr val="accent6">
                  <a:alpha val="8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14" name="TextBox 13">
            <a:extLst>
              <a:ext uri="{FF2B5EF4-FFF2-40B4-BE49-F238E27FC236}">
                <a16:creationId xmlns:a16="http://schemas.microsoft.com/office/drawing/2014/main" id="{DB978809-C946-48C1-A686-94D56BD213EC}"/>
              </a:ext>
            </a:extLst>
          </p:cNvPr>
          <p:cNvSpPr txBox="1"/>
          <p:nvPr/>
        </p:nvSpPr>
        <p:spPr>
          <a:xfrm>
            <a:off x="1769133" y="2687425"/>
            <a:ext cx="3752428" cy="3560975"/>
          </a:xfrm>
          <a:prstGeom prst="rect">
            <a:avLst/>
          </a:prstGeom>
          <a:noFill/>
        </p:spPr>
        <p:txBody>
          <a:bodyPr wrap="square" rtlCol="0">
            <a:spAutoFit/>
          </a:bodyPr>
          <a:lstStyle/>
          <a:p>
            <a:pPr>
              <a:lnSpc>
                <a:spcPct val="120000"/>
              </a:lnSpc>
            </a:pPr>
            <a:r>
              <a:rPr lang="en-US" sz="4800">
                <a:latin typeface="Outfit Black" pitchFamily="2" charset="0"/>
                <a:cs typeface="Rubik Light" panose="00000400000000000000" pitchFamily="2" charset="-79"/>
              </a:rPr>
              <a:t>A picture is worth a thousand words.</a:t>
            </a:r>
            <a:endParaRPr lang="en-ID" sz="4800" dirty="0">
              <a:latin typeface="Outfit Black" pitchFamily="2" charset="0"/>
              <a:cs typeface="Rubik Light" panose="00000400000000000000" pitchFamily="2" charset="-79"/>
            </a:endParaRPr>
          </a:p>
        </p:txBody>
      </p:sp>
      <p:sp>
        <p:nvSpPr>
          <p:cNvPr id="15" name="TextBox 14">
            <a:extLst>
              <a:ext uri="{FF2B5EF4-FFF2-40B4-BE49-F238E27FC236}">
                <a16:creationId xmlns:a16="http://schemas.microsoft.com/office/drawing/2014/main" id="{24D49BF4-3F70-4AE1-AB67-D1D2871EB83B}"/>
              </a:ext>
            </a:extLst>
          </p:cNvPr>
          <p:cNvSpPr txBox="1"/>
          <p:nvPr/>
        </p:nvSpPr>
        <p:spPr>
          <a:xfrm flipH="1">
            <a:off x="1789451" y="6880860"/>
            <a:ext cx="3732109" cy="1025474"/>
          </a:xfrm>
          <a:prstGeom prst="rect">
            <a:avLst/>
          </a:prstGeom>
          <a:noFill/>
        </p:spPr>
        <p:txBody>
          <a:bodyPr wrap="square" rtlCol="0">
            <a:spAutoFit/>
          </a:bodyPr>
          <a:lstStyle/>
          <a:p>
            <a:pPr>
              <a:lnSpc>
                <a:spcPct val="150000"/>
              </a:lnSpc>
              <a:spcBef>
                <a:spcPts val="1800"/>
              </a:spcBef>
              <a:buClr>
                <a:schemeClr val="accent1"/>
              </a:buClr>
              <a:defRPr/>
            </a:pPr>
            <a:r>
              <a:rPr lang="es-ES" altLang="zh-CN" sz="14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alpha val="70000"/>
                  </a:schemeClr>
                </a:solidFill>
                <a:ea typeface="Lato Light" panose="020F0502020204030203" pitchFamily="34" charset="0"/>
                <a:cs typeface="Lato Light" panose="020F0502020204030203" pitchFamily="34" charset="0"/>
              </a:rPr>
              <a:t>. </a:t>
            </a:r>
            <a:r>
              <a:rPr lang="es-ES" altLang="zh-CN" sz="1400">
                <a:solidFill>
                  <a:schemeClr val="tx1">
                    <a:alpha val="70000"/>
                  </a:schemeClr>
                </a:solidFill>
                <a:ea typeface="Lato Light" panose="020F0502020204030203" pitchFamily="34" charset="0"/>
                <a:cs typeface="Lato Light" panose="020F0502020204030203" pitchFamily="34" charset="0"/>
              </a:rPr>
              <a:t>No quo maiorum intelleget. Mea cu case.</a:t>
            </a:r>
          </a:p>
        </p:txBody>
      </p:sp>
      <p:sp>
        <p:nvSpPr>
          <p:cNvPr id="11" name="Freeform 25">
            <a:extLst>
              <a:ext uri="{FF2B5EF4-FFF2-40B4-BE49-F238E27FC236}">
                <a16:creationId xmlns:a16="http://schemas.microsoft.com/office/drawing/2014/main" id="{C11DD771-4F27-47CF-BC70-925E56CCDC7D}"/>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solidFill>
                <a:schemeClr val="bg1">
                  <a:alpha val="70000"/>
                </a:schemeClr>
              </a:solidFill>
            </a:endParaRPr>
          </a:p>
        </p:txBody>
      </p:sp>
      <p:sp>
        <p:nvSpPr>
          <p:cNvPr id="12" name="TextBox 11">
            <a:extLst>
              <a:ext uri="{FF2B5EF4-FFF2-40B4-BE49-F238E27FC236}">
                <a16:creationId xmlns:a16="http://schemas.microsoft.com/office/drawing/2014/main" id="{D32F1063-3F84-4A64-9CB5-75FB622B5B0D}"/>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tx1">
                    <a:alpha val="70000"/>
                  </a:schemeClr>
                </a:solidFill>
              </a:rPr>
              <a:t>Presentation Design</a:t>
            </a:r>
            <a:endParaRPr lang="en-US" sz="1100">
              <a:solidFill>
                <a:schemeClr val="tx1">
                  <a:alpha val="70000"/>
                </a:schemeClr>
              </a:solidFill>
            </a:endParaRPr>
          </a:p>
        </p:txBody>
      </p:sp>
      <p:sp>
        <p:nvSpPr>
          <p:cNvPr id="13" name="TextBox 12">
            <a:extLst>
              <a:ext uri="{FF2B5EF4-FFF2-40B4-BE49-F238E27FC236}">
                <a16:creationId xmlns:a16="http://schemas.microsoft.com/office/drawing/2014/main" id="{A69EFF69-AB0F-40CA-AAA2-7B4828C794A9}"/>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tx1">
                    <a:alpha val="70000"/>
                  </a:schemeClr>
                </a:solidFill>
              </a:rPr>
              <a:t>MSLIDES.COM</a:t>
            </a:r>
            <a:endParaRPr lang="zh-CN" altLang="en-US" sz="1200" spc="300">
              <a:solidFill>
                <a:schemeClr val="tx1">
                  <a:alpha val="70000"/>
                </a:schemeClr>
              </a:solidFill>
            </a:endParaRPr>
          </a:p>
        </p:txBody>
      </p:sp>
      <p:sp>
        <p:nvSpPr>
          <p:cNvPr id="16" name="TextBox 15">
            <a:extLst>
              <a:ext uri="{FF2B5EF4-FFF2-40B4-BE49-F238E27FC236}">
                <a16:creationId xmlns:a16="http://schemas.microsoft.com/office/drawing/2014/main" id="{D71EEBE5-71F0-4CF5-84E7-7F250C19BB14}"/>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alpha val="70000"/>
                  </a:schemeClr>
                </a:solidFill>
                <a:latin typeface="+mn-lt"/>
              </a:rPr>
              <a:t>©2022 MSLIDES Copyright</a:t>
            </a:r>
            <a:endParaRPr lang="zh-CN" altLang="en-US" sz="1200">
              <a:solidFill>
                <a:schemeClr val="tx1">
                  <a:alpha val="70000"/>
                </a:schemeClr>
              </a:solidFill>
              <a:latin typeface="+mn-lt"/>
            </a:endParaRPr>
          </a:p>
        </p:txBody>
      </p:sp>
      <p:sp>
        <p:nvSpPr>
          <p:cNvPr id="17" name="TextBox 16">
            <a:extLst>
              <a:ext uri="{FF2B5EF4-FFF2-40B4-BE49-F238E27FC236}">
                <a16:creationId xmlns:a16="http://schemas.microsoft.com/office/drawing/2014/main" id="{9F91AAB8-4CAC-46FF-9569-29802689DFA0}"/>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alpha val="70000"/>
                  </a:schemeClr>
                </a:solidFill>
                <a:latin typeface="+mn-lt"/>
              </a:rPr>
              <a:t>BUSINESS</a:t>
            </a:r>
          </a:p>
        </p:txBody>
      </p:sp>
    </p:spTree>
    <p:extLst>
      <p:ext uri="{BB962C8B-B14F-4D97-AF65-F5344CB8AC3E}">
        <p14:creationId xmlns:p14="http://schemas.microsoft.com/office/powerpoint/2010/main" val="2331232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000" fill="hold"/>
                                        <p:tgtEl>
                                          <p:spTgt spid="18"/>
                                        </p:tgtEl>
                                        <p:attrNameLst>
                                          <p:attrName>ppt_x</p:attrName>
                                        </p:attrNameLst>
                                      </p:cBhvr>
                                      <p:tavLst>
                                        <p:tav tm="0">
                                          <p:val>
                                            <p:strVal val="0-#ppt_w/2"/>
                                          </p:val>
                                        </p:tav>
                                        <p:tav tm="100000">
                                          <p:val>
                                            <p:strVal val="#ppt_x"/>
                                          </p:val>
                                        </p:tav>
                                      </p:tavLst>
                                    </p:anim>
                                    <p:anim calcmode="lin" valueType="num">
                                      <p:cBhvr additive="base">
                                        <p:cTn id="8" dur="1000" fill="hold"/>
                                        <p:tgtEl>
                                          <p:spTgt spid="18"/>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4"/>
                                        </p:tgtEl>
                                        <p:attrNameLst>
                                          <p:attrName>style.visibility</p:attrName>
                                        </p:attrNameLst>
                                      </p:cBhvr>
                                      <p:to>
                                        <p:strVal val="visible"/>
                                      </p:to>
                                    </p:set>
                                    <p:anim to="" calcmode="lin" valueType="num">
                                      <p:cBhvr>
                                        <p:cTn id="11" dur="750" fill="hold">
                                          <p:stCondLst>
                                            <p:cond delay="0"/>
                                          </p:stCondLst>
                                        </p:cTn>
                                        <p:tgtEl>
                                          <p:spTgt spid="14"/>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4"/>
                                        </p:tgtEl>
                                      </p:cBhvr>
                                    </p:animEffect>
                                  </p:childTnLst>
                                </p:cTn>
                              </p:par>
                            </p:childTnLst>
                          </p:cTn>
                        </p:par>
                        <p:par>
                          <p:cTn id="13" fill="hold">
                            <p:stCondLst>
                              <p:cond delay="1402"/>
                            </p:stCondLst>
                            <p:childTnLst>
                              <p:par>
                                <p:cTn id="14" presetID="10" presetClass="entr" presetSubtype="0" fill="hold" grpId="0" nodeType="after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4" grpId="0"/>
      <p:bldP spid="1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F6339E1-E97C-4741-91F5-89D44BF44C0A}"/>
              </a:ext>
            </a:extLst>
          </p:cNvPr>
          <p:cNvGrpSpPr/>
          <p:nvPr/>
        </p:nvGrpSpPr>
        <p:grpSpPr>
          <a:xfrm>
            <a:off x="1894480" y="6629400"/>
            <a:ext cx="4099461" cy="1837538"/>
            <a:chOff x="1783179" y="6781800"/>
            <a:chExt cx="4099461" cy="1837538"/>
          </a:xfrm>
        </p:grpSpPr>
        <p:sp>
          <p:nvSpPr>
            <p:cNvPr id="7" name="TextBox 6">
              <a:extLst>
                <a:ext uri="{FF2B5EF4-FFF2-40B4-BE49-F238E27FC236}">
                  <a16:creationId xmlns:a16="http://schemas.microsoft.com/office/drawing/2014/main" id="{416E837E-EE30-42C8-B19C-884471D7EB1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E92A14E-27AC-4C8B-9B41-73F3A49CEB4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6" name="Group 15">
            <a:extLst>
              <a:ext uri="{FF2B5EF4-FFF2-40B4-BE49-F238E27FC236}">
                <a16:creationId xmlns:a16="http://schemas.microsoft.com/office/drawing/2014/main" id="{D515A130-7285-4D67-9449-B561681BCDB3}"/>
              </a:ext>
            </a:extLst>
          </p:cNvPr>
          <p:cNvGrpSpPr/>
          <p:nvPr/>
        </p:nvGrpSpPr>
        <p:grpSpPr>
          <a:xfrm>
            <a:off x="7094269" y="6629400"/>
            <a:ext cx="4099461" cy="1837538"/>
            <a:chOff x="1783179" y="6781800"/>
            <a:chExt cx="4099461" cy="1837538"/>
          </a:xfrm>
        </p:grpSpPr>
        <p:sp>
          <p:nvSpPr>
            <p:cNvPr id="17" name="TextBox 16">
              <a:extLst>
                <a:ext uri="{FF2B5EF4-FFF2-40B4-BE49-F238E27FC236}">
                  <a16:creationId xmlns:a16="http://schemas.microsoft.com/office/drawing/2014/main" id="{376F2BEE-B44B-4EBA-80FE-DFB0065212D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8" name="Rectangle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0DE6BC5-F235-4FE6-8433-8CB86B82F2B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9" name="Group 18">
            <a:extLst>
              <a:ext uri="{FF2B5EF4-FFF2-40B4-BE49-F238E27FC236}">
                <a16:creationId xmlns:a16="http://schemas.microsoft.com/office/drawing/2014/main" id="{EC1BC37B-1348-4339-8BD4-355C3D8DA252}"/>
              </a:ext>
            </a:extLst>
          </p:cNvPr>
          <p:cNvGrpSpPr/>
          <p:nvPr/>
        </p:nvGrpSpPr>
        <p:grpSpPr>
          <a:xfrm>
            <a:off x="12294058" y="6629400"/>
            <a:ext cx="4099461" cy="1837538"/>
            <a:chOff x="1783179" y="6781800"/>
            <a:chExt cx="4099461" cy="1837538"/>
          </a:xfrm>
        </p:grpSpPr>
        <p:sp>
          <p:nvSpPr>
            <p:cNvPr id="20" name="TextBox 19">
              <a:extLst>
                <a:ext uri="{FF2B5EF4-FFF2-40B4-BE49-F238E27FC236}">
                  <a16:creationId xmlns:a16="http://schemas.microsoft.com/office/drawing/2014/main" id="{785B8D49-AAC6-4299-A72F-EEF4D92CBFCF}"/>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1" name="Rectangle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AD4E199-B6EF-47BA-BA2B-B6269067BBE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5" name="Google Shape;204;p13">
            <a:extLst>
              <a:ext uri="{FF2B5EF4-FFF2-40B4-BE49-F238E27FC236}">
                <a16:creationId xmlns:a16="http://schemas.microsoft.com/office/drawing/2014/main" id="{1F183D50-02F9-42E7-A72B-BCB7374F995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Team</a:t>
            </a:r>
            <a:endParaRPr lang="en-US" sz="6000">
              <a:latin typeface="Outfit Black" pitchFamily="2" charset="0"/>
            </a:endParaRPr>
          </a:p>
        </p:txBody>
      </p:sp>
      <p:sp>
        <p:nvSpPr>
          <p:cNvPr id="10" name="Picture Placeholder 9">
            <a:extLst>
              <a:ext uri="{FF2B5EF4-FFF2-40B4-BE49-F238E27FC236}">
                <a16:creationId xmlns:a16="http://schemas.microsoft.com/office/drawing/2014/main" id="{B7E0D78E-04EA-4AAF-A27F-4614F704D5CD}"/>
              </a:ext>
            </a:extLst>
          </p:cNvPr>
          <p:cNvSpPr>
            <a:spLocks noGrp="1"/>
          </p:cNvSpPr>
          <p:nvPr>
            <p:ph type="pic" sz="quarter" idx="10"/>
          </p:nvPr>
        </p:nvSpPr>
        <p:spPr/>
      </p:sp>
      <p:sp>
        <p:nvSpPr>
          <p:cNvPr id="11" name="Picture Placeholder 10">
            <a:extLst>
              <a:ext uri="{FF2B5EF4-FFF2-40B4-BE49-F238E27FC236}">
                <a16:creationId xmlns:a16="http://schemas.microsoft.com/office/drawing/2014/main" id="{3A022F6D-91A3-45A1-A88C-292B390DB565}"/>
              </a:ext>
            </a:extLst>
          </p:cNvPr>
          <p:cNvSpPr>
            <a:spLocks noGrp="1"/>
          </p:cNvSpPr>
          <p:nvPr>
            <p:ph type="pic" sz="quarter" idx="11"/>
          </p:nvPr>
        </p:nvSpPr>
        <p:spPr/>
      </p:sp>
      <p:sp>
        <p:nvSpPr>
          <p:cNvPr id="12" name="Picture Placeholder 11">
            <a:extLst>
              <a:ext uri="{FF2B5EF4-FFF2-40B4-BE49-F238E27FC236}">
                <a16:creationId xmlns:a16="http://schemas.microsoft.com/office/drawing/2014/main" id="{225ACD9C-73C1-4947-83C6-6AA2FED17D89}"/>
              </a:ext>
            </a:extLst>
          </p:cNvPr>
          <p:cNvSpPr>
            <a:spLocks noGrp="1"/>
          </p:cNvSpPr>
          <p:nvPr>
            <p:ph type="pic" sz="quarter" idx="12"/>
          </p:nvPr>
        </p:nvSpPr>
        <p:spPr/>
      </p:sp>
    </p:spTree>
    <p:extLst>
      <p:ext uri="{BB962C8B-B14F-4D97-AF65-F5344CB8AC3E}">
        <p14:creationId xmlns:p14="http://schemas.microsoft.com/office/powerpoint/2010/main" val="1451630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5"/>
                                        </p:tgtEl>
                                        <p:attrNameLst>
                                          <p:attrName>style.visibility</p:attrName>
                                        </p:attrNameLst>
                                      </p:cBhvr>
                                      <p:to>
                                        <p:strVal val="visible"/>
                                      </p:to>
                                    </p:set>
                                    <p:anim to="" calcmode="lin" valueType="num">
                                      <p:cBhvr>
                                        <p:cTn id="7"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5"/>
                                        </p:tgtEl>
                                      </p:cBhvr>
                                    </p:animEffect>
                                  </p:childTnLst>
                                </p:cTn>
                              </p:par>
                            </p:childTnLst>
                          </p:cTn>
                        </p:par>
                        <p:par>
                          <p:cTn id="9" fill="hold">
                            <p:stCondLst>
                              <p:cond delay="885"/>
                            </p:stCondLst>
                            <p:childTnLst>
                              <p:par>
                                <p:cTn id="10" presetID="53" presetClass="entr" presetSubtype="16"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fltVal val="0"/>
                                          </p:val>
                                        </p:tav>
                                        <p:tav tm="100000">
                                          <p:val>
                                            <p:strVal val="#ppt_w"/>
                                          </p:val>
                                        </p:tav>
                                      </p:tavLst>
                                    </p:anim>
                                    <p:anim calcmode="lin" valueType="num">
                                      <p:cBhvr>
                                        <p:cTn id="13" dur="1000" fill="hold"/>
                                        <p:tgtEl>
                                          <p:spTgt spid="10"/>
                                        </p:tgtEl>
                                        <p:attrNameLst>
                                          <p:attrName>ppt_h</p:attrName>
                                        </p:attrNameLst>
                                      </p:cBhvr>
                                      <p:tavLst>
                                        <p:tav tm="0">
                                          <p:val>
                                            <p:fltVal val="0"/>
                                          </p:val>
                                        </p:tav>
                                        <p:tav tm="100000">
                                          <p:val>
                                            <p:strVal val="#ppt_h"/>
                                          </p:val>
                                        </p:tav>
                                      </p:tavLst>
                                    </p:anim>
                                    <p:animEffect transition="in" filter="fade">
                                      <p:cBhvr>
                                        <p:cTn id="14" dur="1000"/>
                                        <p:tgtEl>
                                          <p:spTgt spid="10"/>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fill="hold"/>
                                        <p:tgtEl>
                                          <p:spTgt spid="9"/>
                                        </p:tgtEl>
                                        <p:attrNameLst>
                                          <p:attrName>ppt_x</p:attrName>
                                        </p:attrNameLst>
                                      </p:cBhvr>
                                      <p:tavLst>
                                        <p:tav tm="0">
                                          <p:val>
                                            <p:strVal val="#ppt_x"/>
                                          </p:val>
                                        </p:tav>
                                        <p:tav tm="100000">
                                          <p:val>
                                            <p:strVal val="#ppt_x"/>
                                          </p:val>
                                        </p:tav>
                                      </p:tavLst>
                                    </p:anim>
                                    <p:anim calcmode="lin" valueType="num">
                                      <p:cBhvr additive="base">
                                        <p:cTn id="18" dur="1000" fill="hold"/>
                                        <p:tgtEl>
                                          <p:spTgt spid="9"/>
                                        </p:tgtEl>
                                        <p:attrNameLst>
                                          <p:attrName>ppt_y</p:attrName>
                                        </p:attrNameLst>
                                      </p:cBhvr>
                                      <p:tavLst>
                                        <p:tav tm="0">
                                          <p:val>
                                            <p:strVal val="1+#ppt_h/2"/>
                                          </p:val>
                                        </p:tav>
                                        <p:tav tm="100000">
                                          <p:val>
                                            <p:strVal val="#ppt_y"/>
                                          </p:val>
                                        </p:tav>
                                      </p:tavLst>
                                    </p:anim>
                                  </p:childTnLst>
                                </p:cTn>
                              </p:par>
                            </p:childTnLst>
                          </p:cTn>
                        </p:par>
                        <p:par>
                          <p:cTn id="19" fill="hold">
                            <p:stCondLst>
                              <p:cond delay="1885"/>
                            </p:stCondLst>
                            <p:childTnLst>
                              <p:par>
                                <p:cTn id="20" presetID="53" presetClass="entr" presetSubtype="16" fill="hold"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childTnLst>
                          </p:cTn>
                        </p:par>
                        <p:par>
                          <p:cTn id="29" fill="hold">
                            <p:stCondLst>
                              <p:cond delay="2885"/>
                            </p:stCondLst>
                            <p:childTnLst>
                              <p:par>
                                <p:cTn id="30" presetID="53" presetClass="entr" presetSubtype="16"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fltVal val="0"/>
                                          </p:val>
                                        </p:tav>
                                        <p:tav tm="100000">
                                          <p:val>
                                            <p:strVal val="#ppt_w"/>
                                          </p:val>
                                        </p:tav>
                                      </p:tavLst>
                                    </p:anim>
                                    <p:anim calcmode="lin" valueType="num">
                                      <p:cBhvr>
                                        <p:cTn id="33" dur="1000" fill="hold"/>
                                        <p:tgtEl>
                                          <p:spTgt spid="12"/>
                                        </p:tgtEl>
                                        <p:attrNameLst>
                                          <p:attrName>ppt_h</p:attrName>
                                        </p:attrNameLst>
                                      </p:cBhvr>
                                      <p:tavLst>
                                        <p:tav tm="0">
                                          <p:val>
                                            <p:fltVal val="0"/>
                                          </p:val>
                                        </p:tav>
                                        <p:tav tm="100000">
                                          <p:val>
                                            <p:strVal val="#ppt_h"/>
                                          </p:val>
                                        </p:tav>
                                      </p:tavLst>
                                    </p:anim>
                                    <p:animEffect transition="in" filter="fade">
                                      <p:cBhvr>
                                        <p:cTn id="34" dur="1000"/>
                                        <p:tgtEl>
                                          <p:spTgt spid="12"/>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1000" fill="hold"/>
                                        <p:tgtEl>
                                          <p:spTgt spid="19"/>
                                        </p:tgtEl>
                                        <p:attrNameLst>
                                          <p:attrName>ppt_x</p:attrName>
                                        </p:attrNameLst>
                                      </p:cBhvr>
                                      <p:tavLst>
                                        <p:tav tm="0">
                                          <p:val>
                                            <p:strVal val="#ppt_x"/>
                                          </p:val>
                                        </p:tav>
                                        <p:tav tm="100000">
                                          <p:val>
                                            <p:strVal val="#ppt_x"/>
                                          </p:val>
                                        </p:tav>
                                      </p:tavLst>
                                    </p:anim>
                                    <p:anim calcmode="lin" valueType="num">
                                      <p:cBhvr additive="base">
                                        <p:cTn id="38" dur="10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4B9423E-8781-46A8-8810-D4DBAEF73242}"/>
              </a:ext>
            </a:extLst>
          </p:cNvPr>
          <p:cNvSpPr>
            <a:spLocks noGrp="1"/>
          </p:cNvSpPr>
          <p:nvPr>
            <p:ph type="pic" sz="quarter" idx="10"/>
          </p:nvPr>
        </p:nvSpPr>
        <p:spPr/>
      </p:sp>
      <p:grpSp>
        <p:nvGrpSpPr>
          <p:cNvPr id="6" name="Group 5">
            <a:extLst>
              <a:ext uri="{FF2B5EF4-FFF2-40B4-BE49-F238E27FC236}">
                <a16:creationId xmlns:a16="http://schemas.microsoft.com/office/drawing/2014/main" id="{F0EF68CA-674D-4396-8461-0F82B41AA394}"/>
              </a:ext>
            </a:extLst>
          </p:cNvPr>
          <p:cNvGrpSpPr/>
          <p:nvPr/>
        </p:nvGrpSpPr>
        <p:grpSpPr>
          <a:xfrm>
            <a:off x="1703618" y="1937661"/>
            <a:ext cx="14717482" cy="6411680"/>
            <a:chOff x="1703618" y="1937661"/>
            <a:chExt cx="14717482" cy="6411680"/>
          </a:xfrm>
        </p:grpSpPr>
        <p:sp>
          <p:nvSpPr>
            <p:cNvPr id="17" name="Freeform: Shape 16">
              <a:extLst>
                <a:ext uri="{FF2B5EF4-FFF2-40B4-BE49-F238E27FC236}">
                  <a16:creationId xmlns:a16="http://schemas.microsoft.com/office/drawing/2014/main" id="{B4C59B9D-074A-4B4B-AF37-D02859AF9F17}"/>
                </a:ext>
              </a:extLst>
            </p:cNvPr>
            <p:cNvSpPr/>
            <p:nvPr/>
          </p:nvSpPr>
          <p:spPr>
            <a:xfrm>
              <a:off x="1703618" y="1937661"/>
              <a:ext cx="14717482" cy="6411680"/>
            </a:xfrm>
            <a:custGeom>
              <a:avLst/>
              <a:gdLst>
                <a:gd name="connsiteX0" fmla="*/ 3205841 w 14717482"/>
                <a:gd name="connsiteY0" fmla="*/ 0 h 6411680"/>
                <a:gd name="connsiteX1" fmla="*/ 5679624 w 14717482"/>
                <a:gd name="connsiteY1" fmla="*/ 1166628 h 6411680"/>
                <a:gd name="connsiteX2" fmla="*/ 5842746 w 14717482"/>
                <a:gd name="connsiteY2" fmla="*/ 1384768 h 6411680"/>
                <a:gd name="connsiteX3" fmla="*/ 12896410 w 14717482"/>
                <a:gd name="connsiteY3" fmla="*/ 1384768 h 6411680"/>
                <a:gd name="connsiteX4" fmla="*/ 14717482 w 14717482"/>
                <a:gd name="connsiteY4" fmla="*/ 3205840 h 6411680"/>
                <a:gd name="connsiteX5" fmla="*/ 12896410 w 14717482"/>
                <a:gd name="connsiteY5" fmla="*/ 5026912 h 6411680"/>
                <a:gd name="connsiteX6" fmla="*/ 5842746 w 14717482"/>
                <a:gd name="connsiteY6" fmla="*/ 5026912 h 6411680"/>
                <a:gd name="connsiteX7" fmla="*/ 5679624 w 14717482"/>
                <a:gd name="connsiteY7" fmla="*/ 5245052 h 6411680"/>
                <a:gd name="connsiteX8" fmla="*/ 3205841 w 14717482"/>
                <a:gd name="connsiteY8" fmla="*/ 6411680 h 6411680"/>
                <a:gd name="connsiteX9" fmla="*/ 0 w 14717482"/>
                <a:gd name="connsiteY9" fmla="*/ 3205840 h 6411680"/>
                <a:gd name="connsiteX10" fmla="*/ 3205841 w 14717482"/>
                <a:gd name="connsiteY10" fmla="*/ 0 h 64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17482" h="6411680">
                  <a:moveTo>
                    <a:pt x="3205841" y="0"/>
                  </a:moveTo>
                  <a:cubicBezTo>
                    <a:pt x="4201768" y="0"/>
                    <a:pt x="5091626" y="454139"/>
                    <a:pt x="5679624" y="1166628"/>
                  </a:cubicBezTo>
                  <a:lnTo>
                    <a:pt x="5842746" y="1384768"/>
                  </a:lnTo>
                  <a:lnTo>
                    <a:pt x="12896410" y="1384768"/>
                  </a:lnTo>
                  <a:cubicBezTo>
                    <a:pt x="13902160" y="1384768"/>
                    <a:pt x="14717482" y="2200090"/>
                    <a:pt x="14717482" y="3205840"/>
                  </a:cubicBezTo>
                  <a:cubicBezTo>
                    <a:pt x="14717482" y="4211590"/>
                    <a:pt x="13902160" y="5026912"/>
                    <a:pt x="12896410" y="5026912"/>
                  </a:cubicBezTo>
                  <a:lnTo>
                    <a:pt x="5842746" y="5026912"/>
                  </a:lnTo>
                  <a:lnTo>
                    <a:pt x="5679624" y="5245052"/>
                  </a:lnTo>
                  <a:cubicBezTo>
                    <a:pt x="5091626" y="5957541"/>
                    <a:pt x="4201768" y="6411680"/>
                    <a:pt x="3205841" y="6411680"/>
                  </a:cubicBezTo>
                  <a:cubicBezTo>
                    <a:pt x="1435304" y="6411680"/>
                    <a:pt x="0" y="4976377"/>
                    <a:pt x="0" y="3205840"/>
                  </a:cubicBezTo>
                  <a:cubicBezTo>
                    <a:pt x="0" y="1435303"/>
                    <a:pt x="1435304" y="0"/>
                    <a:pt x="3205841" y="0"/>
                  </a:cubicBezTo>
                  <a:close/>
                </a:path>
              </a:pathLst>
            </a:custGeom>
            <a:solidFill>
              <a:schemeClr val="bg2">
                <a:lumMod val="75000"/>
                <a:lumOff val="25000"/>
              </a:schemeClr>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5" name="Oval 26">
              <a:extLst>
                <a:ext uri="{FF2B5EF4-FFF2-40B4-BE49-F238E27FC236}">
                  <a16:creationId xmlns:a16="http://schemas.microsoft.com/office/drawing/2014/main" id="{994E7516-2C49-4713-A237-78C87B42249B}"/>
                </a:ext>
              </a:extLst>
            </p:cNvPr>
            <p:cNvSpPr/>
            <p:nvPr/>
          </p:nvSpPr>
          <p:spPr>
            <a:xfrm>
              <a:off x="2376930" y="2610974"/>
              <a:ext cx="5065059" cy="5065055"/>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13" name="TextBox 12">
              <a:extLst>
                <a:ext uri="{FF2B5EF4-FFF2-40B4-BE49-F238E27FC236}">
                  <a16:creationId xmlns:a16="http://schemas.microsoft.com/office/drawing/2014/main" id="{1F02608C-8627-405D-8D66-8BCBFEF4A7DA}"/>
                </a:ext>
              </a:extLst>
            </p:cNvPr>
            <p:cNvSpPr txBox="1"/>
            <p:nvPr/>
          </p:nvSpPr>
          <p:spPr>
            <a:xfrm>
              <a:off x="2945354" y="3506901"/>
              <a:ext cx="3928211" cy="3273200"/>
            </a:xfrm>
            <a:prstGeom prst="rect">
              <a:avLst/>
            </a:prstGeom>
            <a:noFill/>
          </p:spPr>
          <p:txBody>
            <a:bodyPr wrap="square" rtlCol="0">
              <a:spAutoFit/>
            </a:bodyPr>
            <a:lstStyle/>
            <a:p>
              <a:pPr algn="ctr"/>
              <a:r>
                <a:rPr lang="en-US" sz="19900">
                  <a:latin typeface="Outfit Black" pitchFamily="2" charset="0"/>
                </a:rPr>
                <a:t>02</a:t>
              </a:r>
            </a:p>
          </p:txBody>
        </p:sp>
      </p:grpSp>
      <p:sp>
        <p:nvSpPr>
          <p:cNvPr id="15" name="TextBox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8C246F-2F55-4FAA-8029-9ED61522983A}"/>
              </a:ext>
            </a:extLst>
          </p:cNvPr>
          <p:cNvSpPr txBox="1"/>
          <p:nvPr/>
        </p:nvSpPr>
        <p:spPr>
          <a:xfrm>
            <a:off x="8993441" y="4044131"/>
            <a:ext cx="5332159"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Outfit Black" pitchFamily="2" charset="0"/>
              </a:rPr>
              <a:t>Marketing</a:t>
            </a:r>
          </a:p>
        </p:txBody>
      </p:sp>
      <p:sp>
        <p:nvSpPr>
          <p:cNvPr id="16" name="TextBox 15">
            <a:extLst>
              <a:ext uri="{FF2B5EF4-FFF2-40B4-BE49-F238E27FC236}">
                <a16:creationId xmlns:a16="http://schemas.microsoft.com/office/drawing/2014/main" id="{A5CF61DC-35F2-4575-A119-A5FEA10DD469}"/>
              </a:ext>
            </a:extLst>
          </p:cNvPr>
          <p:cNvSpPr txBox="1"/>
          <p:nvPr/>
        </p:nvSpPr>
        <p:spPr>
          <a:xfrm>
            <a:off x="9027200" y="5303598"/>
            <a:ext cx="6189940" cy="876587"/>
          </a:xfrm>
          <a:prstGeom prst="rect">
            <a:avLst/>
          </a:prstGeom>
          <a:noFill/>
        </p:spPr>
        <p:txBody>
          <a:bodyPr wrap="square" rtlCol="0">
            <a:spAutoFit/>
          </a:bodyPr>
          <a:lstStyle/>
          <a:p>
            <a:pPr>
              <a:lnSpc>
                <a:spcPct val="150000"/>
              </a:lnSpc>
              <a:spcBef>
                <a:spcPts val="1200"/>
              </a:spcBef>
            </a:pPr>
            <a:r>
              <a:rPr lang="es-ES" altLang="zh-CN" sz="18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tx1">
                    <a:lumMod val="65000"/>
                  </a:schemeClr>
                </a:solidFill>
                <a:ea typeface="Lato Light" panose="020F0502020204030203" pitchFamily="34" charset="0"/>
                <a:cs typeface="Lato Light" panose="020F0502020204030203" pitchFamily="34" charset="0"/>
              </a:rPr>
              <a:t>. </a:t>
            </a:r>
            <a:r>
              <a:rPr lang="es-ES" altLang="zh-CN" sz="1800">
                <a:solidFill>
                  <a:schemeClr val="tx1">
                    <a:lumMod val="65000"/>
                  </a:schemeClr>
                </a:solidFill>
                <a:ea typeface="Lato Light" panose="020F0502020204030203" pitchFamily="34" charset="0"/>
                <a:cs typeface="Lato Light" panose="020F0502020204030203" pitchFamily="34" charset="0"/>
              </a:rPr>
              <a:t>No quo maiorum intelleget. </a:t>
            </a:r>
          </a:p>
        </p:txBody>
      </p:sp>
      <p:sp>
        <p:nvSpPr>
          <p:cNvPr id="10" name="TextBox 9">
            <a:extLst>
              <a:ext uri="{FF2B5EF4-FFF2-40B4-BE49-F238E27FC236}">
                <a16:creationId xmlns:a16="http://schemas.microsoft.com/office/drawing/2014/main" id="{C241196F-647F-45FD-9F30-A23508BB395E}"/>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alpha val="70000"/>
                  </a:schemeClr>
                </a:solidFill>
                <a:latin typeface="+mn-lt"/>
              </a:rPr>
              <a:t>©2022 MSLIDES Copyright</a:t>
            </a:r>
            <a:endParaRPr lang="zh-CN" altLang="en-US" sz="1200">
              <a:solidFill>
                <a:schemeClr val="tx1">
                  <a:alpha val="70000"/>
                </a:schemeClr>
              </a:solidFill>
              <a:latin typeface="+mn-lt"/>
            </a:endParaRPr>
          </a:p>
        </p:txBody>
      </p:sp>
      <p:sp>
        <p:nvSpPr>
          <p:cNvPr id="11" name="TextBox 10">
            <a:extLst>
              <a:ext uri="{FF2B5EF4-FFF2-40B4-BE49-F238E27FC236}">
                <a16:creationId xmlns:a16="http://schemas.microsoft.com/office/drawing/2014/main" id="{F8157F00-B305-452E-8C14-E2A70936BC6C}"/>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alpha val="70000"/>
                  </a:schemeClr>
                </a:solidFill>
                <a:latin typeface="+mn-lt"/>
              </a:rPr>
              <a:t>BUSINESS</a:t>
            </a:r>
          </a:p>
        </p:txBody>
      </p:sp>
    </p:spTree>
    <p:extLst>
      <p:ext uri="{BB962C8B-B14F-4D97-AF65-F5344CB8AC3E}">
        <p14:creationId xmlns:p14="http://schemas.microsoft.com/office/powerpoint/2010/main" val="2462281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5"/>
                                        </p:tgtEl>
                                        <p:attrNameLst>
                                          <p:attrName>style.visibility</p:attrName>
                                        </p:attrNameLst>
                                      </p:cBhvr>
                                      <p:to>
                                        <p:strVal val="visible"/>
                                      </p:to>
                                    </p:set>
                                    <p:anim to="" calcmode="lin" valueType="num">
                                      <p:cBhvr>
                                        <p:cTn id="16"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5"/>
                                        </p:tgtEl>
                                      </p:cBhvr>
                                    </p:animEffect>
                                  </p:childTnLst>
                                </p:cTn>
                              </p:par>
                            </p:childTnLst>
                          </p:cTn>
                        </p:par>
                        <p:par>
                          <p:cTn id="18" fill="hold">
                            <p:stCondLst>
                              <p:cond delay="1930"/>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01078025-08BC-447E-ABEE-8260BB754AF3}"/>
              </a:ext>
            </a:extLst>
          </p:cNvPr>
          <p:cNvGraphicFramePr/>
          <p:nvPr>
            <p:extLst>
              <p:ext uri="{D42A27DB-BD31-4B8C-83A1-F6EECF244321}">
                <p14:modId xmlns:p14="http://schemas.microsoft.com/office/powerpoint/2010/main" val="644232052"/>
              </p:ext>
            </p:extLst>
          </p:nvPr>
        </p:nvGraphicFramePr>
        <p:xfrm>
          <a:off x="1333500" y="1905000"/>
          <a:ext cx="7810500"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BD2DF785-592D-485D-91E1-A05B42EC2779}"/>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Trends</a:t>
            </a:r>
            <a:endParaRPr lang="en-US" sz="6000"/>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76B2053-E74A-4905-A913-68A3AF0AD760}"/>
              </a:ext>
            </a:extLst>
          </p:cNvPr>
          <p:cNvSpPr/>
          <p:nvPr/>
        </p:nvSpPr>
        <p:spPr>
          <a:xfrm>
            <a:off x="10615079" y="4958478"/>
            <a:ext cx="5806021" cy="2795189"/>
          </a:xfrm>
          <a:prstGeom prst="rect">
            <a:avLst/>
          </a:prstGeom>
        </p:spPr>
        <p:txBody>
          <a:bodyPr wrap="square">
            <a:spAutoFit/>
          </a:bodyPr>
          <a:lstStyle/>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a:t>
            </a:r>
          </a:p>
        </p:txBody>
      </p:sp>
    </p:spTree>
    <p:extLst>
      <p:ext uri="{BB962C8B-B14F-4D97-AF65-F5344CB8AC3E}">
        <p14:creationId xmlns:p14="http://schemas.microsoft.com/office/powerpoint/2010/main" val="659477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fade">
                                      <p:cBhvr>
                                        <p:cTn id="7" dur="500"/>
                                        <p:tgtEl>
                                          <p:spTgt spid="4">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wipe(down)">
                                      <p:cBhvr>
                                        <p:cTn id="11" dur="500"/>
                                        <p:tgtEl>
                                          <p:spTgt spid="4">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wipe(down)">
                                      <p:cBhvr>
                                        <p:cTn id="15" dur="500"/>
                                        <p:tgtEl>
                                          <p:spTgt spid="4">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5"/>
                                        </p:tgtEl>
                                        <p:attrNameLst>
                                          <p:attrName>style.visibility</p:attrName>
                                        </p:attrNameLst>
                                      </p:cBhvr>
                                      <p:to>
                                        <p:strVal val="visible"/>
                                      </p:to>
                                    </p:set>
                                    <p:anim to="" calcmode="lin" valueType="num">
                                      <p:cBhvr>
                                        <p:cTn id="19"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5"/>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Chart bld="series"/>
        </p:bldSub>
      </p:bldGraphic>
      <p:bldP spid="5" grpId="0"/>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8EEC5D16-F9D4-4F4C-96EA-E30FCFA805AD}"/>
              </a:ext>
            </a:extLst>
          </p:cNvPr>
          <p:cNvGrpSpPr/>
          <p:nvPr/>
        </p:nvGrpSpPr>
        <p:grpSpPr>
          <a:xfrm>
            <a:off x="7141312" y="1814213"/>
            <a:ext cx="2962808" cy="2962808"/>
            <a:chOff x="5190210" y="2076300"/>
            <a:chExt cx="2488956" cy="2488956"/>
          </a:xfrm>
        </p:grpSpPr>
        <p:sp>
          <p:nvSpPr>
            <p:cNvPr id="2" name="Google Shape;992;p42">
              <a:extLst>
                <a:ext uri="{FF2B5EF4-FFF2-40B4-BE49-F238E27FC236}">
                  <a16:creationId xmlns:a16="http://schemas.microsoft.com/office/drawing/2014/main" id="{159A2750-108E-44B2-B25A-8FD0F89B2FB6}"/>
                </a:ext>
              </a:extLst>
            </p:cNvPr>
            <p:cNvSpPr/>
            <p:nvPr/>
          </p:nvSpPr>
          <p:spPr>
            <a:xfrm>
              <a:off x="5190210" y="2076300"/>
              <a:ext cx="2488956" cy="2488956"/>
            </a:xfrm>
            <a:prstGeom prst="donut">
              <a:avLst>
                <a:gd name="adj" fmla="val 12153"/>
              </a:avLst>
            </a:prstGeom>
            <a:solidFill>
              <a:schemeClr val="bg2">
                <a:lumMod val="75000"/>
                <a:lumOff val="25000"/>
              </a:schemeClr>
            </a:solidFill>
            <a:ln w="9525"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5400">
                <a:latin typeface="+mj-lt"/>
              </a:endParaRPr>
            </a:p>
          </p:txBody>
        </p:sp>
        <p:sp>
          <p:nvSpPr>
            <p:cNvPr id="3" name="Google Shape;993;p42">
              <a:extLst>
                <a:ext uri="{FF2B5EF4-FFF2-40B4-BE49-F238E27FC236}">
                  <a16:creationId xmlns:a16="http://schemas.microsoft.com/office/drawing/2014/main" id="{A03C40B7-0B66-47A3-832A-A7E45E9DB788}"/>
                </a:ext>
              </a:extLst>
            </p:cNvPr>
            <p:cNvSpPr/>
            <p:nvPr/>
          </p:nvSpPr>
          <p:spPr>
            <a:xfrm>
              <a:off x="5190210" y="2076300"/>
              <a:ext cx="2488956" cy="2488956"/>
            </a:xfrm>
            <a:prstGeom prst="blockArc">
              <a:avLst>
                <a:gd name="adj1" fmla="val 9401201"/>
                <a:gd name="adj2" fmla="val 45638"/>
                <a:gd name="adj3" fmla="val 12187"/>
              </a:avLst>
            </a:prstGeom>
            <a:solidFill>
              <a:schemeClr val="accent1"/>
            </a:solidFill>
            <a:ln w="9525"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5400">
                <a:latin typeface="+mj-lt"/>
              </a:endParaRPr>
            </a:p>
          </p:txBody>
        </p:sp>
        <p:sp>
          <p:nvSpPr>
            <p:cNvPr id="6" name="Google Shape;1001;p42">
              <a:extLst>
                <a:ext uri="{FF2B5EF4-FFF2-40B4-BE49-F238E27FC236}">
                  <a16:creationId xmlns:a16="http://schemas.microsoft.com/office/drawing/2014/main" id="{F02E1C08-41CA-44A8-8214-1F79789A336B}"/>
                </a:ext>
              </a:extLst>
            </p:cNvPr>
            <p:cNvSpPr txBox="1"/>
            <p:nvPr/>
          </p:nvSpPr>
          <p:spPr>
            <a:xfrm>
              <a:off x="5626344" y="2732048"/>
              <a:ext cx="1616687" cy="117746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4800">
                  <a:solidFill>
                    <a:schemeClr val="accent1"/>
                  </a:solidFill>
                  <a:latin typeface="+mj-lt"/>
                  <a:ea typeface="Staatliches"/>
                  <a:cs typeface="Staatliches"/>
                  <a:sym typeface="Staatliches"/>
                </a:rPr>
                <a:t>60%</a:t>
              </a:r>
              <a:endParaRPr sz="4800">
                <a:solidFill>
                  <a:schemeClr val="accent1"/>
                </a:solidFill>
                <a:latin typeface="+mj-lt"/>
                <a:ea typeface="Staatliches"/>
                <a:cs typeface="Staatliches"/>
                <a:sym typeface="Staatliches"/>
              </a:endParaRPr>
            </a:p>
          </p:txBody>
        </p:sp>
      </p:grpSp>
      <p:grpSp>
        <p:nvGrpSpPr>
          <p:cNvPr id="10" name="Group 9">
            <a:extLst>
              <a:ext uri="{FF2B5EF4-FFF2-40B4-BE49-F238E27FC236}">
                <a16:creationId xmlns:a16="http://schemas.microsoft.com/office/drawing/2014/main" id="{8313DC34-60E4-4340-A8F4-FB0A15AA8817}"/>
              </a:ext>
            </a:extLst>
          </p:cNvPr>
          <p:cNvGrpSpPr/>
          <p:nvPr/>
        </p:nvGrpSpPr>
        <p:grpSpPr>
          <a:xfrm>
            <a:off x="7141311" y="5509980"/>
            <a:ext cx="2962808" cy="2962808"/>
            <a:chOff x="5626344" y="7706866"/>
            <a:chExt cx="2488956" cy="2488956"/>
          </a:xfrm>
        </p:grpSpPr>
        <p:sp>
          <p:nvSpPr>
            <p:cNvPr id="4" name="Google Shape;998;p42">
              <a:extLst>
                <a:ext uri="{FF2B5EF4-FFF2-40B4-BE49-F238E27FC236}">
                  <a16:creationId xmlns:a16="http://schemas.microsoft.com/office/drawing/2014/main" id="{1A624E33-E54D-438F-B44B-D74A5CE0A26F}"/>
                </a:ext>
              </a:extLst>
            </p:cNvPr>
            <p:cNvSpPr/>
            <p:nvPr/>
          </p:nvSpPr>
          <p:spPr>
            <a:xfrm>
              <a:off x="5626344" y="7706866"/>
              <a:ext cx="2488956" cy="2488956"/>
            </a:xfrm>
            <a:prstGeom prst="donut">
              <a:avLst>
                <a:gd name="adj" fmla="val 12153"/>
              </a:avLst>
            </a:prstGeom>
            <a:solidFill>
              <a:schemeClr val="bg2">
                <a:lumMod val="75000"/>
                <a:lumOff val="25000"/>
              </a:schemeClr>
            </a:solidFill>
            <a:ln w="9525"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5400">
                <a:latin typeface="+mj-lt"/>
              </a:endParaRPr>
            </a:p>
          </p:txBody>
        </p:sp>
        <p:sp>
          <p:nvSpPr>
            <p:cNvPr id="5" name="Google Shape;999;p42">
              <a:extLst>
                <a:ext uri="{FF2B5EF4-FFF2-40B4-BE49-F238E27FC236}">
                  <a16:creationId xmlns:a16="http://schemas.microsoft.com/office/drawing/2014/main" id="{7D722801-4360-49B2-8F0B-FDD7BC463023}"/>
                </a:ext>
              </a:extLst>
            </p:cNvPr>
            <p:cNvSpPr/>
            <p:nvPr/>
          </p:nvSpPr>
          <p:spPr>
            <a:xfrm>
              <a:off x="5626344" y="7706866"/>
              <a:ext cx="2488956" cy="2488956"/>
            </a:xfrm>
            <a:prstGeom prst="blockArc">
              <a:avLst>
                <a:gd name="adj1" fmla="val 12449954"/>
                <a:gd name="adj2" fmla="val 21584964"/>
                <a:gd name="adj3" fmla="val 11744"/>
              </a:avLst>
            </a:prstGeom>
            <a:solidFill>
              <a:schemeClr val="accent6"/>
            </a:solidFill>
            <a:ln w="9525"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5400">
                <a:latin typeface="+mj-lt"/>
              </a:endParaRPr>
            </a:p>
          </p:txBody>
        </p:sp>
        <p:sp>
          <p:nvSpPr>
            <p:cNvPr id="7" name="Google Shape;1002;p42">
              <a:extLst>
                <a:ext uri="{FF2B5EF4-FFF2-40B4-BE49-F238E27FC236}">
                  <a16:creationId xmlns:a16="http://schemas.microsoft.com/office/drawing/2014/main" id="{C59DC7BF-DD61-48C1-9C34-06667FB06524}"/>
                </a:ext>
              </a:extLst>
            </p:cNvPr>
            <p:cNvSpPr txBox="1"/>
            <p:nvPr/>
          </p:nvSpPr>
          <p:spPr>
            <a:xfrm>
              <a:off x="6062479" y="8362614"/>
              <a:ext cx="1616687" cy="117746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4800">
                  <a:solidFill>
                    <a:schemeClr val="accent6"/>
                  </a:solidFill>
                  <a:latin typeface="+mj-lt"/>
                  <a:ea typeface="Staatliches"/>
                  <a:cs typeface="Staatliches"/>
                  <a:sym typeface="Staatliches"/>
                </a:rPr>
                <a:t>40%</a:t>
              </a:r>
              <a:endParaRPr sz="4800">
                <a:solidFill>
                  <a:schemeClr val="accent6"/>
                </a:solidFill>
                <a:latin typeface="+mj-lt"/>
                <a:ea typeface="Staatliches"/>
                <a:cs typeface="Staatliches"/>
                <a:sym typeface="Staatliches"/>
              </a:endParaRPr>
            </a:p>
          </p:txBody>
        </p:sp>
      </p:grpSp>
      <p:sp>
        <p:nvSpPr>
          <p:cNvPr id="11" name="TextBox 10">
            <a:extLst>
              <a:ext uri="{FF2B5EF4-FFF2-40B4-BE49-F238E27FC236}">
                <a16:creationId xmlns:a16="http://schemas.microsoft.com/office/drawing/2014/main" id="{CFCF5238-BF73-40D7-B2E9-154C2A3DC799}"/>
              </a:ext>
            </a:extLst>
          </p:cNvPr>
          <p:cNvSpPr txBox="1"/>
          <p:nvPr/>
        </p:nvSpPr>
        <p:spPr>
          <a:xfrm>
            <a:off x="1731817" y="4174004"/>
            <a:ext cx="4911653"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Trends</a:t>
            </a:r>
            <a:endParaRPr lang="en-US" sz="6000"/>
          </a:p>
        </p:txBody>
      </p:sp>
      <p:sp>
        <p:nvSpPr>
          <p:cNvPr id="14" name="Rectangle 13">
            <a:extLst>
              <a:ext uri="{FF2B5EF4-FFF2-40B4-BE49-F238E27FC236}">
                <a16:creationId xmlns:a16="http://schemas.microsoft.com/office/drawing/2014/main" id="{3D4F4E04-258E-4529-A5A8-5DC790006ABD}"/>
              </a:ext>
            </a:extLst>
          </p:cNvPr>
          <p:cNvSpPr/>
          <p:nvPr/>
        </p:nvSpPr>
        <p:spPr>
          <a:xfrm>
            <a:off x="10601960" y="6186260"/>
            <a:ext cx="5416369" cy="1610249"/>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s-ES" altLang="zh-CN" sz="2800">
                <a:solidFill>
                  <a:schemeClr val="tx1">
                    <a:lumMod val="85000"/>
                    <a:lumOff val="15000"/>
                  </a:schemeClr>
                </a:solidFill>
                <a:ea typeface="Lato Light" panose="020F0502020204030203" pitchFamily="34" charset="0"/>
                <a:cs typeface="Lato Light" panose="020F0502020204030203" pitchFamily="34" charset="0"/>
              </a:rPr>
              <a:t> </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a:t>
            </a:r>
            <a:r>
              <a:rPr lang="en-US" altLang="zh-CN" sz="1400">
                <a:solidFill>
                  <a:schemeClr val="tx1">
                    <a:lumMod val="65000"/>
                  </a:schemeClr>
                </a:solidFill>
                <a:ea typeface="Lato Light" panose="020F0502020204030203" pitchFamily="34" charset="0"/>
                <a:cs typeface="Lato Light" panose="020F0502020204030203" pitchFamily="34" charset="0"/>
              </a:rPr>
              <a:t>.</a:t>
            </a:r>
            <a:endParaRPr lang="es-ES" altLang="zh-CN" sz="1400">
              <a:solidFill>
                <a:schemeClr val="tx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25465E78-6CB3-4B2E-9DD6-D4E72B5EC451}"/>
              </a:ext>
            </a:extLst>
          </p:cNvPr>
          <p:cNvSpPr/>
          <p:nvPr/>
        </p:nvSpPr>
        <p:spPr>
          <a:xfrm>
            <a:off x="10601960" y="2490493"/>
            <a:ext cx="5385543" cy="1610249"/>
          </a:xfrm>
          <a:prstGeom prst="rect">
            <a:avLst/>
          </a:prstGeom>
        </p:spPr>
        <p:txBody>
          <a:bodyPr wrap="square">
            <a:spAutoFit/>
          </a:bodyPr>
          <a:lstStyle/>
          <a:p>
            <a:pPr>
              <a:spcBef>
                <a:spcPts val="1200"/>
              </a:spcBef>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Tree>
    <p:extLst>
      <p:ext uri="{BB962C8B-B14F-4D97-AF65-F5344CB8AC3E}">
        <p14:creationId xmlns:p14="http://schemas.microsoft.com/office/powerpoint/2010/main" val="4009545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065"/>
                            </p:stCondLst>
                            <p:childTnLst>
                              <p:par>
                                <p:cTn id="10" presetID="53" presetClass="entr" presetSubtype="16"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2" presetClass="entr" presetSubtype="2" decel="100000"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1000" fill="hold"/>
                                        <p:tgtEl>
                                          <p:spTgt spid="17"/>
                                        </p:tgtEl>
                                        <p:attrNameLst>
                                          <p:attrName>ppt_x</p:attrName>
                                        </p:attrNameLst>
                                      </p:cBhvr>
                                      <p:tavLst>
                                        <p:tav tm="0">
                                          <p:val>
                                            <p:strVal val="1+#ppt_w/2"/>
                                          </p:val>
                                        </p:tav>
                                        <p:tav tm="100000">
                                          <p:val>
                                            <p:strVal val="#ppt_x"/>
                                          </p:val>
                                        </p:tav>
                                      </p:tavLst>
                                    </p:anim>
                                    <p:anim calcmode="lin" valueType="num">
                                      <p:cBhvr additive="base">
                                        <p:cTn id="18" dur="1000" fill="hold"/>
                                        <p:tgtEl>
                                          <p:spTgt spid="17"/>
                                        </p:tgtEl>
                                        <p:attrNameLst>
                                          <p:attrName>ppt_y</p:attrName>
                                        </p:attrNameLst>
                                      </p:cBhvr>
                                      <p:tavLst>
                                        <p:tav tm="0">
                                          <p:val>
                                            <p:strVal val="#ppt_y"/>
                                          </p:val>
                                        </p:tav>
                                        <p:tav tm="100000">
                                          <p:val>
                                            <p:strVal val="#ppt_y"/>
                                          </p:val>
                                        </p:tav>
                                      </p:tavLst>
                                    </p:anim>
                                  </p:childTnLst>
                                </p:cTn>
                              </p:par>
                            </p:childTnLst>
                          </p:cTn>
                        </p:par>
                        <p:par>
                          <p:cTn id="19" fill="hold">
                            <p:stCondLst>
                              <p:cond delay="2065"/>
                            </p:stCondLst>
                            <p:childTnLst>
                              <p:par>
                                <p:cTn id="20" presetID="53" presetClass="entr" presetSubtype="16"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fltVal val="0"/>
                                          </p:val>
                                        </p:tav>
                                        <p:tav tm="100000">
                                          <p:val>
                                            <p:strVal val="#ppt_w"/>
                                          </p:val>
                                        </p:tav>
                                      </p:tavLst>
                                    </p:anim>
                                    <p:anim calcmode="lin" valueType="num">
                                      <p:cBhvr>
                                        <p:cTn id="23" dur="1000" fill="hold"/>
                                        <p:tgtEl>
                                          <p:spTgt spid="10"/>
                                        </p:tgtEl>
                                        <p:attrNameLst>
                                          <p:attrName>ppt_h</p:attrName>
                                        </p:attrNameLst>
                                      </p:cBhvr>
                                      <p:tavLst>
                                        <p:tav tm="0">
                                          <p:val>
                                            <p:fltVal val="0"/>
                                          </p:val>
                                        </p:tav>
                                        <p:tav tm="100000">
                                          <p:val>
                                            <p:strVal val="#ppt_h"/>
                                          </p:val>
                                        </p:tav>
                                      </p:tavLst>
                                    </p:anim>
                                    <p:animEffect transition="in" filter="fade">
                                      <p:cBhvr>
                                        <p:cTn id="24" dur="1000"/>
                                        <p:tgtEl>
                                          <p:spTgt spid="10"/>
                                        </p:tgtEl>
                                      </p:cBhvr>
                                    </p:animEffect>
                                  </p:childTnLst>
                                </p:cTn>
                              </p:par>
                              <p:par>
                                <p:cTn id="25" presetID="2" presetClass="entr" presetSubtype="2" decel="10000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1+#ppt_w/2"/>
                                          </p:val>
                                        </p:tav>
                                        <p:tav tm="100000">
                                          <p:val>
                                            <p:strVal val="#ppt_x"/>
                                          </p:val>
                                        </p:tav>
                                      </p:tavLst>
                                    </p:anim>
                                    <p:anim calcmode="lin" valueType="num">
                                      <p:cBhvr additive="base">
                                        <p:cTn id="28"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D8C4EA61-69AC-4DE8-BE2B-FF51138CDABD}"/>
              </a:ext>
            </a:extLst>
          </p:cNvPr>
          <p:cNvGraphicFramePr/>
          <p:nvPr>
            <p:extLst>
              <p:ext uri="{D42A27DB-BD31-4B8C-83A1-F6EECF244321}">
                <p14:modId xmlns:p14="http://schemas.microsoft.com/office/powerpoint/2010/main" val="1307036870"/>
              </p:ext>
            </p:extLst>
          </p:nvPr>
        </p:nvGraphicFramePr>
        <p:xfrm>
          <a:off x="8115300" y="1031518"/>
          <a:ext cx="8801099"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D907CCA5-5046-4C8F-A1F6-95C674D6F5C3}"/>
              </a:ext>
            </a:extLst>
          </p:cNvPr>
          <p:cNvSpPr txBox="1"/>
          <p:nvPr/>
        </p:nvSpPr>
        <p:spPr>
          <a:xfrm>
            <a:off x="1766085"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Trends</a:t>
            </a:r>
            <a:endParaRPr lang="en-US" sz="600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01B44C8-29D3-4E01-ADDF-2CAADA94FB46}"/>
              </a:ext>
            </a:extLst>
          </p:cNvPr>
          <p:cNvSpPr/>
          <p:nvPr/>
        </p:nvSpPr>
        <p:spPr>
          <a:xfrm>
            <a:off x="1766084" y="4958478"/>
            <a:ext cx="5806021" cy="2795189"/>
          </a:xfrm>
          <a:prstGeom prst="rect">
            <a:avLst/>
          </a:prstGeom>
        </p:spPr>
        <p:txBody>
          <a:bodyPr wrap="square">
            <a:spAutoFit/>
          </a:bodyPr>
          <a:lstStyle/>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a:t>
            </a:r>
          </a:p>
        </p:txBody>
      </p:sp>
    </p:spTree>
    <p:extLst>
      <p:ext uri="{BB962C8B-B14F-4D97-AF65-F5344CB8AC3E}">
        <p14:creationId xmlns:p14="http://schemas.microsoft.com/office/powerpoint/2010/main" val="56228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par>
                          <p:cTn id="13" fill="hold">
                            <p:stCondLst>
                              <p:cond delay="1565"/>
                            </p:stCondLst>
                            <p:childTnLst>
                              <p:par>
                                <p:cTn id="14" presetID="0" presetClass="entr" presetSubtype="0" fill="hold" grpId="0" nodeType="afterEffect">
                                  <p:stCondLst>
                                    <p:cond delay="0"/>
                                  </p:stCondLst>
                                  <p:childTnLst>
                                    <p:set>
                                      <p:cBhvr>
                                        <p:cTn id="15" dur="1000" fill="hold">
                                          <p:stCondLst>
                                            <p:cond delay="0"/>
                                          </p:stCondLst>
                                        </p:cTn>
                                        <p:tgtEl>
                                          <p:spTgt spid="2"/>
                                        </p:tgtEl>
                                        <p:attrNameLst>
                                          <p:attrName>style.visibility</p:attrName>
                                        </p:attrNameLst>
                                      </p:cBhvr>
                                      <p:to>
                                        <p:strVal val="visible"/>
                                      </p:to>
                                    </p:set>
                                    <p:anim to="" calcmode="lin" valueType="num">
                                      <p:cBhvr>
                                        <p:cTn id="16"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91292E19-8E59-4BC8-B030-C74DD760A4EE}"/>
              </a:ext>
            </a:extLst>
          </p:cNvPr>
          <p:cNvSpPr/>
          <p:nvPr/>
        </p:nvSpPr>
        <p:spPr>
          <a:xfrm>
            <a:off x="2664049" y="3482340"/>
            <a:ext cx="2560322" cy="2560320"/>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 name="Group 4">
            <a:extLst>
              <a:ext uri="{FF2B5EF4-FFF2-40B4-BE49-F238E27FC236}">
                <a16:creationId xmlns:a16="http://schemas.microsoft.com/office/drawing/2014/main" id="{38708647-CCD8-4772-A4CF-06A63507AD97}"/>
              </a:ext>
            </a:extLst>
          </p:cNvPr>
          <p:cNvGrpSpPr/>
          <p:nvPr/>
        </p:nvGrpSpPr>
        <p:grpSpPr>
          <a:xfrm>
            <a:off x="3087739" y="4353575"/>
            <a:ext cx="1712942" cy="817852"/>
            <a:chOff x="15000288" y="6102350"/>
            <a:chExt cx="2992437" cy="1428751"/>
          </a:xfrm>
          <a:solidFill>
            <a:schemeClr val="tx1"/>
          </a:solidFill>
        </p:grpSpPr>
        <p:sp>
          <p:nvSpPr>
            <p:cNvPr id="7" name="Rectangle 34">
              <a:extLst>
                <a:ext uri="{FF2B5EF4-FFF2-40B4-BE49-F238E27FC236}">
                  <a16:creationId xmlns:a16="http://schemas.microsoft.com/office/drawing/2014/main" id="{82604D00-7A99-4C66-B970-760D2584E904}"/>
                </a:ext>
              </a:extLst>
            </p:cNvPr>
            <p:cNvSpPr>
              <a:spLocks noChangeArrowheads="1"/>
            </p:cNvSpPr>
            <p:nvPr/>
          </p:nvSpPr>
          <p:spPr bwMode="auto">
            <a:xfrm>
              <a:off x="15319375" y="6102350"/>
              <a:ext cx="2355850" cy="965200"/>
            </a:xfrm>
            <a:prstGeom prst="rect">
              <a:avLst/>
            </a:prstGeom>
            <a:solidFill>
              <a:schemeClr val="tx1">
                <a:alpha val="50000"/>
              </a:schemeClr>
            </a:solidFill>
            <a:ln w="19050">
              <a:no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35">
              <a:extLst>
                <a:ext uri="{FF2B5EF4-FFF2-40B4-BE49-F238E27FC236}">
                  <a16:creationId xmlns:a16="http://schemas.microsoft.com/office/drawing/2014/main" id="{3C346220-9829-45A0-AF2A-AA8449518644}"/>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6">
              <a:extLst>
                <a:ext uri="{FF2B5EF4-FFF2-40B4-BE49-F238E27FC236}">
                  <a16:creationId xmlns:a16="http://schemas.microsoft.com/office/drawing/2014/main" id="{605D7327-C1B3-43BF-8EC1-22A0694C64B3}"/>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37">
              <a:extLst>
                <a:ext uri="{FF2B5EF4-FFF2-40B4-BE49-F238E27FC236}">
                  <a16:creationId xmlns:a16="http://schemas.microsoft.com/office/drawing/2014/main" id="{1D58B9E8-6428-4FEC-8EE0-6779438C8F2F}"/>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8">
              <a:extLst>
                <a:ext uri="{FF2B5EF4-FFF2-40B4-BE49-F238E27FC236}">
                  <a16:creationId xmlns:a16="http://schemas.microsoft.com/office/drawing/2014/main" id="{3802C2F8-3760-44A3-BD73-EA8DF53905F9}"/>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9">
              <a:extLst>
                <a:ext uri="{FF2B5EF4-FFF2-40B4-BE49-F238E27FC236}">
                  <a16:creationId xmlns:a16="http://schemas.microsoft.com/office/drawing/2014/main" id="{BF23D9BC-4ED9-4C1A-BF29-7BB27B975FAB}"/>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0">
              <a:extLst>
                <a:ext uri="{FF2B5EF4-FFF2-40B4-BE49-F238E27FC236}">
                  <a16:creationId xmlns:a16="http://schemas.microsoft.com/office/drawing/2014/main" id="{C30AC3FB-A4CB-4B7A-B6FB-065320C45F6E}"/>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
              <a:extLst>
                <a:ext uri="{FF2B5EF4-FFF2-40B4-BE49-F238E27FC236}">
                  <a16:creationId xmlns:a16="http://schemas.microsoft.com/office/drawing/2014/main" id="{10CA1FDA-9B46-4CB7-BBB3-D47B77457D2A}"/>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2">
              <a:extLst>
                <a:ext uri="{FF2B5EF4-FFF2-40B4-BE49-F238E27FC236}">
                  <a16:creationId xmlns:a16="http://schemas.microsoft.com/office/drawing/2014/main" id="{D1789746-047A-4A13-9111-294635905E32}"/>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Oval 43">
              <a:extLst>
                <a:ext uri="{FF2B5EF4-FFF2-40B4-BE49-F238E27FC236}">
                  <a16:creationId xmlns:a16="http://schemas.microsoft.com/office/drawing/2014/main" id="{730DFC7C-A4FF-4981-991A-4B2B116F71A1}"/>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Oval 44">
              <a:extLst>
                <a:ext uri="{FF2B5EF4-FFF2-40B4-BE49-F238E27FC236}">
                  <a16:creationId xmlns:a16="http://schemas.microsoft.com/office/drawing/2014/main" id="{4513A1DD-B8A5-4D6F-BE33-BC76266D9A78}"/>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5">
              <a:extLst>
                <a:ext uri="{FF2B5EF4-FFF2-40B4-BE49-F238E27FC236}">
                  <a16:creationId xmlns:a16="http://schemas.microsoft.com/office/drawing/2014/main" id="{C5A8FCA3-A5B9-48BC-9B70-85C5CA5E30D6}"/>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6">
              <a:extLst>
                <a:ext uri="{FF2B5EF4-FFF2-40B4-BE49-F238E27FC236}">
                  <a16:creationId xmlns:a16="http://schemas.microsoft.com/office/drawing/2014/main" id="{C0E102D4-8EC4-4586-8AAE-BE1721FE2F0A}"/>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Rectangle 47">
              <a:extLst>
                <a:ext uri="{FF2B5EF4-FFF2-40B4-BE49-F238E27FC236}">
                  <a16:creationId xmlns:a16="http://schemas.microsoft.com/office/drawing/2014/main" id="{627F69F3-6F4E-4A61-9BC5-9956B0F7AF40}"/>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8">
              <a:extLst>
                <a:ext uri="{FF2B5EF4-FFF2-40B4-BE49-F238E27FC236}">
                  <a16:creationId xmlns:a16="http://schemas.microsoft.com/office/drawing/2014/main" id="{E593FCD5-C54A-4358-821A-179B4485D988}"/>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Rectangle 49">
              <a:extLst>
                <a:ext uri="{FF2B5EF4-FFF2-40B4-BE49-F238E27FC236}">
                  <a16:creationId xmlns:a16="http://schemas.microsoft.com/office/drawing/2014/main" id="{DBE721D1-A7CD-4001-8BB4-F78241048662}"/>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0">
              <a:extLst>
                <a:ext uri="{FF2B5EF4-FFF2-40B4-BE49-F238E27FC236}">
                  <a16:creationId xmlns:a16="http://schemas.microsoft.com/office/drawing/2014/main" id="{CF8C2FC7-7E6E-4513-BE3A-22847A88A770}"/>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51">
              <a:extLst>
                <a:ext uri="{FF2B5EF4-FFF2-40B4-BE49-F238E27FC236}">
                  <a16:creationId xmlns:a16="http://schemas.microsoft.com/office/drawing/2014/main" id="{D3047A5C-BC67-4B59-A527-FBA63E096678}"/>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52">
              <a:extLst>
                <a:ext uri="{FF2B5EF4-FFF2-40B4-BE49-F238E27FC236}">
                  <a16:creationId xmlns:a16="http://schemas.microsoft.com/office/drawing/2014/main" id="{A73D5A14-CA57-459B-9DE9-C24A11C8375C}"/>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3">
              <a:extLst>
                <a:ext uri="{FF2B5EF4-FFF2-40B4-BE49-F238E27FC236}">
                  <a16:creationId xmlns:a16="http://schemas.microsoft.com/office/drawing/2014/main" id="{EAE611E5-3E6F-4220-9AC1-F27C8497233A}"/>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8" name="Oval 27">
            <a:extLst>
              <a:ext uri="{FF2B5EF4-FFF2-40B4-BE49-F238E27FC236}">
                <a16:creationId xmlns:a16="http://schemas.microsoft.com/office/drawing/2014/main" id="{A5B1A33A-EA32-4B7C-A025-4DF0AC16A0F6}"/>
              </a:ext>
            </a:extLst>
          </p:cNvPr>
          <p:cNvSpPr/>
          <p:nvPr/>
        </p:nvSpPr>
        <p:spPr>
          <a:xfrm>
            <a:off x="7863838" y="3482340"/>
            <a:ext cx="2560322" cy="2560320"/>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9" name="Group 28">
            <a:extLst>
              <a:ext uri="{FF2B5EF4-FFF2-40B4-BE49-F238E27FC236}">
                <a16:creationId xmlns:a16="http://schemas.microsoft.com/office/drawing/2014/main" id="{55CDA39C-75D7-4237-83D6-986D024068ED}"/>
              </a:ext>
            </a:extLst>
          </p:cNvPr>
          <p:cNvGrpSpPr/>
          <p:nvPr/>
        </p:nvGrpSpPr>
        <p:grpSpPr>
          <a:xfrm>
            <a:off x="8588813" y="4175084"/>
            <a:ext cx="1110372" cy="1174836"/>
            <a:chOff x="14529269" y="2158238"/>
            <a:chExt cx="1309328" cy="1385348"/>
          </a:xfrm>
          <a:solidFill>
            <a:schemeClr val="tx1"/>
          </a:solidFill>
        </p:grpSpPr>
        <p:sp>
          <p:nvSpPr>
            <p:cNvPr id="31" name="Freeform 74">
              <a:extLst>
                <a:ext uri="{FF2B5EF4-FFF2-40B4-BE49-F238E27FC236}">
                  <a16:creationId xmlns:a16="http://schemas.microsoft.com/office/drawing/2014/main" id="{7D31E0BD-833C-404E-A15A-DBAF2B35EBA8}"/>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75">
              <a:extLst>
                <a:ext uri="{FF2B5EF4-FFF2-40B4-BE49-F238E27FC236}">
                  <a16:creationId xmlns:a16="http://schemas.microsoft.com/office/drawing/2014/main" id="{FA4F8098-1609-4434-B0D1-65B693AE6F45}"/>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76">
              <a:extLst>
                <a:ext uri="{FF2B5EF4-FFF2-40B4-BE49-F238E27FC236}">
                  <a16:creationId xmlns:a16="http://schemas.microsoft.com/office/drawing/2014/main" id="{CB71A6C7-A9B7-493C-9800-58B20AB4F195}"/>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77">
              <a:extLst>
                <a:ext uri="{FF2B5EF4-FFF2-40B4-BE49-F238E27FC236}">
                  <a16:creationId xmlns:a16="http://schemas.microsoft.com/office/drawing/2014/main" id="{51646E39-9521-40DA-93BF-846622299B1A}"/>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8">
              <a:extLst>
                <a:ext uri="{FF2B5EF4-FFF2-40B4-BE49-F238E27FC236}">
                  <a16:creationId xmlns:a16="http://schemas.microsoft.com/office/drawing/2014/main" id="{4247E42F-16E9-417C-A758-738B5833C326}"/>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79">
              <a:extLst>
                <a:ext uri="{FF2B5EF4-FFF2-40B4-BE49-F238E27FC236}">
                  <a16:creationId xmlns:a16="http://schemas.microsoft.com/office/drawing/2014/main" id="{921DC62F-2A3C-456F-843F-5666B74B6345}"/>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0">
              <a:extLst>
                <a:ext uri="{FF2B5EF4-FFF2-40B4-BE49-F238E27FC236}">
                  <a16:creationId xmlns:a16="http://schemas.microsoft.com/office/drawing/2014/main" id="{F549655D-41FD-4239-B4F7-96FFB76129F3}"/>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1">
              <a:extLst>
                <a:ext uri="{FF2B5EF4-FFF2-40B4-BE49-F238E27FC236}">
                  <a16:creationId xmlns:a16="http://schemas.microsoft.com/office/drawing/2014/main" id="{F003D453-2662-4A65-A231-6C0C57C5AD8D}"/>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2">
              <a:extLst>
                <a:ext uri="{FF2B5EF4-FFF2-40B4-BE49-F238E27FC236}">
                  <a16:creationId xmlns:a16="http://schemas.microsoft.com/office/drawing/2014/main" id="{2516D850-8B8B-4B70-A524-EF2650DA705A}"/>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
              <a:extLst>
                <a:ext uri="{FF2B5EF4-FFF2-40B4-BE49-F238E27FC236}">
                  <a16:creationId xmlns:a16="http://schemas.microsoft.com/office/drawing/2014/main" id="{A7D194DE-28C9-4E1B-B71E-EFC8C6C281F7}"/>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4">
              <a:extLst>
                <a:ext uri="{FF2B5EF4-FFF2-40B4-BE49-F238E27FC236}">
                  <a16:creationId xmlns:a16="http://schemas.microsoft.com/office/drawing/2014/main" id="{E62D3EDC-C2EB-4072-A2D5-8BC19A4A3E82}"/>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5">
              <a:extLst>
                <a:ext uri="{FF2B5EF4-FFF2-40B4-BE49-F238E27FC236}">
                  <a16:creationId xmlns:a16="http://schemas.microsoft.com/office/drawing/2014/main" id="{196EEEA4-0BF8-4DEA-BD3C-9FBE10A28526}"/>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6">
              <a:extLst>
                <a:ext uri="{FF2B5EF4-FFF2-40B4-BE49-F238E27FC236}">
                  <a16:creationId xmlns:a16="http://schemas.microsoft.com/office/drawing/2014/main" id="{4A798812-7DCA-42EC-80A0-D216A2618885}"/>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7">
              <a:extLst>
                <a:ext uri="{FF2B5EF4-FFF2-40B4-BE49-F238E27FC236}">
                  <a16:creationId xmlns:a16="http://schemas.microsoft.com/office/drawing/2014/main" id="{09641C28-CC38-45BE-9A3F-92BD4BBAC7E6}"/>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8">
              <a:extLst>
                <a:ext uri="{FF2B5EF4-FFF2-40B4-BE49-F238E27FC236}">
                  <a16:creationId xmlns:a16="http://schemas.microsoft.com/office/drawing/2014/main" id="{6DEEFF47-02BE-4286-AB57-4A6B93A4064A}"/>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9">
              <a:extLst>
                <a:ext uri="{FF2B5EF4-FFF2-40B4-BE49-F238E27FC236}">
                  <a16:creationId xmlns:a16="http://schemas.microsoft.com/office/drawing/2014/main" id="{02ADFABF-E263-45DB-A013-507732B1736D}"/>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0">
              <a:extLst>
                <a:ext uri="{FF2B5EF4-FFF2-40B4-BE49-F238E27FC236}">
                  <a16:creationId xmlns:a16="http://schemas.microsoft.com/office/drawing/2014/main" id="{6484C711-6159-455D-8EC5-B5472A2C113F}"/>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1">
              <a:extLst>
                <a:ext uri="{FF2B5EF4-FFF2-40B4-BE49-F238E27FC236}">
                  <a16:creationId xmlns:a16="http://schemas.microsoft.com/office/drawing/2014/main" id="{265D7490-93D4-4B39-B0EF-05AE5B557F0E}"/>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2">
              <a:extLst>
                <a:ext uri="{FF2B5EF4-FFF2-40B4-BE49-F238E27FC236}">
                  <a16:creationId xmlns:a16="http://schemas.microsoft.com/office/drawing/2014/main" id="{519A69D8-0C07-4A20-9815-F62A245B5DD7}"/>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3">
              <a:extLst>
                <a:ext uri="{FF2B5EF4-FFF2-40B4-BE49-F238E27FC236}">
                  <a16:creationId xmlns:a16="http://schemas.microsoft.com/office/drawing/2014/main" id="{3749C3BE-94BF-4232-A98A-05DB8B19B4D3}"/>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4">
              <a:extLst>
                <a:ext uri="{FF2B5EF4-FFF2-40B4-BE49-F238E27FC236}">
                  <a16:creationId xmlns:a16="http://schemas.microsoft.com/office/drawing/2014/main" id="{D30F3EAC-D7E8-4328-97F2-5AB92B664F16}"/>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5">
              <a:extLst>
                <a:ext uri="{FF2B5EF4-FFF2-40B4-BE49-F238E27FC236}">
                  <a16:creationId xmlns:a16="http://schemas.microsoft.com/office/drawing/2014/main" id="{3CCB5DD0-0272-48DA-B93A-BF2B80DD9787}"/>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6">
              <a:extLst>
                <a:ext uri="{FF2B5EF4-FFF2-40B4-BE49-F238E27FC236}">
                  <a16:creationId xmlns:a16="http://schemas.microsoft.com/office/drawing/2014/main" id="{62815A41-2B1A-457D-A537-CCEC20F4171E}"/>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7">
              <a:extLst>
                <a:ext uri="{FF2B5EF4-FFF2-40B4-BE49-F238E27FC236}">
                  <a16:creationId xmlns:a16="http://schemas.microsoft.com/office/drawing/2014/main" id="{730060BF-1656-4614-B8FC-A6C10ABEC1F8}"/>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8">
              <a:extLst>
                <a:ext uri="{FF2B5EF4-FFF2-40B4-BE49-F238E27FC236}">
                  <a16:creationId xmlns:a16="http://schemas.microsoft.com/office/drawing/2014/main" id="{C64D2A38-75AB-4B48-B6B6-355EEE91E9A5}"/>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99">
              <a:extLst>
                <a:ext uri="{FF2B5EF4-FFF2-40B4-BE49-F238E27FC236}">
                  <a16:creationId xmlns:a16="http://schemas.microsoft.com/office/drawing/2014/main" id="{C1B80A65-0ACA-4258-89C1-EA2382413AF4}"/>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8" name="Oval 57">
            <a:extLst>
              <a:ext uri="{FF2B5EF4-FFF2-40B4-BE49-F238E27FC236}">
                <a16:creationId xmlns:a16="http://schemas.microsoft.com/office/drawing/2014/main" id="{6477D769-A034-4655-BB1D-1A55CC65A09D}"/>
              </a:ext>
            </a:extLst>
          </p:cNvPr>
          <p:cNvSpPr/>
          <p:nvPr/>
        </p:nvSpPr>
        <p:spPr>
          <a:xfrm>
            <a:off x="13063627" y="3482340"/>
            <a:ext cx="2560322" cy="2560320"/>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9" name="Group 102">
            <a:extLst>
              <a:ext uri="{FF2B5EF4-FFF2-40B4-BE49-F238E27FC236}">
                <a16:creationId xmlns:a16="http://schemas.microsoft.com/office/drawing/2014/main" id="{3F049AD1-C508-4B8B-9126-53A2BAA8FE88}"/>
              </a:ext>
            </a:extLst>
          </p:cNvPr>
          <p:cNvGrpSpPr>
            <a:grpSpLocks noChangeAspect="1"/>
          </p:cNvGrpSpPr>
          <p:nvPr/>
        </p:nvGrpSpPr>
        <p:grpSpPr bwMode="auto">
          <a:xfrm>
            <a:off x="13419666" y="4346613"/>
            <a:ext cx="1848246" cy="831776"/>
            <a:chOff x="7186" y="434"/>
            <a:chExt cx="2622" cy="1180"/>
          </a:xfrm>
          <a:solidFill>
            <a:schemeClr val="tx1"/>
          </a:solidFill>
        </p:grpSpPr>
        <p:sp>
          <p:nvSpPr>
            <p:cNvPr id="61" name="Freeform 103">
              <a:extLst>
                <a:ext uri="{FF2B5EF4-FFF2-40B4-BE49-F238E27FC236}">
                  <a16:creationId xmlns:a16="http://schemas.microsoft.com/office/drawing/2014/main" id="{1086DBB6-5616-491A-B30A-FDAFD780CB45}"/>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04">
              <a:extLst>
                <a:ext uri="{FF2B5EF4-FFF2-40B4-BE49-F238E27FC236}">
                  <a16:creationId xmlns:a16="http://schemas.microsoft.com/office/drawing/2014/main" id="{6CE9D934-28C6-4863-AE29-38E058C8224B}"/>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5">
              <a:extLst>
                <a:ext uri="{FF2B5EF4-FFF2-40B4-BE49-F238E27FC236}">
                  <a16:creationId xmlns:a16="http://schemas.microsoft.com/office/drawing/2014/main" id="{361050D5-1295-4257-95D5-01A0DE46B6B5}"/>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6">
              <a:extLst>
                <a:ext uri="{FF2B5EF4-FFF2-40B4-BE49-F238E27FC236}">
                  <a16:creationId xmlns:a16="http://schemas.microsoft.com/office/drawing/2014/main" id="{0110E335-9FCE-4909-8E3F-5822B5570029}"/>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7">
              <a:extLst>
                <a:ext uri="{FF2B5EF4-FFF2-40B4-BE49-F238E27FC236}">
                  <a16:creationId xmlns:a16="http://schemas.microsoft.com/office/drawing/2014/main" id="{38101F63-FCA9-4252-97B9-D816D2115AD6}"/>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08">
              <a:extLst>
                <a:ext uri="{FF2B5EF4-FFF2-40B4-BE49-F238E27FC236}">
                  <a16:creationId xmlns:a16="http://schemas.microsoft.com/office/drawing/2014/main" id="{2B85466D-205B-46C5-929F-085BDF9979BD}"/>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09">
              <a:extLst>
                <a:ext uri="{FF2B5EF4-FFF2-40B4-BE49-F238E27FC236}">
                  <a16:creationId xmlns:a16="http://schemas.microsoft.com/office/drawing/2014/main" id="{796A53DE-6DF1-4770-B1A7-CF6888FF4938}"/>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0">
              <a:extLst>
                <a:ext uri="{FF2B5EF4-FFF2-40B4-BE49-F238E27FC236}">
                  <a16:creationId xmlns:a16="http://schemas.microsoft.com/office/drawing/2014/main" id="{FDF8FA7F-77C4-49AB-AB8B-3CC0053AC145}"/>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1">
              <a:extLst>
                <a:ext uri="{FF2B5EF4-FFF2-40B4-BE49-F238E27FC236}">
                  <a16:creationId xmlns:a16="http://schemas.microsoft.com/office/drawing/2014/main" id="{EC763396-5D2B-4F71-BCB5-2BD4F9BCED2B}"/>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2">
              <a:extLst>
                <a:ext uri="{FF2B5EF4-FFF2-40B4-BE49-F238E27FC236}">
                  <a16:creationId xmlns:a16="http://schemas.microsoft.com/office/drawing/2014/main" id="{EDC3AE9C-F1B0-4106-9EDE-C551D934DC27}"/>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3">
              <a:extLst>
                <a:ext uri="{FF2B5EF4-FFF2-40B4-BE49-F238E27FC236}">
                  <a16:creationId xmlns:a16="http://schemas.microsoft.com/office/drawing/2014/main" id="{C2D0532D-9184-4EAC-B5DF-799BD0FA5081}"/>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14">
              <a:extLst>
                <a:ext uri="{FF2B5EF4-FFF2-40B4-BE49-F238E27FC236}">
                  <a16:creationId xmlns:a16="http://schemas.microsoft.com/office/drawing/2014/main" id="{2C948A2E-6C20-4A0D-B745-DEE5ED8F2D86}"/>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15">
              <a:extLst>
                <a:ext uri="{FF2B5EF4-FFF2-40B4-BE49-F238E27FC236}">
                  <a16:creationId xmlns:a16="http://schemas.microsoft.com/office/drawing/2014/main" id="{ED5379C2-CE9D-409A-BA67-0EF24382ED11}"/>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16">
              <a:extLst>
                <a:ext uri="{FF2B5EF4-FFF2-40B4-BE49-F238E27FC236}">
                  <a16:creationId xmlns:a16="http://schemas.microsoft.com/office/drawing/2014/main" id="{B5851B0E-079C-494C-B00A-FA2E64AFF6CA}"/>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17">
              <a:extLst>
                <a:ext uri="{FF2B5EF4-FFF2-40B4-BE49-F238E27FC236}">
                  <a16:creationId xmlns:a16="http://schemas.microsoft.com/office/drawing/2014/main" id="{A359FD3E-6F95-4D4A-88AF-4FE91F51F1F5}"/>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18">
              <a:extLst>
                <a:ext uri="{FF2B5EF4-FFF2-40B4-BE49-F238E27FC236}">
                  <a16:creationId xmlns:a16="http://schemas.microsoft.com/office/drawing/2014/main" id="{26465FED-88FC-4EDE-9EC4-51C284866392}"/>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Rectangle 119">
              <a:extLst>
                <a:ext uri="{FF2B5EF4-FFF2-40B4-BE49-F238E27FC236}">
                  <a16:creationId xmlns:a16="http://schemas.microsoft.com/office/drawing/2014/main" id="{CEAEF92E-62AD-4898-8897-8BAB901231AC}"/>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0">
              <a:extLst>
                <a:ext uri="{FF2B5EF4-FFF2-40B4-BE49-F238E27FC236}">
                  <a16:creationId xmlns:a16="http://schemas.microsoft.com/office/drawing/2014/main" id="{D225676D-092B-4C51-B8C0-8D761053375B}"/>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21">
              <a:extLst>
                <a:ext uri="{FF2B5EF4-FFF2-40B4-BE49-F238E27FC236}">
                  <a16:creationId xmlns:a16="http://schemas.microsoft.com/office/drawing/2014/main" id="{69C2A611-F352-4D8D-8075-1E74B0402E49}"/>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2">
              <a:extLst>
                <a:ext uri="{FF2B5EF4-FFF2-40B4-BE49-F238E27FC236}">
                  <a16:creationId xmlns:a16="http://schemas.microsoft.com/office/drawing/2014/main" id="{1C8BC192-376B-468D-A426-83A680C88C77}"/>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23">
              <a:extLst>
                <a:ext uri="{FF2B5EF4-FFF2-40B4-BE49-F238E27FC236}">
                  <a16:creationId xmlns:a16="http://schemas.microsoft.com/office/drawing/2014/main" id="{0FEA32D9-8738-4FA6-8AAB-6B047768F63D}"/>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24">
              <a:extLst>
                <a:ext uri="{FF2B5EF4-FFF2-40B4-BE49-F238E27FC236}">
                  <a16:creationId xmlns:a16="http://schemas.microsoft.com/office/drawing/2014/main" id="{3A7D9DBE-1DCF-4A1D-94DF-60CBC2A3E947}"/>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5">
              <a:extLst>
                <a:ext uri="{FF2B5EF4-FFF2-40B4-BE49-F238E27FC236}">
                  <a16:creationId xmlns:a16="http://schemas.microsoft.com/office/drawing/2014/main" id="{14CD1822-1B31-4CFD-9AFE-18D9BCA06039}"/>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26">
              <a:extLst>
                <a:ext uri="{FF2B5EF4-FFF2-40B4-BE49-F238E27FC236}">
                  <a16:creationId xmlns:a16="http://schemas.microsoft.com/office/drawing/2014/main" id="{5FBCEA35-E4E2-4D56-A8A2-4CB8BEBBAC49}"/>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27">
              <a:extLst>
                <a:ext uri="{FF2B5EF4-FFF2-40B4-BE49-F238E27FC236}">
                  <a16:creationId xmlns:a16="http://schemas.microsoft.com/office/drawing/2014/main" id="{F1179E66-C368-4AB5-840A-87493FDC859E}"/>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Group 87">
            <a:extLst>
              <a:ext uri="{FF2B5EF4-FFF2-40B4-BE49-F238E27FC236}">
                <a16:creationId xmlns:a16="http://schemas.microsoft.com/office/drawing/2014/main" id="{21410980-0B1B-4551-80D1-1E59CA484B42}"/>
              </a:ext>
            </a:extLst>
          </p:cNvPr>
          <p:cNvGrpSpPr/>
          <p:nvPr/>
        </p:nvGrpSpPr>
        <p:grpSpPr>
          <a:xfrm>
            <a:off x="1894480" y="6573453"/>
            <a:ext cx="4099461" cy="1837538"/>
            <a:chOff x="1783179" y="6781800"/>
            <a:chExt cx="4099461" cy="1837538"/>
          </a:xfrm>
        </p:grpSpPr>
        <p:sp>
          <p:nvSpPr>
            <p:cNvPr id="89" name="TextBox 88">
              <a:extLst>
                <a:ext uri="{FF2B5EF4-FFF2-40B4-BE49-F238E27FC236}">
                  <a16:creationId xmlns:a16="http://schemas.microsoft.com/office/drawing/2014/main" id="{50E007A6-2FD0-44FF-BDD2-A5AC16D4D47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90" name="Rectangle 8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9464C67-0E7A-4371-8C96-B67E8DD1DF7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1" name="Group 90">
            <a:extLst>
              <a:ext uri="{FF2B5EF4-FFF2-40B4-BE49-F238E27FC236}">
                <a16:creationId xmlns:a16="http://schemas.microsoft.com/office/drawing/2014/main" id="{2486BA34-59F5-4382-9640-772085B5E340}"/>
              </a:ext>
            </a:extLst>
          </p:cNvPr>
          <p:cNvGrpSpPr/>
          <p:nvPr/>
        </p:nvGrpSpPr>
        <p:grpSpPr>
          <a:xfrm>
            <a:off x="7094269" y="6573453"/>
            <a:ext cx="4099461" cy="1837538"/>
            <a:chOff x="1783179" y="6781800"/>
            <a:chExt cx="4099461" cy="1837538"/>
          </a:xfrm>
        </p:grpSpPr>
        <p:sp>
          <p:nvSpPr>
            <p:cNvPr id="92" name="TextBox 91">
              <a:extLst>
                <a:ext uri="{FF2B5EF4-FFF2-40B4-BE49-F238E27FC236}">
                  <a16:creationId xmlns:a16="http://schemas.microsoft.com/office/drawing/2014/main" id="{122A8237-0A01-4129-8F47-A3280E8DB87F}"/>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93" name="Rectangle 9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A713B51-7A08-4153-B6A2-8552324D25B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4" name="Group 93">
            <a:extLst>
              <a:ext uri="{FF2B5EF4-FFF2-40B4-BE49-F238E27FC236}">
                <a16:creationId xmlns:a16="http://schemas.microsoft.com/office/drawing/2014/main" id="{1034A1DF-6A93-438B-A903-5A4638A85028}"/>
              </a:ext>
            </a:extLst>
          </p:cNvPr>
          <p:cNvGrpSpPr/>
          <p:nvPr/>
        </p:nvGrpSpPr>
        <p:grpSpPr>
          <a:xfrm>
            <a:off x="12294058" y="6573453"/>
            <a:ext cx="4099461" cy="1837538"/>
            <a:chOff x="1783179" y="6781800"/>
            <a:chExt cx="4099461" cy="1837538"/>
          </a:xfrm>
        </p:grpSpPr>
        <p:sp>
          <p:nvSpPr>
            <p:cNvPr id="95" name="TextBox 94">
              <a:extLst>
                <a:ext uri="{FF2B5EF4-FFF2-40B4-BE49-F238E27FC236}">
                  <a16:creationId xmlns:a16="http://schemas.microsoft.com/office/drawing/2014/main" id="{547021DF-27CF-4538-82D8-933C1246DAB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96" name="Rectangle 9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9CDB4A2-F710-466E-8652-0CF59ABCB3C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00" name="Google Shape;204;p13">
            <a:extLst>
              <a:ext uri="{FF2B5EF4-FFF2-40B4-BE49-F238E27FC236}">
                <a16:creationId xmlns:a16="http://schemas.microsoft.com/office/drawing/2014/main" id="{E5C9F56F-9D57-4220-9229-5FA79454E713}"/>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Comprtitors</a:t>
            </a:r>
            <a:endParaRPr lang="en-US" sz="6000">
              <a:latin typeface="Outfit Black" pitchFamily="2" charset="0"/>
            </a:endParaRPr>
          </a:p>
        </p:txBody>
      </p:sp>
    </p:spTree>
    <p:extLst>
      <p:ext uri="{BB962C8B-B14F-4D97-AF65-F5344CB8AC3E}">
        <p14:creationId xmlns:p14="http://schemas.microsoft.com/office/powerpoint/2010/main" val="1406370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00"/>
                                        </p:tgtEl>
                                        <p:attrNameLst>
                                          <p:attrName>style.visibility</p:attrName>
                                        </p:attrNameLst>
                                      </p:cBhvr>
                                      <p:to>
                                        <p:strVal val="visible"/>
                                      </p:to>
                                    </p:set>
                                    <p:anim to="" calcmode="lin" valueType="num">
                                      <p:cBhvr>
                                        <p:cTn id="7" dur="750" fill="hold">
                                          <p:stCondLst>
                                            <p:cond delay="0"/>
                                          </p:stCondLst>
                                        </p:cTn>
                                        <p:tgtEl>
                                          <p:spTgt spid="10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0"/>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fltVal val="0"/>
                                          </p:val>
                                        </p:tav>
                                        <p:tav tm="100000">
                                          <p:val>
                                            <p:strVal val="#ppt_w"/>
                                          </p:val>
                                        </p:tav>
                                      </p:tavLst>
                                    </p:anim>
                                    <p:anim calcmode="lin" valueType="num">
                                      <p:cBhvr>
                                        <p:cTn id="13" dur="1000" fill="hold"/>
                                        <p:tgtEl>
                                          <p:spTgt spid="4"/>
                                        </p:tgtEl>
                                        <p:attrNameLst>
                                          <p:attrName>ppt_h</p:attrName>
                                        </p:attrNameLst>
                                      </p:cBhvr>
                                      <p:tavLst>
                                        <p:tav tm="0">
                                          <p:val>
                                            <p:fltVal val="0"/>
                                          </p:val>
                                        </p:tav>
                                        <p:tav tm="100000">
                                          <p:val>
                                            <p:strVal val="#ppt_h"/>
                                          </p:val>
                                        </p:tav>
                                      </p:tavLst>
                                    </p:anim>
                                    <p:animEffect transition="in" filter="fade">
                                      <p:cBhvr>
                                        <p:cTn id="14" dur="10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fltVal val="0"/>
                                          </p:val>
                                        </p:tav>
                                        <p:tav tm="100000">
                                          <p:val>
                                            <p:strVal val="#ppt_w"/>
                                          </p:val>
                                        </p:tav>
                                      </p:tavLst>
                                    </p:anim>
                                    <p:anim calcmode="lin" valueType="num">
                                      <p:cBhvr>
                                        <p:cTn id="18" dur="1000" fill="hold"/>
                                        <p:tgtEl>
                                          <p:spTgt spid="5"/>
                                        </p:tgtEl>
                                        <p:attrNameLst>
                                          <p:attrName>ppt_h</p:attrName>
                                        </p:attrNameLst>
                                      </p:cBhvr>
                                      <p:tavLst>
                                        <p:tav tm="0">
                                          <p:val>
                                            <p:fltVal val="0"/>
                                          </p:val>
                                        </p:tav>
                                        <p:tav tm="100000">
                                          <p:val>
                                            <p:strVal val="#ppt_h"/>
                                          </p:val>
                                        </p:tav>
                                      </p:tavLst>
                                    </p:anim>
                                    <p:animEffect transition="in" filter="fade">
                                      <p:cBhvr>
                                        <p:cTn id="19" dur="1000"/>
                                        <p:tgtEl>
                                          <p:spTgt spid="5"/>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88"/>
                                        </p:tgtEl>
                                        <p:attrNameLst>
                                          <p:attrName>style.visibility</p:attrName>
                                        </p:attrNameLst>
                                      </p:cBhvr>
                                      <p:to>
                                        <p:strVal val="visible"/>
                                      </p:to>
                                    </p:set>
                                    <p:anim calcmode="lin" valueType="num">
                                      <p:cBhvr additive="base">
                                        <p:cTn id="22" dur="1000" fill="hold"/>
                                        <p:tgtEl>
                                          <p:spTgt spid="88"/>
                                        </p:tgtEl>
                                        <p:attrNameLst>
                                          <p:attrName>ppt_x</p:attrName>
                                        </p:attrNameLst>
                                      </p:cBhvr>
                                      <p:tavLst>
                                        <p:tav tm="0">
                                          <p:val>
                                            <p:strVal val="#ppt_x"/>
                                          </p:val>
                                        </p:tav>
                                        <p:tav tm="100000">
                                          <p:val>
                                            <p:strVal val="#ppt_x"/>
                                          </p:val>
                                        </p:tav>
                                      </p:tavLst>
                                    </p:anim>
                                    <p:anim calcmode="lin" valueType="num">
                                      <p:cBhvr additive="base">
                                        <p:cTn id="23" dur="1000" fill="hold"/>
                                        <p:tgtEl>
                                          <p:spTgt spid="88"/>
                                        </p:tgtEl>
                                        <p:attrNameLst>
                                          <p:attrName>ppt_y</p:attrName>
                                        </p:attrNameLst>
                                      </p:cBhvr>
                                      <p:tavLst>
                                        <p:tav tm="0">
                                          <p:val>
                                            <p:strVal val="1+#ppt_h/2"/>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p:cTn id="27" dur="1000" fill="hold"/>
                                        <p:tgtEl>
                                          <p:spTgt spid="28"/>
                                        </p:tgtEl>
                                        <p:attrNameLst>
                                          <p:attrName>ppt_w</p:attrName>
                                        </p:attrNameLst>
                                      </p:cBhvr>
                                      <p:tavLst>
                                        <p:tav tm="0">
                                          <p:val>
                                            <p:fltVal val="0"/>
                                          </p:val>
                                        </p:tav>
                                        <p:tav tm="100000">
                                          <p:val>
                                            <p:strVal val="#ppt_w"/>
                                          </p:val>
                                        </p:tav>
                                      </p:tavLst>
                                    </p:anim>
                                    <p:anim calcmode="lin" valueType="num">
                                      <p:cBhvr>
                                        <p:cTn id="28" dur="1000" fill="hold"/>
                                        <p:tgtEl>
                                          <p:spTgt spid="28"/>
                                        </p:tgtEl>
                                        <p:attrNameLst>
                                          <p:attrName>ppt_h</p:attrName>
                                        </p:attrNameLst>
                                      </p:cBhvr>
                                      <p:tavLst>
                                        <p:tav tm="0">
                                          <p:val>
                                            <p:fltVal val="0"/>
                                          </p:val>
                                        </p:tav>
                                        <p:tav tm="100000">
                                          <p:val>
                                            <p:strVal val="#ppt_h"/>
                                          </p:val>
                                        </p:tav>
                                      </p:tavLst>
                                    </p:anim>
                                    <p:animEffect transition="in" filter="fade">
                                      <p:cBhvr>
                                        <p:cTn id="29" dur="1000"/>
                                        <p:tgtEl>
                                          <p:spTgt spid="28"/>
                                        </p:tgtEl>
                                      </p:cBhvr>
                                    </p:animEffect>
                                  </p:childTnLst>
                                </p:cTn>
                              </p:par>
                              <p:par>
                                <p:cTn id="30" presetID="53" presetClass="entr" presetSubtype="16" fill="hold" nodeType="withEffect">
                                  <p:stCondLst>
                                    <p:cond delay="0"/>
                                  </p:stCondLst>
                                  <p:childTnLst>
                                    <p:set>
                                      <p:cBhvr>
                                        <p:cTn id="31" dur="1" fill="hold">
                                          <p:stCondLst>
                                            <p:cond delay="0"/>
                                          </p:stCondLst>
                                        </p:cTn>
                                        <p:tgtEl>
                                          <p:spTgt spid="29"/>
                                        </p:tgtEl>
                                        <p:attrNameLst>
                                          <p:attrName>style.visibility</p:attrName>
                                        </p:attrNameLst>
                                      </p:cBhvr>
                                      <p:to>
                                        <p:strVal val="visible"/>
                                      </p:to>
                                    </p:set>
                                    <p:anim calcmode="lin" valueType="num">
                                      <p:cBhvr>
                                        <p:cTn id="32" dur="1000" fill="hold"/>
                                        <p:tgtEl>
                                          <p:spTgt spid="29"/>
                                        </p:tgtEl>
                                        <p:attrNameLst>
                                          <p:attrName>ppt_w</p:attrName>
                                        </p:attrNameLst>
                                      </p:cBhvr>
                                      <p:tavLst>
                                        <p:tav tm="0">
                                          <p:val>
                                            <p:fltVal val="0"/>
                                          </p:val>
                                        </p:tav>
                                        <p:tav tm="100000">
                                          <p:val>
                                            <p:strVal val="#ppt_w"/>
                                          </p:val>
                                        </p:tav>
                                      </p:tavLst>
                                    </p:anim>
                                    <p:anim calcmode="lin" valueType="num">
                                      <p:cBhvr>
                                        <p:cTn id="33" dur="1000" fill="hold"/>
                                        <p:tgtEl>
                                          <p:spTgt spid="29"/>
                                        </p:tgtEl>
                                        <p:attrNameLst>
                                          <p:attrName>ppt_h</p:attrName>
                                        </p:attrNameLst>
                                      </p:cBhvr>
                                      <p:tavLst>
                                        <p:tav tm="0">
                                          <p:val>
                                            <p:fltVal val="0"/>
                                          </p:val>
                                        </p:tav>
                                        <p:tav tm="100000">
                                          <p:val>
                                            <p:strVal val="#ppt_h"/>
                                          </p:val>
                                        </p:tav>
                                      </p:tavLst>
                                    </p:anim>
                                    <p:animEffect transition="in" filter="fade">
                                      <p:cBhvr>
                                        <p:cTn id="34" dur="1000"/>
                                        <p:tgtEl>
                                          <p:spTgt spid="29"/>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91"/>
                                        </p:tgtEl>
                                        <p:attrNameLst>
                                          <p:attrName>style.visibility</p:attrName>
                                        </p:attrNameLst>
                                      </p:cBhvr>
                                      <p:to>
                                        <p:strVal val="visible"/>
                                      </p:to>
                                    </p:set>
                                    <p:anim calcmode="lin" valueType="num">
                                      <p:cBhvr additive="base">
                                        <p:cTn id="37" dur="1000" fill="hold"/>
                                        <p:tgtEl>
                                          <p:spTgt spid="91"/>
                                        </p:tgtEl>
                                        <p:attrNameLst>
                                          <p:attrName>ppt_x</p:attrName>
                                        </p:attrNameLst>
                                      </p:cBhvr>
                                      <p:tavLst>
                                        <p:tav tm="0">
                                          <p:val>
                                            <p:strVal val="#ppt_x"/>
                                          </p:val>
                                        </p:tav>
                                        <p:tav tm="100000">
                                          <p:val>
                                            <p:strVal val="#ppt_x"/>
                                          </p:val>
                                        </p:tav>
                                      </p:tavLst>
                                    </p:anim>
                                    <p:anim calcmode="lin" valueType="num">
                                      <p:cBhvr additive="base">
                                        <p:cTn id="38" dur="1000" fill="hold"/>
                                        <p:tgtEl>
                                          <p:spTgt spid="91"/>
                                        </p:tgtEl>
                                        <p:attrNameLst>
                                          <p:attrName>ppt_y</p:attrName>
                                        </p:attrNameLst>
                                      </p:cBhvr>
                                      <p:tavLst>
                                        <p:tav tm="0">
                                          <p:val>
                                            <p:strVal val="1+#ppt_h/2"/>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58"/>
                                        </p:tgtEl>
                                        <p:attrNameLst>
                                          <p:attrName>style.visibility</p:attrName>
                                        </p:attrNameLst>
                                      </p:cBhvr>
                                      <p:to>
                                        <p:strVal val="visible"/>
                                      </p:to>
                                    </p:set>
                                    <p:anim calcmode="lin" valueType="num">
                                      <p:cBhvr>
                                        <p:cTn id="42" dur="1000" fill="hold"/>
                                        <p:tgtEl>
                                          <p:spTgt spid="58"/>
                                        </p:tgtEl>
                                        <p:attrNameLst>
                                          <p:attrName>ppt_w</p:attrName>
                                        </p:attrNameLst>
                                      </p:cBhvr>
                                      <p:tavLst>
                                        <p:tav tm="0">
                                          <p:val>
                                            <p:fltVal val="0"/>
                                          </p:val>
                                        </p:tav>
                                        <p:tav tm="100000">
                                          <p:val>
                                            <p:strVal val="#ppt_w"/>
                                          </p:val>
                                        </p:tav>
                                      </p:tavLst>
                                    </p:anim>
                                    <p:anim calcmode="lin" valueType="num">
                                      <p:cBhvr>
                                        <p:cTn id="43" dur="1000" fill="hold"/>
                                        <p:tgtEl>
                                          <p:spTgt spid="58"/>
                                        </p:tgtEl>
                                        <p:attrNameLst>
                                          <p:attrName>ppt_h</p:attrName>
                                        </p:attrNameLst>
                                      </p:cBhvr>
                                      <p:tavLst>
                                        <p:tav tm="0">
                                          <p:val>
                                            <p:fltVal val="0"/>
                                          </p:val>
                                        </p:tav>
                                        <p:tav tm="100000">
                                          <p:val>
                                            <p:strVal val="#ppt_h"/>
                                          </p:val>
                                        </p:tav>
                                      </p:tavLst>
                                    </p:anim>
                                    <p:animEffect transition="in" filter="fade">
                                      <p:cBhvr>
                                        <p:cTn id="44" dur="1000"/>
                                        <p:tgtEl>
                                          <p:spTgt spid="58"/>
                                        </p:tgtEl>
                                      </p:cBhvr>
                                    </p:animEffect>
                                  </p:childTnLst>
                                </p:cTn>
                              </p:par>
                              <p:par>
                                <p:cTn id="45" presetID="53" presetClass="entr" presetSubtype="16" fill="hold" nodeType="with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p:cTn id="47" dur="1000" fill="hold"/>
                                        <p:tgtEl>
                                          <p:spTgt spid="59"/>
                                        </p:tgtEl>
                                        <p:attrNameLst>
                                          <p:attrName>ppt_w</p:attrName>
                                        </p:attrNameLst>
                                      </p:cBhvr>
                                      <p:tavLst>
                                        <p:tav tm="0">
                                          <p:val>
                                            <p:fltVal val="0"/>
                                          </p:val>
                                        </p:tav>
                                        <p:tav tm="100000">
                                          <p:val>
                                            <p:strVal val="#ppt_w"/>
                                          </p:val>
                                        </p:tav>
                                      </p:tavLst>
                                    </p:anim>
                                    <p:anim calcmode="lin" valueType="num">
                                      <p:cBhvr>
                                        <p:cTn id="48" dur="1000" fill="hold"/>
                                        <p:tgtEl>
                                          <p:spTgt spid="59"/>
                                        </p:tgtEl>
                                        <p:attrNameLst>
                                          <p:attrName>ppt_h</p:attrName>
                                        </p:attrNameLst>
                                      </p:cBhvr>
                                      <p:tavLst>
                                        <p:tav tm="0">
                                          <p:val>
                                            <p:fltVal val="0"/>
                                          </p:val>
                                        </p:tav>
                                        <p:tav tm="100000">
                                          <p:val>
                                            <p:strVal val="#ppt_h"/>
                                          </p:val>
                                        </p:tav>
                                      </p:tavLst>
                                    </p:anim>
                                    <p:animEffect transition="in" filter="fade">
                                      <p:cBhvr>
                                        <p:cTn id="49" dur="1000"/>
                                        <p:tgtEl>
                                          <p:spTgt spid="59"/>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94"/>
                                        </p:tgtEl>
                                        <p:attrNameLst>
                                          <p:attrName>style.visibility</p:attrName>
                                        </p:attrNameLst>
                                      </p:cBhvr>
                                      <p:to>
                                        <p:strVal val="visible"/>
                                      </p:to>
                                    </p:set>
                                    <p:anim calcmode="lin" valueType="num">
                                      <p:cBhvr additive="base">
                                        <p:cTn id="52" dur="1000" fill="hold"/>
                                        <p:tgtEl>
                                          <p:spTgt spid="94"/>
                                        </p:tgtEl>
                                        <p:attrNameLst>
                                          <p:attrName>ppt_x</p:attrName>
                                        </p:attrNameLst>
                                      </p:cBhvr>
                                      <p:tavLst>
                                        <p:tav tm="0">
                                          <p:val>
                                            <p:strVal val="#ppt_x"/>
                                          </p:val>
                                        </p:tav>
                                        <p:tav tm="100000">
                                          <p:val>
                                            <p:strVal val="#ppt_x"/>
                                          </p:val>
                                        </p:tav>
                                      </p:tavLst>
                                    </p:anim>
                                    <p:anim calcmode="lin" valueType="num">
                                      <p:cBhvr additive="base">
                                        <p:cTn id="53"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8" grpId="0" animBg="1"/>
      <p:bldP spid="58" grpId="0" animBg="1"/>
      <p:bldP spid="10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51BBE8BC-D9BD-49DA-A955-31C07B0BE0EC}"/>
              </a:ext>
            </a:extLst>
          </p:cNvPr>
          <p:cNvSpPr/>
          <p:nvPr/>
        </p:nvSpPr>
        <p:spPr>
          <a:xfrm>
            <a:off x="9590105" y="3200688"/>
            <a:ext cx="2083264" cy="2084392"/>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6" name="Oval 5">
            <a:extLst>
              <a:ext uri="{FF2B5EF4-FFF2-40B4-BE49-F238E27FC236}">
                <a16:creationId xmlns:a16="http://schemas.microsoft.com/office/drawing/2014/main" id="{79A614CB-BABE-49BC-8405-1A81C0528910}"/>
              </a:ext>
            </a:extLst>
          </p:cNvPr>
          <p:cNvSpPr/>
          <p:nvPr/>
        </p:nvSpPr>
        <p:spPr>
          <a:xfrm>
            <a:off x="9590105" y="6094653"/>
            <a:ext cx="2083264" cy="2084392"/>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9" name="Rectangle 8">
            <a:extLst>
              <a:ext uri="{FF2B5EF4-FFF2-40B4-BE49-F238E27FC236}">
                <a16:creationId xmlns:a16="http://schemas.microsoft.com/office/drawing/2014/main" id="{42452857-0375-4ACB-9FA9-C793536E78CF}"/>
              </a:ext>
            </a:extLst>
          </p:cNvPr>
          <p:cNvSpPr/>
          <p:nvPr/>
        </p:nvSpPr>
        <p:spPr>
          <a:xfrm>
            <a:off x="12021639" y="3437760"/>
            <a:ext cx="4486282" cy="1610249"/>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tx1">
                  <a:lumMod val="65000"/>
                </a:schemeClr>
              </a:solidFill>
              <a:ea typeface="Lato Light" panose="020F0502020204030203" pitchFamily="34" charset="0"/>
              <a:cs typeface="Lato Light" panose="020F0502020204030203" pitchFamily="34" charset="0"/>
            </a:endParaRPr>
          </a:p>
        </p:txBody>
      </p:sp>
      <p:sp>
        <p:nvSpPr>
          <p:cNvPr id="10" name="Rectangle 9">
            <a:extLst>
              <a:ext uri="{FF2B5EF4-FFF2-40B4-BE49-F238E27FC236}">
                <a16:creationId xmlns:a16="http://schemas.microsoft.com/office/drawing/2014/main" id="{28123A86-F162-43F8-8703-B8FC0759A4D5}"/>
              </a:ext>
            </a:extLst>
          </p:cNvPr>
          <p:cNvSpPr/>
          <p:nvPr/>
        </p:nvSpPr>
        <p:spPr>
          <a:xfrm>
            <a:off x="12021639" y="6331725"/>
            <a:ext cx="4486282" cy="1610249"/>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tx1">
                  <a:lumMod val="65000"/>
                </a:schemeClr>
              </a:solidFill>
              <a:ea typeface="Lato Light" panose="020F0502020204030203" pitchFamily="34" charset="0"/>
              <a:cs typeface="Lato Light" panose="020F0502020204030203" pitchFamily="34" charset="0"/>
            </a:endParaRPr>
          </a:p>
        </p:txBody>
      </p:sp>
      <p:sp>
        <p:nvSpPr>
          <p:cNvPr id="17" name="Freeform: Shape 16">
            <a:extLst>
              <a:ext uri="{FF2B5EF4-FFF2-40B4-BE49-F238E27FC236}">
                <a16:creationId xmlns:a16="http://schemas.microsoft.com/office/drawing/2014/main" id="{16D177E0-2D97-43F4-B265-19344E8532AA}"/>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tx1"/>
          </a:solidFill>
          <a:ln w="6719" cap="flat">
            <a:noFill/>
            <a:prstDash val="solid"/>
            <a:miter/>
          </a:ln>
        </p:spPr>
        <p:txBody>
          <a:bodyPr rtlCol="0" anchor="ctr"/>
          <a:lstStyle/>
          <a:p>
            <a:endParaRPr lang="en-US" sz="1200"/>
          </a:p>
        </p:txBody>
      </p:sp>
      <p:grpSp>
        <p:nvGrpSpPr>
          <p:cNvPr id="18" name="Graphic 2">
            <a:extLst>
              <a:ext uri="{FF2B5EF4-FFF2-40B4-BE49-F238E27FC236}">
                <a16:creationId xmlns:a16="http://schemas.microsoft.com/office/drawing/2014/main" id="{7A21A3E6-7B08-44AB-AE1A-88FF308AE3A3}"/>
              </a:ext>
            </a:extLst>
          </p:cNvPr>
          <p:cNvGrpSpPr/>
          <p:nvPr/>
        </p:nvGrpSpPr>
        <p:grpSpPr>
          <a:xfrm>
            <a:off x="10124777" y="6629919"/>
            <a:ext cx="1013920" cy="1013860"/>
            <a:chOff x="10511468" y="4696809"/>
            <a:chExt cx="987233" cy="987178"/>
          </a:xfrm>
          <a:solidFill>
            <a:schemeClr val="tx1"/>
          </a:solidFill>
        </p:grpSpPr>
        <p:sp>
          <p:nvSpPr>
            <p:cNvPr id="19" name="Freeform: Shape 18">
              <a:extLst>
                <a:ext uri="{FF2B5EF4-FFF2-40B4-BE49-F238E27FC236}">
                  <a16:creationId xmlns:a16="http://schemas.microsoft.com/office/drawing/2014/main" id="{6B9C7D14-7544-410C-9787-9CA93E75511D}"/>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50A89DEA-4D24-40B8-9DC8-C0DF2E569636}"/>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5A6A4351-99B6-4671-9000-E6E318CCE98B}"/>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3" name="Oval 2">
            <a:extLst>
              <a:ext uri="{FF2B5EF4-FFF2-40B4-BE49-F238E27FC236}">
                <a16:creationId xmlns:a16="http://schemas.microsoft.com/office/drawing/2014/main" id="{09DBC827-75AE-4952-8968-F5A12807454C}"/>
              </a:ext>
            </a:extLst>
          </p:cNvPr>
          <p:cNvSpPr/>
          <p:nvPr/>
        </p:nvSpPr>
        <p:spPr>
          <a:xfrm>
            <a:off x="6582505" y="3200688"/>
            <a:ext cx="2083262" cy="2084392"/>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5" name="Oval 4">
            <a:extLst>
              <a:ext uri="{FF2B5EF4-FFF2-40B4-BE49-F238E27FC236}">
                <a16:creationId xmlns:a16="http://schemas.microsoft.com/office/drawing/2014/main" id="{A692FB6E-D909-4B49-9880-C2DBA25D7F53}"/>
              </a:ext>
            </a:extLst>
          </p:cNvPr>
          <p:cNvSpPr/>
          <p:nvPr/>
        </p:nvSpPr>
        <p:spPr>
          <a:xfrm>
            <a:off x="6582505" y="6094653"/>
            <a:ext cx="2083262" cy="2084392"/>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7" name="Rectangle 6">
            <a:extLst>
              <a:ext uri="{FF2B5EF4-FFF2-40B4-BE49-F238E27FC236}">
                <a16:creationId xmlns:a16="http://schemas.microsoft.com/office/drawing/2014/main" id="{6BCDA59E-6F05-49AE-A309-0C8F7DE86D3F}"/>
              </a:ext>
            </a:extLst>
          </p:cNvPr>
          <p:cNvSpPr/>
          <p:nvPr/>
        </p:nvSpPr>
        <p:spPr>
          <a:xfrm>
            <a:off x="1780080" y="3437760"/>
            <a:ext cx="4486283" cy="1610249"/>
          </a:xfrm>
          <a:prstGeom prst="rect">
            <a:avLst/>
          </a:prstGeom>
        </p:spPr>
        <p:txBody>
          <a:bodyPr wrap="square">
            <a:spAutoFit/>
          </a:bodyPr>
          <a:lstStyle/>
          <a:p>
            <a:pPr algn="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tx1">
                  <a:lumMod val="65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3120EFE0-0CF5-40D8-8F0B-FC6452F4A9CC}"/>
              </a:ext>
            </a:extLst>
          </p:cNvPr>
          <p:cNvSpPr/>
          <p:nvPr/>
        </p:nvSpPr>
        <p:spPr>
          <a:xfrm>
            <a:off x="1780080" y="6331725"/>
            <a:ext cx="4486283" cy="1610249"/>
          </a:xfrm>
          <a:prstGeom prst="rect">
            <a:avLst/>
          </a:prstGeom>
        </p:spPr>
        <p:txBody>
          <a:bodyPr wrap="square">
            <a:spAutoFit/>
          </a:bodyPr>
          <a:lstStyle/>
          <a:p>
            <a:pPr algn="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tx1">
                  <a:lumMod val="65000"/>
                </a:schemeClr>
              </a:solidFill>
              <a:ea typeface="Lato Light" panose="020F0502020204030203" pitchFamily="34" charset="0"/>
              <a:cs typeface="Lato Light" panose="020F0502020204030203" pitchFamily="34" charset="0"/>
            </a:endParaRPr>
          </a:p>
        </p:txBody>
      </p:sp>
      <p:grpSp>
        <p:nvGrpSpPr>
          <p:cNvPr id="11" name="Graphic 2">
            <a:extLst>
              <a:ext uri="{FF2B5EF4-FFF2-40B4-BE49-F238E27FC236}">
                <a16:creationId xmlns:a16="http://schemas.microsoft.com/office/drawing/2014/main" id="{4A50755A-124B-46B7-8F7F-361062152225}"/>
              </a:ext>
            </a:extLst>
          </p:cNvPr>
          <p:cNvGrpSpPr/>
          <p:nvPr/>
        </p:nvGrpSpPr>
        <p:grpSpPr>
          <a:xfrm>
            <a:off x="7117172" y="3735889"/>
            <a:ext cx="1013928" cy="1013990"/>
            <a:chOff x="8666134" y="1003301"/>
            <a:chExt cx="987242" cy="987310"/>
          </a:xfrm>
          <a:solidFill>
            <a:schemeClr val="tx1"/>
          </a:solidFill>
        </p:grpSpPr>
        <p:sp>
          <p:nvSpPr>
            <p:cNvPr id="12" name="Freeform: Shape 11">
              <a:extLst>
                <a:ext uri="{FF2B5EF4-FFF2-40B4-BE49-F238E27FC236}">
                  <a16:creationId xmlns:a16="http://schemas.microsoft.com/office/drawing/2014/main" id="{A9982840-1719-4867-BC6C-AEC3A2F8FFF9}"/>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AABCDDFF-AA3F-4BB2-BDBC-6FA20872DD02}"/>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ACF48250-FA6F-40C5-8C4E-B76E3C24F972}"/>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67704BBA-B336-40B7-8B8A-9E117369578E}"/>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9C5B362E-DFF3-465E-BCD3-AA076BFD74B4}"/>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2" name="Graphic 2">
            <a:extLst>
              <a:ext uri="{FF2B5EF4-FFF2-40B4-BE49-F238E27FC236}">
                <a16:creationId xmlns:a16="http://schemas.microsoft.com/office/drawing/2014/main" id="{4DED102D-CFF0-44D0-ACEB-C7F123998ABA}"/>
              </a:ext>
            </a:extLst>
          </p:cNvPr>
          <p:cNvGrpSpPr/>
          <p:nvPr/>
        </p:nvGrpSpPr>
        <p:grpSpPr>
          <a:xfrm>
            <a:off x="7117141" y="6652382"/>
            <a:ext cx="1013990" cy="968934"/>
            <a:chOff x="4954348" y="6541886"/>
            <a:chExt cx="987302" cy="943434"/>
          </a:xfrm>
          <a:solidFill>
            <a:schemeClr val="tx1"/>
          </a:solidFill>
        </p:grpSpPr>
        <p:sp>
          <p:nvSpPr>
            <p:cNvPr id="23" name="Freeform: Shape 22">
              <a:extLst>
                <a:ext uri="{FF2B5EF4-FFF2-40B4-BE49-F238E27FC236}">
                  <a16:creationId xmlns:a16="http://schemas.microsoft.com/office/drawing/2014/main" id="{91857AB9-616A-400E-B8BA-4A367D20A1A4}"/>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27608B2B-DBBD-44E6-A85C-9319D1F400BB}"/>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51B81545-64CA-417D-96FE-B11A9D595A5E}"/>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FF469E4A-CA4D-432E-8982-558067835070}"/>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9E290503-F1E5-40FD-8457-494A8FB22265}"/>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8" name="Google Shape;204;p13">
            <a:extLst>
              <a:ext uri="{FF2B5EF4-FFF2-40B4-BE49-F238E27FC236}">
                <a16:creationId xmlns:a16="http://schemas.microsoft.com/office/drawing/2014/main" id="{62156DA4-3F09-4499-B491-42982E9BBC9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spTree>
    <p:extLst>
      <p:ext uri="{BB962C8B-B14F-4D97-AF65-F5344CB8AC3E}">
        <p14:creationId xmlns:p14="http://schemas.microsoft.com/office/powerpoint/2010/main" val="4006686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Effect transition="in" filter="fade">
                                      <p:cBhvr>
                                        <p:cTn id="14" dur="10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000" fill="hold"/>
                                        <p:tgtEl>
                                          <p:spTgt spid="7"/>
                                        </p:tgtEl>
                                        <p:attrNameLst>
                                          <p:attrName>ppt_x</p:attrName>
                                        </p:attrNameLst>
                                      </p:cBhvr>
                                      <p:tavLst>
                                        <p:tav tm="0">
                                          <p:val>
                                            <p:strVal val="0-#ppt_w/2"/>
                                          </p:val>
                                        </p:tav>
                                        <p:tav tm="100000">
                                          <p:val>
                                            <p:strVal val="#ppt_x"/>
                                          </p:val>
                                        </p:tav>
                                      </p:tavLst>
                                    </p:anim>
                                    <p:anim calcmode="lin" valueType="num">
                                      <p:cBhvr additive="base">
                                        <p:cTn id="23" dur="1000" fill="hold"/>
                                        <p:tgtEl>
                                          <p:spTgt spid="7"/>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1000" fill="hold"/>
                                        <p:tgtEl>
                                          <p:spTgt spid="4"/>
                                        </p:tgtEl>
                                        <p:attrNameLst>
                                          <p:attrName>ppt_w</p:attrName>
                                        </p:attrNameLst>
                                      </p:cBhvr>
                                      <p:tavLst>
                                        <p:tav tm="0">
                                          <p:val>
                                            <p:fltVal val="0"/>
                                          </p:val>
                                        </p:tav>
                                        <p:tav tm="100000">
                                          <p:val>
                                            <p:strVal val="#ppt_w"/>
                                          </p:val>
                                        </p:tav>
                                      </p:tavLst>
                                    </p:anim>
                                    <p:anim calcmode="lin" valueType="num">
                                      <p:cBhvr>
                                        <p:cTn id="28" dur="1000" fill="hold"/>
                                        <p:tgtEl>
                                          <p:spTgt spid="4"/>
                                        </p:tgtEl>
                                        <p:attrNameLst>
                                          <p:attrName>ppt_h</p:attrName>
                                        </p:attrNameLst>
                                      </p:cBhvr>
                                      <p:tavLst>
                                        <p:tav tm="0">
                                          <p:val>
                                            <p:fltVal val="0"/>
                                          </p:val>
                                        </p:tav>
                                        <p:tav tm="100000">
                                          <p:val>
                                            <p:strVal val="#ppt_h"/>
                                          </p:val>
                                        </p:tav>
                                      </p:tavLst>
                                    </p:anim>
                                    <p:animEffect transition="in" filter="fade">
                                      <p:cBhvr>
                                        <p:cTn id="29" dur="1000"/>
                                        <p:tgtEl>
                                          <p:spTgt spid="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p:cTn id="32" dur="1000" fill="hold"/>
                                        <p:tgtEl>
                                          <p:spTgt spid="17"/>
                                        </p:tgtEl>
                                        <p:attrNameLst>
                                          <p:attrName>ppt_w</p:attrName>
                                        </p:attrNameLst>
                                      </p:cBhvr>
                                      <p:tavLst>
                                        <p:tav tm="0">
                                          <p:val>
                                            <p:fltVal val="0"/>
                                          </p:val>
                                        </p:tav>
                                        <p:tav tm="100000">
                                          <p:val>
                                            <p:strVal val="#ppt_w"/>
                                          </p:val>
                                        </p:tav>
                                      </p:tavLst>
                                    </p:anim>
                                    <p:anim calcmode="lin" valueType="num">
                                      <p:cBhvr>
                                        <p:cTn id="33" dur="1000" fill="hold"/>
                                        <p:tgtEl>
                                          <p:spTgt spid="17"/>
                                        </p:tgtEl>
                                        <p:attrNameLst>
                                          <p:attrName>ppt_h</p:attrName>
                                        </p:attrNameLst>
                                      </p:cBhvr>
                                      <p:tavLst>
                                        <p:tav tm="0">
                                          <p:val>
                                            <p:fltVal val="0"/>
                                          </p:val>
                                        </p:tav>
                                        <p:tav tm="100000">
                                          <p:val>
                                            <p:strVal val="#ppt_h"/>
                                          </p:val>
                                        </p:tav>
                                      </p:tavLst>
                                    </p:anim>
                                    <p:animEffect transition="in" filter="fade">
                                      <p:cBhvr>
                                        <p:cTn id="34" dur="1000"/>
                                        <p:tgtEl>
                                          <p:spTgt spid="17"/>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1000" fill="hold"/>
                                        <p:tgtEl>
                                          <p:spTgt spid="9"/>
                                        </p:tgtEl>
                                        <p:attrNameLst>
                                          <p:attrName>ppt_x</p:attrName>
                                        </p:attrNameLst>
                                      </p:cBhvr>
                                      <p:tavLst>
                                        <p:tav tm="0">
                                          <p:val>
                                            <p:strVal val="1+#ppt_w/2"/>
                                          </p:val>
                                        </p:tav>
                                        <p:tav tm="100000">
                                          <p:val>
                                            <p:strVal val="#ppt_x"/>
                                          </p:val>
                                        </p:tav>
                                      </p:tavLst>
                                    </p:anim>
                                    <p:anim calcmode="lin" valueType="num">
                                      <p:cBhvr additive="base">
                                        <p:cTn id="38" dur="10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p:cTn id="42" dur="1000" fill="hold"/>
                                        <p:tgtEl>
                                          <p:spTgt spid="5"/>
                                        </p:tgtEl>
                                        <p:attrNameLst>
                                          <p:attrName>ppt_w</p:attrName>
                                        </p:attrNameLst>
                                      </p:cBhvr>
                                      <p:tavLst>
                                        <p:tav tm="0">
                                          <p:val>
                                            <p:fltVal val="0"/>
                                          </p:val>
                                        </p:tav>
                                        <p:tav tm="100000">
                                          <p:val>
                                            <p:strVal val="#ppt_w"/>
                                          </p:val>
                                        </p:tav>
                                      </p:tavLst>
                                    </p:anim>
                                    <p:anim calcmode="lin" valueType="num">
                                      <p:cBhvr>
                                        <p:cTn id="43" dur="1000" fill="hold"/>
                                        <p:tgtEl>
                                          <p:spTgt spid="5"/>
                                        </p:tgtEl>
                                        <p:attrNameLst>
                                          <p:attrName>ppt_h</p:attrName>
                                        </p:attrNameLst>
                                      </p:cBhvr>
                                      <p:tavLst>
                                        <p:tav tm="0">
                                          <p:val>
                                            <p:fltVal val="0"/>
                                          </p:val>
                                        </p:tav>
                                        <p:tav tm="100000">
                                          <p:val>
                                            <p:strVal val="#ppt_h"/>
                                          </p:val>
                                        </p:tav>
                                      </p:tavLst>
                                    </p:anim>
                                    <p:animEffect transition="in" filter="fade">
                                      <p:cBhvr>
                                        <p:cTn id="44" dur="1000"/>
                                        <p:tgtEl>
                                          <p:spTgt spid="5"/>
                                        </p:tgtEl>
                                      </p:cBhvr>
                                    </p:animEffect>
                                  </p:childTnLst>
                                </p:cTn>
                              </p:par>
                              <p:par>
                                <p:cTn id="45" presetID="53" presetClass="entr" presetSubtype="16"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p:cTn id="47" dur="1000" fill="hold"/>
                                        <p:tgtEl>
                                          <p:spTgt spid="22"/>
                                        </p:tgtEl>
                                        <p:attrNameLst>
                                          <p:attrName>ppt_w</p:attrName>
                                        </p:attrNameLst>
                                      </p:cBhvr>
                                      <p:tavLst>
                                        <p:tav tm="0">
                                          <p:val>
                                            <p:fltVal val="0"/>
                                          </p:val>
                                        </p:tav>
                                        <p:tav tm="100000">
                                          <p:val>
                                            <p:strVal val="#ppt_w"/>
                                          </p:val>
                                        </p:tav>
                                      </p:tavLst>
                                    </p:anim>
                                    <p:anim calcmode="lin" valueType="num">
                                      <p:cBhvr>
                                        <p:cTn id="48" dur="1000" fill="hold"/>
                                        <p:tgtEl>
                                          <p:spTgt spid="22"/>
                                        </p:tgtEl>
                                        <p:attrNameLst>
                                          <p:attrName>ppt_h</p:attrName>
                                        </p:attrNameLst>
                                      </p:cBhvr>
                                      <p:tavLst>
                                        <p:tav tm="0">
                                          <p:val>
                                            <p:fltVal val="0"/>
                                          </p:val>
                                        </p:tav>
                                        <p:tav tm="100000">
                                          <p:val>
                                            <p:strVal val="#ppt_h"/>
                                          </p:val>
                                        </p:tav>
                                      </p:tavLst>
                                    </p:anim>
                                    <p:animEffect transition="in" filter="fade">
                                      <p:cBhvr>
                                        <p:cTn id="49" dur="1000"/>
                                        <p:tgtEl>
                                          <p:spTgt spid="22"/>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1000" fill="hold"/>
                                        <p:tgtEl>
                                          <p:spTgt spid="8"/>
                                        </p:tgtEl>
                                        <p:attrNameLst>
                                          <p:attrName>ppt_x</p:attrName>
                                        </p:attrNameLst>
                                      </p:cBhvr>
                                      <p:tavLst>
                                        <p:tav tm="0">
                                          <p:val>
                                            <p:strVal val="0-#ppt_w/2"/>
                                          </p:val>
                                        </p:tav>
                                        <p:tav tm="100000">
                                          <p:val>
                                            <p:strVal val="#ppt_x"/>
                                          </p:val>
                                        </p:tav>
                                      </p:tavLst>
                                    </p:anim>
                                    <p:anim calcmode="lin" valueType="num">
                                      <p:cBhvr additive="base">
                                        <p:cTn id="53" dur="1000" fill="hold"/>
                                        <p:tgtEl>
                                          <p:spTgt spid="8"/>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p:cTn id="57" dur="1000" fill="hold"/>
                                        <p:tgtEl>
                                          <p:spTgt spid="6"/>
                                        </p:tgtEl>
                                        <p:attrNameLst>
                                          <p:attrName>ppt_w</p:attrName>
                                        </p:attrNameLst>
                                      </p:cBhvr>
                                      <p:tavLst>
                                        <p:tav tm="0">
                                          <p:val>
                                            <p:fltVal val="0"/>
                                          </p:val>
                                        </p:tav>
                                        <p:tav tm="100000">
                                          <p:val>
                                            <p:strVal val="#ppt_w"/>
                                          </p:val>
                                        </p:tav>
                                      </p:tavLst>
                                    </p:anim>
                                    <p:anim calcmode="lin" valueType="num">
                                      <p:cBhvr>
                                        <p:cTn id="58" dur="1000" fill="hold"/>
                                        <p:tgtEl>
                                          <p:spTgt spid="6"/>
                                        </p:tgtEl>
                                        <p:attrNameLst>
                                          <p:attrName>ppt_h</p:attrName>
                                        </p:attrNameLst>
                                      </p:cBhvr>
                                      <p:tavLst>
                                        <p:tav tm="0">
                                          <p:val>
                                            <p:fltVal val="0"/>
                                          </p:val>
                                        </p:tav>
                                        <p:tav tm="100000">
                                          <p:val>
                                            <p:strVal val="#ppt_h"/>
                                          </p:val>
                                        </p:tav>
                                      </p:tavLst>
                                    </p:anim>
                                    <p:animEffect transition="in" filter="fade">
                                      <p:cBhvr>
                                        <p:cTn id="59" dur="1000"/>
                                        <p:tgtEl>
                                          <p:spTgt spid="6"/>
                                        </p:tgtEl>
                                      </p:cBhvr>
                                    </p:animEffect>
                                  </p:childTnLst>
                                </p:cTn>
                              </p:par>
                              <p:par>
                                <p:cTn id="60" presetID="53" presetClass="entr" presetSubtype="16" fill="hold" nodeType="with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1000" fill="hold"/>
                                        <p:tgtEl>
                                          <p:spTgt spid="18"/>
                                        </p:tgtEl>
                                        <p:attrNameLst>
                                          <p:attrName>ppt_w</p:attrName>
                                        </p:attrNameLst>
                                      </p:cBhvr>
                                      <p:tavLst>
                                        <p:tav tm="0">
                                          <p:val>
                                            <p:fltVal val="0"/>
                                          </p:val>
                                        </p:tav>
                                        <p:tav tm="100000">
                                          <p:val>
                                            <p:strVal val="#ppt_w"/>
                                          </p:val>
                                        </p:tav>
                                      </p:tavLst>
                                    </p:anim>
                                    <p:anim calcmode="lin" valueType="num">
                                      <p:cBhvr>
                                        <p:cTn id="63" dur="1000" fill="hold"/>
                                        <p:tgtEl>
                                          <p:spTgt spid="18"/>
                                        </p:tgtEl>
                                        <p:attrNameLst>
                                          <p:attrName>ppt_h</p:attrName>
                                        </p:attrNameLst>
                                      </p:cBhvr>
                                      <p:tavLst>
                                        <p:tav tm="0">
                                          <p:val>
                                            <p:fltVal val="0"/>
                                          </p:val>
                                        </p:tav>
                                        <p:tav tm="100000">
                                          <p:val>
                                            <p:strVal val="#ppt_h"/>
                                          </p:val>
                                        </p:tav>
                                      </p:tavLst>
                                    </p:anim>
                                    <p:animEffect transition="in" filter="fade">
                                      <p:cBhvr>
                                        <p:cTn id="64" dur="1000"/>
                                        <p:tgtEl>
                                          <p:spTgt spid="18"/>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1000" fill="hold"/>
                                        <p:tgtEl>
                                          <p:spTgt spid="10"/>
                                        </p:tgtEl>
                                        <p:attrNameLst>
                                          <p:attrName>ppt_x</p:attrName>
                                        </p:attrNameLst>
                                      </p:cBhvr>
                                      <p:tavLst>
                                        <p:tav tm="0">
                                          <p:val>
                                            <p:strVal val="1+#ppt_w/2"/>
                                          </p:val>
                                        </p:tav>
                                        <p:tav tm="100000">
                                          <p:val>
                                            <p:strVal val="#ppt_x"/>
                                          </p:val>
                                        </p:tav>
                                      </p:tavLst>
                                    </p:anim>
                                    <p:anim calcmode="lin" valueType="num">
                                      <p:cBhvr additive="base">
                                        <p:cTn id="6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9" grpId="0"/>
      <p:bldP spid="10" grpId="0"/>
      <p:bldP spid="17" grpId="0" animBg="1"/>
      <p:bldP spid="3" grpId="0" animBg="1"/>
      <p:bldP spid="5" grpId="0" animBg="1"/>
      <p:bldP spid="7" grpId="0"/>
      <p:bldP spid="8" grpId="0"/>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Picture Placeholder 26">
            <a:extLst>
              <a:ext uri="{FF2B5EF4-FFF2-40B4-BE49-F238E27FC236}">
                <a16:creationId xmlns:a16="http://schemas.microsoft.com/office/drawing/2014/main" id="{31146910-9FE9-4C48-A384-6857548EA03D}"/>
              </a:ext>
            </a:extLst>
          </p:cNvPr>
          <p:cNvSpPr>
            <a:spLocks noGrp="1"/>
          </p:cNvSpPr>
          <p:nvPr>
            <p:ph type="pic" sz="quarter" idx="10"/>
          </p:nvPr>
        </p:nvSpPr>
        <p:spPr/>
      </p:sp>
      <p:grpSp>
        <p:nvGrpSpPr>
          <p:cNvPr id="3" name="Group 2">
            <a:extLst>
              <a:ext uri="{FF2B5EF4-FFF2-40B4-BE49-F238E27FC236}">
                <a16:creationId xmlns:a16="http://schemas.microsoft.com/office/drawing/2014/main" id="{F35A3DFB-B20D-4F30-AB93-1A1C2892F253}"/>
              </a:ext>
            </a:extLst>
          </p:cNvPr>
          <p:cNvGrpSpPr/>
          <p:nvPr/>
        </p:nvGrpSpPr>
        <p:grpSpPr>
          <a:xfrm>
            <a:off x="10180589" y="6069361"/>
            <a:ext cx="738179" cy="660684"/>
            <a:chOff x="2292350" y="425450"/>
            <a:chExt cx="385763" cy="395288"/>
          </a:xfrm>
          <a:gradFill>
            <a:gsLst>
              <a:gs pos="0">
                <a:schemeClr val="accent1"/>
              </a:gs>
              <a:gs pos="100000">
                <a:schemeClr val="accent6"/>
              </a:gs>
            </a:gsLst>
            <a:lin ang="8100000" scaled="1"/>
          </a:gradFill>
        </p:grpSpPr>
        <p:sp>
          <p:nvSpPr>
            <p:cNvPr id="4" name="Freeform 139">
              <a:extLst>
                <a:ext uri="{FF2B5EF4-FFF2-40B4-BE49-F238E27FC236}">
                  <a16:creationId xmlns:a16="http://schemas.microsoft.com/office/drawing/2014/main" id="{A76EC2F8-8D0A-460C-8DDD-20C4E4A84FDA}"/>
                </a:ext>
              </a:extLst>
            </p:cNvPr>
            <p:cNvSpPr>
              <a:spLocks noEditPoints="1"/>
            </p:cNvSpPr>
            <p:nvPr/>
          </p:nvSpPr>
          <p:spPr bwMode="auto">
            <a:xfrm>
              <a:off x="2292350" y="561975"/>
              <a:ext cx="385763" cy="258763"/>
            </a:xfrm>
            <a:custGeom>
              <a:avLst/>
              <a:gdLst>
                <a:gd name="T0" fmla="*/ 242 w 346"/>
                <a:gd name="T1" fmla="*/ 164 h 233"/>
                <a:gd name="T2" fmla="*/ 244 w 346"/>
                <a:gd name="T3" fmla="*/ 156 h 233"/>
                <a:gd name="T4" fmla="*/ 252 w 346"/>
                <a:gd name="T5" fmla="*/ 158 h 233"/>
                <a:gd name="T6" fmla="*/ 281 w 346"/>
                <a:gd name="T7" fmla="*/ 147 h 233"/>
                <a:gd name="T8" fmla="*/ 320 w 346"/>
                <a:gd name="T9" fmla="*/ 72 h 233"/>
                <a:gd name="T10" fmla="*/ 296 w 346"/>
                <a:gd name="T11" fmla="*/ 43 h 233"/>
                <a:gd name="T12" fmla="*/ 271 w 346"/>
                <a:gd name="T13" fmla="*/ 44 h 233"/>
                <a:gd name="T14" fmla="*/ 274 w 346"/>
                <a:gd name="T15" fmla="*/ 32 h 233"/>
                <a:gd name="T16" fmla="*/ 261 w 346"/>
                <a:gd name="T17" fmla="*/ 11 h 233"/>
                <a:gd name="T18" fmla="*/ 173 w 346"/>
                <a:gd name="T19" fmla="*/ 0 h 233"/>
                <a:gd name="T20" fmla="*/ 86 w 346"/>
                <a:gd name="T21" fmla="*/ 11 h 233"/>
                <a:gd name="T22" fmla="*/ 73 w 346"/>
                <a:gd name="T23" fmla="*/ 32 h 233"/>
                <a:gd name="T24" fmla="*/ 105 w 346"/>
                <a:gd name="T25" fmla="*/ 164 h 233"/>
                <a:gd name="T26" fmla="*/ 0 w 346"/>
                <a:gd name="T27" fmla="*/ 197 h 233"/>
                <a:gd name="T28" fmla="*/ 173 w 346"/>
                <a:gd name="T29" fmla="*/ 233 h 233"/>
                <a:gd name="T30" fmla="*/ 346 w 346"/>
                <a:gd name="T31" fmla="*/ 197 h 233"/>
                <a:gd name="T32" fmla="*/ 242 w 346"/>
                <a:gd name="T33" fmla="*/ 164 h 233"/>
                <a:gd name="T34" fmla="*/ 179 w 346"/>
                <a:gd name="T35" fmla="*/ 37 h 233"/>
                <a:gd name="T36" fmla="*/ 264 w 346"/>
                <a:gd name="T37" fmla="*/ 32 h 233"/>
                <a:gd name="T38" fmla="*/ 226 w 346"/>
                <a:gd name="T39" fmla="*/ 181 h 233"/>
                <a:gd name="T40" fmla="*/ 173 w 346"/>
                <a:gd name="T41" fmla="*/ 185 h 233"/>
                <a:gd name="T42" fmla="*/ 121 w 346"/>
                <a:gd name="T43" fmla="*/ 181 h 233"/>
                <a:gd name="T44" fmla="*/ 82 w 346"/>
                <a:gd name="T45" fmla="*/ 30 h 233"/>
                <a:gd name="T46" fmla="*/ 179 w 346"/>
                <a:gd name="T47" fmla="*/ 37 h 233"/>
                <a:gd name="T48" fmla="*/ 264 w 346"/>
                <a:gd name="T49" fmla="*/ 75 h 233"/>
                <a:gd name="T50" fmla="*/ 283 w 346"/>
                <a:gd name="T51" fmla="*/ 71 h 233"/>
                <a:gd name="T52" fmla="*/ 292 w 346"/>
                <a:gd name="T53" fmla="*/ 81 h 233"/>
                <a:gd name="T54" fmla="*/ 267 w 346"/>
                <a:gd name="T55" fmla="*/ 123 h 233"/>
                <a:gd name="T56" fmla="*/ 251 w 346"/>
                <a:gd name="T57" fmla="*/ 129 h 233"/>
                <a:gd name="T58" fmla="*/ 264 w 346"/>
                <a:gd name="T59" fmla="*/ 75 h 233"/>
                <a:gd name="T60" fmla="*/ 292 w 346"/>
                <a:gd name="T61" fmla="*/ 53 h 233"/>
                <a:gd name="T62" fmla="*/ 311 w 346"/>
                <a:gd name="T63" fmla="*/ 75 h 233"/>
                <a:gd name="T64" fmla="*/ 275 w 346"/>
                <a:gd name="T65" fmla="*/ 139 h 233"/>
                <a:gd name="T66" fmla="*/ 246 w 346"/>
                <a:gd name="T67" fmla="*/ 146 h 233"/>
                <a:gd name="T68" fmla="*/ 248 w 346"/>
                <a:gd name="T69" fmla="*/ 139 h 233"/>
                <a:gd name="T70" fmla="*/ 252 w 346"/>
                <a:gd name="T71" fmla="*/ 139 h 233"/>
                <a:gd name="T72" fmla="*/ 273 w 346"/>
                <a:gd name="T73" fmla="*/ 132 h 233"/>
                <a:gd name="T74" fmla="*/ 301 w 346"/>
                <a:gd name="T75" fmla="*/ 77 h 233"/>
                <a:gd name="T76" fmla="*/ 286 w 346"/>
                <a:gd name="T77" fmla="*/ 61 h 233"/>
                <a:gd name="T78" fmla="*/ 267 w 346"/>
                <a:gd name="T79" fmla="*/ 63 h 233"/>
                <a:gd name="T80" fmla="*/ 268 w 346"/>
                <a:gd name="T81" fmla="*/ 56 h 233"/>
                <a:gd name="T82" fmla="*/ 292 w 346"/>
                <a:gd name="T83" fmla="*/ 53 h 233"/>
                <a:gd name="T84" fmla="*/ 173 w 346"/>
                <a:gd name="T85" fmla="*/ 10 h 233"/>
                <a:gd name="T86" fmla="*/ 259 w 346"/>
                <a:gd name="T87" fmla="*/ 21 h 233"/>
                <a:gd name="T88" fmla="*/ 262 w 346"/>
                <a:gd name="T89" fmla="*/ 22 h 233"/>
                <a:gd name="T90" fmla="*/ 179 w 346"/>
                <a:gd name="T91" fmla="*/ 27 h 233"/>
                <a:gd name="T92" fmla="*/ 88 w 346"/>
                <a:gd name="T93" fmla="*/ 21 h 233"/>
                <a:gd name="T94" fmla="*/ 88 w 346"/>
                <a:gd name="T95" fmla="*/ 21 h 233"/>
                <a:gd name="T96" fmla="*/ 173 w 346"/>
                <a:gd name="T97" fmla="*/ 10 h 233"/>
                <a:gd name="T98" fmla="*/ 173 w 346"/>
                <a:gd name="T99" fmla="*/ 223 h 233"/>
                <a:gd name="T100" fmla="*/ 10 w 346"/>
                <a:gd name="T101" fmla="*/ 197 h 233"/>
                <a:gd name="T102" fmla="*/ 108 w 346"/>
                <a:gd name="T103" fmla="*/ 174 h 233"/>
                <a:gd name="T104" fmla="*/ 113 w 346"/>
                <a:gd name="T105" fmla="*/ 189 h 233"/>
                <a:gd name="T106" fmla="*/ 173 w 346"/>
                <a:gd name="T107" fmla="*/ 195 h 233"/>
                <a:gd name="T108" fmla="*/ 233 w 346"/>
                <a:gd name="T109" fmla="*/ 189 h 233"/>
                <a:gd name="T110" fmla="*/ 239 w 346"/>
                <a:gd name="T111" fmla="*/ 174 h 233"/>
                <a:gd name="T112" fmla="*/ 336 w 346"/>
                <a:gd name="T113" fmla="*/ 197 h 233"/>
                <a:gd name="T114" fmla="*/ 173 w 346"/>
                <a:gd name="T115" fmla="*/ 22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233">
                  <a:moveTo>
                    <a:pt x="242" y="164"/>
                  </a:moveTo>
                  <a:cubicBezTo>
                    <a:pt x="242" y="162"/>
                    <a:pt x="243" y="159"/>
                    <a:pt x="244" y="156"/>
                  </a:cubicBezTo>
                  <a:cubicBezTo>
                    <a:pt x="246" y="157"/>
                    <a:pt x="249" y="158"/>
                    <a:pt x="252" y="158"/>
                  </a:cubicBezTo>
                  <a:cubicBezTo>
                    <a:pt x="260" y="158"/>
                    <a:pt x="270" y="154"/>
                    <a:pt x="281" y="147"/>
                  </a:cubicBezTo>
                  <a:cubicBezTo>
                    <a:pt x="307" y="130"/>
                    <a:pt x="329" y="98"/>
                    <a:pt x="320" y="72"/>
                  </a:cubicBezTo>
                  <a:cubicBezTo>
                    <a:pt x="315" y="57"/>
                    <a:pt x="306" y="47"/>
                    <a:pt x="296" y="43"/>
                  </a:cubicBezTo>
                  <a:cubicBezTo>
                    <a:pt x="287" y="40"/>
                    <a:pt x="278" y="42"/>
                    <a:pt x="271" y="44"/>
                  </a:cubicBezTo>
                  <a:cubicBezTo>
                    <a:pt x="272" y="40"/>
                    <a:pt x="273" y="36"/>
                    <a:pt x="274" y="32"/>
                  </a:cubicBezTo>
                  <a:cubicBezTo>
                    <a:pt x="276" y="22"/>
                    <a:pt x="270" y="13"/>
                    <a:pt x="261" y="11"/>
                  </a:cubicBezTo>
                  <a:cubicBezTo>
                    <a:pt x="245" y="7"/>
                    <a:pt x="212" y="0"/>
                    <a:pt x="173" y="0"/>
                  </a:cubicBezTo>
                  <a:cubicBezTo>
                    <a:pt x="135" y="0"/>
                    <a:pt x="102" y="7"/>
                    <a:pt x="86" y="11"/>
                  </a:cubicBezTo>
                  <a:cubicBezTo>
                    <a:pt x="76" y="13"/>
                    <a:pt x="71" y="22"/>
                    <a:pt x="73" y="32"/>
                  </a:cubicBezTo>
                  <a:cubicBezTo>
                    <a:pt x="90" y="105"/>
                    <a:pt x="99" y="143"/>
                    <a:pt x="105" y="164"/>
                  </a:cubicBezTo>
                  <a:cubicBezTo>
                    <a:pt x="69" y="167"/>
                    <a:pt x="0" y="176"/>
                    <a:pt x="0" y="197"/>
                  </a:cubicBezTo>
                  <a:cubicBezTo>
                    <a:pt x="0" y="226"/>
                    <a:pt x="114" y="233"/>
                    <a:pt x="173" y="233"/>
                  </a:cubicBezTo>
                  <a:cubicBezTo>
                    <a:pt x="233" y="233"/>
                    <a:pt x="346" y="226"/>
                    <a:pt x="346" y="197"/>
                  </a:cubicBezTo>
                  <a:cubicBezTo>
                    <a:pt x="346" y="176"/>
                    <a:pt x="277" y="167"/>
                    <a:pt x="242" y="164"/>
                  </a:cubicBezTo>
                  <a:close/>
                  <a:moveTo>
                    <a:pt x="179" y="37"/>
                  </a:moveTo>
                  <a:cubicBezTo>
                    <a:pt x="211" y="37"/>
                    <a:pt x="241" y="35"/>
                    <a:pt x="264" y="32"/>
                  </a:cubicBezTo>
                  <a:cubicBezTo>
                    <a:pt x="244" y="115"/>
                    <a:pt x="230" y="173"/>
                    <a:pt x="226" y="181"/>
                  </a:cubicBezTo>
                  <a:cubicBezTo>
                    <a:pt x="221" y="184"/>
                    <a:pt x="195" y="185"/>
                    <a:pt x="173" y="185"/>
                  </a:cubicBezTo>
                  <a:cubicBezTo>
                    <a:pt x="152" y="185"/>
                    <a:pt x="126" y="184"/>
                    <a:pt x="121" y="181"/>
                  </a:cubicBezTo>
                  <a:cubicBezTo>
                    <a:pt x="117" y="173"/>
                    <a:pt x="102" y="114"/>
                    <a:pt x="82" y="30"/>
                  </a:cubicBezTo>
                  <a:cubicBezTo>
                    <a:pt x="106" y="35"/>
                    <a:pt x="141" y="37"/>
                    <a:pt x="179" y="37"/>
                  </a:cubicBezTo>
                  <a:close/>
                  <a:moveTo>
                    <a:pt x="264" y="75"/>
                  </a:moveTo>
                  <a:cubicBezTo>
                    <a:pt x="268" y="73"/>
                    <a:pt x="276" y="69"/>
                    <a:pt x="283" y="71"/>
                  </a:cubicBezTo>
                  <a:cubicBezTo>
                    <a:pt x="287" y="72"/>
                    <a:pt x="290" y="75"/>
                    <a:pt x="292" y="81"/>
                  </a:cubicBezTo>
                  <a:cubicBezTo>
                    <a:pt x="297" y="94"/>
                    <a:pt x="283" y="113"/>
                    <a:pt x="267" y="123"/>
                  </a:cubicBezTo>
                  <a:cubicBezTo>
                    <a:pt x="261" y="128"/>
                    <a:pt x="254" y="130"/>
                    <a:pt x="251" y="129"/>
                  </a:cubicBezTo>
                  <a:cubicBezTo>
                    <a:pt x="254" y="115"/>
                    <a:pt x="259" y="97"/>
                    <a:pt x="264" y="75"/>
                  </a:cubicBezTo>
                  <a:close/>
                  <a:moveTo>
                    <a:pt x="292" y="53"/>
                  </a:moveTo>
                  <a:cubicBezTo>
                    <a:pt x="300" y="56"/>
                    <a:pt x="306" y="63"/>
                    <a:pt x="311" y="75"/>
                  </a:cubicBezTo>
                  <a:cubicBezTo>
                    <a:pt x="318" y="95"/>
                    <a:pt x="298" y="124"/>
                    <a:pt x="275" y="139"/>
                  </a:cubicBezTo>
                  <a:cubicBezTo>
                    <a:pt x="263" y="147"/>
                    <a:pt x="253" y="149"/>
                    <a:pt x="246" y="146"/>
                  </a:cubicBezTo>
                  <a:cubicBezTo>
                    <a:pt x="247" y="144"/>
                    <a:pt x="248" y="141"/>
                    <a:pt x="248" y="139"/>
                  </a:cubicBezTo>
                  <a:cubicBezTo>
                    <a:pt x="250" y="139"/>
                    <a:pt x="251" y="139"/>
                    <a:pt x="252" y="139"/>
                  </a:cubicBezTo>
                  <a:cubicBezTo>
                    <a:pt x="258" y="139"/>
                    <a:pt x="265" y="137"/>
                    <a:pt x="273" y="132"/>
                  </a:cubicBezTo>
                  <a:cubicBezTo>
                    <a:pt x="289" y="121"/>
                    <a:pt x="309" y="97"/>
                    <a:pt x="301" y="77"/>
                  </a:cubicBezTo>
                  <a:cubicBezTo>
                    <a:pt x="298" y="69"/>
                    <a:pt x="293" y="64"/>
                    <a:pt x="286" y="61"/>
                  </a:cubicBezTo>
                  <a:cubicBezTo>
                    <a:pt x="279" y="59"/>
                    <a:pt x="272" y="61"/>
                    <a:pt x="267" y="63"/>
                  </a:cubicBezTo>
                  <a:cubicBezTo>
                    <a:pt x="267" y="61"/>
                    <a:pt x="268" y="58"/>
                    <a:pt x="268" y="56"/>
                  </a:cubicBezTo>
                  <a:cubicBezTo>
                    <a:pt x="272" y="54"/>
                    <a:pt x="282" y="50"/>
                    <a:pt x="292" y="53"/>
                  </a:cubicBezTo>
                  <a:close/>
                  <a:moveTo>
                    <a:pt x="173" y="10"/>
                  </a:moveTo>
                  <a:cubicBezTo>
                    <a:pt x="211" y="10"/>
                    <a:pt x="243" y="17"/>
                    <a:pt x="259" y="21"/>
                  </a:cubicBezTo>
                  <a:cubicBezTo>
                    <a:pt x="260" y="21"/>
                    <a:pt x="261" y="21"/>
                    <a:pt x="262" y="22"/>
                  </a:cubicBezTo>
                  <a:cubicBezTo>
                    <a:pt x="240" y="25"/>
                    <a:pt x="210" y="27"/>
                    <a:pt x="179" y="27"/>
                  </a:cubicBezTo>
                  <a:cubicBezTo>
                    <a:pt x="144" y="27"/>
                    <a:pt x="111" y="25"/>
                    <a:pt x="88" y="21"/>
                  </a:cubicBezTo>
                  <a:cubicBezTo>
                    <a:pt x="88" y="21"/>
                    <a:pt x="88" y="21"/>
                    <a:pt x="88" y="21"/>
                  </a:cubicBezTo>
                  <a:cubicBezTo>
                    <a:pt x="104" y="17"/>
                    <a:pt x="136" y="10"/>
                    <a:pt x="173" y="10"/>
                  </a:cubicBezTo>
                  <a:close/>
                  <a:moveTo>
                    <a:pt x="173" y="223"/>
                  </a:moveTo>
                  <a:cubicBezTo>
                    <a:pt x="68" y="223"/>
                    <a:pt x="10" y="206"/>
                    <a:pt x="10" y="197"/>
                  </a:cubicBezTo>
                  <a:cubicBezTo>
                    <a:pt x="10" y="192"/>
                    <a:pt x="35" y="180"/>
                    <a:pt x="108" y="174"/>
                  </a:cubicBezTo>
                  <a:cubicBezTo>
                    <a:pt x="112" y="187"/>
                    <a:pt x="113" y="188"/>
                    <a:pt x="113" y="189"/>
                  </a:cubicBezTo>
                  <a:cubicBezTo>
                    <a:pt x="117" y="193"/>
                    <a:pt x="138" y="195"/>
                    <a:pt x="173" y="195"/>
                  </a:cubicBezTo>
                  <a:cubicBezTo>
                    <a:pt x="209" y="195"/>
                    <a:pt x="229" y="193"/>
                    <a:pt x="233" y="189"/>
                  </a:cubicBezTo>
                  <a:cubicBezTo>
                    <a:pt x="234" y="188"/>
                    <a:pt x="235" y="187"/>
                    <a:pt x="239" y="174"/>
                  </a:cubicBezTo>
                  <a:cubicBezTo>
                    <a:pt x="312" y="180"/>
                    <a:pt x="336" y="192"/>
                    <a:pt x="336" y="197"/>
                  </a:cubicBezTo>
                  <a:cubicBezTo>
                    <a:pt x="336" y="206"/>
                    <a:pt x="279" y="223"/>
                    <a:pt x="173" y="223"/>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5" name="Freeform 140">
              <a:extLst>
                <a:ext uri="{FF2B5EF4-FFF2-40B4-BE49-F238E27FC236}">
                  <a16:creationId xmlns:a16="http://schemas.microsoft.com/office/drawing/2014/main" id="{6BC38764-AA2C-4AFA-82C4-9358297FD05B}"/>
                </a:ext>
              </a:extLst>
            </p:cNvPr>
            <p:cNvSpPr>
              <a:spLocks/>
            </p:cNvSpPr>
            <p:nvPr/>
          </p:nvSpPr>
          <p:spPr bwMode="auto">
            <a:xfrm>
              <a:off x="2430463"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8"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19" y="75"/>
                    <a:pt x="24" y="80"/>
                    <a:pt x="24" y="84"/>
                  </a:cubicBezTo>
                  <a:cubicBezTo>
                    <a:pt x="24" y="93"/>
                    <a:pt x="16" y="107"/>
                    <a:pt x="13" y="111"/>
                  </a:cubicBezTo>
                  <a:cubicBezTo>
                    <a:pt x="11" y="113"/>
                    <a:pt x="12" y="117"/>
                    <a:pt x="14" y="118"/>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6" name="Freeform 141">
              <a:extLst>
                <a:ext uri="{FF2B5EF4-FFF2-40B4-BE49-F238E27FC236}">
                  <a16:creationId xmlns:a16="http://schemas.microsoft.com/office/drawing/2014/main" id="{36C1AC8A-3D01-4D92-929A-6071129A6F5F}"/>
                </a:ext>
              </a:extLst>
            </p:cNvPr>
            <p:cNvSpPr>
              <a:spLocks/>
            </p:cNvSpPr>
            <p:nvPr/>
          </p:nvSpPr>
          <p:spPr bwMode="auto">
            <a:xfrm>
              <a:off x="2466975"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20" y="75"/>
                    <a:pt x="24" y="80"/>
                    <a:pt x="24" y="84"/>
                  </a:cubicBezTo>
                  <a:cubicBezTo>
                    <a:pt x="24" y="93"/>
                    <a:pt x="16" y="107"/>
                    <a:pt x="13" y="111"/>
                  </a:cubicBezTo>
                  <a:cubicBezTo>
                    <a:pt x="12" y="113"/>
                    <a:pt x="12" y="117"/>
                    <a:pt x="14" y="118"/>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7" name="Freeform 142">
              <a:extLst>
                <a:ext uri="{FF2B5EF4-FFF2-40B4-BE49-F238E27FC236}">
                  <a16:creationId xmlns:a16="http://schemas.microsoft.com/office/drawing/2014/main" id="{EEAB1048-9CCF-47DB-8A89-E3FD25B90F92}"/>
                </a:ext>
              </a:extLst>
            </p:cNvPr>
            <p:cNvSpPr>
              <a:spLocks/>
            </p:cNvSpPr>
            <p:nvPr/>
          </p:nvSpPr>
          <p:spPr bwMode="auto">
            <a:xfrm>
              <a:off x="2501900" y="425450"/>
              <a:ext cx="39688" cy="133350"/>
            </a:xfrm>
            <a:custGeom>
              <a:avLst/>
              <a:gdLst>
                <a:gd name="T0" fmla="*/ 15 w 35"/>
                <a:gd name="T1" fmla="*/ 118 h 119"/>
                <a:gd name="T2" fmla="*/ 17 w 35"/>
                <a:gd name="T3" fmla="*/ 119 h 119"/>
                <a:gd name="T4" fmla="*/ 22 w 35"/>
                <a:gd name="T5" fmla="*/ 117 h 119"/>
                <a:gd name="T6" fmla="*/ 35 w 35"/>
                <a:gd name="T7" fmla="*/ 84 h 119"/>
                <a:gd name="T8" fmla="*/ 22 w 35"/>
                <a:gd name="T9" fmla="*/ 63 h 119"/>
                <a:gd name="T10" fmla="*/ 10 w 35"/>
                <a:gd name="T11" fmla="*/ 44 h 119"/>
                <a:gd name="T12" fmla="*/ 31 w 35"/>
                <a:gd name="T13" fmla="*/ 9 h 119"/>
                <a:gd name="T14" fmla="*/ 31 w 35"/>
                <a:gd name="T15" fmla="*/ 1 h 119"/>
                <a:gd name="T16" fmla="*/ 24 w 35"/>
                <a:gd name="T17" fmla="*/ 1 h 119"/>
                <a:gd name="T18" fmla="*/ 0 w 35"/>
                <a:gd name="T19" fmla="*/ 44 h 119"/>
                <a:gd name="T20" fmla="*/ 15 w 35"/>
                <a:gd name="T21" fmla="*/ 70 h 119"/>
                <a:gd name="T22" fmla="*/ 25 w 35"/>
                <a:gd name="T23" fmla="*/ 84 h 119"/>
                <a:gd name="T24" fmla="*/ 13 w 35"/>
                <a:gd name="T25" fmla="*/ 111 h 119"/>
                <a:gd name="T26" fmla="*/ 15 w 35"/>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19">
                  <a:moveTo>
                    <a:pt x="15" y="118"/>
                  </a:moveTo>
                  <a:cubicBezTo>
                    <a:pt x="15" y="119"/>
                    <a:pt x="17" y="119"/>
                    <a:pt x="17" y="119"/>
                  </a:cubicBezTo>
                  <a:cubicBezTo>
                    <a:pt x="19" y="119"/>
                    <a:pt x="21" y="118"/>
                    <a:pt x="22" y="117"/>
                  </a:cubicBezTo>
                  <a:cubicBezTo>
                    <a:pt x="23" y="115"/>
                    <a:pt x="35" y="98"/>
                    <a:pt x="35" y="84"/>
                  </a:cubicBezTo>
                  <a:cubicBezTo>
                    <a:pt x="35"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2" y="4"/>
                    <a:pt x="0" y="26"/>
                    <a:pt x="0" y="44"/>
                  </a:cubicBezTo>
                  <a:cubicBezTo>
                    <a:pt x="0" y="54"/>
                    <a:pt x="8" y="63"/>
                    <a:pt x="15" y="70"/>
                  </a:cubicBezTo>
                  <a:cubicBezTo>
                    <a:pt x="20" y="75"/>
                    <a:pt x="25" y="80"/>
                    <a:pt x="25" y="84"/>
                  </a:cubicBezTo>
                  <a:cubicBezTo>
                    <a:pt x="25" y="93"/>
                    <a:pt x="17" y="107"/>
                    <a:pt x="13" y="111"/>
                  </a:cubicBezTo>
                  <a:cubicBezTo>
                    <a:pt x="12" y="113"/>
                    <a:pt x="12" y="117"/>
                    <a:pt x="15" y="118"/>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grpSp>
      <p:grpSp>
        <p:nvGrpSpPr>
          <p:cNvPr id="8" name="Group 7">
            <a:extLst>
              <a:ext uri="{FF2B5EF4-FFF2-40B4-BE49-F238E27FC236}">
                <a16:creationId xmlns:a16="http://schemas.microsoft.com/office/drawing/2014/main" id="{413108E7-FCB8-461F-8266-9A69D73B917D}"/>
              </a:ext>
            </a:extLst>
          </p:cNvPr>
          <p:cNvGrpSpPr/>
          <p:nvPr/>
        </p:nvGrpSpPr>
        <p:grpSpPr>
          <a:xfrm>
            <a:off x="13285423" y="6123245"/>
            <a:ext cx="567608" cy="552917"/>
            <a:chOff x="4730750" y="5992812"/>
            <a:chExt cx="280988" cy="315913"/>
          </a:xfrm>
          <a:gradFill>
            <a:gsLst>
              <a:gs pos="0">
                <a:schemeClr val="accent1"/>
              </a:gs>
              <a:gs pos="100000">
                <a:schemeClr val="accent6"/>
              </a:gs>
            </a:gsLst>
            <a:lin ang="8100000" scaled="1"/>
          </a:gradFill>
        </p:grpSpPr>
        <p:sp>
          <p:nvSpPr>
            <p:cNvPr id="9" name="Freeform 56">
              <a:extLst>
                <a:ext uri="{FF2B5EF4-FFF2-40B4-BE49-F238E27FC236}">
                  <a16:creationId xmlns:a16="http://schemas.microsoft.com/office/drawing/2014/main" id="{28A37074-20A9-4538-B3DB-4A85613F53B5}"/>
                </a:ext>
              </a:extLst>
            </p:cNvPr>
            <p:cNvSpPr>
              <a:spLocks noEditPoints="1"/>
            </p:cNvSpPr>
            <p:nvPr/>
          </p:nvSpPr>
          <p:spPr bwMode="auto">
            <a:xfrm>
              <a:off x="4945063" y="6043612"/>
              <a:ext cx="41275" cy="168275"/>
            </a:xfrm>
            <a:custGeom>
              <a:avLst/>
              <a:gdLst>
                <a:gd name="T0" fmla="*/ 0 w 38"/>
                <a:gd name="T1" fmla="*/ 144 h 151"/>
                <a:gd name="T2" fmla="*/ 7 w 38"/>
                <a:gd name="T3" fmla="*/ 151 h 151"/>
                <a:gd name="T4" fmla="*/ 31 w 38"/>
                <a:gd name="T5" fmla="*/ 151 h 151"/>
                <a:gd name="T6" fmla="*/ 38 w 38"/>
                <a:gd name="T7" fmla="*/ 144 h 151"/>
                <a:gd name="T8" fmla="*/ 38 w 38"/>
                <a:gd name="T9" fmla="*/ 7 h 151"/>
                <a:gd name="T10" fmla="*/ 31 w 38"/>
                <a:gd name="T11" fmla="*/ 0 h 151"/>
                <a:gd name="T12" fmla="*/ 7 w 38"/>
                <a:gd name="T13" fmla="*/ 0 h 151"/>
                <a:gd name="T14" fmla="*/ 0 w 38"/>
                <a:gd name="T15" fmla="*/ 7 h 151"/>
                <a:gd name="T16" fmla="*/ 0 w 38"/>
                <a:gd name="T17" fmla="*/ 144 h 151"/>
                <a:gd name="T18" fmla="*/ 8 w 38"/>
                <a:gd name="T19" fmla="*/ 8 h 151"/>
                <a:gd name="T20" fmla="*/ 30 w 38"/>
                <a:gd name="T21" fmla="*/ 8 h 151"/>
                <a:gd name="T22" fmla="*/ 30 w 38"/>
                <a:gd name="T23" fmla="*/ 143 h 151"/>
                <a:gd name="T24" fmla="*/ 8 w 38"/>
                <a:gd name="T25" fmla="*/ 143 h 151"/>
                <a:gd name="T26" fmla="*/ 8 w 38"/>
                <a:gd name="T27" fmla="*/ 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51">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0" name="Freeform 57">
              <a:extLst>
                <a:ext uri="{FF2B5EF4-FFF2-40B4-BE49-F238E27FC236}">
                  <a16:creationId xmlns:a16="http://schemas.microsoft.com/office/drawing/2014/main" id="{E536AAAF-7CCA-4A08-BB20-78715BC81BE6}"/>
                </a:ext>
              </a:extLst>
            </p:cNvPr>
            <p:cNvSpPr>
              <a:spLocks noEditPoints="1"/>
            </p:cNvSpPr>
            <p:nvPr/>
          </p:nvSpPr>
          <p:spPr bwMode="auto">
            <a:xfrm>
              <a:off x="4945063" y="6218237"/>
              <a:ext cx="41275" cy="25400"/>
            </a:xfrm>
            <a:custGeom>
              <a:avLst/>
              <a:gdLst>
                <a:gd name="T0" fmla="*/ 0 w 38"/>
                <a:gd name="T1" fmla="*/ 15 h 22"/>
                <a:gd name="T2" fmla="*/ 7 w 38"/>
                <a:gd name="T3" fmla="*/ 22 h 22"/>
                <a:gd name="T4" fmla="*/ 31 w 38"/>
                <a:gd name="T5" fmla="*/ 22 h 22"/>
                <a:gd name="T6" fmla="*/ 38 w 38"/>
                <a:gd name="T7" fmla="*/ 15 h 22"/>
                <a:gd name="T8" fmla="*/ 38 w 38"/>
                <a:gd name="T9" fmla="*/ 6 h 22"/>
                <a:gd name="T10" fmla="*/ 31 w 38"/>
                <a:gd name="T11" fmla="*/ 0 h 22"/>
                <a:gd name="T12" fmla="*/ 7 w 38"/>
                <a:gd name="T13" fmla="*/ 0 h 22"/>
                <a:gd name="T14" fmla="*/ 0 w 38"/>
                <a:gd name="T15" fmla="*/ 6 h 22"/>
                <a:gd name="T16" fmla="*/ 0 w 38"/>
                <a:gd name="T17" fmla="*/ 15 h 22"/>
                <a:gd name="T18" fmla="*/ 8 w 38"/>
                <a:gd name="T19" fmla="*/ 8 h 22"/>
                <a:gd name="T20" fmla="*/ 30 w 38"/>
                <a:gd name="T21" fmla="*/ 8 h 22"/>
                <a:gd name="T22" fmla="*/ 30 w 38"/>
                <a:gd name="T23" fmla="*/ 14 h 22"/>
                <a:gd name="T24" fmla="*/ 8 w 38"/>
                <a:gd name="T25" fmla="*/ 14 h 22"/>
                <a:gd name="T26" fmla="*/ 8 w 38"/>
                <a:gd name="T2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1" name="Freeform 58">
              <a:extLst>
                <a:ext uri="{FF2B5EF4-FFF2-40B4-BE49-F238E27FC236}">
                  <a16:creationId xmlns:a16="http://schemas.microsoft.com/office/drawing/2014/main" id="{9C8ED045-826E-49A1-856E-FEB7525E007A}"/>
                </a:ext>
              </a:extLst>
            </p:cNvPr>
            <p:cNvSpPr>
              <a:spLocks noEditPoints="1"/>
            </p:cNvSpPr>
            <p:nvPr/>
          </p:nvSpPr>
          <p:spPr bwMode="auto">
            <a:xfrm>
              <a:off x="4945063" y="6248400"/>
              <a:ext cx="41275" cy="57150"/>
            </a:xfrm>
            <a:custGeom>
              <a:avLst/>
              <a:gdLst>
                <a:gd name="T0" fmla="*/ 0 w 38"/>
                <a:gd name="T1" fmla="*/ 7 h 52"/>
                <a:gd name="T2" fmla="*/ 0 w 38"/>
                <a:gd name="T3" fmla="*/ 9 h 52"/>
                <a:gd name="T4" fmla="*/ 12 w 38"/>
                <a:gd name="T5" fmla="*/ 47 h 52"/>
                <a:gd name="T6" fmla="*/ 19 w 38"/>
                <a:gd name="T7" fmla="*/ 52 h 52"/>
                <a:gd name="T8" fmla="*/ 26 w 38"/>
                <a:gd name="T9" fmla="*/ 47 h 52"/>
                <a:gd name="T10" fmla="*/ 37 w 38"/>
                <a:gd name="T11" fmla="*/ 9 h 52"/>
                <a:gd name="T12" fmla="*/ 38 w 38"/>
                <a:gd name="T13" fmla="*/ 7 h 52"/>
                <a:gd name="T14" fmla="*/ 38 w 38"/>
                <a:gd name="T15" fmla="*/ 2 h 52"/>
                <a:gd name="T16" fmla="*/ 36 w 38"/>
                <a:gd name="T17" fmla="*/ 0 h 52"/>
                <a:gd name="T18" fmla="*/ 2 w 38"/>
                <a:gd name="T19" fmla="*/ 0 h 52"/>
                <a:gd name="T20" fmla="*/ 0 w 38"/>
                <a:gd name="T21" fmla="*/ 2 h 52"/>
                <a:gd name="T22" fmla="*/ 0 w 38"/>
                <a:gd name="T23" fmla="*/ 7 h 52"/>
                <a:gd name="T24" fmla="*/ 29 w 38"/>
                <a:gd name="T25" fmla="*/ 8 h 52"/>
                <a:gd name="T26" fmla="*/ 19 w 38"/>
                <a:gd name="T27" fmla="*/ 41 h 52"/>
                <a:gd name="T28" fmla="*/ 9 w 38"/>
                <a:gd name="T29" fmla="*/ 8 h 52"/>
                <a:gd name="T30" fmla="*/ 29 w 38"/>
                <a:gd name="T3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2">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2" name="Freeform 59">
              <a:extLst>
                <a:ext uri="{FF2B5EF4-FFF2-40B4-BE49-F238E27FC236}">
                  <a16:creationId xmlns:a16="http://schemas.microsoft.com/office/drawing/2014/main" id="{C477371B-94FD-4732-AC91-8B48930226B7}"/>
                </a:ext>
              </a:extLst>
            </p:cNvPr>
            <p:cNvSpPr>
              <a:spLocks noEditPoints="1"/>
            </p:cNvSpPr>
            <p:nvPr/>
          </p:nvSpPr>
          <p:spPr bwMode="auto">
            <a:xfrm>
              <a:off x="4945063" y="6007100"/>
              <a:ext cx="41275" cy="28575"/>
            </a:xfrm>
            <a:custGeom>
              <a:avLst/>
              <a:gdLst>
                <a:gd name="T0" fmla="*/ 7 w 38"/>
                <a:gd name="T1" fmla="*/ 26 h 26"/>
                <a:gd name="T2" fmla="*/ 31 w 38"/>
                <a:gd name="T3" fmla="*/ 26 h 26"/>
                <a:gd name="T4" fmla="*/ 38 w 38"/>
                <a:gd name="T5" fmla="*/ 20 h 26"/>
                <a:gd name="T6" fmla="*/ 38 w 38"/>
                <a:gd name="T7" fmla="*/ 11 h 26"/>
                <a:gd name="T8" fmla="*/ 27 w 38"/>
                <a:gd name="T9" fmla="*/ 0 h 26"/>
                <a:gd name="T10" fmla="*/ 11 w 38"/>
                <a:gd name="T11" fmla="*/ 0 h 26"/>
                <a:gd name="T12" fmla="*/ 0 w 38"/>
                <a:gd name="T13" fmla="*/ 11 h 26"/>
                <a:gd name="T14" fmla="*/ 0 w 38"/>
                <a:gd name="T15" fmla="*/ 20 h 26"/>
                <a:gd name="T16" fmla="*/ 7 w 38"/>
                <a:gd name="T17" fmla="*/ 26 h 26"/>
                <a:gd name="T18" fmla="*/ 8 w 38"/>
                <a:gd name="T19" fmla="*/ 11 h 26"/>
                <a:gd name="T20" fmla="*/ 11 w 38"/>
                <a:gd name="T21" fmla="*/ 8 h 26"/>
                <a:gd name="T22" fmla="*/ 27 w 38"/>
                <a:gd name="T23" fmla="*/ 8 h 26"/>
                <a:gd name="T24" fmla="*/ 30 w 38"/>
                <a:gd name="T25" fmla="*/ 11 h 26"/>
                <a:gd name="T26" fmla="*/ 30 w 38"/>
                <a:gd name="T27" fmla="*/ 18 h 26"/>
                <a:gd name="T28" fmla="*/ 8 w 38"/>
                <a:gd name="T29" fmla="*/ 18 h 26"/>
                <a:gd name="T30" fmla="*/ 8 w 38"/>
                <a:gd name="T3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6">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3" name="Freeform 60">
              <a:extLst>
                <a:ext uri="{FF2B5EF4-FFF2-40B4-BE49-F238E27FC236}">
                  <a16:creationId xmlns:a16="http://schemas.microsoft.com/office/drawing/2014/main" id="{BEE2CDCF-F999-4F82-82BC-14D33B0D190D}"/>
                </a:ext>
              </a:extLst>
            </p:cNvPr>
            <p:cNvSpPr>
              <a:spLocks/>
            </p:cNvSpPr>
            <p:nvPr/>
          </p:nvSpPr>
          <p:spPr bwMode="auto">
            <a:xfrm>
              <a:off x="4992688" y="6021387"/>
              <a:ext cx="19050" cy="117475"/>
            </a:xfrm>
            <a:custGeom>
              <a:avLst/>
              <a:gdLst>
                <a:gd name="T0" fmla="*/ 17 w 17"/>
                <a:gd name="T1" fmla="*/ 14 h 105"/>
                <a:gd name="T2" fmla="*/ 6 w 17"/>
                <a:gd name="T3" fmla="*/ 1 h 105"/>
                <a:gd name="T4" fmla="*/ 3 w 17"/>
                <a:gd name="T5" fmla="*/ 0 h 105"/>
                <a:gd name="T6" fmla="*/ 0 w 17"/>
                <a:gd name="T7" fmla="*/ 3 h 105"/>
                <a:gd name="T8" fmla="*/ 2 w 17"/>
                <a:gd name="T9" fmla="*/ 8 h 105"/>
                <a:gd name="T10" fmla="*/ 9 w 17"/>
                <a:gd name="T11" fmla="*/ 16 h 105"/>
                <a:gd name="T12" fmla="*/ 5 w 17"/>
                <a:gd name="T13" fmla="*/ 52 h 105"/>
                <a:gd name="T14" fmla="*/ 2 w 17"/>
                <a:gd name="T15" fmla="*/ 95 h 105"/>
                <a:gd name="T16" fmla="*/ 6 w 17"/>
                <a:gd name="T17" fmla="*/ 104 h 105"/>
                <a:gd name="T18" fmla="*/ 9 w 17"/>
                <a:gd name="T19" fmla="*/ 105 h 105"/>
                <a:gd name="T20" fmla="*/ 12 w 17"/>
                <a:gd name="T21" fmla="*/ 104 h 105"/>
                <a:gd name="T22" fmla="*/ 13 w 17"/>
                <a:gd name="T23" fmla="*/ 101 h 105"/>
                <a:gd name="T24" fmla="*/ 12 w 17"/>
                <a:gd name="T25" fmla="*/ 98 h 105"/>
                <a:gd name="T26" fmla="*/ 9 w 17"/>
                <a:gd name="T27" fmla="*/ 92 h 105"/>
                <a:gd name="T28" fmla="*/ 13 w 17"/>
                <a:gd name="T29" fmla="*/ 53 h 105"/>
                <a:gd name="T30" fmla="*/ 17 w 17"/>
                <a:gd name="T31"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05">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4" name="Freeform 61">
              <a:extLst>
                <a:ext uri="{FF2B5EF4-FFF2-40B4-BE49-F238E27FC236}">
                  <a16:creationId xmlns:a16="http://schemas.microsoft.com/office/drawing/2014/main" id="{40EB4A0A-B123-44C4-A721-963246CB1163}"/>
                </a:ext>
              </a:extLst>
            </p:cNvPr>
            <p:cNvSpPr>
              <a:spLocks noEditPoints="1"/>
            </p:cNvSpPr>
            <p:nvPr/>
          </p:nvSpPr>
          <p:spPr bwMode="auto">
            <a:xfrm>
              <a:off x="4730750" y="5992812"/>
              <a:ext cx="201613" cy="315913"/>
            </a:xfrm>
            <a:custGeom>
              <a:avLst/>
              <a:gdLst>
                <a:gd name="T0" fmla="*/ 56 w 181"/>
                <a:gd name="T1" fmla="*/ 0 h 284"/>
                <a:gd name="T2" fmla="*/ 42 w 181"/>
                <a:gd name="T3" fmla="*/ 0 h 284"/>
                <a:gd name="T4" fmla="*/ 30 w 181"/>
                <a:gd name="T5" fmla="*/ 12 h 284"/>
                <a:gd name="T6" fmla="*/ 30 w 181"/>
                <a:gd name="T7" fmla="*/ 17 h 284"/>
                <a:gd name="T8" fmla="*/ 12 w 181"/>
                <a:gd name="T9" fmla="*/ 17 h 284"/>
                <a:gd name="T10" fmla="*/ 0 w 181"/>
                <a:gd name="T11" fmla="*/ 29 h 284"/>
                <a:gd name="T12" fmla="*/ 0 w 181"/>
                <a:gd name="T13" fmla="*/ 272 h 284"/>
                <a:gd name="T14" fmla="*/ 12 w 181"/>
                <a:gd name="T15" fmla="*/ 284 h 284"/>
                <a:gd name="T16" fmla="*/ 169 w 181"/>
                <a:gd name="T17" fmla="*/ 284 h 284"/>
                <a:gd name="T18" fmla="*/ 181 w 181"/>
                <a:gd name="T19" fmla="*/ 272 h 284"/>
                <a:gd name="T20" fmla="*/ 181 w 181"/>
                <a:gd name="T21" fmla="*/ 29 h 284"/>
                <a:gd name="T22" fmla="*/ 169 w 181"/>
                <a:gd name="T23" fmla="*/ 17 h 284"/>
                <a:gd name="T24" fmla="*/ 148 w 181"/>
                <a:gd name="T25" fmla="*/ 17 h 284"/>
                <a:gd name="T26" fmla="*/ 148 w 181"/>
                <a:gd name="T27" fmla="*/ 12 h 284"/>
                <a:gd name="T28" fmla="*/ 136 w 181"/>
                <a:gd name="T29" fmla="*/ 0 h 284"/>
                <a:gd name="T30" fmla="*/ 122 w 181"/>
                <a:gd name="T31" fmla="*/ 0 h 284"/>
                <a:gd name="T32" fmla="*/ 110 w 181"/>
                <a:gd name="T33" fmla="*/ 12 h 284"/>
                <a:gd name="T34" fmla="*/ 110 w 181"/>
                <a:gd name="T35" fmla="*/ 17 h 284"/>
                <a:gd name="T36" fmla="*/ 68 w 181"/>
                <a:gd name="T37" fmla="*/ 17 h 284"/>
                <a:gd name="T38" fmla="*/ 68 w 181"/>
                <a:gd name="T39" fmla="*/ 12 h 284"/>
                <a:gd name="T40" fmla="*/ 56 w 181"/>
                <a:gd name="T41" fmla="*/ 0 h 284"/>
                <a:gd name="T42" fmla="*/ 38 w 181"/>
                <a:gd name="T43" fmla="*/ 12 h 284"/>
                <a:gd name="T44" fmla="*/ 42 w 181"/>
                <a:gd name="T45" fmla="*/ 8 h 284"/>
                <a:gd name="T46" fmla="*/ 56 w 181"/>
                <a:gd name="T47" fmla="*/ 8 h 284"/>
                <a:gd name="T48" fmla="*/ 60 w 181"/>
                <a:gd name="T49" fmla="*/ 12 h 284"/>
                <a:gd name="T50" fmla="*/ 60 w 181"/>
                <a:gd name="T51" fmla="*/ 38 h 284"/>
                <a:gd name="T52" fmla="*/ 56 w 181"/>
                <a:gd name="T53" fmla="*/ 42 h 284"/>
                <a:gd name="T54" fmla="*/ 42 w 181"/>
                <a:gd name="T55" fmla="*/ 42 h 284"/>
                <a:gd name="T56" fmla="*/ 38 w 181"/>
                <a:gd name="T57" fmla="*/ 38 h 284"/>
                <a:gd name="T58" fmla="*/ 38 w 181"/>
                <a:gd name="T59" fmla="*/ 12 h 284"/>
                <a:gd name="T60" fmla="*/ 118 w 181"/>
                <a:gd name="T61" fmla="*/ 12 h 284"/>
                <a:gd name="T62" fmla="*/ 122 w 181"/>
                <a:gd name="T63" fmla="*/ 8 h 284"/>
                <a:gd name="T64" fmla="*/ 136 w 181"/>
                <a:gd name="T65" fmla="*/ 8 h 284"/>
                <a:gd name="T66" fmla="*/ 140 w 181"/>
                <a:gd name="T67" fmla="*/ 12 h 284"/>
                <a:gd name="T68" fmla="*/ 140 w 181"/>
                <a:gd name="T69" fmla="*/ 38 h 284"/>
                <a:gd name="T70" fmla="*/ 136 w 181"/>
                <a:gd name="T71" fmla="*/ 42 h 284"/>
                <a:gd name="T72" fmla="*/ 122 w 181"/>
                <a:gd name="T73" fmla="*/ 42 h 284"/>
                <a:gd name="T74" fmla="*/ 118 w 181"/>
                <a:gd name="T75" fmla="*/ 38 h 284"/>
                <a:gd name="T76" fmla="*/ 118 w 181"/>
                <a:gd name="T77" fmla="*/ 12 h 284"/>
                <a:gd name="T78" fmla="*/ 110 w 181"/>
                <a:gd name="T79" fmla="*/ 25 h 284"/>
                <a:gd name="T80" fmla="*/ 110 w 181"/>
                <a:gd name="T81" fmla="*/ 38 h 284"/>
                <a:gd name="T82" fmla="*/ 122 w 181"/>
                <a:gd name="T83" fmla="*/ 50 h 284"/>
                <a:gd name="T84" fmla="*/ 136 w 181"/>
                <a:gd name="T85" fmla="*/ 50 h 284"/>
                <a:gd name="T86" fmla="*/ 148 w 181"/>
                <a:gd name="T87" fmla="*/ 38 h 284"/>
                <a:gd name="T88" fmla="*/ 148 w 181"/>
                <a:gd name="T89" fmla="*/ 25 h 284"/>
                <a:gd name="T90" fmla="*/ 169 w 181"/>
                <a:gd name="T91" fmla="*/ 25 h 284"/>
                <a:gd name="T92" fmla="*/ 173 w 181"/>
                <a:gd name="T93" fmla="*/ 29 h 284"/>
                <a:gd name="T94" fmla="*/ 173 w 181"/>
                <a:gd name="T95" fmla="*/ 272 h 284"/>
                <a:gd name="T96" fmla="*/ 169 w 181"/>
                <a:gd name="T97" fmla="*/ 276 h 284"/>
                <a:gd name="T98" fmla="*/ 12 w 181"/>
                <a:gd name="T99" fmla="*/ 276 h 284"/>
                <a:gd name="T100" fmla="*/ 8 w 181"/>
                <a:gd name="T101" fmla="*/ 272 h 284"/>
                <a:gd name="T102" fmla="*/ 8 w 181"/>
                <a:gd name="T103" fmla="*/ 29 h 284"/>
                <a:gd name="T104" fmla="*/ 12 w 181"/>
                <a:gd name="T105" fmla="*/ 25 h 284"/>
                <a:gd name="T106" fmla="*/ 30 w 181"/>
                <a:gd name="T107" fmla="*/ 25 h 284"/>
                <a:gd name="T108" fmla="*/ 30 w 181"/>
                <a:gd name="T109" fmla="*/ 38 h 284"/>
                <a:gd name="T110" fmla="*/ 42 w 181"/>
                <a:gd name="T111" fmla="*/ 50 h 284"/>
                <a:gd name="T112" fmla="*/ 56 w 181"/>
                <a:gd name="T113" fmla="*/ 50 h 284"/>
                <a:gd name="T114" fmla="*/ 68 w 181"/>
                <a:gd name="T115" fmla="*/ 38 h 284"/>
                <a:gd name="T116" fmla="*/ 68 w 181"/>
                <a:gd name="T117" fmla="*/ 25 h 284"/>
                <a:gd name="T118" fmla="*/ 110 w 181"/>
                <a:gd name="T119" fmla="*/ 2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284">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5" name="Freeform 62">
              <a:extLst>
                <a:ext uri="{FF2B5EF4-FFF2-40B4-BE49-F238E27FC236}">
                  <a16:creationId xmlns:a16="http://schemas.microsoft.com/office/drawing/2014/main" id="{D1E98A7F-8C31-4CAB-9401-6BA1B29414E1}"/>
                </a:ext>
              </a:extLst>
            </p:cNvPr>
            <p:cNvSpPr>
              <a:spLocks noEditPoints="1"/>
            </p:cNvSpPr>
            <p:nvPr/>
          </p:nvSpPr>
          <p:spPr bwMode="auto">
            <a:xfrm>
              <a:off x="4767263" y="6069012"/>
              <a:ext cx="128588" cy="34925"/>
            </a:xfrm>
            <a:custGeom>
              <a:avLst/>
              <a:gdLst>
                <a:gd name="T0" fmla="*/ 0 w 115"/>
                <a:gd name="T1" fmla="*/ 16 h 32"/>
                <a:gd name="T2" fmla="*/ 16 w 115"/>
                <a:gd name="T3" fmla="*/ 32 h 32"/>
                <a:gd name="T4" fmla="*/ 98 w 115"/>
                <a:gd name="T5" fmla="*/ 32 h 32"/>
                <a:gd name="T6" fmla="*/ 115 w 115"/>
                <a:gd name="T7" fmla="*/ 16 h 32"/>
                <a:gd name="T8" fmla="*/ 98 w 115"/>
                <a:gd name="T9" fmla="*/ 0 h 32"/>
                <a:gd name="T10" fmla="*/ 16 w 115"/>
                <a:gd name="T11" fmla="*/ 0 h 32"/>
                <a:gd name="T12" fmla="*/ 0 w 115"/>
                <a:gd name="T13" fmla="*/ 16 h 32"/>
                <a:gd name="T14" fmla="*/ 107 w 115"/>
                <a:gd name="T15" fmla="*/ 16 h 32"/>
                <a:gd name="T16" fmla="*/ 98 w 115"/>
                <a:gd name="T17" fmla="*/ 24 h 32"/>
                <a:gd name="T18" fmla="*/ 16 w 115"/>
                <a:gd name="T19" fmla="*/ 24 h 32"/>
                <a:gd name="T20" fmla="*/ 8 w 115"/>
                <a:gd name="T21" fmla="*/ 16 h 32"/>
                <a:gd name="T22" fmla="*/ 16 w 115"/>
                <a:gd name="T23" fmla="*/ 8 h 32"/>
                <a:gd name="T24" fmla="*/ 98 w 115"/>
                <a:gd name="T25" fmla="*/ 8 h 32"/>
                <a:gd name="T26" fmla="*/ 107 w 115"/>
                <a:gd name="T2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32">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6" name="Freeform 63">
              <a:extLst>
                <a:ext uri="{FF2B5EF4-FFF2-40B4-BE49-F238E27FC236}">
                  <a16:creationId xmlns:a16="http://schemas.microsoft.com/office/drawing/2014/main" id="{78DB577F-87FC-4681-AC39-D4B6935187A9}"/>
                </a:ext>
              </a:extLst>
            </p:cNvPr>
            <p:cNvSpPr>
              <a:spLocks/>
            </p:cNvSpPr>
            <p:nvPr/>
          </p:nvSpPr>
          <p:spPr bwMode="auto">
            <a:xfrm>
              <a:off x="4762500" y="6151562"/>
              <a:ext cx="138113" cy="9525"/>
            </a:xfrm>
            <a:custGeom>
              <a:avLst/>
              <a:gdLst>
                <a:gd name="T0" fmla="*/ 0 w 123"/>
                <a:gd name="T1" fmla="*/ 4 h 8"/>
                <a:gd name="T2" fmla="*/ 4 w 123"/>
                <a:gd name="T3" fmla="*/ 8 h 8"/>
                <a:gd name="T4" fmla="*/ 119 w 123"/>
                <a:gd name="T5" fmla="*/ 8 h 8"/>
                <a:gd name="T6" fmla="*/ 123 w 123"/>
                <a:gd name="T7" fmla="*/ 4 h 8"/>
                <a:gd name="T8" fmla="*/ 119 w 123"/>
                <a:gd name="T9" fmla="*/ 0 h 8"/>
                <a:gd name="T10" fmla="*/ 4 w 123"/>
                <a:gd name="T11" fmla="*/ 0 h 8"/>
                <a:gd name="T12" fmla="*/ 0 w 123"/>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7" name="Freeform 64">
              <a:extLst>
                <a:ext uri="{FF2B5EF4-FFF2-40B4-BE49-F238E27FC236}">
                  <a16:creationId xmlns:a16="http://schemas.microsoft.com/office/drawing/2014/main" id="{76755163-2F13-4062-957C-9B5AB4B5DF40}"/>
                </a:ext>
              </a:extLst>
            </p:cNvPr>
            <p:cNvSpPr>
              <a:spLocks/>
            </p:cNvSpPr>
            <p:nvPr/>
          </p:nvSpPr>
          <p:spPr bwMode="auto">
            <a:xfrm>
              <a:off x="4762500" y="61785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8" name="Freeform 65">
              <a:extLst>
                <a:ext uri="{FF2B5EF4-FFF2-40B4-BE49-F238E27FC236}">
                  <a16:creationId xmlns:a16="http://schemas.microsoft.com/office/drawing/2014/main" id="{C13A1A9B-4421-48BB-A357-01C5A4425ED1}"/>
                </a:ext>
              </a:extLst>
            </p:cNvPr>
            <p:cNvSpPr>
              <a:spLocks/>
            </p:cNvSpPr>
            <p:nvPr/>
          </p:nvSpPr>
          <p:spPr bwMode="auto">
            <a:xfrm>
              <a:off x="4762500" y="62039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9" name="Freeform 66">
              <a:extLst>
                <a:ext uri="{FF2B5EF4-FFF2-40B4-BE49-F238E27FC236}">
                  <a16:creationId xmlns:a16="http://schemas.microsoft.com/office/drawing/2014/main" id="{411E24F9-1943-40FA-B122-4AE8C78FC6A5}"/>
                </a:ext>
              </a:extLst>
            </p:cNvPr>
            <p:cNvSpPr>
              <a:spLocks/>
            </p:cNvSpPr>
            <p:nvPr/>
          </p:nvSpPr>
          <p:spPr bwMode="auto">
            <a:xfrm>
              <a:off x="4762500" y="62293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20" name="Freeform 67">
              <a:extLst>
                <a:ext uri="{FF2B5EF4-FFF2-40B4-BE49-F238E27FC236}">
                  <a16:creationId xmlns:a16="http://schemas.microsoft.com/office/drawing/2014/main" id="{582CD2FE-0D43-4F9D-8968-DD9417C759D4}"/>
                </a:ext>
              </a:extLst>
            </p:cNvPr>
            <p:cNvSpPr>
              <a:spLocks/>
            </p:cNvSpPr>
            <p:nvPr/>
          </p:nvSpPr>
          <p:spPr bwMode="auto">
            <a:xfrm>
              <a:off x="4762500" y="62547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grpSp>
      <p:sp>
        <p:nvSpPr>
          <p:cNvPr id="21" name="Rectangle 8">
            <a:extLst>
              <a:ext uri="{FF2B5EF4-FFF2-40B4-BE49-F238E27FC236}">
                <a16:creationId xmlns:a16="http://schemas.microsoft.com/office/drawing/2014/main" id="{B2571DD8-E5A8-418A-BCFD-7B3A0C3A608C}"/>
              </a:ext>
            </a:extLst>
          </p:cNvPr>
          <p:cNvSpPr/>
          <p:nvPr/>
        </p:nvSpPr>
        <p:spPr>
          <a:xfrm>
            <a:off x="13189528" y="7017577"/>
            <a:ext cx="2546532" cy="1487138"/>
          </a:xfrm>
          <a:prstGeom prst="rect">
            <a:avLst/>
          </a:prstGeom>
        </p:spPr>
        <p:txBody>
          <a:bodyPr wrap="square">
            <a:spAutoFit/>
          </a:bodyPr>
          <a:lstStyle/>
          <a:p>
            <a:pP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a:t>
            </a:r>
          </a:p>
        </p:txBody>
      </p:sp>
      <p:sp>
        <p:nvSpPr>
          <p:cNvPr id="22" name="Rectangle 8">
            <a:extLst>
              <a:ext uri="{FF2B5EF4-FFF2-40B4-BE49-F238E27FC236}">
                <a16:creationId xmlns:a16="http://schemas.microsoft.com/office/drawing/2014/main" id="{BB54023E-8755-4B56-A472-F08DCB0E5161}"/>
              </a:ext>
            </a:extLst>
          </p:cNvPr>
          <p:cNvSpPr/>
          <p:nvPr/>
        </p:nvSpPr>
        <p:spPr>
          <a:xfrm>
            <a:off x="10072132" y="7017577"/>
            <a:ext cx="2546532" cy="1487138"/>
          </a:xfrm>
          <a:prstGeom prst="rect">
            <a:avLst/>
          </a:prstGeom>
        </p:spPr>
        <p:txBody>
          <a:bodyPr wrap="square">
            <a:spAutoFit/>
          </a:bodyPr>
          <a:lstStyle/>
          <a:p>
            <a:pP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a:t>
            </a:r>
          </a:p>
        </p:txBody>
      </p:sp>
      <p:sp>
        <p:nvSpPr>
          <p:cNvPr id="23" name="TextBox 22">
            <a:extLst>
              <a:ext uri="{FF2B5EF4-FFF2-40B4-BE49-F238E27FC236}">
                <a16:creationId xmlns:a16="http://schemas.microsoft.com/office/drawing/2014/main" id="{5A3F0E7B-6E3D-4A1F-A621-C157AA914566}"/>
              </a:ext>
            </a:extLst>
          </p:cNvPr>
          <p:cNvSpPr txBox="1"/>
          <p:nvPr/>
        </p:nvSpPr>
        <p:spPr>
          <a:xfrm>
            <a:off x="10057379" y="2235893"/>
            <a:ext cx="4348097" cy="1015663"/>
          </a:xfrm>
          <a:prstGeom prst="rect">
            <a:avLst/>
          </a:prstGeom>
          <a:noFill/>
        </p:spPr>
        <p:txBody>
          <a:bodyPr wrap="square" rtlCol="0">
            <a:spAutoFit/>
          </a:bodyPr>
          <a:lstStyle/>
          <a:p>
            <a:pPr>
              <a:spcBef>
                <a:spcPts val="600"/>
              </a:spcBef>
            </a:pPr>
            <a:r>
              <a:rPr lang="en-US" altLang="zh-CN" sz="6000">
                <a:solidFill>
                  <a:schemeClr val="tx1">
                    <a:lumMod val="85000"/>
                    <a:lumOff val="15000"/>
                  </a:schemeClr>
                </a:solidFill>
                <a:latin typeface="Outfit Black" pitchFamily="2" charset="0"/>
              </a:rPr>
              <a:t>Services</a:t>
            </a:r>
            <a:endParaRPr lang="en-US" sz="6000">
              <a:solidFill>
                <a:schemeClr val="tx1">
                  <a:lumMod val="85000"/>
                  <a:lumOff val="15000"/>
                </a:schemeClr>
              </a:solidFill>
              <a:latin typeface="Outfit Black" pitchFamily="2" charset="0"/>
            </a:endParaRPr>
          </a:p>
        </p:txBody>
      </p:sp>
      <p:sp>
        <p:nvSpPr>
          <p:cNvPr id="24"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3743AF07-A31B-4A97-9163-4F43DA6624B1}"/>
              </a:ext>
            </a:extLst>
          </p:cNvPr>
          <p:cNvSpPr/>
          <p:nvPr/>
        </p:nvSpPr>
        <p:spPr>
          <a:xfrm>
            <a:off x="10072133" y="3582607"/>
            <a:ext cx="6348967" cy="1671804"/>
          </a:xfrm>
          <a:prstGeom prst="rect">
            <a:avLst/>
          </a:prstGeom>
        </p:spPr>
        <p:txBody>
          <a:bodyPr wrap="square">
            <a:spAutoFit/>
          </a:bodyPr>
          <a:lstStyle/>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a:t>
            </a:r>
          </a:p>
        </p:txBody>
      </p:sp>
      <p:sp>
        <p:nvSpPr>
          <p:cNvPr id="25" name="TextBox 24">
            <a:extLst>
              <a:ext uri="{FF2B5EF4-FFF2-40B4-BE49-F238E27FC236}">
                <a16:creationId xmlns:a16="http://schemas.microsoft.com/office/drawing/2014/main" id="{A368F7FB-E2FC-48B4-AEAB-B9247F53B85A}"/>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alpha val="70000"/>
                  </a:schemeClr>
                </a:solidFill>
                <a:latin typeface="+mn-lt"/>
              </a:rPr>
              <a:t>©2022 MSLIDES Copyright</a:t>
            </a:r>
            <a:endParaRPr lang="zh-CN" altLang="en-US" sz="1200">
              <a:solidFill>
                <a:schemeClr val="tx1">
                  <a:alpha val="70000"/>
                </a:schemeClr>
              </a:solidFill>
              <a:latin typeface="+mn-lt"/>
            </a:endParaRPr>
          </a:p>
        </p:txBody>
      </p:sp>
      <p:sp>
        <p:nvSpPr>
          <p:cNvPr id="26" name="TextBox 25">
            <a:extLst>
              <a:ext uri="{FF2B5EF4-FFF2-40B4-BE49-F238E27FC236}">
                <a16:creationId xmlns:a16="http://schemas.microsoft.com/office/drawing/2014/main" id="{EF4B8BB8-C6B0-4F3C-8F76-D211C0588CC8}"/>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alpha val="70000"/>
                  </a:schemeClr>
                </a:solidFill>
                <a:latin typeface="+mn-lt"/>
              </a:rPr>
              <a:t>BUSINESS</a:t>
            </a:r>
          </a:p>
        </p:txBody>
      </p:sp>
    </p:spTree>
    <p:extLst>
      <p:ext uri="{BB962C8B-B14F-4D97-AF65-F5344CB8AC3E}">
        <p14:creationId xmlns:p14="http://schemas.microsoft.com/office/powerpoint/2010/main" val="2900448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0-#ppt_w/2"/>
                                          </p:val>
                                        </p:tav>
                                        <p:tav tm="100000">
                                          <p:val>
                                            <p:strVal val="#ppt_x"/>
                                          </p:val>
                                        </p:tav>
                                      </p:tavLst>
                                    </p:anim>
                                    <p:anim calcmode="lin" valueType="num">
                                      <p:cBhvr additive="base">
                                        <p:cTn id="8" dur="1000" fill="hold"/>
                                        <p:tgtEl>
                                          <p:spTgt spid="27"/>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3"/>
                                        </p:tgtEl>
                                        <p:attrNameLst>
                                          <p:attrName>style.visibility</p:attrName>
                                        </p:attrNameLst>
                                      </p:cBhvr>
                                      <p:to>
                                        <p:strVal val="visible"/>
                                      </p:to>
                                    </p:set>
                                    <p:anim to="" calcmode="lin" valueType="num">
                                      <p:cBhvr>
                                        <p:cTn id="11"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3"/>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childTnLst>
                          </p:cTn>
                        </p:par>
                        <p:par>
                          <p:cTn id="17" fill="hold">
                            <p:stCondLst>
                              <p:cond delay="1500"/>
                            </p:stCondLst>
                            <p:childTnLst>
                              <p:par>
                                <p:cTn id="18" presetID="0" presetClass="entr" presetSubtype="0" fill="hold" nodeType="afterEffect">
                                  <p:stCondLst>
                                    <p:cond delay="0"/>
                                  </p:stCondLst>
                                  <p:childTnLst>
                                    <p:set>
                                      <p:cBhvr>
                                        <p:cTn id="19" dur="700" fill="hold">
                                          <p:stCondLst>
                                            <p:cond delay="0"/>
                                          </p:stCondLst>
                                        </p:cTn>
                                        <p:tgtEl>
                                          <p:spTgt spid="3"/>
                                        </p:tgtEl>
                                        <p:attrNameLst>
                                          <p:attrName>style.visibility</p:attrName>
                                        </p:attrNameLst>
                                      </p:cBhvr>
                                      <p:to>
                                        <p:strVal val="visible"/>
                                      </p:to>
                                    </p:set>
                                    <p:anim to="" calcmode="lin" valueType="num">
                                      <p:cBhvr>
                                        <p:cTn id="20" dur="7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21" dur="7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22" presetID="2" presetClass="entr" presetSubtype="4" decel="100000" fill="hold" grpId="0" nodeType="with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700" fill="hold"/>
                                        <p:tgtEl>
                                          <p:spTgt spid="22"/>
                                        </p:tgtEl>
                                        <p:attrNameLst>
                                          <p:attrName>ppt_x</p:attrName>
                                        </p:attrNameLst>
                                      </p:cBhvr>
                                      <p:tavLst>
                                        <p:tav tm="0">
                                          <p:val>
                                            <p:strVal val="#ppt_x"/>
                                          </p:val>
                                        </p:tav>
                                        <p:tav tm="100000">
                                          <p:val>
                                            <p:strVal val="#ppt_x"/>
                                          </p:val>
                                        </p:tav>
                                      </p:tavLst>
                                    </p:anim>
                                    <p:anim calcmode="lin" valueType="num">
                                      <p:cBhvr additive="base">
                                        <p:cTn id="25" dur="700" fill="hold"/>
                                        <p:tgtEl>
                                          <p:spTgt spid="22"/>
                                        </p:tgtEl>
                                        <p:attrNameLst>
                                          <p:attrName>ppt_y</p:attrName>
                                        </p:attrNameLst>
                                      </p:cBhvr>
                                      <p:tavLst>
                                        <p:tav tm="0">
                                          <p:val>
                                            <p:strVal val="1+#ppt_h/2"/>
                                          </p:val>
                                        </p:tav>
                                        <p:tav tm="100000">
                                          <p:val>
                                            <p:strVal val="#ppt_y"/>
                                          </p:val>
                                        </p:tav>
                                      </p:tavLst>
                                    </p:anim>
                                  </p:childTnLst>
                                </p:cTn>
                              </p:par>
                            </p:childTnLst>
                          </p:cTn>
                        </p:par>
                        <p:par>
                          <p:cTn id="26" fill="hold">
                            <p:stCondLst>
                              <p:cond delay="2200"/>
                            </p:stCondLst>
                            <p:childTnLst>
                              <p:par>
                                <p:cTn id="27" presetID="0" presetClass="entr" presetSubtype="0" fill="hold" nodeType="afterEffect">
                                  <p:stCondLst>
                                    <p:cond delay="0"/>
                                  </p:stCondLst>
                                  <p:childTnLst>
                                    <p:set>
                                      <p:cBhvr>
                                        <p:cTn id="28" dur="700" fill="hold">
                                          <p:stCondLst>
                                            <p:cond delay="0"/>
                                          </p:stCondLst>
                                        </p:cTn>
                                        <p:tgtEl>
                                          <p:spTgt spid="8"/>
                                        </p:tgtEl>
                                        <p:attrNameLst>
                                          <p:attrName>style.visibility</p:attrName>
                                        </p:attrNameLst>
                                      </p:cBhvr>
                                      <p:to>
                                        <p:strVal val="visible"/>
                                      </p:to>
                                    </p:set>
                                    <p:anim to="" calcmode="lin" valueType="num">
                                      <p:cBhvr>
                                        <p:cTn id="29" dur="7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additive="base">
                                        <p:cTn id="33" dur="700" fill="hold"/>
                                        <p:tgtEl>
                                          <p:spTgt spid="21"/>
                                        </p:tgtEl>
                                        <p:attrNameLst>
                                          <p:attrName>ppt_x</p:attrName>
                                        </p:attrNameLst>
                                      </p:cBhvr>
                                      <p:tavLst>
                                        <p:tav tm="0">
                                          <p:val>
                                            <p:strVal val="#ppt_x"/>
                                          </p:val>
                                        </p:tav>
                                        <p:tav tm="100000">
                                          <p:val>
                                            <p:strVal val="#ppt_x"/>
                                          </p:val>
                                        </p:tav>
                                      </p:tavLst>
                                    </p:anim>
                                    <p:anim calcmode="lin" valueType="num">
                                      <p:cBhvr additive="base">
                                        <p:cTn id="34" dur="7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05F23AF8-5A54-43FB-8DE7-C0A7707002DA}"/>
              </a:ext>
            </a:extLst>
          </p:cNvPr>
          <p:cNvSpPr/>
          <p:nvPr/>
        </p:nvSpPr>
        <p:spPr>
          <a:xfrm>
            <a:off x="0" y="0"/>
            <a:ext cx="7177874" cy="10287000"/>
          </a:xfrm>
          <a:custGeom>
            <a:avLst/>
            <a:gdLst>
              <a:gd name="connsiteX0" fmla="*/ 0 w 7177874"/>
              <a:gd name="connsiteY0" fmla="*/ 0 h 10287000"/>
              <a:gd name="connsiteX1" fmla="*/ 5621897 w 7177874"/>
              <a:gd name="connsiteY1" fmla="*/ 0 h 10287000"/>
              <a:gd name="connsiteX2" fmla="*/ 5669133 w 7177874"/>
              <a:gd name="connsiteY2" fmla="*/ 69188 h 10287000"/>
              <a:gd name="connsiteX3" fmla="*/ 7177874 w 7177874"/>
              <a:gd name="connsiteY3" fmla="*/ 5143500 h 10287000"/>
              <a:gd name="connsiteX4" fmla="*/ 5669133 w 7177874"/>
              <a:gd name="connsiteY4" fmla="*/ 10217814 h 10287000"/>
              <a:gd name="connsiteX5" fmla="*/ 5621897 w 7177874"/>
              <a:gd name="connsiteY5" fmla="*/ 10287000 h 10287000"/>
              <a:gd name="connsiteX6" fmla="*/ 0 w 7177874"/>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77874" h="10287000">
                <a:moveTo>
                  <a:pt x="0" y="0"/>
                </a:moveTo>
                <a:lnTo>
                  <a:pt x="5621897" y="0"/>
                </a:lnTo>
                <a:lnTo>
                  <a:pt x="5669133" y="69188"/>
                </a:lnTo>
                <a:cubicBezTo>
                  <a:pt x="6626541" y="1548777"/>
                  <a:pt x="7177874" y="3285680"/>
                  <a:pt x="7177874" y="5143500"/>
                </a:cubicBezTo>
                <a:cubicBezTo>
                  <a:pt x="7177874" y="7001321"/>
                  <a:pt x="6626541" y="8738224"/>
                  <a:pt x="5669133" y="10217814"/>
                </a:cubicBezTo>
                <a:lnTo>
                  <a:pt x="5621897" y="10287000"/>
                </a:lnTo>
                <a:lnTo>
                  <a:pt x="0" y="10287000"/>
                </a:lnTo>
                <a:close/>
              </a:path>
            </a:pathLst>
          </a:custGeom>
          <a:solidFill>
            <a:schemeClr val="bg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4" name="Picture Placeholder 3">
            <a:extLst>
              <a:ext uri="{FF2B5EF4-FFF2-40B4-BE49-F238E27FC236}">
                <a16:creationId xmlns:a16="http://schemas.microsoft.com/office/drawing/2014/main" id="{D237475E-7D69-44CB-8FBE-FD908CA24F81}"/>
              </a:ext>
            </a:extLst>
          </p:cNvPr>
          <p:cNvSpPr>
            <a:spLocks noGrp="1"/>
          </p:cNvSpPr>
          <p:nvPr>
            <p:ph type="pic" sz="quarter" idx="10"/>
          </p:nvPr>
        </p:nvSpPr>
        <p:spPr/>
      </p:sp>
      <p:sp>
        <p:nvSpPr>
          <p:cNvPr id="12" name="Rectangle: Rounded Corners 22">
            <a:extLst>
              <a:ext uri="{FF2B5EF4-FFF2-40B4-BE49-F238E27FC236}">
                <a16:creationId xmlns:a16="http://schemas.microsoft.com/office/drawing/2014/main" id="{479C9C92-B0BB-4806-B9C8-1CD2A76891E8}"/>
              </a:ext>
            </a:extLst>
          </p:cNvPr>
          <p:cNvSpPr/>
          <p:nvPr/>
        </p:nvSpPr>
        <p:spPr>
          <a:xfrm>
            <a:off x="1861382" y="1905000"/>
            <a:ext cx="7779976" cy="6476998"/>
          </a:xfrm>
          <a:prstGeom prst="roundRect">
            <a:avLst>
              <a:gd name="adj" fmla="val 6456"/>
            </a:avLst>
          </a:prstGeom>
          <a:solidFill>
            <a:schemeClr val="bg2">
              <a:alpha val="50000"/>
            </a:scheme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schemeClr val="bg1"/>
              </a:solidFill>
              <a:latin typeface="Outfit" pitchFamily="2" charset="0"/>
              <a:ea typeface="字魂35号-经典雅黑" panose="00000500000000000000" pitchFamily="2" charset="-122"/>
            </a:endParaRPr>
          </a:p>
        </p:txBody>
      </p:sp>
      <p:sp>
        <p:nvSpPr>
          <p:cNvPr id="7" name="Picture Placeholder 6">
            <a:extLst>
              <a:ext uri="{FF2B5EF4-FFF2-40B4-BE49-F238E27FC236}">
                <a16:creationId xmlns:a16="http://schemas.microsoft.com/office/drawing/2014/main" id="{3E8CCCDA-5DB5-4DE9-830E-B8A7CB09197E}"/>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929A7049-B587-4F0D-8494-EB017595381C}"/>
              </a:ext>
            </a:extLst>
          </p:cNvPr>
          <p:cNvSpPr>
            <a:spLocks noGrp="1"/>
          </p:cNvSpPr>
          <p:nvPr>
            <p:ph type="pic" sz="quarter" idx="11"/>
          </p:nvPr>
        </p:nvSpPr>
        <p:spPr/>
      </p:sp>
      <p:sp>
        <p:nvSpPr>
          <p:cNvPr id="6" name="Rectangle: Rounded Corners 20">
            <a:extLst>
              <a:ext uri="{FF2B5EF4-FFF2-40B4-BE49-F238E27FC236}">
                <a16:creationId xmlns:a16="http://schemas.microsoft.com/office/drawing/2014/main" id="{9E2F7CB4-7D71-43DB-9106-74E4E8168E0C}"/>
              </a:ext>
            </a:extLst>
          </p:cNvPr>
          <p:cNvSpPr/>
          <p:nvPr/>
        </p:nvSpPr>
        <p:spPr>
          <a:xfrm>
            <a:off x="9949786" y="1904998"/>
            <a:ext cx="3084286" cy="3084286"/>
          </a:xfrm>
          <a:prstGeom prst="roundRect">
            <a:avLst>
              <a:gd name="adj" fmla="val 14238"/>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a:solidFill>
                <a:schemeClr val="bg1"/>
              </a:solidFill>
              <a:latin typeface="+mj-lt"/>
              <a:ea typeface="字魂35号-经典雅黑" panose="00000500000000000000" pitchFamily="2" charset="-122"/>
            </a:endParaRPr>
          </a:p>
        </p:txBody>
      </p:sp>
      <p:sp>
        <p:nvSpPr>
          <p:cNvPr id="24" name="Rectangle: Rounded Corners 20">
            <a:extLst>
              <a:ext uri="{FF2B5EF4-FFF2-40B4-BE49-F238E27FC236}">
                <a16:creationId xmlns:a16="http://schemas.microsoft.com/office/drawing/2014/main" id="{81932CBB-6299-4425-BD15-8B1684C45D63}"/>
              </a:ext>
            </a:extLst>
          </p:cNvPr>
          <p:cNvSpPr/>
          <p:nvPr/>
        </p:nvSpPr>
        <p:spPr>
          <a:xfrm>
            <a:off x="13342500" y="5297712"/>
            <a:ext cx="3084286" cy="3084286"/>
          </a:xfrm>
          <a:prstGeom prst="roundRect">
            <a:avLst>
              <a:gd name="adj" fmla="val 14238"/>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a:solidFill>
                <a:schemeClr val="bg1"/>
              </a:solidFill>
              <a:latin typeface="+mj-lt"/>
              <a:ea typeface="字魂35号-经典雅黑" panose="00000500000000000000" pitchFamily="2" charset="-122"/>
            </a:endParaRPr>
          </a:p>
        </p:txBody>
      </p:sp>
      <p:sp>
        <p:nvSpPr>
          <p:cNvPr id="10" name="TextBox 9">
            <a:extLst>
              <a:ext uri="{FF2B5EF4-FFF2-40B4-BE49-F238E27FC236}">
                <a16:creationId xmlns:a16="http://schemas.microsoft.com/office/drawing/2014/main" id="{23FB70FE-E872-4032-ABB6-3D797AD2D648}"/>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lumMod val="65000"/>
                  </a:schemeClr>
                </a:solidFill>
                <a:latin typeface="+mn-lt"/>
              </a:rPr>
              <a:t>©2022 MSLIDES Copyright</a:t>
            </a:r>
            <a:endParaRPr lang="zh-CN" altLang="en-US" sz="1200">
              <a:solidFill>
                <a:schemeClr val="tx1">
                  <a:lumMod val="65000"/>
                </a:schemeClr>
              </a:solidFill>
              <a:latin typeface="+mn-lt"/>
            </a:endParaRPr>
          </a:p>
        </p:txBody>
      </p:sp>
      <p:sp>
        <p:nvSpPr>
          <p:cNvPr id="11" name="TextBox 10">
            <a:extLst>
              <a:ext uri="{FF2B5EF4-FFF2-40B4-BE49-F238E27FC236}">
                <a16:creationId xmlns:a16="http://schemas.microsoft.com/office/drawing/2014/main" id="{7C3FE961-957E-4576-868F-D08A6BBFCE2A}"/>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lumMod val="65000"/>
                  </a:schemeClr>
                </a:solidFill>
                <a:latin typeface="+mn-lt"/>
              </a:rPr>
              <a:t>BUSINESS</a:t>
            </a:r>
          </a:p>
        </p:txBody>
      </p:sp>
      <p:sp>
        <p:nvSpPr>
          <p:cNvPr id="13" name="TextBox 12">
            <a:extLst>
              <a:ext uri="{FF2B5EF4-FFF2-40B4-BE49-F238E27FC236}">
                <a16:creationId xmlns:a16="http://schemas.microsoft.com/office/drawing/2014/main" id="{58ABB14F-23E7-4914-8D05-0A2A5E43343B}"/>
              </a:ext>
            </a:extLst>
          </p:cNvPr>
          <p:cNvSpPr txBox="1"/>
          <p:nvPr/>
        </p:nvSpPr>
        <p:spPr>
          <a:xfrm>
            <a:off x="2797318" y="2810376"/>
            <a:ext cx="5660882" cy="3046988"/>
          </a:xfrm>
          <a:prstGeom prst="rect">
            <a:avLst/>
          </a:prstGeom>
          <a:noFill/>
        </p:spPr>
        <p:txBody>
          <a:bodyPr wrap="square">
            <a:spAutoFit/>
          </a:bodyPr>
          <a:lstStyle>
            <a:defPPr>
              <a:defRPr lang="zh-CN"/>
            </a:defPPr>
            <a:lvl1pPr>
              <a:defRPr sz="4800" spc="300">
                <a:solidFill>
                  <a:schemeClr val="bg1"/>
                </a:solidFill>
                <a:latin typeface="Montserrat ExtraBold" panose="00000900000000000000" pitchFamily="50" charset="0"/>
              </a:defRPr>
            </a:lvl1pPr>
          </a:lstStyle>
          <a:p>
            <a:pPr eaLnBrk="1" fontAlgn="auto" hangingPunct="1">
              <a:spcBef>
                <a:spcPts val="1200"/>
              </a:spcBef>
              <a:spcAft>
                <a:spcPts val="0"/>
              </a:spcAft>
              <a:defRPr/>
            </a:pPr>
            <a:r>
              <a:rPr lang="en-US" altLang="zh-CN" spc="0">
                <a:solidFill>
                  <a:schemeClr val="tx1"/>
                </a:solidFill>
                <a:latin typeface="Outfit Black" pitchFamily="2" charset="0"/>
              </a:rPr>
              <a:t>Let’s create something creative and unique.</a:t>
            </a:r>
          </a:p>
        </p:txBody>
      </p:sp>
      <p:sp>
        <p:nvSpPr>
          <p:cNvPr id="14" name="Rectangle 13">
            <a:extLst>
              <a:ext uri="{FF2B5EF4-FFF2-40B4-BE49-F238E27FC236}">
                <a16:creationId xmlns:a16="http://schemas.microsoft.com/office/drawing/2014/main" id="{34C65A80-8A13-4634-A343-2403DA3A984E}"/>
              </a:ext>
            </a:extLst>
          </p:cNvPr>
          <p:cNvSpPr/>
          <p:nvPr/>
        </p:nvSpPr>
        <p:spPr>
          <a:xfrm>
            <a:off x="2788658" y="6523060"/>
            <a:ext cx="5999741" cy="892167"/>
          </a:xfrm>
          <a:prstGeom prst="rect">
            <a:avLst/>
          </a:prstGeom>
          <a:noFill/>
        </p:spPr>
        <p:txBody>
          <a:bodyPr wrap="square">
            <a:spAutoFit/>
          </a:bodyPr>
          <a:lstStyle/>
          <a:p>
            <a:pPr>
              <a:lnSpc>
                <a:spcPct val="150000"/>
              </a:lnSpc>
              <a:spcBef>
                <a:spcPts val="1200"/>
              </a:spcBef>
            </a:pPr>
            <a:r>
              <a:rPr lang="es-ES" altLang="zh-CN" sz="1200">
                <a:solidFill>
                  <a:schemeClr val="tx1">
                    <a:alpha val="70000"/>
                  </a:schemeClr>
                </a:solidFill>
                <a:ea typeface="Microsoft YaHei Light" panose="020B0502040204020203" pitchFamily="34" charset="-122"/>
                <a:cs typeface="Lato Light" panose="020F0502020204030203" pitchFamily="34" charset="0"/>
              </a:rPr>
              <a:t>Lorem ipsum dolor sit amet, feugiat delicata liberavisse id cum</a:t>
            </a:r>
            <a:r>
              <a:rPr lang="en-US" altLang="zh-CN" sz="1200">
                <a:solidFill>
                  <a:schemeClr val="tx1">
                    <a:alpha val="70000"/>
                  </a:schemeClr>
                </a:solidFill>
                <a:ea typeface="Microsoft YaHei Light" panose="020B0502040204020203" pitchFamily="34" charset="-122"/>
                <a:cs typeface="Lato Light" panose="020F0502020204030203" pitchFamily="34" charset="0"/>
              </a:rPr>
              <a:t>. </a:t>
            </a:r>
            <a:r>
              <a:rPr lang="es-ES" altLang="zh-CN" sz="1200">
                <a:solidFill>
                  <a:schemeClr val="tx1">
                    <a:alpha val="70000"/>
                  </a:schemeClr>
                </a:solidFill>
                <a:ea typeface="Microsoft YaHei Light" panose="020B0502040204020203" pitchFamily="34" charset="-122"/>
                <a:cs typeface="Lato Light" panose="020F0502020204030203" pitchFamily="34" charset="0"/>
              </a:rPr>
              <a:t>No quo maiorum intelleget. Mea cu case ludus integre, vide viderer eleifend ex mea. His at soluta regione diceret, cum et atqui placerat petentium. </a:t>
            </a:r>
          </a:p>
        </p:txBody>
      </p:sp>
      <p:grpSp>
        <p:nvGrpSpPr>
          <p:cNvPr id="15" name="Group 14">
            <a:extLst>
              <a:ext uri="{FF2B5EF4-FFF2-40B4-BE49-F238E27FC236}">
                <a16:creationId xmlns:a16="http://schemas.microsoft.com/office/drawing/2014/main" id="{B4484635-7877-4CCD-B8A4-0E6533919661}"/>
              </a:ext>
            </a:extLst>
          </p:cNvPr>
          <p:cNvGrpSpPr/>
          <p:nvPr/>
        </p:nvGrpSpPr>
        <p:grpSpPr>
          <a:xfrm>
            <a:off x="10911600" y="2439290"/>
            <a:ext cx="1128000" cy="1009578"/>
            <a:chOff x="2292350" y="425450"/>
            <a:chExt cx="385763" cy="395288"/>
          </a:xfrm>
          <a:solidFill>
            <a:schemeClr val="tx1"/>
          </a:solidFill>
        </p:grpSpPr>
        <p:sp>
          <p:nvSpPr>
            <p:cNvPr id="16" name="Freeform 139">
              <a:extLst>
                <a:ext uri="{FF2B5EF4-FFF2-40B4-BE49-F238E27FC236}">
                  <a16:creationId xmlns:a16="http://schemas.microsoft.com/office/drawing/2014/main" id="{D6C7B74E-EDFC-48BC-96EC-C078665DFC5A}"/>
                </a:ext>
              </a:extLst>
            </p:cNvPr>
            <p:cNvSpPr>
              <a:spLocks noEditPoints="1"/>
            </p:cNvSpPr>
            <p:nvPr/>
          </p:nvSpPr>
          <p:spPr bwMode="auto">
            <a:xfrm>
              <a:off x="2292350" y="561975"/>
              <a:ext cx="385763" cy="258763"/>
            </a:xfrm>
            <a:custGeom>
              <a:avLst/>
              <a:gdLst>
                <a:gd name="T0" fmla="*/ 242 w 346"/>
                <a:gd name="T1" fmla="*/ 164 h 233"/>
                <a:gd name="T2" fmla="*/ 244 w 346"/>
                <a:gd name="T3" fmla="*/ 156 h 233"/>
                <a:gd name="T4" fmla="*/ 252 w 346"/>
                <a:gd name="T5" fmla="*/ 158 h 233"/>
                <a:gd name="T6" fmla="*/ 281 w 346"/>
                <a:gd name="T7" fmla="*/ 147 h 233"/>
                <a:gd name="T8" fmla="*/ 320 w 346"/>
                <a:gd name="T9" fmla="*/ 72 h 233"/>
                <a:gd name="T10" fmla="*/ 296 w 346"/>
                <a:gd name="T11" fmla="*/ 43 h 233"/>
                <a:gd name="T12" fmla="*/ 271 w 346"/>
                <a:gd name="T13" fmla="*/ 44 h 233"/>
                <a:gd name="T14" fmla="*/ 274 w 346"/>
                <a:gd name="T15" fmla="*/ 32 h 233"/>
                <a:gd name="T16" fmla="*/ 261 w 346"/>
                <a:gd name="T17" fmla="*/ 11 h 233"/>
                <a:gd name="T18" fmla="*/ 173 w 346"/>
                <a:gd name="T19" fmla="*/ 0 h 233"/>
                <a:gd name="T20" fmla="*/ 86 w 346"/>
                <a:gd name="T21" fmla="*/ 11 h 233"/>
                <a:gd name="T22" fmla="*/ 73 w 346"/>
                <a:gd name="T23" fmla="*/ 32 h 233"/>
                <a:gd name="T24" fmla="*/ 105 w 346"/>
                <a:gd name="T25" fmla="*/ 164 h 233"/>
                <a:gd name="T26" fmla="*/ 0 w 346"/>
                <a:gd name="T27" fmla="*/ 197 h 233"/>
                <a:gd name="T28" fmla="*/ 173 w 346"/>
                <a:gd name="T29" fmla="*/ 233 h 233"/>
                <a:gd name="T30" fmla="*/ 346 w 346"/>
                <a:gd name="T31" fmla="*/ 197 h 233"/>
                <a:gd name="T32" fmla="*/ 242 w 346"/>
                <a:gd name="T33" fmla="*/ 164 h 233"/>
                <a:gd name="T34" fmla="*/ 179 w 346"/>
                <a:gd name="T35" fmla="*/ 37 h 233"/>
                <a:gd name="T36" fmla="*/ 264 w 346"/>
                <a:gd name="T37" fmla="*/ 32 h 233"/>
                <a:gd name="T38" fmla="*/ 226 w 346"/>
                <a:gd name="T39" fmla="*/ 181 h 233"/>
                <a:gd name="T40" fmla="*/ 173 w 346"/>
                <a:gd name="T41" fmla="*/ 185 h 233"/>
                <a:gd name="T42" fmla="*/ 121 w 346"/>
                <a:gd name="T43" fmla="*/ 181 h 233"/>
                <a:gd name="T44" fmla="*/ 82 w 346"/>
                <a:gd name="T45" fmla="*/ 30 h 233"/>
                <a:gd name="T46" fmla="*/ 179 w 346"/>
                <a:gd name="T47" fmla="*/ 37 h 233"/>
                <a:gd name="T48" fmla="*/ 264 w 346"/>
                <a:gd name="T49" fmla="*/ 75 h 233"/>
                <a:gd name="T50" fmla="*/ 283 w 346"/>
                <a:gd name="T51" fmla="*/ 71 h 233"/>
                <a:gd name="T52" fmla="*/ 292 w 346"/>
                <a:gd name="T53" fmla="*/ 81 h 233"/>
                <a:gd name="T54" fmla="*/ 267 w 346"/>
                <a:gd name="T55" fmla="*/ 123 h 233"/>
                <a:gd name="T56" fmla="*/ 251 w 346"/>
                <a:gd name="T57" fmla="*/ 129 h 233"/>
                <a:gd name="T58" fmla="*/ 264 w 346"/>
                <a:gd name="T59" fmla="*/ 75 h 233"/>
                <a:gd name="T60" fmla="*/ 292 w 346"/>
                <a:gd name="T61" fmla="*/ 53 h 233"/>
                <a:gd name="T62" fmla="*/ 311 w 346"/>
                <a:gd name="T63" fmla="*/ 75 h 233"/>
                <a:gd name="T64" fmla="*/ 275 w 346"/>
                <a:gd name="T65" fmla="*/ 139 h 233"/>
                <a:gd name="T66" fmla="*/ 246 w 346"/>
                <a:gd name="T67" fmla="*/ 146 h 233"/>
                <a:gd name="T68" fmla="*/ 248 w 346"/>
                <a:gd name="T69" fmla="*/ 139 h 233"/>
                <a:gd name="T70" fmla="*/ 252 w 346"/>
                <a:gd name="T71" fmla="*/ 139 h 233"/>
                <a:gd name="T72" fmla="*/ 273 w 346"/>
                <a:gd name="T73" fmla="*/ 132 h 233"/>
                <a:gd name="T74" fmla="*/ 301 w 346"/>
                <a:gd name="T75" fmla="*/ 77 h 233"/>
                <a:gd name="T76" fmla="*/ 286 w 346"/>
                <a:gd name="T77" fmla="*/ 61 h 233"/>
                <a:gd name="T78" fmla="*/ 267 w 346"/>
                <a:gd name="T79" fmla="*/ 63 h 233"/>
                <a:gd name="T80" fmla="*/ 268 w 346"/>
                <a:gd name="T81" fmla="*/ 56 h 233"/>
                <a:gd name="T82" fmla="*/ 292 w 346"/>
                <a:gd name="T83" fmla="*/ 53 h 233"/>
                <a:gd name="T84" fmla="*/ 173 w 346"/>
                <a:gd name="T85" fmla="*/ 10 h 233"/>
                <a:gd name="T86" fmla="*/ 259 w 346"/>
                <a:gd name="T87" fmla="*/ 21 h 233"/>
                <a:gd name="T88" fmla="*/ 262 w 346"/>
                <a:gd name="T89" fmla="*/ 22 h 233"/>
                <a:gd name="T90" fmla="*/ 179 w 346"/>
                <a:gd name="T91" fmla="*/ 27 h 233"/>
                <a:gd name="T92" fmla="*/ 88 w 346"/>
                <a:gd name="T93" fmla="*/ 21 h 233"/>
                <a:gd name="T94" fmla="*/ 88 w 346"/>
                <a:gd name="T95" fmla="*/ 21 h 233"/>
                <a:gd name="T96" fmla="*/ 173 w 346"/>
                <a:gd name="T97" fmla="*/ 10 h 233"/>
                <a:gd name="T98" fmla="*/ 173 w 346"/>
                <a:gd name="T99" fmla="*/ 223 h 233"/>
                <a:gd name="T100" fmla="*/ 10 w 346"/>
                <a:gd name="T101" fmla="*/ 197 h 233"/>
                <a:gd name="T102" fmla="*/ 108 w 346"/>
                <a:gd name="T103" fmla="*/ 174 h 233"/>
                <a:gd name="T104" fmla="*/ 113 w 346"/>
                <a:gd name="T105" fmla="*/ 189 h 233"/>
                <a:gd name="T106" fmla="*/ 173 w 346"/>
                <a:gd name="T107" fmla="*/ 195 h 233"/>
                <a:gd name="T108" fmla="*/ 233 w 346"/>
                <a:gd name="T109" fmla="*/ 189 h 233"/>
                <a:gd name="T110" fmla="*/ 239 w 346"/>
                <a:gd name="T111" fmla="*/ 174 h 233"/>
                <a:gd name="T112" fmla="*/ 336 w 346"/>
                <a:gd name="T113" fmla="*/ 197 h 233"/>
                <a:gd name="T114" fmla="*/ 173 w 346"/>
                <a:gd name="T115" fmla="*/ 22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233">
                  <a:moveTo>
                    <a:pt x="242" y="164"/>
                  </a:moveTo>
                  <a:cubicBezTo>
                    <a:pt x="242" y="162"/>
                    <a:pt x="243" y="159"/>
                    <a:pt x="244" y="156"/>
                  </a:cubicBezTo>
                  <a:cubicBezTo>
                    <a:pt x="246" y="157"/>
                    <a:pt x="249" y="158"/>
                    <a:pt x="252" y="158"/>
                  </a:cubicBezTo>
                  <a:cubicBezTo>
                    <a:pt x="260" y="158"/>
                    <a:pt x="270" y="154"/>
                    <a:pt x="281" y="147"/>
                  </a:cubicBezTo>
                  <a:cubicBezTo>
                    <a:pt x="307" y="130"/>
                    <a:pt x="329" y="98"/>
                    <a:pt x="320" y="72"/>
                  </a:cubicBezTo>
                  <a:cubicBezTo>
                    <a:pt x="315" y="57"/>
                    <a:pt x="306" y="47"/>
                    <a:pt x="296" y="43"/>
                  </a:cubicBezTo>
                  <a:cubicBezTo>
                    <a:pt x="287" y="40"/>
                    <a:pt x="278" y="42"/>
                    <a:pt x="271" y="44"/>
                  </a:cubicBezTo>
                  <a:cubicBezTo>
                    <a:pt x="272" y="40"/>
                    <a:pt x="273" y="36"/>
                    <a:pt x="274" y="32"/>
                  </a:cubicBezTo>
                  <a:cubicBezTo>
                    <a:pt x="276" y="22"/>
                    <a:pt x="270" y="13"/>
                    <a:pt x="261" y="11"/>
                  </a:cubicBezTo>
                  <a:cubicBezTo>
                    <a:pt x="245" y="7"/>
                    <a:pt x="212" y="0"/>
                    <a:pt x="173" y="0"/>
                  </a:cubicBezTo>
                  <a:cubicBezTo>
                    <a:pt x="135" y="0"/>
                    <a:pt x="102" y="7"/>
                    <a:pt x="86" y="11"/>
                  </a:cubicBezTo>
                  <a:cubicBezTo>
                    <a:pt x="76" y="13"/>
                    <a:pt x="71" y="22"/>
                    <a:pt x="73" y="32"/>
                  </a:cubicBezTo>
                  <a:cubicBezTo>
                    <a:pt x="90" y="105"/>
                    <a:pt x="99" y="143"/>
                    <a:pt x="105" y="164"/>
                  </a:cubicBezTo>
                  <a:cubicBezTo>
                    <a:pt x="69" y="167"/>
                    <a:pt x="0" y="176"/>
                    <a:pt x="0" y="197"/>
                  </a:cubicBezTo>
                  <a:cubicBezTo>
                    <a:pt x="0" y="226"/>
                    <a:pt x="114" y="233"/>
                    <a:pt x="173" y="233"/>
                  </a:cubicBezTo>
                  <a:cubicBezTo>
                    <a:pt x="233" y="233"/>
                    <a:pt x="346" y="226"/>
                    <a:pt x="346" y="197"/>
                  </a:cubicBezTo>
                  <a:cubicBezTo>
                    <a:pt x="346" y="176"/>
                    <a:pt x="277" y="167"/>
                    <a:pt x="242" y="164"/>
                  </a:cubicBezTo>
                  <a:close/>
                  <a:moveTo>
                    <a:pt x="179" y="37"/>
                  </a:moveTo>
                  <a:cubicBezTo>
                    <a:pt x="211" y="37"/>
                    <a:pt x="241" y="35"/>
                    <a:pt x="264" y="32"/>
                  </a:cubicBezTo>
                  <a:cubicBezTo>
                    <a:pt x="244" y="115"/>
                    <a:pt x="230" y="173"/>
                    <a:pt x="226" y="181"/>
                  </a:cubicBezTo>
                  <a:cubicBezTo>
                    <a:pt x="221" y="184"/>
                    <a:pt x="195" y="185"/>
                    <a:pt x="173" y="185"/>
                  </a:cubicBezTo>
                  <a:cubicBezTo>
                    <a:pt x="152" y="185"/>
                    <a:pt x="126" y="184"/>
                    <a:pt x="121" y="181"/>
                  </a:cubicBezTo>
                  <a:cubicBezTo>
                    <a:pt x="117" y="173"/>
                    <a:pt x="102" y="114"/>
                    <a:pt x="82" y="30"/>
                  </a:cubicBezTo>
                  <a:cubicBezTo>
                    <a:pt x="106" y="35"/>
                    <a:pt x="141" y="37"/>
                    <a:pt x="179" y="37"/>
                  </a:cubicBezTo>
                  <a:close/>
                  <a:moveTo>
                    <a:pt x="264" y="75"/>
                  </a:moveTo>
                  <a:cubicBezTo>
                    <a:pt x="268" y="73"/>
                    <a:pt x="276" y="69"/>
                    <a:pt x="283" y="71"/>
                  </a:cubicBezTo>
                  <a:cubicBezTo>
                    <a:pt x="287" y="72"/>
                    <a:pt x="290" y="75"/>
                    <a:pt x="292" y="81"/>
                  </a:cubicBezTo>
                  <a:cubicBezTo>
                    <a:pt x="297" y="94"/>
                    <a:pt x="283" y="113"/>
                    <a:pt x="267" y="123"/>
                  </a:cubicBezTo>
                  <a:cubicBezTo>
                    <a:pt x="261" y="128"/>
                    <a:pt x="254" y="130"/>
                    <a:pt x="251" y="129"/>
                  </a:cubicBezTo>
                  <a:cubicBezTo>
                    <a:pt x="254" y="115"/>
                    <a:pt x="259" y="97"/>
                    <a:pt x="264" y="75"/>
                  </a:cubicBezTo>
                  <a:close/>
                  <a:moveTo>
                    <a:pt x="292" y="53"/>
                  </a:moveTo>
                  <a:cubicBezTo>
                    <a:pt x="300" y="56"/>
                    <a:pt x="306" y="63"/>
                    <a:pt x="311" y="75"/>
                  </a:cubicBezTo>
                  <a:cubicBezTo>
                    <a:pt x="318" y="95"/>
                    <a:pt x="298" y="124"/>
                    <a:pt x="275" y="139"/>
                  </a:cubicBezTo>
                  <a:cubicBezTo>
                    <a:pt x="263" y="147"/>
                    <a:pt x="253" y="149"/>
                    <a:pt x="246" y="146"/>
                  </a:cubicBezTo>
                  <a:cubicBezTo>
                    <a:pt x="247" y="144"/>
                    <a:pt x="248" y="141"/>
                    <a:pt x="248" y="139"/>
                  </a:cubicBezTo>
                  <a:cubicBezTo>
                    <a:pt x="250" y="139"/>
                    <a:pt x="251" y="139"/>
                    <a:pt x="252" y="139"/>
                  </a:cubicBezTo>
                  <a:cubicBezTo>
                    <a:pt x="258" y="139"/>
                    <a:pt x="265" y="137"/>
                    <a:pt x="273" y="132"/>
                  </a:cubicBezTo>
                  <a:cubicBezTo>
                    <a:pt x="289" y="121"/>
                    <a:pt x="309" y="97"/>
                    <a:pt x="301" y="77"/>
                  </a:cubicBezTo>
                  <a:cubicBezTo>
                    <a:pt x="298" y="69"/>
                    <a:pt x="293" y="64"/>
                    <a:pt x="286" y="61"/>
                  </a:cubicBezTo>
                  <a:cubicBezTo>
                    <a:pt x="279" y="59"/>
                    <a:pt x="272" y="61"/>
                    <a:pt x="267" y="63"/>
                  </a:cubicBezTo>
                  <a:cubicBezTo>
                    <a:pt x="267" y="61"/>
                    <a:pt x="268" y="58"/>
                    <a:pt x="268" y="56"/>
                  </a:cubicBezTo>
                  <a:cubicBezTo>
                    <a:pt x="272" y="54"/>
                    <a:pt x="282" y="50"/>
                    <a:pt x="292" y="53"/>
                  </a:cubicBezTo>
                  <a:close/>
                  <a:moveTo>
                    <a:pt x="173" y="10"/>
                  </a:moveTo>
                  <a:cubicBezTo>
                    <a:pt x="211" y="10"/>
                    <a:pt x="243" y="17"/>
                    <a:pt x="259" y="21"/>
                  </a:cubicBezTo>
                  <a:cubicBezTo>
                    <a:pt x="260" y="21"/>
                    <a:pt x="261" y="21"/>
                    <a:pt x="262" y="22"/>
                  </a:cubicBezTo>
                  <a:cubicBezTo>
                    <a:pt x="240" y="25"/>
                    <a:pt x="210" y="27"/>
                    <a:pt x="179" y="27"/>
                  </a:cubicBezTo>
                  <a:cubicBezTo>
                    <a:pt x="144" y="27"/>
                    <a:pt x="111" y="25"/>
                    <a:pt x="88" y="21"/>
                  </a:cubicBezTo>
                  <a:cubicBezTo>
                    <a:pt x="88" y="21"/>
                    <a:pt x="88" y="21"/>
                    <a:pt x="88" y="21"/>
                  </a:cubicBezTo>
                  <a:cubicBezTo>
                    <a:pt x="104" y="17"/>
                    <a:pt x="136" y="10"/>
                    <a:pt x="173" y="10"/>
                  </a:cubicBezTo>
                  <a:close/>
                  <a:moveTo>
                    <a:pt x="173" y="223"/>
                  </a:moveTo>
                  <a:cubicBezTo>
                    <a:pt x="68" y="223"/>
                    <a:pt x="10" y="206"/>
                    <a:pt x="10" y="197"/>
                  </a:cubicBezTo>
                  <a:cubicBezTo>
                    <a:pt x="10" y="192"/>
                    <a:pt x="35" y="180"/>
                    <a:pt x="108" y="174"/>
                  </a:cubicBezTo>
                  <a:cubicBezTo>
                    <a:pt x="112" y="187"/>
                    <a:pt x="113" y="188"/>
                    <a:pt x="113" y="189"/>
                  </a:cubicBezTo>
                  <a:cubicBezTo>
                    <a:pt x="117" y="193"/>
                    <a:pt x="138" y="195"/>
                    <a:pt x="173" y="195"/>
                  </a:cubicBezTo>
                  <a:cubicBezTo>
                    <a:pt x="209" y="195"/>
                    <a:pt x="229" y="193"/>
                    <a:pt x="233" y="189"/>
                  </a:cubicBezTo>
                  <a:cubicBezTo>
                    <a:pt x="234" y="188"/>
                    <a:pt x="235" y="187"/>
                    <a:pt x="239" y="174"/>
                  </a:cubicBezTo>
                  <a:cubicBezTo>
                    <a:pt x="312" y="180"/>
                    <a:pt x="336" y="192"/>
                    <a:pt x="336" y="197"/>
                  </a:cubicBezTo>
                  <a:cubicBezTo>
                    <a:pt x="336" y="206"/>
                    <a:pt x="279" y="223"/>
                    <a:pt x="173" y="2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7" name="Freeform 140">
              <a:extLst>
                <a:ext uri="{FF2B5EF4-FFF2-40B4-BE49-F238E27FC236}">
                  <a16:creationId xmlns:a16="http://schemas.microsoft.com/office/drawing/2014/main" id="{CF643FDC-BF5D-4C21-81CF-D0696170C33C}"/>
                </a:ext>
              </a:extLst>
            </p:cNvPr>
            <p:cNvSpPr>
              <a:spLocks/>
            </p:cNvSpPr>
            <p:nvPr/>
          </p:nvSpPr>
          <p:spPr bwMode="auto">
            <a:xfrm>
              <a:off x="2430463"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8"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19" y="75"/>
                    <a:pt x="24" y="80"/>
                    <a:pt x="24" y="84"/>
                  </a:cubicBezTo>
                  <a:cubicBezTo>
                    <a:pt x="24" y="93"/>
                    <a:pt x="16" y="107"/>
                    <a:pt x="13" y="111"/>
                  </a:cubicBezTo>
                  <a:cubicBezTo>
                    <a:pt x="11"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8" name="Freeform 141">
              <a:extLst>
                <a:ext uri="{FF2B5EF4-FFF2-40B4-BE49-F238E27FC236}">
                  <a16:creationId xmlns:a16="http://schemas.microsoft.com/office/drawing/2014/main" id="{DF82D5CC-A096-44BB-91A7-E662D6E7D289}"/>
                </a:ext>
              </a:extLst>
            </p:cNvPr>
            <p:cNvSpPr>
              <a:spLocks/>
            </p:cNvSpPr>
            <p:nvPr/>
          </p:nvSpPr>
          <p:spPr bwMode="auto">
            <a:xfrm>
              <a:off x="2466975"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20" y="75"/>
                    <a:pt x="24" y="80"/>
                    <a:pt x="24" y="84"/>
                  </a:cubicBezTo>
                  <a:cubicBezTo>
                    <a:pt x="24" y="93"/>
                    <a:pt x="16" y="107"/>
                    <a:pt x="13" y="111"/>
                  </a:cubicBezTo>
                  <a:cubicBezTo>
                    <a:pt x="12"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0" name="Freeform 142">
              <a:extLst>
                <a:ext uri="{FF2B5EF4-FFF2-40B4-BE49-F238E27FC236}">
                  <a16:creationId xmlns:a16="http://schemas.microsoft.com/office/drawing/2014/main" id="{7E35ACA7-E554-48DF-855D-62253C87DF03}"/>
                </a:ext>
              </a:extLst>
            </p:cNvPr>
            <p:cNvSpPr>
              <a:spLocks/>
            </p:cNvSpPr>
            <p:nvPr/>
          </p:nvSpPr>
          <p:spPr bwMode="auto">
            <a:xfrm>
              <a:off x="2501900" y="425450"/>
              <a:ext cx="39688" cy="133350"/>
            </a:xfrm>
            <a:custGeom>
              <a:avLst/>
              <a:gdLst>
                <a:gd name="T0" fmla="*/ 15 w 35"/>
                <a:gd name="T1" fmla="*/ 118 h 119"/>
                <a:gd name="T2" fmla="*/ 17 w 35"/>
                <a:gd name="T3" fmla="*/ 119 h 119"/>
                <a:gd name="T4" fmla="*/ 22 w 35"/>
                <a:gd name="T5" fmla="*/ 117 h 119"/>
                <a:gd name="T6" fmla="*/ 35 w 35"/>
                <a:gd name="T7" fmla="*/ 84 h 119"/>
                <a:gd name="T8" fmla="*/ 22 w 35"/>
                <a:gd name="T9" fmla="*/ 63 h 119"/>
                <a:gd name="T10" fmla="*/ 10 w 35"/>
                <a:gd name="T11" fmla="*/ 44 h 119"/>
                <a:gd name="T12" fmla="*/ 31 w 35"/>
                <a:gd name="T13" fmla="*/ 9 h 119"/>
                <a:gd name="T14" fmla="*/ 31 w 35"/>
                <a:gd name="T15" fmla="*/ 1 h 119"/>
                <a:gd name="T16" fmla="*/ 24 w 35"/>
                <a:gd name="T17" fmla="*/ 1 h 119"/>
                <a:gd name="T18" fmla="*/ 0 w 35"/>
                <a:gd name="T19" fmla="*/ 44 h 119"/>
                <a:gd name="T20" fmla="*/ 15 w 35"/>
                <a:gd name="T21" fmla="*/ 70 h 119"/>
                <a:gd name="T22" fmla="*/ 25 w 35"/>
                <a:gd name="T23" fmla="*/ 84 h 119"/>
                <a:gd name="T24" fmla="*/ 13 w 35"/>
                <a:gd name="T25" fmla="*/ 111 h 119"/>
                <a:gd name="T26" fmla="*/ 15 w 35"/>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19">
                  <a:moveTo>
                    <a:pt x="15" y="118"/>
                  </a:moveTo>
                  <a:cubicBezTo>
                    <a:pt x="15" y="119"/>
                    <a:pt x="17" y="119"/>
                    <a:pt x="17" y="119"/>
                  </a:cubicBezTo>
                  <a:cubicBezTo>
                    <a:pt x="19" y="119"/>
                    <a:pt x="21" y="118"/>
                    <a:pt x="22" y="117"/>
                  </a:cubicBezTo>
                  <a:cubicBezTo>
                    <a:pt x="23" y="115"/>
                    <a:pt x="35" y="98"/>
                    <a:pt x="35" y="84"/>
                  </a:cubicBezTo>
                  <a:cubicBezTo>
                    <a:pt x="35"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2" y="4"/>
                    <a:pt x="0" y="26"/>
                    <a:pt x="0" y="44"/>
                  </a:cubicBezTo>
                  <a:cubicBezTo>
                    <a:pt x="0" y="54"/>
                    <a:pt x="8" y="63"/>
                    <a:pt x="15" y="70"/>
                  </a:cubicBezTo>
                  <a:cubicBezTo>
                    <a:pt x="20" y="75"/>
                    <a:pt x="25" y="80"/>
                    <a:pt x="25" y="84"/>
                  </a:cubicBezTo>
                  <a:cubicBezTo>
                    <a:pt x="25" y="93"/>
                    <a:pt x="17" y="107"/>
                    <a:pt x="13" y="111"/>
                  </a:cubicBezTo>
                  <a:cubicBezTo>
                    <a:pt x="12" y="113"/>
                    <a:pt x="12" y="117"/>
                    <a:pt x="15"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grpSp>
        <p:nvGrpSpPr>
          <p:cNvPr id="25" name="Group 24">
            <a:extLst>
              <a:ext uri="{FF2B5EF4-FFF2-40B4-BE49-F238E27FC236}">
                <a16:creationId xmlns:a16="http://schemas.microsoft.com/office/drawing/2014/main" id="{EC3CF7C8-FCBB-4248-ACBA-C22EC17992D8}"/>
              </a:ext>
            </a:extLst>
          </p:cNvPr>
          <p:cNvGrpSpPr/>
          <p:nvPr/>
        </p:nvGrpSpPr>
        <p:grpSpPr>
          <a:xfrm>
            <a:off x="14450967" y="5846307"/>
            <a:ext cx="867352" cy="844900"/>
            <a:chOff x="4730750" y="5992812"/>
            <a:chExt cx="280988" cy="315913"/>
          </a:xfrm>
          <a:solidFill>
            <a:schemeClr val="tx1"/>
          </a:solidFill>
        </p:grpSpPr>
        <p:sp>
          <p:nvSpPr>
            <p:cNvPr id="26" name="Freeform 56">
              <a:extLst>
                <a:ext uri="{FF2B5EF4-FFF2-40B4-BE49-F238E27FC236}">
                  <a16:creationId xmlns:a16="http://schemas.microsoft.com/office/drawing/2014/main" id="{427ED219-E819-4467-9F76-D7C62FF3D62F}"/>
                </a:ext>
              </a:extLst>
            </p:cNvPr>
            <p:cNvSpPr>
              <a:spLocks noEditPoints="1"/>
            </p:cNvSpPr>
            <p:nvPr/>
          </p:nvSpPr>
          <p:spPr bwMode="auto">
            <a:xfrm>
              <a:off x="4945063" y="6043612"/>
              <a:ext cx="41275" cy="168275"/>
            </a:xfrm>
            <a:custGeom>
              <a:avLst/>
              <a:gdLst>
                <a:gd name="T0" fmla="*/ 0 w 38"/>
                <a:gd name="T1" fmla="*/ 144 h 151"/>
                <a:gd name="T2" fmla="*/ 7 w 38"/>
                <a:gd name="T3" fmla="*/ 151 h 151"/>
                <a:gd name="T4" fmla="*/ 31 w 38"/>
                <a:gd name="T5" fmla="*/ 151 h 151"/>
                <a:gd name="T6" fmla="*/ 38 w 38"/>
                <a:gd name="T7" fmla="*/ 144 h 151"/>
                <a:gd name="T8" fmla="*/ 38 w 38"/>
                <a:gd name="T9" fmla="*/ 7 h 151"/>
                <a:gd name="T10" fmla="*/ 31 w 38"/>
                <a:gd name="T11" fmla="*/ 0 h 151"/>
                <a:gd name="T12" fmla="*/ 7 w 38"/>
                <a:gd name="T13" fmla="*/ 0 h 151"/>
                <a:gd name="T14" fmla="*/ 0 w 38"/>
                <a:gd name="T15" fmla="*/ 7 h 151"/>
                <a:gd name="T16" fmla="*/ 0 w 38"/>
                <a:gd name="T17" fmla="*/ 144 h 151"/>
                <a:gd name="T18" fmla="*/ 8 w 38"/>
                <a:gd name="T19" fmla="*/ 8 h 151"/>
                <a:gd name="T20" fmla="*/ 30 w 38"/>
                <a:gd name="T21" fmla="*/ 8 h 151"/>
                <a:gd name="T22" fmla="*/ 30 w 38"/>
                <a:gd name="T23" fmla="*/ 143 h 151"/>
                <a:gd name="T24" fmla="*/ 8 w 38"/>
                <a:gd name="T25" fmla="*/ 143 h 151"/>
                <a:gd name="T26" fmla="*/ 8 w 38"/>
                <a:gd name="T27" fmla="*/ 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51">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7" name="Freeform 57">
              <a:extLst>
                <a:ext uri="{FF2B5EF4-FFF2-40B4-BE49-F238E27FC236}">
                  <a16:creationId xmlns:a16="http://schemas.microsoft.com/office/drawing/2014/main" id="{4D50A550-EF2A-4A47-90ED-AEB05E1F9C2C}"/>
                </a:ext>
              </a:extLst>
            </p:cNvPr>
            <p:cNvSpPr>
              <a:spLocks noEditPoints="1"/>
            </p:cNvSpPr>
            <p:nvPr/>
          </p:nvSpPr>
          <p:spPr bwMode="auto">
            <a:xfrm>
              <a:off x="4945063" y="6218237"/>
              <a:ext cx="41275" cy="25400"/>
            </a:xfrm>
            <a:custGeom>
              <a:avLst/>
              <a:gdLst>
                <a:gd name="T0" fmla="*/ 0 w 38"/>
                <a:gd name="T1" fmla="*/ 15 h 22"/>
                <a:gd name="T2" fmla="*/ 7 w 38"/>
                <a:gd name="T3" fmla="*/ 22 h 22"/>
                <a:gd name="T4" fmla="*/ 31 w 38"/>
                <a:gd name="T5" fmla="*/ 22 h 22"/>
                <a:gd name="T6" fmla="*/ 38 w 38"/>
                <a:gd name="T7" fmla="*/ 15 h 22"/>
                <a:gd name="T8" fmla="*/ 38 w 38"/>
                <a:gd name="T9" fmla="*/ 6 h 22"/>
                <a:gd name="T10" fmla="*/ 31 w 38"/>
                <a:gd name="T11" fmla="*/ 0 h 22"/>
                <a:gd name="T12" fmla="*/ 7 w 38"/>
                <a:gd name="T13" fmla="*/ 0 h 22"/>
                <a:gd name="T14" fmla="*/ 0 w 38"/>
                <a:gd name="T15" fmla="*/ 6 h 22"/>
                <a:gd name="T16" fmla="*/ 0 w 38"/>
                <a:gd name="T17" fmla="*/ 15 h 22"/>
                <a:gd name="T18" fmla="*/ 8 w 38"/>
                <a:gd name="T19" fmla="*/ 8 h 22"/>
                <a:gd name="T20" fmla="*/ 30 w 38"/>
                <a:gd name="T21" fmla="*/ 8 h 22"/>
                <a:gd name="T22" fmla="*/ 30 w 38"/>
                <a:gd name="T23" fmla="*/ 14 h 22"/>
                <a:gd name="T24" fmla="*/ 8 w 38"/>
                <a:gd name="T25" fmla="*/ 14 h 22"/>
                <a:gd name="T26" fmla="*/ 8 w 38"/>
                <a:gd name="T2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8" name="Freeform 58">
              <a:extLst>
                <a:ext uri="{FF2B5EF4-FFF2-40B4-BE49-F238E27FC236}">
                  <a16:creationId xmlns:a16="http://schemas.microsoft.com/office/drawing/2014/main" id="{C408236A-5AD3-4E31-9000-08C5F100CB51}"/>
                </a:ext>
              </a:extLst>
            </p:cNvPr>
            <p:cNvSpPr>
              <a:spLocks noEditPoints="1"/>
            </p:cNvSpPr>
            <p:nvPr/>
          </p:nvSpPr>
          <p:spPr bwMode="auto">
            <a:xfrm>
              <a:off x="4945063" y="6248400"/>
              <a:ext cx="41275" cy="57150"/>
            </a:xfrm>
            <a:custGeom>
              <a:avLst/>
              <a:gdLst>
                <a:gd name="T0" fmla="*/ 0 w 38"/>
                <a:gd name="T1" fmla="*/ 7 h 52"/>
                <a:gd name="T2" fmla="*/ 0 w 38"/>
                <a:gd name="T3" fmla="*/ 9 h 52"/>
                <a:gd name="T4" fmla="*/ 12 w 38"/>
                <a:gd name="T5" fmla="*/ 47 h 52"/>
                <a:gd name="T6" fmla="*/ 19 w 38"/>
                <a:gd name="T7" fmla="*/ 52 h 52"/>
                <a:gd name="T8" fmla="*/ 26 w 38"/>
                <a:gd name="T9" fmla="*/ 47 h 52"/>
                <a:gd name="T10" fmla="*/ 37 w 38"/>
                <a:gd name="T11" fmla="*/ 9 h 52"/>
                <a:gd name="T12" fmla="*/ 38 w 38"/>
                <a:gd name="T13" fmla="*/ 7 h 52"/>
                <a:gd name="T14" fmla="*/ 38 w 38"/>
                <a:gd name="T15" fmla="*/ 2 h 52"/>
                <a:gd name="T16" fmla="*/ 36 w 38"/>
                <a:gd name="T17" fmla="*/ 0 h 52"/>
                <a:gd name="T18" fmla="*/ 2 w 38"/>
                <a:gd name="T19" fmla="*/ 0 h 52"/>
                <a:gd name="T20" fmla="*/ 0 w 38"/>
                <a:gd name="T21" fmla="*/ 2 h 52"/>
                <a:gd name="T22" fmla="*/ 0 w 38"/>
                <a:gd name="T23" fmla="*/ 7 h 52"/>
                <a:gd name="T24" fmla="*/ 29 w 38"/>
                <a:gd name="T25" fmla="*/ 8 h 52"/>
                <a:gd name="T26" fmla="*/ 19 w 38"/>
                <a:gd name="T27" fmla="*/ 41 h 52"/>
                <a:gd name="T28" fmla="*/ 9 w 38"/>
                <a:gd name="T29" fmla="*/ 8 h 52"/>
                <a:gd name="T30" fmla="*/ 29 w 38"/>
                <a:gd name="T3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2">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9" name="Freeform 59">
              <a:extLst>
                <a:ext uri="{FF2B5EF4-FFF2-40B4-BE49-F238E27FC236}">
                  <a16:creationId xmlns:a16="http://schemas.microsoft.com/office/drawing/2014/main" id="{A7A98592-A7E1-4095-8E15-3B8A2E127C3B}"/>
                </a:ext>
              </a:extLst>
            </p:cNvPr>
            <p:cNvSpPr>
              <a:spLocks noEditPoints="1"/>
            </p:cNvSpPr>
            <p:nvPr/>
          </p:nvSpPr>
          <p:spPr bwMode="auto">
            <a:xfrm>
              <a:off x="4945063" y="6007100"/>
              <a:ext cx="41275" cy="28575"/>
            </a:xfrm>
            <a:custGeom>
              <a:avLst/>
              <a:gdLst>
                <a:gd name="T0" fmla="*/ 7 w 38"/>
                <a:gd name="T1" fmla="*/ 26 h 26"/>
                <a:gd name="T2" fmla="*/ 31 w 38"/>
                <a:gd name="T3" fmla="*/ 26 h 26"/>
                <a:gd name="T4" fmla="*/ 38 w 38"/>
                <a:gd name="T5" fmla="*/ 20 h 26"/>
                <a:gd name="T6" fmla="*/ 38 w 38"/>
                <a:gd name="T7" fmla="*/ 11 h 26"/>
                <a:gd name="T8" fmla="*/ 27 w 38"/>
                <a:gd name="T9" fmla="*/ 0 h 26"/>
                <a:gd name="T10" fmla="*/ 11 w 38"/>
                <a:gd name="T11" fmla="*/ 0 h 26"/>
                <a:gd name="T12" fmla="*/ 0 w 38"/>
                <a:gd name="T13" fmla="*/ 11 h 26"/>
                <a:gd name="T14" fmla="*/ 0 w 38"/>
                <a:gd name="T15" fmla="*/ 20 h 26"/>
                <a:gd name="T16" fmla="*/ 7 w 38"/>
                <a:gd name="T17" fmla="*/ 26 h 26"/>
                <a:gd name="T18" fmla="*/ 8 w 38"/>
                <a:gd name="T19" fmla="*/ 11 h 26"/>
                <a:gd name="T20" fmla="*/ 11 w 38"/>
                <a:gd name="T21" fmla="*/ 8 h 26"/>
                <a:gd name="T22" fmla="*/ 27 w 38"/>
                <a:gd name="T23" fmla="*/ 8 h 26"/>
                <a:gd name="T24" fmla="*/ 30 w 38"/>
                <a:gd name="T25" fmla="*/ 11 h 26"/>
                <a:gd name="T26" fmla="*/ 30 w 38"/>
                <a:gd name="T27" fmla="*/ 18 h 26"/>
                <a:gd name="T28" fmla="*/ 8 w 38"/>
                <a:gd name="T29" fmla="*/ 18 h 26"/>
                <a:gd name="T30" fmla="*/ 8 w 38"/>
                <a:gd name="T3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6">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0" name="Freeform 60">
              <a:extLst>
                <a:ext uri="{FF2B5EF4-FFF2-40B4-BE49-F238E27FC236}">
                  <a16:creationId xmlns:a16="http://schemas.microsoft.com/office/drawing/2014/main" id="{B6F42500-7FF3-418D-9272-4430041E25A0}"/>
                </a:ext>
              </a:extLst>
            </p:cNvPr>
            <p:cNvSpPr>
              <a:spLocks/>
            </p:cNvSpPr>
            <p:nvPr/>
          </p:nvSpPr>
          <p:spPr bwMode="auto">
            <a:xfrm>
              <a:off x="4992688" y="6021387"/>
              <a:ext cx="19050" cy="117475"/>
            </a:xfrm>
            <a:custGeom>
              <a:avLst/>
              <a:gdLst>
                <a:gd name="T0" fmla="*/ 17 w 17"/>
                <a:gd name="T1" fmla="*/ 14 h 105"/>
                <a:gd name="T2" fmla="*/ 6 w 17"/>
                <a:gd name="T3" fmla="*/ 1 h 105"/>
                <a:gd name="T4" fmla="*/ 3 w 17"/>
                <a:gd name="T5" fmla="*/ 0 h 105"/>
                <a:gd name="T6" fmla="*/ 0 w 17"/>
                <a:gd name="T7" fmla="*/ 3 h 105"/>
                <a:gd name="T8" fmla="*/ 2 w 17"/>
                <a:gd name="T9" fmla="*/ 8 h 105"/>
                <a:gd name="T10" fmla="*/ 9 w 17"/>
                <a:gd name="T11" fmla="*/ 16 h 105"/>
                <a:gd name="T12" fmla="*/ 5 w 17"/>
                <a:gd name="T13" fmla="*/ 52 h 105"/>
                <a:gd name="T14" fmla="*/ 2 w 17"/>
                <a:gd name="T15" fmla="*/ 95 h 105"/>
                <a:gd name="T16" fmla="*/ 6 w 17"/>
                <a:gd name="T17" fmla="*/ 104 h 105"/>
                <a:gd name="T18" fmla="*/ 9 w 17"/>
                <a:gd name="T19" fmla="*/ 105 h 105"/>
                <a:gd name="T20" fmla="*/ 12 w 17"/>
                <a:gd name="T21" fmla="*/ 104 h 105"/>
                <a:gd name="T22" fmla="*/ 13 w 17"/>
                <a:gd name="T23" fmla="*/ 101 h 105"/>
                <a:gd name="T24" fmla="*/ 12 w 17"/>
                <a:gd name="T25" fmla="*/ 98 h 105"/>
                <a:gd name="T26" fmla="*/ 9 w 17"/>
                <a:gd name="T27" fmla="*/ 92 h 105"/>
                <a:gd name="T28" fmla="*/ 13 w 17"/>
                <a:gd name="T29" fmla="*/ 53 h 105"/>
                <a:gd name="T30" fmla="*/ 17 w 17"/>
                <a:gd name="T31"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05">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1" name="Freeform 61">
              <a:extLst>
                <a:ext uri="{FF2B5EF4-FFF2-40B4-BE49-F238E27FC236}">
                  <a16:creationId xmlns:a16="http://schemas.microsoft.com/office/drawing/2014/main" id="{922B0242-1360-496D-B00B-94D897A4C407}"/>
                </a:ext>
              </a:extLst>
            </p:cNvPr>
            <p:cNvSpPr>
              <a:spLocks noEditPoints="1"/>
            </p:cNvSpPr>
            <p:nvPr/>
          </p:nvSpPr>
          <p:spPr bwMode="auto">
            <a:xfrm>
              <a:off x="4730750" y="5992812"/>
              <a:ext cx="201613" cy="315913"/>
            </a:xfrm>
            <a:custGeom>
              <a:avLst/>
              <a:gdLst>
                <a:gd name="T0" fmla="*/ 56 w 181"/>
                <a:gd name="T1" fmla="*/ 0 h 284"/>
                <a:gd name="T2" fmla="*/ 42 w 181"/>
                <a:gd name="T3" fmla="*/ 0 h 284"/>
                <a:gd name="T4" fmla="*/ 30 w 181"/>
                <a:gd name="T5" fmla="*/ 12 h 284"/>
                <a:gd name="T6" fmla="*/ 30 w 181"/>
                <a:gd name="T7" fmla="*/ 17 h 284"/>
                <a:gd name="T8" fmla="*/ 12 w 181"/>
                <a:gd name="T9" fmla="*/ 17 h 284"/>
                <a:gd name="T10" fmla="*/ 0 w 181"/>
                <a:gd name="T11" fmla="*/ 29 h 284"/>
                <a:gd name="T12" fmla="*/ 0 w 181"/>
                <a:gd name="T13" fmla="*/ 272 h 284"/>
                <a:gd name="T14" fmla="*/ 12 w 181"/>
                <a:gd name="T15" fmla="*/ 284 h 284"/>
                <a:gd name="T16" fmla="*/ 169 w 181"/>
                <a:gd name="T17" fmla="*/ 284 h 284"/>
                <a:gd name="T18" fmla="*/ 181 w 181"/>
                <a:gd name="T19" fmla="*/ 272 h 284"/>
                <a:gd name="T20" fmla="*/ 181 w 181"/>
                <a:gd name="T21" fmla="*/ 29 h 284"/>
                <a:gd name="T22" fmla="*/ 169 w 181"/>
                <a:gd name="T23" fmla="*/ 17 h 284"/>
                <a:gd name="T24" fmla="*/ 148 w 181"/>
                <a:gd name="T25" fmla="*/ 17 h 284"/>
                <a:gd name="T26" fmla="*/ 148 w 181"/>
                <a:gd name="T27" fmla="*/ 12 h 284"/>
                <a:gd name="T28" fmla="*/ 136 w 181"/>
                <a:gd name="T29" fmla="*/ 0 h 284"/>
                <a:gd name="T30" fmla="*/ 122 w 181"/>
                <a:gd name="T31" fmla="*/ 0 h 284"/>
                <a:gd name="T32" fmla="*/ 110 w 181"/>
                <a:gd name="T33" fmla="*/ 12 h 284"/>
                <a:gd name="T34" fmla="*/ 110 w 181"/>
                <a:gd name="T35" fmla="*/ 17 h 284"/>
                <a:gd name="T36" fmla="*/ 68 w 181"/>
                <a:gd name="T37" fmla="*/ 17 h 284"/>
                <a:gd name="T38" fmla="*/ 68 w 181"/>
                <a:gd name="T39" fmla="*/ 12 h 284"/>
                <a:gd name="T40" fmla="*/ 56 w 181"/>
                <a:gd name="T41" fmla="*/ 0 h 284"/>
                <a:gd name="T42" fmla="*/ 38 w 181"/>
                <a:gd name="T43" fmla="*/ 12 h 284"/>
                <a:gd name="T44" fmla="*/ 42 w 181"/>
                <a:gd name="T45" fmla="*/ 8 h 284"/>
                <a:gd name="T46" fmla="*/ 56 w 181"/>
                <a:gd name="T47" fmla="*/ 8 h 284"/>
                <a:gd name="T48" fmla="*/ 60 w 181"/>
                <a:gd name="T49" fmla="*/ 12 h 284"/>
                <a:gd name="T50" fmla="*/ 60 w 181"/>
                <a:gd name="T51" fmla="*/ 38 h 284"/>
                <a:gd name="T52" fmla="*/ 56 w 181"/>
                <a:gd name="T53" fmla="*/ 42 h 284"/>
                <a:gd name="T54" fmla="*/ 42 w 181"/>
                <a:gd name="T55" fmla="*/ 42 h 284"/>
                <a:gd name="T56" fmla="*/ 38 w 181"/>
                <a:gd name="T57" fmla="*/ 38 h 284"/>
                <a:gd name="T58" fmla="*/ 38 w 181"/>
                <a:gd name="T59" fmla="*/ 12 h 284"/>
                <a:gd name="T60" fmla="*/ 118 w 181"/>
                <a:gd name="T61" fmla="*/ 12 h 284"/>
                <a:gd name="T62" fmla="*/ 122 w 181"/>
                <a:gd name="T63" fmla="*/ 8 h 284"/>
                <a:gd name="T64" fmla="*/ 136 w 181"/>
                <a:gd name="T65" fmla="*/ 8 h 284"/>
                <a:gd name="T66" fmla="*/ 140 w 181"/>
                <a:gd name="T67" fmla="*/ 12 h 284"/>
                <a:gd name="T68" fmla="*/ 140 w 181"/>
                <a:gd name="T69" fmla="*/ 38 h 284"/>
                <a:gd name="T70" fmla="*/ 136 w 181"/>
                <a:gd name="T71" fmla="*/ 42 h 284"/>
                <a:gd name="T72" fmla="*/ 122 w 181"/>
                <a:gd name="T73" fmla="*/ 42 h 284"/>
                <a:gd name="T74" fmla="*/ 118 w 181"/>
                <a:gd name="T75" fmla="*/ 38 h 284"/>
                <a:gd name="T76" fmla="*/ 118 w 181"/>
                <a:gd name="T77" fmla="*/ 12 h 284"/>
                <a:gd name="T78" fmla="*/ 110 w 181"/>
                <a:gd name="T79" fmla="*/ 25 h 284"/>
                <a:gd name="T80" fmla="*/ 110 w 181"/>
                <a:gd name="T81" fmla="*/ 38 h 284"/>
                <a:gd name="T82" fmla="*/ 122 w 181"/>
                <a:gd name="T83" fmla="*/ 50 h 284"/>
                <a:gd name="T84" fmla="*/ 136 w 181"/>
                <a:gd name="T85" fmla="*/ 50 h 284"/>
                <a:gd name="T86" fmla="*/ 148 w 181"/>
                <a:gd name="T87" fmla="*/ 38 h 284"/>
                <a:gd name="T88" fmla="*/ 148 w 181"/>
                <a:gd name="T89" fmla="*/ 25 h 284"/>
                <a:gd name="T90" fmla="*/ 169 w 181"/>
                <a:gd name="T91" fmla="*/ 25 h 284"/>
                <a:gd name="T92" fmla="*/ 173 w 181"/>
                <a:gd name="T93" fmla="*/ 29 h 284"/>
                <a:gd name="T94" fmla="*/ 173 w 181"/>
                <a:gd name="T95" fmla="*/ 272 h 284"/>
                <a:gd name="T96" fmla="*/ 169 w 181"/>
                <a:gd name="T97" fmla="*/ 276 h 284"/>
                <a:gd name="T98" fmla="*/ 12 w 181"/>
                <a:gd name="T99" fmla="*/ 276 h 284"/>
                <a:gd name="T100" fmla="*/ 8 w 181"/>
                <a:gd name="T101" fmla="*/ 272 h 284"/>
                <a:gd name="T102" fmla="*/ 8 w 181"/>
                <a:gd name="T103" fmla="*/ 29 h 284"/>
                <a:gd name="T104" fmla="*/ 12 w 181"/>
                <a:gd name="T105" fmla="*/ 25 h 284"/>
                <a:gd name="T106" fmla="*/ 30 w 181"/>
                <a:gd name="T107" fmla="*/ 25 h 284"/>
                <a:gd name="T108" fmla="*/ 30 w 181"/>
                <a:gd name="T109" fmla="*/ 38 h 284"/>
                <a:gd name="T110" fmla="*/ 42 w 181"/>
                <a:gd name="T111" fmla="*/ 50 h 284"/>
                <a:gd name="T112" fmla="*/ 56 w 181"/>
                <a:gd name="T113" fmla="*/ 50 h 284"/>
                <a:gd name="T114" fmla="*/ 68 w 181"/>
                <a:gd name="T115" fmla="*/ 38 h 284"/>
                <a:gd name="T116" fmla="*/ 68 w 181"/>
                <a:gd name="T117" fmla="*/ 25 h 284"/>
                <a:gd name="T118" fmla="*/ 110 w 181"/>
                <a:gd name="T119" fmla="*/ 2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284">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2" name="Freeform 62">
              <a:extLst>
                <a:ext uri="{FF2B5EF4-FFF2-40B4-BE49-F238E27FC236}">
                  <a16:creationId xmlns:a16="http://schemas.microsoft.com/office/drawing/2014/main" id="{2500EF10-99A5-4952-8457-70BF1AF6A6CA}"/>
                </a:ext>
              </a:extLst>
            </p:cNvPr>
            <p:cNvSpPr>
              <a:spLocks noEditPoints="1"/>
            </p:cNvSpPr>
            <p:nvPr/>
          </p:nvSpPr>
          <p:spPr bwMode="auto">
            <a:xfrm>
              <a:off x="4767263" y="6069012"/>
              <a:ext cx="128588" cy="34925"/>
            </a:xfrm>
            <a:custGeom>
              <a:avLst/>
              <a:gdLst>
                <a:gd name="T0" fmla="*/ 0 w 115"/>
                <a:gd name="T1" fmla="*/ 16 h 32"/>
                <a:gd name="T2" fmla="*/ 16 w 115"/>
                <a:gd name="T3" fmla="*/ 32 h 32"/>
                <a:gd name="T4" fmla="*/ 98 w 115"/>
                <a:gd name="T5" fmla="*/ 32 h 32"/>
                <a:gd name="T6" fmla="*/ 115 w 115"/>
                <a:gd name="T7" fmla="*/ 16 h 32"/>
                <a:gd name="T8" fmla="*/ 98 w 115"/>
                <a:gd name="T9" fmla="*/ 0 h 32"/>
                <a:gd name="T10" fmla="*/ 16 w 115"/>
                <a:gd name="T11" fmla="*/ 0 h 32"/>
                <a:gd name="T12" fmla="*/ 0 w 115"/>
                <a:gd name="T13" fmla="*/ 16 h 32"/>
                <a:gd name="T14" fmla="*/ 107 w 115"/>
                <a:gd name="T15" fmla="*/ 16 h 32"/>
                <a:gd name="T16" fmla="*/ 98 w 115"/>
                <a:gd name="T17" fmla="*/ 24 h 32"/>
                <a:gd name="T18" fmla="*/ 16 w 115"/>
                <a:gd name="T19" fmla="*/ 24 h 32"/>
                <a:gd name="T20" fmla="*/ 8 w 115"/>
                <a:gd name="T21" fmla="*/ 16 h 32"/>
                <a:gd name="T22" fmla="*/ 16 w 115"/>
                <a:gd name="T23" fmla="*/ 8 h 32"/>
                <a:gd name="T24" fmla="*/ 98 w 115"/>
                <a:gd name="T25" fmla="*/ 8 h 32"/>
                <a:gd name="T26" fmla="*/ 107 w 115"/>
                <a:gd name="T2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32">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3" name="Freeform 63">
              <a:extLst>
                <a:ext uri="{FF2B5EF4-FFF2-40B4-BE49-F238E27FC236}">
                  <a16:creationId xmlns:a16="http://schemas.microsoft.com/office/drawing/2014/main" id="{6D101662-D0B0-471C-B65F-A2989660A139}"/>
                </a:ext>
              </a:extLst>
            </p:cNvPr>
            <p:cNvSpPr>
              <a:spLocks/>
            </p:cNvSpPr>
            <p:nvPr/>
          </p:nvSpPr>
          <p:spPr bwMode="auto">
            <a:xfrm>
              <a:off x="4762500" y="6151562"/>
              <a:ext cx="138113" cy="9525"/>
            </a:xfrm>
            <a:custGeom>
              <a:avLst/>
              <a:gdLst>
                <a:gd name="T0" fmla="*/ 0 w 123"/>
                <a:gd name="T1" fmla="*/ 4 h 8"/>
                <a:gd name="T2" fmla="*/ 4 w 123"/>
                <a:gd name="T3" fmla="*/ 8 h 8"/>
                <a:gd name="T4" fmla="*/ 119 w 123"/>
                <a:gd name="T5" fmla="*/ 8 h 8"/>
                <a:gd name="T6" fmla="*/ 123 w 123"/>
                <a:gd name="T7" fmla="*/ 4 h 8"/>
                <a:gd name="T8" fmla="*/ 119 w 123"/>
                <a:gd name="T9" fmla="*/ 0 h 8"/>
                <a:gd name="T10" fmla="*/ 4 w 123"/>
                <a:gd name="T11" fmla="*/ 0 h 8"/>
                <a:gd name="T12" fmla="*/ 0 w 123"/>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4" name="Freeform 64">
              <a:extLst>
                <a:ext uri="{FF2B5EF4-FFF2-40B4-BE49-F238E27FC236}">
                  <a16:creationId xmlns:a16="http://schemas.microsoft.com/office/drawing/2014/main" id="{B1C65E0E-9FC8-4C29-B2C5-E5AB775B52CE}"/>
                </a:ext>
              </a:extLst>
            </p:cNvPr>
            <p:cNvSpPr>
              <a:spLocks/>
            </p:cNvSpPr>
            <p:nvPr/>
          </p:nvSpPr>
          <p:spPr bwMode="auto">
            <a:xfrm>
              <a:off x="4762500" y="61785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5" name="Freeform 65">
              <a:extLst>
                <a:ext uri="{FF2B5EF4-FFF2-40B4-BE49-F238E27FC236}">
                  <a16:creationId xmlns:a16="http://schemas.microsoft.com/office/drawing/2014/main" id="{F239DC6A-4C59-491B-8575-1CDF4EE79D8D}"/>
                </a:ext>
              </a:extLst>
            </p:cNvPr>
            <p:cNvSpPr>
              <a:spLocks/>
            </p:cNvSpPr>
            <p:nvPr/>
          </p:nvSpPr>
          <p:spPr bwMode="auto">
            <a:xfrm>
              <a:off x="4762500" y="62039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6" name="Freeform 66">
              <a:extLst>
                <a:ext uri="{FF2B5EF4-FFF2-40B4-BE49-F238E27FC236}">
                  <a16:creationId xmlns:a16="http://schemas.microsoft.com/office/drawing/2014/main" id="{6EBF1CF5-875D-4055-803A-3DEFCFE61E87}"/>
                </a:ext>
              </a:extLst>
            </p:cNvPr>
            <p:cNvSpPr>
              <a:spLocks/>
            </p:cNvSpPr>
            <p:nvPr/>
          </p:nvSpPr>
          <p:spPr bwMode="auto">
            <a:xfrm>
              <a:off x="4762500" y="62293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7" name="Freeform 67">
              <a:extLst>
                <a:ext uri="{FF2B5EF4-FFF2-40B4-BE49-F238E27FC236}">
                  <a16:creationId xmlns:a16="http://schemas.microsoft.com/office/drawing/2014/main" id="{79B227B4-5309-49E5-96DD-EDCCA2EC412A}"/>
                </a:ext>
              </a:extLst>
            </p:cNvPr>
            <p:cNvSpPr>
              <a:spLocks/>
            </p:cNvSpPr>
            <p:nvPr/>
          </p:nvSpPr>
          <p:spPr bwMode="auto">
            <a:xfrm>
              <a:off x="4762500" y="62547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sp>
        <p:nvSpPr>
          <p:cNvPr id="3" name="TextBox 2">
            <a:extLst>
              <a:ext uri="{FF2B5EF4-FFF2-40B4-BE49-F238E27FC236}">
                <a16:creationId xmlns:a16="http://schemas.microsoft.com/office/drawing/2014/main" id="{DEFDA704-68BB-4EB7-AFAE-F2F1BDE54BC0}"/>
              </a:ext>
            </a:extLst>
          </p:cNvPr>
          <p:cNvSpPr txBox="1"/>
          <p:nvPr/>
        </p:nvSpPr>
        <p:spPr>
          <a:xfrm>
            <a:off x="10174638" y="3734305"/>
            <a:ext cx="2634582" cy="830997"/>
          </a:xfrm>
          <a:prstGeom prst="rect">
            <a:avLst/>
          </a:prstGeom>
          <a:noFill/>
        </p:spPr>
        <p:txBody>
          <a:bodyPr wrap="square" rtlCol="0">
            <a:spAutoFit/>
          </a:bodyPr>
          <a:lstStyle/>
          <a:p>
            <a:pPr algn="ctr"/>
            <a:r>
              <a:rPr lang="en-US" sz="2400"/>
              <a:t>Slides should be simple.</a:t>
            </a:r>
          </a:p>
        </p:txBody>
      </p:sp>
      <p:sp>
        <p:nvSpPr>
          <p:cNvPr id="38" name="TextBox 37">
            <a:extLst>
              <a:ext uri="{FF2B5EF4-FFF2-40B4-BE49-F238E27FC236}">
                <a16:creationId xmlns:a16="http://schemas.microsoft.com/office/drawing/2014/main" id="{0299D61A-8409-433E-8AE2-ACDACAE06058}"/>
              </a:ext>
            </a:extLst>
          </p:cNvPr>
          <p:cNvSpPr txBox="1"/>
          <p:nvPr/>
        </p:nvSpPr>
        <p:spPr>
          <a:xfrm>
            <a:off x="13567352" y="7062372"/>
            <a:ext cx="2634582" cy="830997"/>
          </a:xfrm>
          <a:prstGeom prst="rect">
            <a:avLst/>
          </a:prstGeom>
          <a:noFill/>
        </p:spPr>
        <p:txBody>
          <a:bodyPr wrap="square" rtlCol="0">
            <a:spAutoFit/>
          </a:bodyPr>
          <a:lstStyle/>
          <a:p>
            <a:pPr algn="ctr"/>
            <a:r>
              <a:rPr lang="en-US" sz="2400"/>
              <a:t>Slides should be creative.</a:t>
            </a:r>
          </a:p>
        </p:txBody>
      </p:sp>
    </p:spTree>
    <p:extLst>
      <p:ext uri="{BB962C8B-B14F-4D97-AF65-F5344CB8AC3E}">
        <p14:creationId xmlns:p14="http://schemas.microsoft.com/office/powerpoint/2010/main" val="3654289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0" presetClass="entr" presetSubtype="0" fill="hold" grpId="0" nodeType="withEffect">
                                  <p:stCondLst>
                                    <p:cond delay="0"/>
                                  </p:stCondLst>
                                  <p:iterate type="lt">
                                    <p:tmPct val="1000"/>
                                  </p:iterate>
                                  <p:childTnLst>
                                    <p:set>
                                      <p:cBhvr>
                                        <p:cTn id="18" dur="750" fill="hold">
                                          <p:stCondLst>
                                            <p:cond delay="0"/>
                                          </p:stCondLst>
                                        </p:cTn>
                                        <p:tgtEl>
                                          <p:spTgt spid="13"/>
                                        </p:tgtEl>
                                        <p:attrNameLst>
                                          <p:attrName>style.visibility</p:attrName>
                                        </p:attrNameLst>
                                      </p:cBhvr>
                                      <p:to>
                                        <p:strVal val="visible"/>
                                      </p:to>
                                    </p:set>
                                    <p:anim to="" calcmode="lin" valueType="num">
                                      <p:cBhvr>
                                        <p:cTn id="19"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13"/>
                                        </p:tgtEl>
                                      </p:cBhvr>
                                    </p:animEffect>
                                  </p:childTnLst>
                                </p:cTn>
                              </p:par>
                            </p:childTnLst>
                          </p:cTn>
                        </p:par>
                        <p:par>
                          <p:cTn id="21" fill="hold">
                            <p:stCondLst>
                              <p:cond delay="2027"/>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par>
                          <p:cTn id="25" fill="hold">
                            <p:stCondLst>
                              <p:cond delay="2528"/>
                            </p:stCondLst>
                            <p:childTnLst>
                              <p:par>
                                <p:cTn id="26" presetID="53" presetClass="entr" presetSubtype="16"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ppt_w</p:attrName>
                                        </p:attrNameLst>
                                      </p:cBhvr>
                                      <p:tavLst>
                                        <p:tav tm="0">
                                          <p:val>
                                            <p:fltVal val="0"/>
                                          </p:val>
                                        </p:tav>
                                        <p:tav tm="100000">
                                          <p:val>
                                            <p:strVal val="#ppt_w"/>
                                          </p:val>
                                        </p:tav>
                                      </p:tavLst>
                                    </p:anim>
                                    <p:anim calcmode="lin" valueType="num">
                                      <p:cBhvr>
                                        <p:cTn id="29" dur="500" fill="hold"/>
                                        <p:tgtEl>
                                          <p:spTgt spid="6"/>
                                        </p:tgtEl>
                                        <p:attrNameLst>
                                          <p:attrName>ppt_h</p:attrName>
                                        </p:attrNameLst>
                                      </p:cBhvr>
                                      <p:tavLst>
                                        <p:tav tm="0">
                                          <p:val>
                                            <p:fltVal val="0"/>
                                          </p:val>
                                        </p:tav>
                                        <p:tav tm="100000">
                                          <p:val>
                                            <p:strVal val="#ppt_h"/>
                                          </p:val>
                                        </p:tav>
                                      </p:tavLst>
                                    </p:anim>
                                    <p:animEffect transition="in" filter="fade">
                                      <p:cBhvr>
                                        <p:cTn id="30" dur="500"/>
                                        <p:tgtEl>
                                          <p:spTgt spid="6"/>
                                        </p:tgtEl>
                                      </p:cBhvr>
                                    </p:animEffect>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500" fill="hold"/>
                                        <p:tgtEl>
                                          <p:spTgt spid="5"/>
                                        </p:tgtEl>
                                        <p:attrNameLst>
                                          <p:attrName>ppt_w</p:attrName>
                                        </p:attrNameLst>
                                      </p:cBhvr>
                                      <p:tavLst>
                                        <p:tav tm="0">
                                          <p:val>
                                            <p:fltVal val="0"/>
                                          </p:val>
                                        </p:tav>
                                        <p:tav tm="100000">
                                          <p:val>
                                            <p:strVal val="#ppt_w"/>
                                          </p:val>
                                        </p:tav>
                                      </p:tavLst>
                                    </p:anim>
                                    <p:anim calcmode="lin" valueType="num">
                                      <p:cBhvr>
                                        <p:cTn id="34" dur="500" fill="hold"/>
                                        <p:tgtEl>
                                          <p:spTgt spid="5"/>
                                        </p:tgtEl>
                                        <p:attrNameLst>
                                          <p:attrName>ppt_h</p:attrName>
                                        </p:attrNameLst>
                                      </p:cBhvr>
                                      <p:tavLst>
                                        <p:tav tm="0">
                                          <p:val>
                                            <p:fltVal val="0"/>
                                          </p:val>
                                        </p:tav>
                                        <p:tav tm="100000">
                                          <p:val>
                                            <p:strVal val="#ppt_h"/>
                                          </p:val>
                                        </p:tav>
                                      </p:tavLst>
                                    </p:anim>
                                    <p:animEffect transition="in" filter="fade">
                                      <p:cBhvr>
                                        <p:cTn id="35" dur="500"/>
                                        <p:tgtEl>
                                          <p:spTgt spid="5"/>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p:cTn id="38" dur="500" fill="hold"/>
                                        <p:tgtEl>
                                          <p:spTgt spid="24"/>
                                        </p:tgtEl>
                                        <p:attrNameLst>
                                          <p:attrName>ppt_w</p:attrName>
                                        </p:attrNameLst>
                                      </p:cBhvr>
                                      <p:tavLst>
                                        <p:tav tm="0">
                                          <p:val>
                                            <p:fltVal val="0"/>
                                          </p:val>
                                        </p:tav>
                                        <p:tav tm="100000">
                                          <p:val>
                                            <p:strVal val="#ppt_w"/>
                                          </p:val>
                                        </p:tav>
                                      </p:tavLst>
                                    </p:anim>
                                    <p:anim calcmode="lin" valueType="num">
                                      <p:cBhvr>
                                        <p:cTn id="39" dur="500" fill="hold"/>
                                        <p:tgtEl>
                                          <p:spTgt spid="24"/>
                                        </p:tgtEl>
                                        <p:attrNameLst>
                                          <p:attrName>ppt_h</p:attrName>
                                        </p:attrNameLst>
                                      </p:cBhvr>
                                      <p:tavLst>
                                        <p:tav tm="0">
                                          <p:val>
                                            <p:fltVal val="0"/>
                                          </p:val>
                                        </p:tav>
                                        <p:tav tm="100000">
                                          <p:val>
                                            <p:strVal val="#ppt_h"/>
                                          </p:val>
                                        </p:tav>
                                      </p:tavLst>
                                    </p:anim>
                                    <p:animEffect transition="in" filter="fade">
                                      <p:cBhvr>
                                        <p:cTn id="40" dur="500"/>
                                        <p:tgtEl>
                                          <p:spTgt spid="24"/>
                                        </p:tgtEl>
                                      </p:cBhvr>
                                    </p:animEffect>
                                  </p:childTnLst>
                                </p:cTn>
                              </p:par>
                              <p:par>
                                <p:cTn id="41" presetID="53" presetClass="entr" presetSubtype="16" fill="hold" nodeType="with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p:cTn id="43" dur="500" fill="hold"/>
                                        <p:tgtEl>
                                          <p:spTgt spid="7"/>
                                        </p:tgtEl>
                                        <p:attrNameLst>
                                          <p:attrName>ppt_w</p:attrName>
                                        </p:attrNameLst>
                                      </p:cBhvr>
                                      <p:tavLst>
                                        <p:tav tm="0">
                                          <p:val>
                                            <p:fltVal val="0"/>
                                          </p:val>
                                        </p:tav>
                                        <p:tav tm="100000">
                                          <p:val>
                                            <p:strVal val="#ppt_w"/>
                                          </p:val>
                                        </p:tav>
                                      </p:tavLst>
                                    </p:anim>
                                    <p:anim calcmode="lin" valueType="num">
                                      <p:cBhvr>
                                        <p:cTn id="44" dur="500" fill="hold"/>
                                        <p:tgtEl>
                                          <p:spTgt spid="7"/>
                                        </p:tgtEl>
                                        <p:attrNameLst>
                                          <p:attrName>ppt_h</p:attrName>
                                        </p:attrNameLst>
                                      </p:cBhvr>
                                      <p:tavLst>
                                        <p:tav tm="0">
                                          <p:val>
                                            <p:fltVal val="0"/>
                                          </p:val>
                                        </p:tav>
                                        <p:tav tm="100000">
                                          <p:val>
                                            <p:strVal val="#ppt_h"/>
                                          </p:val>
                                        </p:tav>
                                      </p:tavLst>
                                    </p:anim>
                                    <p:animEffect transition="in" filter="fade">
                                      <p:cBhvr>
                                        <p:cTn id="45" dur="500"/>
                                        <p:tgtEl>
                                          <p:spTgt spid="7"/>
                                        </p:tgtEl>
                                      </p:cBhvr>
                                    </p:animEffect>
                                  </p:childTnLst>
                                </p:cTn>
                              </p:par>
                            </p:childTnLst>
                          </p:cTn>
                        </p:par>
                        <p:par>
                          <p:cTn id="46" fill="hold">
                            <p:stCondLst>
                              <p:cond delay="3028"/>
                            </p:stCondLst>
                            <p:childTnLst>
                              <p:par>
                                <p:cTn id="47" presetID="10"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500"/>
                                        <p:tgtEl>
                                          <p:spTgt spid="1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500"/>
                                        <p:tgtEl>
                                          <p:spTgt spid="3"/>
                                        </p:tgtEl>
                                      </p:cBhvr>
                                    </p:animEffect>
                                  </p:childTnLst>
                                </p:cTn>
                              </p:par>
                            </p:childTnLst>
                          </p:cTn>
                        </p:par>
                        <p:par>
                          <p:cTn id="53" fill="hold">
                            <p:stCondLst>
                              <p:cond delay="3528"/>
                            </p:stCondLst>
                            <p:childTnLst>
                              <p:par>
                                <p:cTn id="54" presetID="10" presetClass="entr" presetSubtype="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Effect transition="in" filter="fade">
                                      <p:cBhvr>
                                        <p:cTn id="56" dur="500"/>
                                        <p:tgtEl>
                                          <p:spTgt spid="2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fade">
                                      <p:cBhvr>
                                        <p:cTn id="5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6" grpId="0" animBg="1"/>
      <p:bldP spid="24" grpId="0" animBg="1"/>
      <p:bldP spid="13" grpId="0"/>
      <p:bldP spid="14" grpId="0"/>
      <p:bldP spid="3" grpId="0"/>
      <p:bldP spid="3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054F17E2-C82C-43AA-A926-21E9DA5E3EDE}"/>
              </a:ext>
            </a:extLst>
          </p:cNvPr>
          <p:cNvSpPr txBox="1">
            <a:spLocks/>
          </p:cNvSpPr>
          <p:nvPr/>
        </p:nvSpPr>
        <p:spPr>
          <a:xfrm>
            <a:off x="1859279" y="14325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Instructions For Use</a:t>
            </a:r>
          </a:p>
        </p:txBody>
      </p:sp>
      <p:sp>
        <p:nvSpPr>
          <p:cNvPr id="4" name="Google Shape;205;p13">
            <a:extLst>
              <a:ext uri="{FF2B5EF4-FFF2-40B4-BE49-F238E27FC236}">
                <a16:creationId xmlns:a16="http://schemas.microsoft.com/office/drawing/2014/main" id="{6D6675AF-E902-490B-9451-C3D1C181EEF8}"/>
              </a:ext>
            </a:extLst>
          </p:cNvPr>
          <p:cNvSpPr txBox="1">
            <a:spLocks/>
          </p:cNvSpPr>
          <p:nvPr/>
        </p:nvSpPr>
        <p:spPr>
          <a:xfrm>
            <a:off x="8758768"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latin typeface="+mj-lt"/>
              </a:rPr>
              <a:t>EDIT IN POWERPOINT®</a:t>
            </a:r>
          </a:p>
          <a:p>
            <a:pPr marL="0" indent="0">
              <a:lnSpc>
                <a:spcPct val="150000"/>
              </a:lnSpc>
              <a:spcBef>
                <a:spcPts val="1200"/>
              </a:spcBef>
              <a:buFont typeface="Arial" panose="020B0604020202020204" pitchFamily="34" charset="0"/>
              <a:buNone/>
            </a:pPr>
            <a:r>
              <a:rPr lang="en-US" sz="1400"/>
              <a:t>Click on the button under the presentation preview that says "</a:t>
            </a:r>
            <a:r>
              <a:rPr lang="en-US" sz="1400" b="1"/>
              <a:t>PowerPoint</a:t>
            </a:r>
            <a:r>
              <a:rPr lang="en-US" sz="1400"/>
              <a:t> ". You will get a .pptx file that you can edit in PowerPoint. </a:t>
            </a:r>
          </a:p>
          <a:p>
            <a:pPr marL="0" indent="0">
              <a:lnSpc>
                <a:spcPct val="150000"/>
              </a:lnSpc>
              <a:spcBef>
                <a:spcPts val="1200"/>
              </a:spcBef>
              <a:buFont typeface="Arial" panose="020B0604020202020204" pitchFamily="34" charset="0"/>
              <a:buNone/>
            </a:pPr>
            <a:r>
              <a:rPr lang="en-US" sz="1400"/>
              <a:t>Remember to download and install the fonts used in this presentation (you’ll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5" name="Google Shape;206;p13">
            <a:extLst>
              <a:ext uri="{FF2B5EF4-FFF2-40B4-BE49-F238E27FC236}">
                <a16:creationId xmlns:a16="http://schemas.microsoft.com/office/drawing/2014/main" id="{A51B23D6-5530-4E30-8EB0-9DC6E7CA7EE6}"/>
              </a:ext>
            </a:extLst>
          </p:cNvPr>
          <p:cNvSpPr txBox="1">
            <a:spLocks/>
          </p:cNvSpPr>
          <p:nvPr/>
        </p:nvSpPr>
        <p:spPr>
          <a:xfrm>
            <a:off x="1859279"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latin typeface="+mj-lt"/>
              </a:rPr>
              <a:t>EDIT IN GOOGLE SLIDES</a:t>
            </a:r>
          </a:p>
          <a:p>
            <a:pPr marL="0" indent="0">
              <a:lnSpc>
                <a:spcPct val="150000"/>
              </a:lnSpc>
              <a:spcBef>
                <a:spcPts val="1200"/>
              </a:spcBef>
              <a:buClr>
                <a:schemeClr val="dk1"/>
              </a:buClr>
              <a:buSzPts val="1100"/>
              <a:buFont typeface="Arial"/>
              <a:buNone/>
            </a:pPr>
            <a:r>
              <a:rPr lang="en-US" sz="1400"/>
              <a:t>Click on the button under the presentation preview that says "</a:t>
            </a:r>
            <a:r>
              <a:rPr lang="en-US" sz="1400" b="1"/>
              <a:t>Google Slides</a:t>
            </a:r>
            <a:r>
              <a:rPr lang="en-US" sz="1400"/>
              <a:t>".</a:t>
            </a:r>
          </a:p>
          <a:p>
            <a:pPr marL="0" indent="0">
              <a:lnSpc>
                <a:spcPct val="150000"/>
              </a:lnSpc>
              <a:spcBef>
                <a:spcPts val="1200"/>
              </a:spcBef>
              <a:buClr>
                <a:schemeClr val="dk1"/>
              </a:buClr>
              <a:buSzPts val="1100"/>
              <a:buFont typeface="Arial"/>
              <a:buNone/>
            </a:pPr>
            <a:r>
              <a:rPr lang="en-US" sz="1400"/>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400"/>
              <a:t>You have to be signed in to your Google account.</a:t>
            </a:r>
            <a:endParaRPr lang="en-US" sz="4400"/>
          </a:p>
        </p:txBody>
      </p:sp>
      <p:sp>
        <p:nvSpPr>
          <p:cNvPr id="6" name="Google Shape;207;p13">
            <a:extLst>
              <a:ext uri="{FF2B5EF4-FFF2-40B4-BE49-F238E27FC236}">
                <a16:creationId xmlns:a16="http://schemas.microsoft.com/office/drawing/2014/main" id="{6D3F054C-8C43-4538-B8A3-FE0ADDCEEB21}"/>
              </a:ext>
            </a:extLst>
          </p:cNvPr>
          <p:cNvSpPr txBox="1">
            <a:spLocks/>
          </p:cNvSpPr>
          <p:nvPr/>
        </p:nvSpPr>
        <p:spPr>
          <a:xfrm>
            <a:off x="1859278" y="721650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More info on how to use this template at </a:t>
            </a:r>
            <a:r>
              <a:rPr kumimoji="0" lang="en-US" sz="1400" b="0" i="0" u="none" strike="noStrike" kern="0" cap="none" spc="0" normalizeH="0" baseline="0" noProof="0">
                <a:ln>
                  <a:noFill/>
                </a:ln>
                <a:solidFill>
                  <a:sysClr val="windowText" lastClr="000000"/>
                </a:solidFill>
                <a:effectLst/>
                <a:uLnTx/>
                <a:uFillTx/>
                <a:hlinkClick r:id="rId2"/>
              </a:rPr>
              <a:t>https://mslides.com/powerpoint-tutorials/</a:t>
            </a:r>
            <a:endParaRPr lang="en-US" sz="1400"/>
          </a:p>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This template is free to use under </a:t>
            </a:r>
            <a:r>
              <a:rPr lang="en-US" sz="1400" u="sng">
                <a:solidFill>
                  <a:schemeClr val="tx1">
                    <a:lumMod val="85000"/>
                    <a:lumOff val="15000"/>
                  </a:schemeClr>
                </a:solidFill>
                <a:hlinkClick r:id="rId3">
                  <a:extLst>
                    <a:ext uri="{A12FA001-AC4F-418D-AE19-62706E023703}">
                      <ahyp:hlinkClr xmlns:ahyp="http://schemas.microsoft.com/office/drawing/2018/hyperlinkcolor" val="tx"/>
                    </a:ext>
                  </a:extLst>
                </a:hlinkClick>
              </a:rPr>
              <a:t>Creative Commons Attribution license</a:t>
            </a:r>
            <a:r>
              <a:rPr lang="en-US" sz="1400">
                <a:solidFill>
                  <a:schemeClr val="tx1">
                    <a:lumMod val="85000"/>
                    <a:lumOff val="15000"/>
                  </a:schemeClr>
                </a:solidFill>
              </a:rPr>
              <a:t>. You can keep the Credits slide or mention SlidesCarnival and other resources used in a slide footer.</a:t>
            </a:r>
          </a:p>
          <a:p>
            <a:pPr marL="0" indent="0">
              <a:lnSpc>
                <a:spcPct val="150000"/>
              </a:lnSpc>
              <a:spcBef>
                <a:spcPts val="0"/>
              </a:spcBef>
              <a:buClr>
                <a:schemeClr val="dk1"/>
              </a:buClr>
              <a:buSzPts val="1100"/>
              <a:buFont typeface="Arial"/>
              <a:buNone/>
            </a:pPr>
            <a:endParaRPr lang="en-US" sz="14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400">
              <a:solidFill>
                <a:schemeClr val="tx1">
                  <a:lumMod val="85000"/>
                  <a:lumOff val="15000"/>
                </a:schemeClr>
              </a:solidFill>
            </a:endParaRPr>
          </a:p>
        </p:txBody>
      </p:sp>
    </p:spTree>
    <p:extLst>
      <p:ext uri="{BB962C8B-B14F-4D97-AF65-F5344CB8AC3E}">
        <p14:creationId xmlns:p14="http://schemas.microsoft.com/office/powerpoint/2010/main" val="1717916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9C1FE686-5F00-40DD-B527-21E0FC91E209}"/>
              </a:ext>
            </a:extLst>
          </p:cNvPr>
          <p:cNvSpPr>
            <a:spLocks noGrp="1"/>
          </p:cNvSpPr>
          <p:nvPr>
            <p:ph type="pic" sz="quarter" idx="10"/>
          </p:nvPr>
        </p:nvSpPr>
        <p:spPr/>
      </p:sp>
      <p:sp>
        <p:nvSpPr>
          <p:cNvPr id="6" name="Rectangle 5">
            <a:extLst>
              <a:ext uri="{FF2B5EF4-FFF2-40B4-BE49-F238E27FC236}">
                <a16:creationId xmlns:a16="http://schemas.microsoft.com/office/drawing/2014/main" id="{64814F88-C914-4F90-ABF3-5215FD3CF7D6}"/>
              </a:ext>
            </a:extLst>
          </p:cNvPr>
          <p:cNvSpPr/>
          <p:nvPr/>
        </p:nvSpPr>
        <p:spPr>
          <a:xfrm>
            <a:off x="0" y="0"/>
            <a:ext cx="18288000" cy="10287000"/>
          </a:xfrm>
          <a:prstGeom prst="rect">
            <a:avLst/>
          </a:prstGeom>
          <a:gradFill flip="none" rotWithShape="1">
            <a:gsLst>
              <a:gs pos="0">
                <a:schemeClr val="accent1">
                  <a:alpha val="80000"/>
                </a:schemeClr>
              </a:gs>
              <a:gs pos="100000">
                <a:schemeClr val="accent6">
                  <a:alpha val="8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B247225-E391-4C5D-81A7-901269A3AD4D}"/>
              </a:ext>
            </a:extLst>
          </p:cNvPr>
          <p:cNvSpPr txBox="1"/>
          <p:nvPr/>
        </p:nvSpPr>
        <p:spPr>
          <a:xfrm>
            <a:off x="1765105" y="2389942"/>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16600" spc="600">
                <a:solidFill>
                  <a:schemeClr val="tx1"/>
                </a:solidFill>
                <a:latin typeface="Outfit Black" pitchFamily="2" charset="0"/>
              </a:rPr>
              <a:t>1,825,000</a:t>
            </a:r>
          </a:p>
        </p:txBody>
      </p:sp>
      <p:sp>
        <p:nvSpPr>
          <p:cNvPr id="4" name="TextBox 3">
            <a:extLst>
              <a:ext uri="{FF2B5EF4-FFF2-40B4-BE49-F238E27FC236}">
                <a16:creationId xmlns:a16="http://schemas.microsoft.com/office/drawing/2014/main" id="{E6608057-916A-49A4-8DFA-E1552D81C81D}"/>
              </a:ext>
            </a:extLst>
          </p:cNvPr>
          <p:cNvSpPr txBox="1"/>
          <p:nvPr/>
        </p:nvSpPr>
        <p:spPr>
          <a:xfrm>
            <a:off x="1765105" y="5171681"/>
            <a:ext cx="9051596" cy="707886"/>
          </a:xfrm>
          <a:prstGeom prst="rect">
            <a:avLst/>
          </a:prstGeom>
          <a:noFill/>
        </p:spPr>
        <p:txBody>
          <a:bodyPr wrap="square" rtlCol="0">
            <a:spAutoFit/>
          </a:bodyPr>
          <a:lstStyle/>
          <a:p>
            <a:r>
              <a:rPr lang="en-US" sz="4000">
                <a:latin typeface="+mj-lt"/>
              </a:rPr>
              <a:t>Our Big Number</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8886DB2-EFCA-4BAD-8248-1C178C3157FC}"/>
              </a:ext>
            </a:extLst>
          </p:cNvPr>
          <p:cNvSpPr/>
          <p:nvPr/>
        </p:nvSpPr>
        <p:spPr>
          <a:xfrm>
            <a:off x="1757680" y="7143860"/>
            <a:ext cx="7152640" cy="1025474"/>
          </a:xfrm>
          <a:prstGeom prst="rect">
            <a:avLst/>
          </a:prstGeom>
        </p:spPr>
        <p:txBody>
          <a:bodyPr wrap="square">
            <a:spAutoFit/>
          </a:bodyPr>
          <a:lstStyle/>
          <a:p>
            <a:pPr>
              <a:lnSpc>
                <a:spcPct val="150000"/>
              </a:lnSpc>
              <a:spcBef>
                <a:spcPts val="1200"/>
              </a:spcBef>
            </a:pPr>
            <a:r>
              <a:rPr lang="es-ES" altLang="zh-CN" sz="1400">
                <a:solidFill>
                  <a:schemeClr val="tx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alpha val="70000"/>
                  </a:schemeClr>
                </a:solidFill>
                <a:ea typeface="Lato Light" panose="020F0502020204030203" pitchFamily="34" charset="0"/>
                <a:cs typeface="Lato Light" panose="020F0502020204030203" pitchFamily="34" charset="0"/>
              </a:rPr>
              <a:t>. </a:t>
            </a:r>
            <a:r>
              <a:rPr lang="es-ES" altLang="zh-CN" sz="1400">
                <a:solidFill>
                  <a:schemeClr val="tx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7" name="TextBox 16">
            <a:extLst>
              <a:ext uri="{FF2B5EF4-FFF2-40B4-BE49-F238E27FC236}">
                <a16:creationId xmlns:a16="http://schemas.microsoft.com/office/drawing/2014/main" id="{A829C81C-44F9-4D3D-B673-C838A3308A8A}"/>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alpha val="70000"/>
                  </a:schemeClr>
                </a:solidFill>
                <a:latin typeface="+mn-lt"/>
              </a:rPr>
              <a:t>©2022 MSLIDES Copyright</a:t>
            </a:r>
            <a:endParaRPr lang="zh-CN" altLang="en-US" sz="1200">
              <a:solidFill>
                <a:schemeClr val="tx1">
                  <a:alpha val="70000"/>
                </a:schemeClr>
              </a:solidFill>
              <a:latin typeface="+mn-lt"/>
            </a:endParaRPr>
          </a:p>
        </p:txBody>
      </p:sp>
      <p:sp>
        <p:nvSpPr>
          <p:cNvPr id="18" name="TextBox 17">
            <a:extLst>
              <a:ext uri="{FF2B5EF4-FFF2-40B4-BE49-F238E27FC236}">
                <a16:creationId xmlns:a16="http://schemas.microsoft.com/office/drawing/2014/main" id="{88BBEFAF-5F65-4491-A118-5B57072CEFCA}"/>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alpha val="70000"/>
                  </a:schemeClr>
                </a:solidFill>
                <a:latin typeface="+mn-lt"/>
              </a:rPr>
              <a:t>BUSINESS</a:t>
            </a:r>
          </a:p>
        </p:txBody>
      </p:sp>
      <p:sp>
        <p:nvSpPr>
          <p:cNvPr id="19" name="Freeform 25">
            <a:extLst>
              <a:ext uri="{FF2B5EF4-FFF2-40B4-BE49-F238E27FC236}">
                <a16:creationId xmlns:a16="http://schemas.microsoft.com/office/drawing/2014/main" id="{0BEF5094-084C-4ADD-B2EF-5C8896B2FF18}"/>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tx1"/>
          </a:solidFill>
          <a:ln w="9525" cap="flat">
            <a:noFill/>
            <a:prstDash val="solid"/>
            <a:miter/>
          </a:ln>
        </p:spPr>
        <p:txBody>
          <a:bodyPr rtlCol="0" anchor="ctr"/>
          <a:lstStyle/>
          <a:p>
            <a:endParaRPr lang="zh-CN" altLang="en-US">
              <a:solidFill>
                <a:schemeClr val="bg1">
                  <a:alpha val="70000"/>
                </a:schemeClr>
              </a:solidFill>
            </a:endParaRPr>
          </a:p>
        </p:txBody>
      </p:sp>
      <p:sp>
        <p:nvSpPr>
          <p:cNvPr id="20" name="TextBox 19">
            <a:extLst>
              <a:ext uri="{FF2B5EF4-FFF2-40B4-BE49-F238E27FC236}">
                <a16:creationId xmlns:a16="http://schemas.microsoft.com/office/drawing/2014/main" id="{907E01A1-CBFE-402E-9D13-BBDBB4B2D967}"/>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tx1">
                    <a:alpha val="70000"/>
                  </a:schemeClr>
                </a:solidFill>
              </a:rPr>
              <a:t>Presentation Design</a:t>
            </a:r>
            <a:endParaRPr lang="en-US" sz="1100">
              <a:solidFill>
                <a:schemeClr val="tx1">
                  <a:alpha val="70000"/>
                </a:schemeClr>
              </a:solidFill>
            </a:endParaRPr>
          </a:p>
        </p:txBody>
      </p:sp>
      <p:sp>
        <p:nvSpPr>
          <p:cNvPr id="21" name="TextBox 20">
            <a:extLst>
              <a:ext uri="{FF2B5EF4-FFF2-40B4-BE49-F238E27FC236}">
                <a16:creationId xmlns:a16="http://schemas.microsoft.com/office/drawing/2014/main" id="{1D390DB6-757D-4B39-AFFC-216D9C100ADF}"/>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tx1">
                    <a:alpha val="70000"/>
                  </a:schemeClr>
                </a:solidFill>
              </a:rPr>
              <a:t>MSLIDES.COM</a:t>
            </a:r>
            <a:endParaRPr lang="zh-CN" altLang="en-US" sz="1200" spc="300">
              <a:solidFill>
                <a:schemeClr val="tx1">
                  <a:alpha val="70000"/>
                </a:schemeClr>
              </a:solidFill>
            </a:endParaRPr>
          </a:p>
        </p:txBody>
      </p:sp>
    </p:spTree>
    <p:extLst>
      <p:ext uri="{BB962C8B-B14F-4D97-AF65-F5344CB8AC3E}">
        <p14:creationId xmlns:p14="http://schemas.microsoft.com/office/powerpoint/2010/main" val="2855473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0" presetClass="entr" presetSubtype="0" fill="hold" grpId="0" nodeType="withEffect">
                                  <p:stCondLst>
                                    <p:cond delay="0"/>
                                  </p:stCondLst>
                                  <p:iterate type="lt">
                                    <p:tmPct val="3000"/>
                                  </p:iterate>
                                  <p:childTnLst>
                                    <p:set>
                                      <p:cBhvr>
                                        <p:cTn id="9" dur="750" fill="hold">
                                          <p:stCondLst>
                                            <p:cond delay="0"/>
                                          </p:stCondLst>
                                        </p:cTn>
                                        <p:tgtEl>
                                          <p:spTgt spid="3"/>
                                        </p:tgtEl>
                                        <p:attrNameLst>
                                          <p:attrName>style.visibility</p:attrName>
                                        </p:attrNameLst>
                                      </p:cBhvr>
                                      <p:to>
                                        <p:strVal val="visible"/>
                                      </p:to>
                                    </p:set>
                                    <p:anim to="" calcmode="lin" valueType="num">
                                      <p:cBhvr>
                                        <p:cTn id="10"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1" dur="750">
                                          <p:stCondLst>
                                            <p:cond delay="0"/>
                                          </p:stCondLst>
                                        </p:cTn>
                                        <p:tgtEl>
                                          <p:spTgt spid="3"/>
                                        </p:tgtEl>
                                      </p:cBhvr>
                                    </p:animEffect>
                                  </p:childTnLst>
                                </p:cTn>
                              </p:par>
                              <p:par>
                                <p:cTn id="12" presetID="0" presetClass="entr" presetSubtype="0" fill="hold" grpId="0" nodeType="withEffect">
                                  <p:stCondLst>
                                    <p:cond delay="0"/>
                                  </p:stCondLst>
                                  <p:iterate type="lt">
                                    <p:tmPct val="3000"/>
                                  </p:iterate>
                                  <p:childTnLst>
                                    <p:set>
                                      <p:cBhvr>
                                        <p:cTn id="13" dur="750" fill="hold">
                                          <p:stCondLst>
                                            <p:cond delay="0"/>
                                          </p:stCondLst>
                                        </p:cTn>
                                        <p:tgtEl>
                                          <p:spTgt spid="4"/>
                                        </p:tgtEl>
                                        <p:attrNameLst>
                                          <p:attrName>style.visibility</p:attrName>
                                        </p:attrNameLst>
                                      </p:cBhvr>
                                      <p:to>
                                        <p:strVal val="visible"/>
                                      </p:to>
                                    </p:set>
                                    <p:anim to="" calcmode="lin" valueType="num">
                                      <p:cBhvr>
                                        <p:cTn id="14"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5" dur="750">
                                          <p:stCondLst>
                                            <p:cond delay="0"/>
                                          </p:stCondLst>
                                        </p:cTn>
                                        <p:tgtEl>
                                          <p:spTgt spid="4"/>
                                        </p:tgtEl>
                                      </p:cBhvr>
                                    </p:animEffect>
                                  </p:childTnLst>
                                </p:cTn>
                              </p:par>
                            </p:childTnLst>
                          </p:cTn>
                        </p:par>
                        <p:par>
                          <p:cTn id="16" fill="hold">
                            <p:stCondLst>
                              <p:cond delay="998"/>
                            </p:stCondLst>
                            <p:childTnLst>
                              <p:par>
                                <p:cTn id="17" presetID="10"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p:bldP spid="4" grpId="0"/>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533;p68">
            <a:extLst>
              <a:ext uri="{FF2B5EF4-FFF2-40B4-BE49-F238E27FC236}">
                <a16:creationId xmlns:a16="http://schemas.microsoft.com/office/drawing/2014/main" id="{20CE0199-0EEA-426B-8CCB-921E0CA668D1}"/>
              </a:ext>
            </a:extLst>
          </p:cNvPr>
          <p:cNvSpPr txBox="1">
            <a:spLocks/>
          </p:cNvSpPr>
          <p:nvPr/>
        </p:nvSpPr>
        <p:spPr>
          <a:xfrm>
            <a:off x="7042713" y="1762844"/>
            <a:ext cx="411706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gradFill>
                  <a:gsLst>
                    <a:gs pos="0">
                      <a:schemeClr val="accent1"/>
                    </a:gs>
                    <a:gs pos="100000">
                      <a:schemeClr val="accent6"/>
                    </a:gs>
                  </a:gsLst>
                  <a:lin ang="2700000" scaled="1"/>
                </a:gradFill>
                <a:latin typeface="Outfit Black" pitchFamily="2" charset="0"/>
              </a:rPr>
              <a:t>1.3m</a:t>
            </a:r>
          </a:p>
        </p:txBody>
      </p:sp>
      <p:sp>
        <p:nvSpPr>
          <p:cNvPr id="3" name="Google Shape;2535;p68">
            <a:extLst>
              <a:ext uri="{FF2B5EF4-FFF2-40B4-BE49-F238E27FC236}">
                <a16:creationId xmlns:a16="http://schemas.microsoft.com/office/drawing/2014/main" id="{E452323B-D0DE-4FB4-837A-C3448E352BA0}"/>
              </a:ext>
            </a:extLst>
          </p:cNvPr>
          <p:cNvSpPr txBox="1">
            <a:spLocks/>
          </p:cNvSpPr>
          <p:nvPr/>
        </p:nvSpPr>
        <p:spPr>
          <a:xfrm>
            <a:off x="7042714" y="4305398"/>
            <a:ext cx="41967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gradFill>
                  <a:gsLst>
                    <a:gs pos="0">
                      <a:schemeClr val="accent1"/>
                    </a:gs>
                    <a:gs pos="100000">
                      <a:schemeClr val="accent6"/>
                    </a:gs>
                  </a:gsLst>
                  <a:lin ang="2700000" scaled="1"/>
                </a:gradFill>
                <a:latin typeface="Outfit Black" pitchFamily="2" charset="0"/>
              </a:rPr>
              <a:t>300k</a:t>
            </a:r>
          </a:p>
        </p:txBody>
      </p:sp>
      <p:sp>
        <p:nvSpPr>
          <p:cNvPr id="4" name="Google Shape;2537;p68">
            <a:extLst>
              <a:ext uri="{FF2B5EF4-FFF2-40B4-BE49-F238E27FC236}">
                <a16:creationId xmlns:a16="http://schemas.microsoft.com/office/drawing/2014/main" id="{F0E354D0-DBCB-441F-B2CD-BCD4F649AA14}"/>
              </a:ext>
            </a:extLst>
          </p:cNvPr>
          <p:cNvSpPr txBox="1">
            <a:spLocks/>
          </p:cNvSpPr>
          <p:nvPr/>
        </p:nvSpPr>
        <p:spPr>
          <a:xfrm>
            <a:off x="7042714" y="6847951"/>
            <a:ext cx="41967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gradFill>
                  <a:gsLst>
                    <a:gs pos="0">
                      <a:schemeClr val="accent1"/>
                    </a:gs>
                    <a:gs pos="100000">
                      <a:schemeClr val="accent6"/>
                    </a:gs>
                  </a:gsLst>
                  <a:lin ang="2700000" scaled="1"/>
                </a:gradFill>
                <a:latin typeface="Outfit Black" pitchFamily="2" charset="0"/>
              </a:rPr>
              <a:t>700k</a:t>
            </a:r>
          </a:p>
        </p:txBody>
      </p:sp>
      <p:sp>
        <p:nvSpPr>
          <p:cNvPr id="5" name="Rectangle 8">
            <a:extLst>
              <a:ext uri="{FF2B5EF4-FFF2-40B4-BE49-F238E27FC236}">
                <a16:creationId xmlns:a16="http://schemas.microsoft.com/office/drawing/2014/main" id="{94169BB4-A36C-437F-9346-8D021494B188}"/>
              </a:ext>
            </a:extLst>
          </p:cNvPr>
          <p:cNvSpPr/>
          <p:nvPr/>
        </p:nvSpPr>
        <p:spPr>
          <a:xfrm>
            <a:off x="11159783" y="1802200"/>
            <a:ext cx="5385543" cy="1610249"/>
          </a:xfrm>
          <a:prstGeom prst="rect">
            <a:avLst/>
          </a:prstGeom>
        </p:spPr>
        <p:txBody>
          <a:bodyPr wrap="square">
            <a:spAutoFit/>
          </a:bodyPr>
          <a:lstStyle/>
          <a:p>
            <a:pPr>
              <a:spcBef>
                <a:spcPts val="1200"/>
              </a:spcBef>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6" name="Rectangle 8">
            <a:extLst>
              <a:ext uri="{FF2B5EF4-FFF2-40B4-BE49-F238E27FC236}">
                <a16:creationId xmlns:a16="http://schemas.microsoft.com/office/drawing/2014/main" id="{D77FC2FC-01B6-4C02-8FE7-20E704A1AC92}"/>
              </a:ext>
            </a:extLst>
          </p:cNvPr>
          <p:cNvSpPr/>
          <p:nvPr/>
        </p:nvSpPr>
        <p:spPr>
          <a:xfrm>
            <a:off x="11159783" y="6887307"/>
            <a:ext cx="5385543" cy="1610249"/>
          </a:xfrm>
          <a:prstGeom prst="rect">
            <a:avLst/>
          </a:prstGeom>
        </p:spPr>
        <p:txBody>
          <a:bodyPr wrap="square">
            <a:spAutoFit/>
          </a:bodyPr>
          <a:lstStyle/>
          <a:p>
            <a:pPr>
              <a:spcBef>
                <a:spcPts val="1200"/>
              </a:spcBef>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7" name="Rectangle 8">
            <a:extLst>
              <a:ext uri="{FF2B5EF4-FFF2-40B4-BE49-F238E27FC236}">
                <a16:creationId xmlns:a16="http://schemas.microsoft.com/office/drawing/2014/main" id="{E2FF2B39-0843-4990-A68D-AC653244570D}"/>
              </a:ext>
            </a:extLst>
          </p:cNvPr>
          <p:cNvSpPr/>
          <p:nvPr/>
        </p:nvSpPr>
        <p:spPr>
          <a:xfrm>
            <a:off x="11159783" y="4344754"/>
            <a:ext cx="5385543" cy="1610249"/>
          </a:xfrm>
          <a:prstGeom prst="rect">
            <a:avLst/>
          </a:prstGeom>
        </p:spPr>
        <p:txBody>
          <a:bodyPr wrap="square">
            <a:spAutoFit/>
          </a:bodyPr>
          <a:lstStyle/>
          <a:p>
            <a:pPr>
              <a:spcBef>
                <a:spcPts val="1200"/>
              </a:spcBef>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8" name="TextBox 7">
            <a:extLst>
              <a:ext uri="{FF2B5EF4-FFF2-40B4-BE49-F238E27FC236}">
                <a16:creationId xmlns:a16="http://schemas.microsoft.com/office/drawing/2014/main" id="{26EC06FE-E25C-41D7-BD5E-298EEE5509E7}"/>
              </a:ext>
            </a:extLst>
          </p:cNvPr>
          <p:cNvSpPr txBox="1"/>
          <p:nvPr/>
        </p:nvSpPr>
        <p:spPr>
          <a:xfrm>
            <a:off x="1731817" y="4174004"/>
            <a:ext cx="4911653"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Great Numbers</a:t>
            </a:r>
            <a:endParaRPr lang="en-US" sz="6000"/>
          </a:p>
        </p:txBody>
      </p:sp>
    </p:spTree>
    <p:extLst>
      <p:ext uri="{BB962C8B-B14F-4D97-AF65-F5344CB8AC3E}">
        <p14:creationId xmlns:p14="http://schemas.microsoft.com/office/powerpoint/2010/main" val="1825962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
                                        </p:tgtEl>
                                        <p:attrNameLst>
                                          <p:attrName>style.visibility</p:attrName>
                                        </p:attrNameLst>
                                      </p:cBhvr>
                                      <p:to>
                                        <p:strVal val="visible"/>
                                      </p:to>
                                    </p:set>
                                    <p:anim to="" calcmode="lin" valueType="num">
                                      <p:cBhvr>
                                        <p:cTn id="7"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
                                        </p:tgtEl>
                                      </p:cBhvr>
                                    </p:animEffect>
                                  </p:childTnLst>
                                </p:cTn>
                              </p:par>
                            </p:childTnLst>
                          </p:cTn>
                        </p:par>
                        <p:par>
                          <p:cTn id="9" fill="hold">
                            <p:stCondLst>
                              <p:cond delay="998"/>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2" presetClass="entr" presetSubtype="2" decel="10000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1000" fill="hold"/>
                                        <p:tgtEl>
                                          <p:spTgt spid="5"/>
                                        </p:tgtEl>
                                        <p:attrNameLst>
                                          <p:attrName>ppt_x</p:attrName>
                                        </p:attrNameLst>
                                      </p:cBhvr>
                                      <p:tavLst>
                                        <p:tav tm="0">
                                          <p:val>
                                            <p:strVal val="1+#ppt_w/2"/>
                                          </p:val>
                                        </p:tav>
                                        <p:tav tm="100000">
                                          <p:val>
                                            <p:strVal val="#ppt_x"/>
                                          </p:val>
                                        </p:tav>
                                      </p:tavLst>
                                    </p:anim>
                                    <p:anim calcmode="lin" valueType="num">
                                      <p:cBhvr additive="base">
                                        <p:cTn id="18" dur="1000" fill="hold"/>
                                        <p:tgtEl>
                                          <p:spTgt spid="5"/>
                                        </p:tgtEl>
                                        <p:attrNameLst>
                                          <p:attrName>ppt_y</p:attrName>
                                        </p:attrNameLst>
                                      </p:cBhvr>
                                      <p:tavLst>
                                        <p:tav tm="0">
                                          <p:val>
                                            <p:strVal val="#ppt_y"/>
                                          </p:val>
                                        </p:tav>
                                        <p:tav tm="100000">
                                          <p:val>
                                            <p:strVal val="#ppt_y"/>
                                          </p:val>
                                        </p:tav>
                                      </p:tavLst>
                                    </p:anim>
                                  </p:childTnLst>
                                </p:cTn>
                              </p:par>
                            </p:childTnLst>
                          </p:cTn>
                        </p:par>
                        <p:par>
                          <p:cTn id="19" fill="hold">
                            <p:stCondLst>
                              <p:cond delay="1998"/>
                            </p:stCondLst>
                            <p:childTnLst>
                              <p:par>
                                <p:cTn id="20" presetID="53" presetClass="entr" presetSubtype="16"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000" fill="hold"/>
                                        <p:tgtEl>
                                          <p:spTgt spid="3"/>
                                        </p:tgtEl>
                                        <p:attrNameLst>
                                          <p:attrName>ppt_w</p:attrName>
                                        </p:attrNameLst>
                                      </p:cBhvr>
                                      <p:tavLst>
                                        <p:tav tm="0">
                                          <p:val>
                                            <p:fltVal val="0"/>
                                          </p:val>
                                        </p:tav>
                                        <p:tav tm="100000">
                                          <p:val>
                                            <p:strVal val="#ppt_w"/>
                                          </p:val>
                                        </p:tav>
                                      </p:tavLst>
                                    </p:anim>
                                    <p:anim calcmode="lin" valueType="num">
                                      <p:cBhvr>
                                        <p:cTn id="23" dur="1000" fill="hold"/>
                                        <p:tgtEl>
                                          <p:spTgt spid="3"/>
                                        </p:tgtEl>
                                        <p:attrNameLst>
                                          <p:attrName>ppt_h</p:attrName>
                                        </p:attrNameLst>
                                      </p:cBhvr>
                                      <p:tavLst>
                                        <p:tav tm="0">
                                          <p:val>
                                            <p:fltVal val="0"/>
                                          </p:val>
                                        </p:tav>
                                        <p:tav tm="100000">
                                          <p:val>
                                            <p:strVal val="#ppt_h"/>
                                          </p:val>
                                        </p:tav>
                                      </p:tavLst>
                                    </p:anim>
                                    <p:animEffect transition="in" filter="fade">
                                      <p:cBhvr>
                                        <p:cTn id="24" dur="1000"/>
                                        <p:tgtEl>
                                          <p:spTgt spid="3"/>
                                        </p:tgtEl>
                                      </p:cBhvr>
                                    </p:animEffect>
                                  </p:childTnLst>
                                </p:cTn>
                              </p:par>
                              <p:par>
                                <p:cTn id="25" presetID="2" presetClass="entr" presetSubtype="2" decel="10000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tgtEl>
                                          <p:spTgt spid="7"/>
                                        </p:tgtEl>
                                        <p:attrNameLst>
                                          <p:attrName>ppt_x</p:attrName>
                                        </p:attrNameLst>
                                      </p:cBhvr>
                                      <p:tavLst>
                                        <p:tav tm="0">
                                          <p:val>
                                            <p:strVal val="1+#ppt_w/2"/>
                                          </p:val>
                                        </p:tav>
                                        <p:tav tm="100000">
                                          <p:val>
                                            <p:strVal val="#ppt_x"/>
                                          </p:val>
                                        </p:tav>
                                      </p:tavLst>
                                    </p:anim>
                                    <p:anim calcmode="lin" valueType="num">
                                      <p:cBhvr additive="base">
                                        <p:cTn id="28" dur="1000" fill="hold"/>
                                        <p:tgtEl>
                                          <p:spTgt spid="7"/>
                                        </p:tgtEl>
                                        <p:attrNameLst>
                                          <p:attrName>ppt_y</p:attrName>
                                        </p:attrNameLst>
                                      </p:cBhvr>
                                      <p:tavLst>
                                        <p:tav tm="0">
                                          <p:val>
                                            <p:strVal val="#ppt_y"/>
                                          </p:val>
                                        </p:tav>
                                        <p:tav tm="100000">
                                          <p:val>
                                            <p:strVal val="#ppt_y"/>
                                          </p:val>
                                        </p:tav>
                                      </p:tavLst>
                                    </p:anim>
                                  </p:childTnLst>
                                </p:cTn>
                              </p:par>
                            </p:childTnLst>
                          </p:cTn>
                        </p:par>
                        <p:par>
                          <p:cTn id="29" fill="hold">
                            <p:stCondLst>
                              <p:cond delay="2998"/>
                            </p:stCondLst>
                            <p:childTnLst>
                              <p:par>
                                <p:cTn id="30" presetID="53" presetClass="entr" presetSubtype="16"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1000" fill="hold"/>
                                        <p:tgtEl>
                                          <p:spTgt spid="6"/>
                                        </p:tgtEl>
                                        <p:attrNameLst>
                                          <p:attrName>ppt_x</p:attrName>
                                        </p:attrNameLst>
                                      </p:cBhvr>
                                      <p:tavLst>
                                        <p:tav tm="0">
                                          <p:val>
                                            <p:strVal val="1+#ppt_w/2"/>
                                          </p:val>
                                        </p:tav>
                                        <p:tav tm="100000">
                                          <p:val>
                                            <p:strVal val="#ppt_x"/>
                                          </p:val>
                                        </p:tav>
                                      </p:tavLst>
                                    </p:anim>
                                    <p:anim calcmode="lin" valueType="num">
                                      <p:cBhvr additive="base">
                                        <p:cTn id="38"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32B2D91F-3019-4205-B466-3193BD06062F}"/>
              </a:ext>
            </a:extLst>
          </p:cNvPr>
          <p:cNvSpPr>
            <a:spLocks noGrp="1"/>
          </p:cNvSpPr>
          <p:nvPr>
            <p:ph type="pic" sz="quarter" idx="10"/>
          </p:nvPr>
        </p:nvSpPr>
        <p:spPr/>
      </p:sp>
      <p:grpSp>
        <p:nvGrpSpPr>
          <p:cNvPr id="4" name="Group 3">
            <a:extLst>
              <a:ext uri="{FF2B5EF4-FFF2-40B4-BE49-F238E27FC236}">
                <a16:creationId xmlns:a16="http://schemas.microsoft.com/office/drawing/2014/main" id="{FC6485E0-517A-46AA-93CA-49CB684BE974}"/>
              </a:ext>
            </a:extLst>
          </p:cNvPr>
          <p:cNvGrpSpPr/>
          <p:nvPr/>
        </p:nvGrpSpPr>
        <p:grpSpPr>
          <a:xfrm>
            <a:off x="1703618" y="1937661"/>
            <a:ext cx="14717482" cy="6411680"/>
            <a:chOff x="1703618" y="1937661"/>
            <a:chExt cx="14717482" cy="6411680"/>
          </a:xfrm>
        </p:grpSpPr>
        <p:sp>
          <p:nvSpPr>
            <p:cNvPr id="17" name="Freeform: Shape 16">
              <a:extLst>
                <a:ext uri="{FF2B5EF4-FFF2-40B4-BE49-F238E27FC236}">
                  <a16:creationId xmlns:a16="http://schemas.microsoft.com/office/drawing/2014/main" id="{B4C59B9D-074A-4B4B-AF37-D02859AF9F17}"/>
                </a:ext>
              </a:extLst>
            </p:cNvPr>
            <p:cNvSpPr/>
            <p:nvPr/>
          </p:nvSpPr>
          <p:spPr>
            <a:xfrm>
              <a:off x="1703618" y="1937661"/>
              <a:ext cx="14717482" cy="6411680"/>
            </a:xfrm>
            <a:custGeom>
              <a:avLst/>
              <a:gdLst>
                <a:gd name="connsiteX0" fmla="*/ 3205841 w 14717482"/>
                <a:gd name="connsiteY0" fmla="*/ 0 h 6411680"/>
                <a:gd name="connsiteX1" fmla="*/ 5679624 w 14717482"/>
                <a:gd name="connsiteY1" fmla="*/ 1166628 h 6411680"/>
                <a:gd name="connsiteX2" fmla="*/ 5842746 w 14717482"/>
                <a:gd name="connsiteY2" fmla="*/ 1384768 h 6411680"/>
                <a:gd name="connsiteX3" fmla="*/ 12896410 w 14717482"/>
                <a:gd name="connsiteY3" fmla="*/ 1384768 h 6411680"/>
                <a:gd name="connsiteX4" fmla="*/ 14717482 w 14717482"/>
                <a:gd name="connsiteY4" fmla="*/ 3205840 h 6411680"/>
                <a:gd name="connsiteX5" fmla="*/ 12896410 w 14717482"/>
                <a:gd name="connsiteY5" fmla="*/ 5026912 h 6411680"/>
                <a:gd name="connsiteX6" fmla="*/ 5842746 w 14717482"/>
                <a:gd name="connsiteY6" fmla="*/ 5026912 h 6411680"/>
                <a:gd name="connsiteX7" fmla="*/ 5679624 w 14717482"/>
                <a:gd name="connsiteY7" fmla="*/ 5245052 h 6411680"/>
                <a:gd name="connsiteX8" fmla="*/ 3205841 w 14717482"/>
                <a:gd name="connsiteY8" fmla="*/ 6411680 h 6411680"/>
                <a:gd name="connsiteX9" fmla="*/ 0 w 14717482"/>
                <a:gd name="connsiteY9" fmla="*/ 3205840 h 6411680"/>
                <a:gd name="connsiteX10" fmla="*/ 3205841 w 14717482"/>
                <a:gd name="connsiteY10" fmla="*/ 0 h 64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17482" h="6411680">
                  <a:moveTo>
                    <a:pt x="3205841" y="0"/>
                  </a:moveTo>
                  <a:cubicBezTo>
                    <a:pt x="4201768" y="0"/>
                    <a:pt x="5091626" y="454139"/>
                    <a:pt x="5679624" y="1166628"/>
                  </a:cubicBezTo>
                  <a:lnTo>
                    <a:pt x="5842746" y="1384768"/>
                  </a:lnTo>
                  <a:lnTo>
                    <a:pt x="12896410" y="1384768"/>
                  </a:lnTo>
                  <a:cubicBezTo>
                    <a:pt x="13902160" y="1384768"/>
                    <a:pt x="14717482" y="2200090"/>
                    <a:pt x="14717482" y="3205840"/>
                  </a:cubicBezTo>
                  <a:cubicBezTo>
                    <a:pt x="14717482" y="4211590"/>
                    <a:pt x="13902160" y="5026912"/>
                    <a:pt x="12896410" y="5026912"/>
                  </a:cubicBezTo>
                  <a:lnTo>
                    <a:pt x="5842746" y="5026912"/>
                  </a:lnTo>
                  <a:lnTo>
                    <a:pt x="5679624" y="5245052"/>
                  </a:lnTo>
                  <a:cubicBezTo>
                    <a:pt x="5091626" y="5957541"/>
                    <a:pt x="4201768" y="6411680"/>
                    <a:pt x="3205841" y="6411680"/>
                  </a:cubicBezTo>
                  <a:cubicBezTo>
                    <a:pt x="1435304" y="6411680"/>
                    <a:pt x="0" y="4976377"/>
                    <a:pt x="0" y="3205840"/>
                  </a:cubicBezTo>
                  <a:cubicBezTo>
                    <a:pt x="0" y="1435303"/>
                    <a:pt x="1435304" y="0"/>
                    <a:pt x="3205841" y="0"/>
                  </a:cubicBezTo>
                  <a:close/>
                </a:path>
              </a:pathLst>
            </a:custGeom>
            <a:solidFill>
              <a:schemeClr val="bg2">
                <a:lumMod val="75000"/>
                <a:lumOff val="25000"/>
              </a:schemeClr>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2">
                    <a:lumMod val="75000"/>
                    <a:lumOff val="25000"/>
                  </a:schemeClr>
                </a:solidFill>
                <a:latin typeface="Microsoft YaHei Light" panose="020B0502040204020203" pitchFamily="34" charset="-122"/>
                <a:ea typeface="Microsoft YaHei Light" panose="020B0502040204020203" pitchFamily="34" charset="-122"/>
              </a:endParaRPr>
            </a:p>
          </p:txBody>
        </p:sp>
        <p:sp>
          <p:nvSpPr>
            <p:cNvPr id="5" name="Oval 26">
              <a:extLst>
                <a:ext uri="{FF2B5EF4-FFF2-40B4-BE49-F238E27FC236}">
                  <a16:creationId xmlns:a16="http://schemas.microsoft.com/office/drawing/2014/main" id="{994E7516-2C49-4713-A237-78C87B42249B}"/>
                </a:ext>
              </a:extLst>
            </p:cNvPr>
            <p:cNvSpPr/>
            <p:nvPr/>
          </p:nvSpPr>
          <p:spPr>
            <a:xfrm>
              <a:off x="2376930" y="2610974"/>
              <a:ext cx="5065059" cy="5065055"/>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13" name="TextBox 12">
              <a:extLst>
                <a:ext uri="{FF2B5EF4-FFF2-40B4-BE49-F238E27FC236}">
                  <a16:creationId xmlns:a16="http://schemas.microsoft.com/office/drawing/2014/main" id="{1F02608C-8627-405D-8D66-8BCBFEF4A7DA}"/>
                </a:ext>
              </a:extLst>
            </p:cNvPr>
            <p:cNvSpPr txBox="1"/>
            <p:nvPr/>
          </p:nvSpPr>
          <p:spPr>
            <a:xfrm>
              <a:off x="2945354" y="3506901"/>
              <a:ext cx="3928211" cy="3273200"/>
            </a:xfrm>
            <a:prstGeom prst="rect">
              <a:avLst/>
            </a:prstGeom>
            <a:noFill/>
          </p:spPr>
          <p:txBody>
            <a:bodyPr wrap="square" rtlCol="0">
              <a:spAutoFit/>
            </a:bodyPr>
            <a:lstStyle/>
            <a:p>
              <a:pPr algn="ctr"/>
              <a:r>
                <a:rPr lang="en-US" sz="19900">
                  <a:latin typeface="Outfit Black" pitchFamily="2" charset="0"/>
                </a:rPr>
                <a:t>03</a:t>
              </a:r>
            </a:p>
          </p:txBody>
        </p:sp>
      </p:grpSp>
      <p:sp>
        <p:nvSpPr>
          <p:cNvPr id="15" name="TextBox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8C246F-2F55-4FAA-8029-9ED61522983A}"/>
              </a:ext>
            </a:extLst>
          </p:cNvPr>
          <p:cNvSpPr txBox="1"/>
          <p:nvPr/>
        </p:nvSpPr>
        <p:spPr>
          <a:xfrm>
            <a:off x="8993441" y="4044131"/>
            <a:ext cx="5718239"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Outfit Black" pitchFamily="2" charset="0"/>
              </a:rPr>
              <a:t>Infographic</a:t>
            </a:r>
          </a:p>
        </p:txBody>
      </p:sp>
      <p:sp>
        <p:nvSpPr>
          <p:cNvPr id="16" name="TextBox 15">
            <a:extLst>
              <a:ext uri="{FF2B5EF4-FFF2-40B4-BE49-F238E27FC236}">
                <a16:creationId xmlns:a16="http://schemas.microsoft.com/office/drawing/2014/main" id="{A5CF61DC-35F2-4575-A119-A5FEA10DD469}"/>
              </a:ext>
            </a:extLst>
          </p:cNvPr>
          <p:cNvSpPr txBox="1"/>
          <p:nvPr/>
        </p:nvSpPr>
        <p:spPr>
          <a:xfrm>
            <a:off x="9027200" y="5303598"/>
            <a:ext cx="6189940" cy="876587"/>
          </a:xfrm>
          <a:prstGeom prst="rect">
            <a:avLst/>
          </a:prstGeom>
          <a:noFill/>
        </p:spPr>
        <p:txBody>
          <a:bodyPr wrap="square" rtlCol="0">
            <a:spAutoFit/>
          </a:bodyPr>
          <a:lstStyle/>
          <a:p>
            <a:pPr>
              <a:lnSpc>
                <a:spcPct val="150000"/>
              </a:lnSpc>
              <a:spcBef>
                <a:spcPts val="1200"/>
              </a:spcBef>
            </a:pPr>
            <a:r>
              <a:rPr lang="es-ES" altLang="zh-CN" sz="18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tx1">
                    <a:lumMod val="65000"/>
                  </a:schemeClr>
                </a:solidFill>
                <a:ea typeface="Lato Light" panose="020F0502020204030203" pitchFamily="34" charset="0"/>
                <a:cs typeface="Lato Light" panose="020F0502020204030203" pitchFamily="34" charset="0"/>
              </a:rPr>
              <a:t>. </a:t>
            </a:r>
            <a:r>
              <a:rPr lang="es-ES" altLang="zh-CN" sz="1800">
                <a:solidFill>
                  <a:schemeClr val="tx1">
                    <a:lumMod val="65000"/>
                  </a:schemeClr>
                </a:solidFill>
                <a:ea typeface="Lato Light" panose="020F0502020204030203" pitchFamily="34" charset="0"/>
                <a:cs typeface="Lato Light" panose="020F0502020204030203" pitchFamily="34" charset="0"/>
              </a:rPr>
              <a:t>No quo maiorum intelleget. </a:t>
            </a:r>
          </a:p>
        </p:txBody>
      </p:sp>
      <p:sp>
        <p:nvSpPr>
          <p:cNvPr id="10" name="TextBox 9">
            <a:extLst>
              <a:ext uri="{FF2B5EF4-FFF2-40B4-BE49-F238E27FC236}">
                <a16:creationId xmlns:a16="http://schemas.microsoft.com/office/drawing/2014/main" id="{15C961A0-5E90-4EBB-8661-45B01AD10F8A}"/>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alpha val="70000"/>
                  </a:schemeClr>
                </a:solidFill>
                <a:latin typeface="+mn-lt"/>
              </a:rPr>
              <a:t>©2022 MSLIDES Copyright</a:t>
            </a:r>
            <a:endParaRPr lang="zh-CN" altLang="en-US" sz="1200">
              <a:solidFill>
                <a:schemeClr val="tx1">
                  <a:alpha val="70000"/>
                </a:schemeClr>
              </a:solidFill>
              <a:latin typeface="+mn-lt"/>
            </a:endParaRPr>
          </a:p>
        </p:txBody>
      </p:sp>
      <p:sp>
        <p:nvSpPr>
          <p:cNvPr id="11" name="TextBox 10">
            <a:extLst>
              <a:ext uri="{FF2B5EF4-FFF2-40B4-BE49-F238E27FC236}">
                <a16:creationId xmlns:a16="http://schemas.microsoft.com/office/drawing/2014/main" id="{B95C1E44-51C2-4C04-AB03-50A1DD25C559}"/>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alpha val="70000"/>
                  </a:schemeClr>
                </a:solidFill>
                <a:latin typeface="+mn-lt"/>
              </a:rPr>
              <a:t>BUSINESS</a:t>
            </a:r>
          </a:p>
        </p:txBody>
      </p:sp>
    </p:spTree>
    <p:extLst>
      <p:ext uri="{BB962C8B-B14F-4D97-AF65-F5344CB8AC3E}">
        <p14:creationId xmlns:p14="http://schemas.microsoft.com/office/powerpoint/2010/main" val="1488405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5"/>
                                        </p:tgtEl>
                                        <p:attrNameLst>
                                          <p:attrName>style.visibility</p:attrName>
                                        </p:attrNameLst>
                                      </p:cBhvr>
                                      <p:to>
                                        <p:strVal val="visible"/>
                                      </p:to>
                                    </p:set>
                                    <p:anim to="" calcmode="lin" valueType="num">
                                      <p:cBhvr>
                                        <p:cTn id="16"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5"/>
                                        </p:tgtEl>
                                      </p:cBhvr>
                                    </p:animEffect>
                                  </p:childTnLst>
                                </p:cTn>
                              </p:par>
                            </p:childTnLst>
                          </p:cTn>
                        </p:par>
                        <p:par>
                          <p:cTn id="18" fill="hold">
                            <p:stCondLst>
                              <p:cond delay="1975"/>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30B03675-C12A-4EC3-87DD-3A32D09494E3}"/>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grpSp>
        <p:nvGrpSpPr>
          <p:cNvPr id="3" name="Group 2">
            <a:extLst>
              <a:ext uri="{FF2B5EF4-FFF2-40B4-BE49-F238E27FC236}">
                <a16:creationId xmlns:a16="http://schemas.microsoft.com/office/drawing/2014/main" id="{F708B105-5BAE-4AB9-B52C-68E3E797F898}"/>
              </a:ext>
            </a:extLst>
          </p:cNvPr>
          <p:cNvGrpSpPr/>
          <p:nvPr/>
        </p:nvGrpSpPr>
        <p:grpSpPr>
          <a:xfrm>
            <a:off x="1730828" y="3413672"/>
            <a:ext cx="4426766" cy="1837538"/>
            <a:chOff x="1783179" y="6781800"/>
            <a:chExt cx="4099461" cy="1837538"/>
          </a:xfrm>
        </p:grpSpPr>
        <p:sp>
          <p:nvSpPr>
            <p:cNvPr id="4" name="TextBox 3">
              <a:extLst>
                <a:ext uri="{FF2B5EF4-FFF2-40B4-BE49-F238E27FC236}">
                  <a16:creationId xmlns:a16="http://schemas.microsoft.com/office/drawing/2014/main" id="{93EFB144-4233-4CBC-91E9-651C1B7C7E8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9ADB30C-C8C2-4B16-A0FE-0F113C33A49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95E78B7E-FCD6-4DEF-8DC2-7BE3DE474536}"/>
              </a:ext>
            </a:extLst>
          </p:cNvPr>
          <p:cNvGrpSpPr/>
          <p:nvPr/>
        </p:nvGrpSpPr>
        <p:grpSpPr>
          <a:xfrm>
            <a:off x="6930617" y="3413672"/>
            <a:ext cx="4426766" cy="1837538"/>
            <a:chOff x="1783179" y="6781800"/>
            <a:chExt cx="4099461" cy="1837538"/>
          </a:xfrm>
        </p:grpSpPr>
        <p:sp>
          <p:nvSpPr>
            <p:cNvPr id="7" name="TextBox 6">
              <a:extLst>
                <a:ext uri="{FF2B5EF4-FFF2-40B4-BE49-F238E27FC236}">
                  <a16:creationId xmlns:a16="http://schemas.microsoft.com/office/drawing/2014/main" id="{8C20E035-0929-4F91-9D66-83B3AFE64D2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E822D67-0B9A-4B88-B80A-2C11A7E62F2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7E89CEF5-D65F-4D8D-B32E-666014A08E63}"/>
              </a:ext>
            </a:extLst>
          </p:cNvPr>
          <p:cNvGrpSpPr/>
          <p:nvPr/>
        </p:nvGrpSpPr>
        <p:grpSpPr>
          <a:xfrm>
            <a:off x="12130406" y="3413672"/>
            <a:ext cx="4426766" cy="1837538"/>
            <a:chOff x="1783179" y="6781800"/>
            <a:chExt cx="4099461" cy="1837538"/>
          </a:xfrm>
        </p:grpSpPr>
        <p:sp>
          <p:nvSpPr>
            <p:cNvPr id="10" name="TextBox 9">
              <a:extLst>
                <a:ext uri="{FF2B5EF4-FFF2-40B4-BE49-F238E27FC236}">
                  <a16:creationId xmlns:a16="http://schemas.microsoft.com/office/drawing/2014/main" id="{1AE1B6DE-EEC0-4652-9199-3C3B5432667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BF5C2DE-15B4-4559-99BB-C3552585A1B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E0A589DE-DBBA-4520-936F-97CC9ED9E33B}"/>
              </a:ext>
            </a:extLst>
          </p:cNvPr>
          <p:cNvGrpSpPr/>
          <p:nvPr/>
        </p:nvGrpSpPr>
        <p:grpSpPr>
          <a:xfrm>
            <a:off x="1730828" y="6173278"/>
            <a:ext cx="4426766" cy="1837538"/>
            <a:chOff x="1783179" y="6781800"/>
            <a:chExt cx="4099461" cy="1837538"/>
          </a:xfrm>
        </p:grpSpPr>
        <p:sp>
          <p:nvSpPr>
            <p:cNvPr id="13" name="TextBox 12">
              <a:extLst>
                <a:ext uri="{FF2B5EF4-FFF2-40B4-BE49-F238E27FC236}">
                  <a16:creationId xmlns:a16="http://schemas.microsoft.com/office/drawing/2014/main" id="{FA989383-8144-48EC-A17B-88DA7F29B53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39A8092-A3B8-43F1-A48A-525CC84B259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175F1F48-9716-4CB3-A391-2A7E51DAB563}"/>
              </a:ext>
            </a:extLst>
          </p:cNvPr>
          <p:cNvGrpSpPr/>
          <p:nvPr/>
        </p:nvGrpSpPr>
        <p:grpSpPr>
          <a:xfrm>
            <a:off x="6930617" y="6173278"/>
            <a:ext cx="4426766" cy="1837538"/>
            <a:chOff x="1783179" y="6781800"/>
            <a:chExt cx="4099461" cy="1837538"/>
          </a:xfrm>
        </p:grpSpPr>
        <p:sp>
          <p:nvSpPr>
            <p:cNvPr id="16" name="TextBox 15">
              <a:extLst>
                <a:ext uri="{FF2B5EF4-FFF2-40B4-BE49-F238E27FC236}">
                  <a16:creationId xmlns:a16="http://schemas.microsoft.com/office/drawing/2014/main" id="{D720B93D-4491-4F82-840D-80023A918AF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D95266A-67C2-401A-9223-3F076E87406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BAA03E54-E9C0-4E18-8E9D-20FC7F31BC68}"/>
              </a:ext>
            </a:extLst>
          </p:cNvPr>
          <p:cNvGrpSpPr/>
          <p:nvPr/>
        </p:nvGrpSpPr>
        <p:grpSpPr>
          <a:xfrm>
            <a:off x="12130406" y="6173278"/>
            <a:ext cx="4426766" cy="1837538"/>
            <a:chOff x="1783179" y="6781800"/>
            <a:chExt cx="4099461" cy="1837538"/>
          </a:xfrm>
        </p:grpSpPr>
        <p:sp>
          <p:nvSpPr>
            <p:cNvPr id="19" name="TextBox 18">
              <a:extLst>
                <a:ext uri="{FF2B5EF4-FFF2-40B4-BE49-F238E27FC236}">
                  <a16:creationId xmlns:a16="http://schemas.microsoft.com/office/drawing/2014/main" id="{8858D485-CB0A-4E85-AFEB-7DF847286FF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D987768-A269-4116-990E-E652094FF86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tx1">
                      <a:lumMod val="65000"/>
                    </a:schemeClr>
                  </a:solidFill>
                  <a:ea typeface="Lato Light" panose="020F0502020204030203" pitchFamily="34" charset="0"/>
                  <a:cs typeface="Lato Light" panose="020F0502020204030203" pitchFamily="34" charset="0"/>
                </a:rPr>
                <a:t>. </a:t>
              </a:r>
              <a:r>
                <a:rPr lang="es-ES" altLang="zh-CN" sz="12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3793435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2BF51B00-38A5-4215-8DF7-102E8C0EA77E}"/>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grpSp>
        <p:nvGrpSpPr>
          <p:cNvPr id="41" name="Group 40">
            <a:extLst>
              <a:ext uri="{FF2B5EF4-FFF2-40B4-BE49-F238E27FC236}">
                <a16:creationId xmlns:a16="http://schemas.microsoft.com/office/drawing/2014/main" id="{37D60388-A4A7-4505-8E8E-B10719FEDA40}"/>
              </a:ext>
            </a:extLst>
          </p:cNvPr>
          <p:cNvGrpSpPr/>
          <p:nvPr/>
        </p:nvGrpSpPr>
        <p:grpSpPr>
          <a:xfrm>
            <a:off x="6579908" y="3102856"/>
            <a:ext cx="5128183" cy="5186546"/>
            <a:chOff x="6579908" y="3102856"/>
            <a:chExt cx="5128183" cy="5186546"/>
          </a:xfrm>
        </p:grpSpPr>
        <p:sp>
          <p:nvSpPr>
            <p:cNvPr id="3" name="Freeform 8">
              <a:extLst>
                <a:ext uri="{FF2B5EF4-FFF2-40B4-BE49-F238E27FC236}">
                  <a16:creationId xmlns:a16="http://schemas.microsoft.com/office/drawing/2014/main" id="{00B13541-6CF6-42C4-A8C7-FB4559A6A713}"/>
                </a:ext>
              </a:extLst>
            </p:cNvPr>
            <p:cNvSpPr/>
            <p:nvPr/>
          </p:nvSpPr>
          <p:spPr bwMode="auto">
            <a:xfrm>
              <a:off x="6592245" y="3107794"/>
              <a:ext cx="3812822" cy="2152626"/>
            </a:xfrm>
            <a:custGeom>
              <a:avLst/>
              <a:gdLst>
                <a:gd name="T0" fmla="*/ 840 w 840"/>
                <a:gd name="T1" fmla="*/ 474 h 474"/>
                <a:gd name="T2" fmla="*/ 819 w 840"/>
                <a:gd name="T3" fmla="*/ 357 h 474"/>
                <a:gd name="T4" fmla="*/ 803 w 840"/>
                <a:gd name="T5" fmla="*/ 386 h 474"/>
                <a:gd name="T6" fmla="*/ 486 w 840"/>
                <a:gd name="T7" fmla="*/ 181 h 474"/>
                <a:gd name="T8" fmla="*/ 417 w 840"/>
                <a:gd name="T9" fmla="*/ 188 h 474"/>
                <a:gd name="T10" fmla="*/ 209 w 840"/>
                <a:gd name="T11" fmla="*/ 0 h 474"/>
                <a:gd name="T12" fmla="*/ 0 w 840"/>
                <a:gd name="T13" fmla="*/ 209 h 474"/>
                <a:gd name="T14" fmla="*/ 160 w 840"/>
                <a:gd name="T15" fmla="*/ 412 h 474"/>
                <a:gd name="T16" fmla="*/ 174 w 840"/>
                <a:gd name="T17" fmla="*/ 415 h 474"/>
                <a:gd name="T18" fmla="*/ 179 w 840"/>
                <a:gd name="T19" fmla="*/ 405 h 474"/>
                <a:gd name="T20" fmla="*/ 183 w 840"/>
                <a:gd name="T21" fmla="*/ 398 h 474"/>
                <a:gd name="T22" fmla="*/ 186 w 840"/>
                <a:gd name="T23" fmla="*/ 393 h 474"/>
                <a:gd name="T24" fmla="*/ 192 w 840"/>
                <a:gd name="T25" fmla="*/ 383 h 474"/>
                <a:gd name="T26" fmla="*/ 195 w 840"/>
                <a:gd name="T27" fmla="*/ 378 h 474"/>
                <a:gd name="T28" fmla="*/ 199 w 840"/>
                <a:gd name="T29" fmla="*/ 371 h 474"/>
                <a:gd name="T30" fmla="*/ 205 w 840"/>
                <a:gd name="T31" fmla="*/ 363 h 474"/>
                <a:gd name="T32" fmla="*/ 209 w 840"/>
                <a:gd name="T33" fmla="*/ 357 h 474"/>
                <a:gd name="T34" fmla="*/ 213 w 840"/>
                <a:gd name="T35" fmla="*/ 352 h 474"/>
                <a:gd name="T36" fmla="*/ 221 w 840"/>
                <a:gd name="T37" fmla="*/ 343 h 474"/>
                <a:gd name="T38" fmla="*/ 224 w 840"/>
                <a:gd name="T39" fmla="*/ 338 h 474"/>
                <a:gd name="T40" fmla="*/ 229 w 840"/>
                <a:gd name="T41" fmla="*/ 332 h 474"/>
                <a:gd name="T42" fmla="*/ 233 w 840"/>
                <a:gd name="T43" fmla="*/ 328 h 474"/>
                <a:gd name="T44" fmla="*/ 242 w 840"/>
                <a:gd name="T45" fmla="*/ 319 h 474"/>
                <a:gd name="T46" fmla="*/ 245 w 840"/>
                <a:gd name="T47" fmla="*/ 316 h 474"/>
                <a:gd name="T48" fmla="*/ 255 w 840"/>
                <a:gd name="T49" fmla="*/ 306 h 474"/>
                <a:gd name="T50" fmla="*/ 258 w 840"/>
                <a:gd name="T51" fmla="*/ 303 h 474"/>
                <a:gd name="T52" fmla="*/ 265 w 840"/>
                <a:gd name="T53" fmla="*/ 298 h 474"/>
                <a:gd name="T54" fmla="*/ 268 w 840"/>
                <a:gd name="T55" fmla="*/ 296 h 474"/>
                <a:gd name="T56" fmla="*/ 279 w 840"/>
                <a:gd name="T57" fmla="*/ 286 h 474"/>
                <a:gd name="T58" fmla="*/ 282 w 840"/>
                <a:gd name="T59" fmla="*/ 284 h 474"/>
                <a:gd name="T60" fmla="*/ 305 w 840"/>
                <a:gd name="T61" fmla="*/ 268 h 474"/>
                <a:gd name="T62" fmla="*/ 307 w 840"/>
                <a:gd name="T63" fmla="*/ 267 h 474"/>
                <a:gd name="T64" fmla="*/ 322 w 840"/>
                <a:gd name="T65" fmla="*/ 259 h 474"/>
                <a:gd name="T66" fmla="*/ 324 w 840"/>
                <a:gd name="T67" fmla="*/ 258 h 474"/>
                <a:gd name="T68" fmla="*/ 350 w 840"/>
                <a:gd name="T69" fmla="*/ 245 h 474"/>
                <a:gd name="T70" fmla="*/ 351 w 840"/>
                <a:gd name="T71" fmla="*/ 244 h 474"/>
                <a:gd name="T72" fmla="*/ 368 w 840"/>
                <a:gd name="T73" fmla="*/ 237 h 474"/>
                <a:gd name="T74" fmla="*/ 369 w 840"/>
                <a:gd name="T75" fmla="*/ 237 h 474"/>
                <a:gd name="T76" fmla="*/ 397 w 840"/>
                <a:gd name="T77" fmla="*/ 228 h 474"/>
                <a:gd name="T78" fmla="*/ 399 w 840"/>
                <a:gd name="T79" fmla="*/ 227 h 474"/>
                <a:gd name="T80" fmla="*/ 418 w 840"/>
                <a:gd name="T81" fmla="*/ 223 h 474"/>
                <a:gd name="T82" fmla="*/ 492 w 840"/>
                <a:gd name="T83" fmla="*/ 215 h 474"/>
                <a:gd name="T84" fmla="*/ 796 w 840"/>
                <a:gd name="T85" fmla="*/ 389 h 474"/>
                <a:gd name="T86" fmla="*/ 757 w 840"/>
                <a:gd name="T87" fmla="*/ 389 h 474"/>
                <a:gd name="T88" fmla="*/ 840 w 840"/>
                <a:gd name="T89" fmla="*/ 47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0" h="474">
                  <a:moveTo>
                    <a:pt x="840" y="474"/>
                  </a:moveTo>
                  <a:cubicBezTo>
                    <a:pt x="819" y="357"/>
                    <a:pt x="819" y="357"/>
                    <a:pt x="819" y="357"/>
                  </a:cubicBezTo>
                  <a:cubicBezTo>
                    <a:pt x="803" y="386"/>
                    <a:pt x="803" y="386"/>
                    <a:pt x="803" y="386"/>
                  </a:cubicBezTo>
                  <a:cubicBezTo>
                    <a:pt x="748" y="265"/>
                    <a:pt x="627" y="181"/>
                    <a:pt x="486" y="181"/>
                  </a:cubicBezTo>
                  <a:cubicBezTo>
                    <a:pt x="463" y="181"/>
                    <a:pt x="440" y="183"/>
                    <a:pt x="417" y="188"/>
                  </a:cubicBezTo>
                  <a:cubicBezTo>
                    <a:pt x="407" y="82"/>
                    <a:pt x="318" y="0"/>
                    <a:pt x="209" y="0"/>
                  </a:cubicBezTo>
                  <a:cubicBezTo>
                    <a:pt x="94" y="0"/>
                    <a:pt x="0" y="93"/>
                    <a:pt x="0" y="209"/>
                  </a:cubicBezTo>
                  <a:cubicBezTo>
                    <a:pt x="0" y="307"/>
                    <a:pt x="68" y="389"/>
                    <a:pt x="160" y="412"/>
                  </a:cubicBezTo>
                  <a:cubicBezTo>
                    <a:pt x="164" y="413"/>
                    <a:pt x="169" y="414"/>
                    <a:pt x="174" y="415"/>
                  </a:cubicBezTo>
                  <a:cubicBezTo>
                    <a:pt x="176" y="411"/>
                    <a:pt x="177" y="408"/>
                    <a:pt x="179" y="405"/>
                  </a:cubicBezTo>
                  <a:cubicBezTo>
                    <a:pt x="180" y="403"/>
                    <a:pt x="181" y="401"/>
                    <a:pt x="183" y="398"/>
                  </a:cubicBezTo>
                  <a:cubicBezTo>
                    <a:pt x="184" y="397"/>
                    <a:pt x="185" y="395"/>
                    <a:pt x="186" y="393"/>
                  </a:cubicBezTo>
                  <a:cubicBezTo>
                    <a:pt x="188" y="390"/>
                    <a:pt x="190" y="386"/>
                    <a:pt x="192" y="383"/>
                  </a:cubicBezTo>
                  <a:cubicBezTo>
                    <a:pt x="193" y="381"/>
                    <a:pt x="194" y="380"/>
                    <a:pt x="195" y="378"/>
                  </a:cubicBezTo>
                  <a:cubicBezTo>
                    <a:pt x="196" y="376"/>
                    <a:pt x="198" y="374"/>
                    <a:pt x="199" y="371"/>
                  </a:cubicBezTo>
                  <a:cubicBezTo>
                    <a:pt x="201" y="369"/>
                    <a:pt x="203" y="366"/>
                    <a:pt x="205" y="363"/>
                  </a:cubicBezTo>
                  <a:cubicBezTo>
                    <a:pt x="206" y="361"/>
                    <a:pt x="208" y="359"/>
                    <a:pt x="209" y="357"/>
                  </a:cubicBezTo>
                  <a:cubicBezTo>
                    <a:pt x="211" y="355"/>
                    <a:pt x="212" y="354"/>
                    <a:pt x="213" y="352"/>
                  </a:cubicBezTo>
                  <a:cubicBezTo>
                    <a:pt x="215" y="349"/>
                    <a:pt x="218" y="346"/>
                    <a:pt x="221" y="343"/>
                  </a:cubicBezTo>
                  <a:cubicBezTo>
                    <a:pt x="222" y="341"/>
                    <a:pt x="223" y="340"/>
                    <a:pt x="224" y="338"/>
                  </a:cubicBezTo>
                  <a:cubicBezTo>
                    <a:pt x="226" y="336"/>
                    <a:pt x="228" y="334"/>
                    <a:pt x="229" y="332"/>
                  </a:cubicBezTo>
                  <a:cubicBezTo>
                    <a:pt x="231" y="331"/>
                    <a:pt x="232" y="330"/>
                    <a:pt x="233" y="328"/>
                  </a:cubicBezTo>
                  <a:cubicBezTo>
                    <a:pt x="236" y="325"/>
                    <a:pt x="239" y="322"/>
                    <a:pt x="242" y="319"/>
                  </a:cubicBezTo>
                  <a:cubicBezTo>
                    <a:pt x="243" y="318"/>
                    <a:pt x="244" y="317"/>
                    <a:pt x="245" y="316"/>
                  </a:cubicBezTo>
                  <a:cubicBezTo>
                    <a:pt x="249" y="312"/>
                    <a:pt x="252" y="309"/>
                    <a:pt x="255" y="306"/>
                  </a:cubicBezTo>
                  <a:cubicBezTo>
                    <a:pt x="256" y="305"/>
                    <a:pt x="257" y="304"/>
                    <a:pt x="258" y="303"/>
                  </a:cubicBezTo>
                  <a:cubicBezTo>
                    <a:pt x="261" y="301"/>
                    <a:pt x="263" y="300"/>
                    <a:pt x="265" y="298"/>
                  </a:cubicBezTo>
                  <a:cubicBezTo>
                    <a:pt x="266" y="297"/>
                    <a:pt x="267" y="296"/>
                    <a:pt x="268" y="296"/>
                  </a:cubicBezTo>
                  <a:cubicBezTo>
                    <a:pt x="271" y="292"/>
                    <a:pt x="275" y="289"/>
                    <a:pt x="279" y="286"/>
                  </a:cubicBezTo>
                  <a:cubicBezTo>
                    <a:pt x="280" y="285"/>
                    <a:pt x="281" y="285"/>
                    <a:pt x="282" y="284"/>
                  </a:cubicBezTo>
                  <a:cubicBezTo>
                    <a:pt x="290" y="279"/>
                    <a:pt x="297" y="273"/>
                    <a:pt x="305" y="268"/>
                  </a:cubicBezTo>
                  <a:cubicBezTo>
                    <a:pt x="306" y="268"/>
                    <a:pt x="306" y="268"/>
                    <a:pt x="307" y="267"/>
                  </a:cubicBezTo>
                  <a:cubicBezTo>
                    <a:pt x="312" y="264"/>
                    <a:pt x="317" y="261"/>
                    <a:pt x="322" y="259"/>
                  </a:cubicBezTo>
                  <a:cubicBezTo>
                    <a:pt x="322" y="258"/>
                    <a:pt x="323" y="258"/>
                    <a:pt x="324" y="258"/>
                  </a:cubicBezTo>
                  <a:cubicBezTo>
                    <a:pt x="332" y="253"/>
                    <a:pt x="341" y="249"/>
                    <a:pt x="350" y="245"/>
                  </a:cubicBezTo>
                  <a:cubicBezTo>
                    <a:pt x="350" y="245"/>
                    <a:pt x="350" y="244"/>
                    <a:pt x="351" y="244"/>
                  </a:cubicBezTo>
                  <a:cubicBezTo>
                    <a:pt x="357" y="242"/>
                    <a:pt x="362" y="239"/>
                    <a:pt x="368" y="237"/>
                  </a:cubicBezTo>
                  <a:cubicBezTo>
                    <a:pt x="368" y="237"/>
                    <a:pt x="369" y="237"/>
                    <a:pt x="369" y="237"/>
                  </a:cubicBezTo>
                  <a:cubicBezTo>
                    <a:pt x="378" y="234"/>
                    <a:pt x="388" y="230"/>
                    <a:pt x="397" y="228"/>
                  </a:cubicBezTo>
                  <a:cubicBezTo>
                    <a:pt x="398" y="228"/>
                    <a:pt x="398" y="228"/>
                    <a:pt x="399" y="227"/>
                  </a:cubicBezTo>
                  <a:cubicBezTo>
                    <a:pt x="405" y="226"/>
                    <a:pt x="411" y="224"/>
                    <a:pt x="418" y="223"/>
                  </a:cubicBezTo>
                  <a:cubicBezTo>
                    <a:pt x="442" y="218"/>
                    <a:pt x="466" y="215"/>
                    <a:pt x="492" y="215"/>
                  </a:cubicBezTo>
                  <a:cubicBezTo>
                    <a:pt x="621" y="215"/>
                    <a:pt x="735" y="285"/>
                    <a:pt x="796" y="389"/>
                  </a:cubicBezTo>
                  <a:cubicBezTo>
                    <a:pt x="757" y="389"/>
                    <a:pt x="757" y="389"/>
                    <a:pt x="757" y="389"/>
                  </a:cubicBezTo>
                  <a:lnTo>
                    <a:pt x="840" y="47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Freeform 9">
              <a:extLst>
                <a:ext uri="{FF2B5EF4-FFF2-40B4-BE49-F238E27FC236}">
                  <a16:creationId xmlns:a16="http://schemas.microsoft.com/office/drawing/2014/main" id="{956682E9-3B86-48FA-A7B6-B5D08A1C4ACE}"/>
                </a:ext>
              </a:extLst>
            </p:cNvPr>
            <p:cNvSpPr/>
            <p:nvPr/>
          </p:nvSpPr>
          <p:spPr bwMode="auto">
            <a:xfrm>
              <a:off x="9524046" y="3102856"/>
              <a:ext cx="2171704" cy="3811531"/>
            </a:xfrm>
            <a:custGeom>
              <a:avLst/>
              <a:gdLst>
                <a:gd name="T0" fmla="*/ 0 w 478"/>
                <a:gd name="T1" fmla="*/ 839 h 839"/>
                <a:gd name="T2" fmla="*/ 117 w 478"/>
                <a:gd name="T3" fmla="*/ 818 h 839"/>
                <a:gd name="T4" fmla="*/ 88 w 478"/>
                <a:gd name="T5" fmla="*/ 802 h 839"/>
                <a:gd name="T6" fmla="*/ 295 w 478"/>
                <a:gd name="T7" fmla="*/ 487 h 839"/>
                <a:gd name="T8" fmla="*/ 288 w 478"/>
                <a:gd name="T9" fmla="*/ 418 h 839"/>
                <a:gd name="T10" fmla="*/ 477 w 478"/>
                <a:gd name="T11" fmla="*/ 211 h 839"/>
                <a:gd name="T12" fmla="*/ 269 w 478"/>
                <a:gd name="T13" fmla="*/ 1 h 839"/>
                <a:gd name="T14" fmla="*/ 66 w 478"/>
                <a:gd name="T15" fmla="*/ 159 h 839"/>
                <a:gd name="T16" fmla="*/ 62 w 478"/>
                <a:gd name="T17" fmla="*/ 174 h 839"/>
                <a:gd name="T18" fmla="*/ 72 w 478"/>
                <a:gd name="T19" fmla="*/ 178 h 839"/>
                <a:gd name="T20" fmla="*/ 79 w 478"/>
                <a:gd name="T21" fmla="*/ 182 h 839"/>
                <a:gd name="T22" fmla="*/ 84 w 478"/>
                <a:gd name="T23" fmla="*/ 185 h 839"/>
                <a:gd name="T24" fmla="*/ 94 w 478"/>
                <a:gd name="T25" fmla="*/ 191 h 839"/>
                <a:gd name="T26" fmla="*/ 99 w 478"/>
                <a:gd name="T27" fmla="*/ 194 h 839"/>
                <a:gd name="T28" fmla="*/ 106 w 478"/>
                <a:gd name="T29" fmla="*/ 198 h 839"/>
                <a:gd name="T30" fmla="*/ 114 w 478"/>
                <a:gd name="T31" fmla="*/ 204 h 839"/>
                <a:gd name="T32" fmla="*/ 120 w 478"/>
                <a:gd name="T33" fmla="*/ 209 h 839"/>
                <a:gd name="T34" fmla="*/ 125 w 478"/>
                <a:gd name="T35" fmla="*/ 212 h 839"/>
                <a:gd name="T36" fmla="*/ 134 w 478"/>
                <a:gd name="T37" fmla="*/ 220 h 839"/>
                <a:gd name="T38" fmla="*/ 139 w 478"/>
                <a:gd name="T39" fmla="*/ 224 h 839"/>
                <a:gd name="T40" fmla="*/ 145 w 478"/>
                <a:gd name="T41" fmla="*/ 229 h 839"/>
                <a:gd name="T42" fmla="*/ 148 w 478"/>
                <a:gd name="T43" fmla="*/ 233 h 839"/>
                <a:gd name="T44" fmla="*/ 158 w 478"/>
                <a:gd name="T45" fmla="*/ 242 h 839"/>
                <a:gd name="T46" fmla="*/ 161 w 478"/>
                <a:gd name="T47" fmla="*/ 245 h 839"/>
                <a:gd name="T48" fmla="*/ 171 w 478"/>
                <a:gd name="T49" fmla="*/ 255 h 839"/>
                <a:gd name="T50" fmla="*/ 173 w 478"/>
                <a:gd name="T51" fmla="*/ 258 h 839"/>
                <a:gd name="T52" fmla="*/ 179 w 478"/>
                <a:gd name="T53" fmla="*/ 265 h 839"/>
                <a:gd name="T54" fmla="*/ 181 w 478"/>
                <a:gd name="T55" fmla="*/ 267 h 839"/>
                <a:gd name="T56" fmla="*/ 190 w 478"/>
                <a:gd name="T57" fmla="*/ 279 h 839"/>
                <a:gd name="T58" fmla="*/ 193 w 478"/>
                <a:gd name="T59" fmla="*/ 282 h 839"/>
                <a:gd name="T60" fmla="*/ 208 w 478"/>
                <a:gd name="T61" fmla="*/ 305 h 839"/>
                <a:gd name="T62" fmla="*/ 209 w 478"/>
                <a:gd name="T63" fmla="*/ 307 h 839"/>
                <a:gd name="T64" fmla="*/ 218 w 478"/>
                <a:gd name="T65" fmla="*/ 322 h 839"/>
                <a:gd name="T66" fmla="*/ 219 w 478"/>
                <a:gd name="T67" fmla="*/ 324 h 839"/>
                <a:gd name="T68" fmla="*/ 231 w 478"/>
                <a:gd name="T69" fmla="*/ 350 h 839"/>
                <a:gd name="T70" fmla="*/ 232 w 478"/>
                <a:gd name="T71" fmla="*/ 351 h 839"/>
                <a:gd name="T72" fmla="*/ 239 w 478"/>
                <a:gd name="T73" fmla="*/ 368 h 839"/>
                <a:gd name="T74" fmla="*/ 239 w 478"/>
                <a:gd name="T75" fmla="*/ 369 h 839"/>
                <a:gd name="T76" fmla="*/ 248 w 478"/>
                <a:gd name="T77" fmla="*/ 397 h 839"/>
                <a:gd name="T78" fmla="*/ 249 w 478"/>
                <a:gd name="T79" fmla="*/ 399 h 839"/>
                <a:gd name="T80" fmla="*/ 253 w 478"/>
                <a:gd name="T81" fmla="*/ 418 h 839"/>
                <a:gd name="T82" fmla="*/ 261 w 478"/>
                <a:gd name="T83" fmla="*/ 492 h 839"/>
                <a:gd name="T84" fmla="*/ 85 w 478"/>
                <a:gd name="T85" fmla="*/ 795 h 839"/>
                <a:gd name="T86" fmla="*/ 85 w 478"/>
                <a:gd name="T87" fmla="*/ 757 h 839"/>
                <a:gd name="T88" fmla="*/ 0 w 478"/>
                <a:gd name="T89" fmla="*/ 839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8" h="839">
                  <a:moveTo>
                    <a:pt x="0" y="839"/>
                  </a:moveTo>
                  <a:cubicBezTo>
                    <a:pt x="117" y="818"/>
                    <a:pt x="117" y="818"/>
                    <a:pt x="117" y="818"/>
                  </a:cubicBezTo>
                  <a:cubicBezTo>
                    <a:pt x="88" y="802"/>
                    <a:pt x="88" y="802"/>
                    <a:pt x="88" y="802"/>
                  </a:cubicBezTo>
                  <a:cubicBezTo>
                    <a:pt x="210" y="748"/>
                    <a:pt x="294" y="628"/>
                    <a:pt x="295" y="487"/>
                  </a:cubicBezTo>
                  <a:cubicBezTo>
                    <a:pt x="295" y="463"/>
                    <a:pt x="293" y="440"/>
                    <a:pt x="288" y="418"/>
                  </a:cubicBezTo>
                  <a:cubicBezTo>
                    <a:pt x="394" y="408"/>
                    <a:pt x="477" y="319"/>
                    <a:pt x="477" y="211"/>
                  </a:cubicBezTo>
                  <a:cubicBezTo>
                    <a:pt x="478" y="95"/>
                    <a:pt x="385" y="1"/>
                    <a:pt x="269" y="1"/>
                  </a:cubicBezTo>
                  <a:cubicBezTo>
                    <a:pt x="171" y="0"/>
                    <a:pt x="88" y="68"/>
                    <a:pt x="66" y="159"/>
                  </a:cubicBezTo>
                  <a:cubicBezTo>
                    <a:pt x="64" y="164"/>
                    <a:pt x="63" y="169"/>
                    <a:pt x="62" y="174"/>
                  </a:cubicBezTo>
                  <a:cubicBezTo>
                    <a:pt x="66" y="175"/>
                    <a:pt x="69" y="177"/>
                    <a:pt x="72" y="178"/>
                  </a:cubicBezTo>
                  <a:cubicBezTo>
                    <a:pt x="74" y="180"/>
                    <a:pt x="76" y="181"/>
                    <a:pt x="79" y="182"/>
                  </a:cubicBezTo>
                  <a:cubicBezTo>
                    <a:pt x="80" y="183"/>
                    <a:pt x="82" y="184"/>
                    <a:pt x="84" y="185"/>
                  </a:cubicBezTo>
                  <a:cubicBezTo>
                    <a:pt x="87" y="187"/>
                    <a:pt x="91" y="189"/>
                    <a:pt x="94" y="191"/>
                  </a:cubicBezTo>
                  <a:cubicBezTo>
                    <a:pt x="96" y="192"/>
                    <a:pt x="97" y="193"/>
                    <a:pt x="99" y="194"/>
                  </a:cubicBezTo>
                  <a:cubicBezTo>
                    <a:pt x="101" y="196"/>
                    <a:pt x="103" y="197"/>
                    <a:pt x="106" y="198"/>
                  </a:cubicBezTo>
                  <a:cubicBezTo>
                    <a:pt x="108" y="200"/>
                    <a:pt x="111" y="202"/>
                    <a:pt x="114" y="204"/>
                  </a:cubicBezTo>
                  <a:cubicBezTo>
                    <a:pt x="116" y="206"/>
                    <a:pt x="118" y="207"/>
                    <a:pt x="120" y="209"/>
                  </a:cubicBezTo>
                  <a:cubicBezTo>
                    <a:pt x="122" y="210"/>
                    <a:pt x="123" y="211"/>
                    <a:pt x="125" y="212"/>
                  </a:cubicBezTo>
                  <a:cubicBezTo>
                    <a:pt x="128" y="215"/>
                    <a:pt x="131" y="218"/>
                    <a:pt x="134" y="220"/>
                  </a:cubicBezTo>
                  <a:cubicBezTo>
                    <a:pt x="136" y="221"/>
                    <a:pt x="137" y="223"/>
                    <a:pt x="139" y="224"/>
                  </a:cubicBezTo>
                  <a:cubicBezTo>
                    <a:pt x="141" y="226"/>
                    <a:pt x="143" y="227"/>
                    <a:pt x="145" y="229"/>
                  </a:cubicBezTo>
                  <a:cubicBezTo>
                    <a:pt x="146" y="230"/>
                    <a:pt x="147" y="231"/>
                    <a:pt x="148" y="233"/>
                  </a:cubicBezTo>
                  <a:cubicBezTo>
                    <a:pt x="152" y="236"/>
                    <a:pt x="155" y="239"/>
                    <a:pt x="158" y="242"/>
                  </a:cubicBezTo>
                  <a:cubicBezTo>
                    <a:pt x="159" y="243"/>
                    <a:pt x="160" y="244"/>
                    <a:pt x="161" y="245"/>
                  </a:cubicBezTo>
                  <a:cubicBezTo>
                    <a:pt x="164" y="248"/>
                    <a:pt x="168" y="252"/>
                    <a:pt x="171" y="255"/>
                  </a:cubicBezTo>
                  <a:cubicBezTo>
                    <a:pt x="172" y="256"/>
                    <a:pt x="172" y="257"/>
                    <a:pt x="173" y="258"/>
                  </a:cubicBezTo>
                  <a:cubicBezTo>
                    <a:pt x="175" y="260"/>
                    <a:pt x="177" y="263"/>
                    <a:pt x="179" y="265"/>
                  </a:cubicBezTo>
                  <a:cubicBezTo>
                    <a:pt x="180" y="266"/>
                    <a:pt x="180" y="267"/>
                    <a:pt x="181" y="267"/>
                  </a:cubicBezTo>
                  <a:cubicBezTo>
                    <a:pt x="184" y="271"/>
                    <a:pt x="187" y="275"/>
                    <a:pt x="190" y="279"/>
                  </a:cubicBezTo>
                  <a:cubicBezTo>
                    <a:pt x="191" y="280"/>
                    <a:pt x="192" y="281"/>
                    <a:pt x="193" y="282"/>
                  </a:cubicBezTo>
                  <a:cubicBezTo>
                    <a:pt x="198" y="290"/>
                    <a:pt x="203" y="297"/>
                    <a:pt x="208" y="305"/>
                  </a:cubicBezTo>
                  <a:cubicBezTo>
                    <a:pt x="208" y="306"/>
                    <a:pt x="209" y="306"/>
                    <a:pt x="209" y="307"/>
                  </a:cubicBezTo>
                  <a:cubicBezTo>
                    <a:pt x="212" y="312"/>
                    <a:pt x="215" y="317"/>
                    <a:pt x="218" y="322"/>
                  </a:cubicBezTo>
                  <a:cubicBezTo>
                    <a:pt x="218" y="322"/>
                    <a:pt x="218" y="323"/>
                    <a:pt x="219" y="324"/>
                  </a:cubicBezTo>
                  <a:cubicBezTo>
                    <a:pt x="223" y="332"/>
                    <a:pt x="228" y="341"/>
                    <a:pt x="231" y="350"/>
                  </a:cubicBezTo>
                  <a:cubicBezTo>
                    <a:pt x="232" y="350"/>
                    <a:pt x="232" y="351"/>
                    <a:pt x="232" y="351"/>
                  </a:cubicBezTo>
                  <a:cubicBezTo>
                    <a:pt x="234" y="357"/>
                    <a:pt x="237" y="362"/>
                    <a:pt x="239" y="368"/>
                  </a:cubicBezTo>
                  <a:cubicBezTo>
                    <a:pt x="239" y="369"/>
                    <a:pt x="239" y="369"/>
                    <a:pt x="239" y="369"/>
                  </a:cubicBezTo>
                  <a:cubicBezTo>
                    <a:pt x="243" y="378"/>
                    <a:pt x="246" y="388"/>
                    <a:pt x="248" y="397"/>
                  </a:cubicBezTo>
                  <a:cubicBezTo>
                    <a:pt x="248" y="398"/>
                    <a:pt x="249" y="398"/>
                    <a:pt x="249" y="399"/>
                  </a:cubicBezTo>
                  <a:cubicBezTo>
                    <a:pt x="250" y="405"/>
                    <a:pt x="252" y="412"/>
                    <a:pt x="253" y="418"/>
                  </a:cubicBezTo>
                  <a:cubicBezTo>
                    <a:pt x="258" y="442"/>
                    <a:pt x="261" y="467"/>
                    <a:pt x="261" y="492"/>
                  </a:cubicBezTo>
                  <a:cubicBezTo>
                    <a:pt x="260" y="622"/>
                    <a:pt x="190" y="734"/>
                    <a:pt x="85" y="795"/>
                  </a:cubicBezTo>
                  <a:cubicBezTo>
                    <a:pt x="85" y="757"/>
                    <a:pt x="85" y="757"/>
                    <a:pt x="85" y="757"/>
                  </a:cubicBezTo>
                  <a:lnTo>
                    <a:pt x="0" y="839"/>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Freeform 10">
              <a:extLst>
                <a:ext uri="{FF2B5EF4-FFF2-40B4-BE49-F238E27FC236}">
                  <a16:creationId xmlns:a16="http://schemas.microsoft.com/office/drawing/2014/main" id="{547157C4-4C75-4A24-A821-23176D9DAED1}"/>
                </a:ext>
              </a:extLst>
            </p:cNvPr>
            <p:cNvSpPr/>
            <p:nvPr/>
          </p:nvSpPr>
          <p:spPr bwMode="auto">
            <a:xfrm>
              <a:off x="7840975" y="6223178"/>
              <a:ext cx="3867116" cy="2066224"/>
            </a:xfrm>
            <a:custGeom>
              <a:avLst/>
              <a:gdLst>
                <a:gd name="T0" fmla="*/ 0 w 852"/>
                <a:gd name="T1" fmla="*/ 0 h 455"/>
                <a:gd name="T2" fmla="*/ 25 w 852"/>
                <a:gd name="T3" fmla="*/ 115 h 455"/>
                <a:gd name="T4" fmla="*/ 40 w 852"/>
                <a:gd name="T5" fmla="*/ 87 h 455"/>
                <a:gd name="T6" fmla="*/ 364 w 852"/>
                <a:gd name="T7" fmla="*/ 280 h 455"/>
                <a:gd name="T8" fmla="*/ 432 w 852"/>
                <a:gd name="T9" fmla="*/ 271 h 455"/>
                <a:gd name="T10" fmla="*/ 647 w 852"/>
                <a:gd name="T11" fmla="*/ 451 h 455"/>
                <a:gd name="T12" fmla="*/ 848 w 852"/>
                <a:gd name="T13" fmla="*/ 235 h 455"/>
                <a:gd name="T14" fmla="*/ 682 w 852"/>
                <a:gd name="T15" fmla="*/ 38 h 455"/>
                <a:gd name="T16" fmla="*/ 667 w 852"/>
                <a:gd name="T17" fmla="*/ 35 h 455"/>
                <a:gd name="T18" fmla="*/ 662 w 852"/>
                <a:gd name="T19" fmla="*/ 45 h 455"/>
                <a:gd name="T20" fmla="*/ 659 w 852"/>
                <a:gd name="T21" fmla="*/ 52 h 455"/>
                <a:gd name="T22" fmla="*/ 656 w 852"/>
                <a:gd name="T23" fmla="*/ 57 h 455"/>
                <a:gd name="T24" fmla="*/ 651 w 852"/>
                <a:gd name="T25" fmla="*/ 67 h 455"/>
                <a:gd name="T26" fmla="*/ 648 w 852"/>
                <a:gd name="T27" fmla="*/ 73 h 455"/>
                <a:gd name="T28" fmla="*/ 644 w 852"/>
                <a:gd name="T29" fmla="*/ 79 h 455"/>
                <a:gd name="T30" fmla="*/ 638 w 852"/>
                <a:gd name="T31" fmla="*/ 88 h 455"/>
                <a:gd name="T32" fmla="*/ 634 w 852"/>
                <a:gd name="T33" fmla="*/ 94 h 455"/>
                <a:gd name="T34" fmla="*/ 631 w 852"/>
                <a:gd name="T35" fmla="*/ 99 h 455"/>
                <a:gd name="T36" fmla="*/ 623 w 852"/>
                <a:gd name="T37" fmla="*/ 109 h 455"/>
                <a:gd name="T38" fmla="*/ 620 w 852"/>
                <a:gd name="T39" fmla="*/ 113 h 455"/>
                <a:gd name="T40" fmla="*/ 615 w 852"/>
                <a:gd name="T41" fmla="*/ 119 h 455"/>
                <a:gd name="T42" fmla="*/ 611 w 852"/>
                <a:gd name="T43" fmla="*/ 123 h 455"/>
                <a:gd name="T44" fmla="*/ 603 w 852"/>
                <a:gd name="T45" fmla="*/ 133 h 455"/>
                <a:gd name="T46" fmla="*/ 600 w 852"/>
                <a:gd name="T47" fmla="*/ 137 h 455"/>
                <a:gd name="T48" fmla="*/ 590 w 852"/>
                <a:gd name="T49" fmla="*/ 147 h 455"/>
                <a:gd name="T50" fmla="*/ 587 w 852"/>
                <a:gd name="T51" fmla="*/ 149 h 455"/>
                <a:gd name="T52" fmla="*/ 581 w 852"/>
                <a:gd name="T53" fmla="*/ 155 h 455"/>
                <a:gd name="T54" fmla="*/ 578 w 852"/>
                <a:gd name="T55" fmla="*/ 157 h 455"/>
                <a:gd name="T56" fmla="*/ 566 w 852"/>
                <a:gd name="T57" fmla="*/ 167 h 455"/>
                <a:gd name="T58" fmla="*/ 564 w 852"/>
                <a:gd name="T59" fmla="*/ 170 h 455"/>
                <a:gd name="T60" fmla="*/ 541 w 852"/>
                <a:gd name="T61" fmla="*/ 186 h 455"/>
                <a:gd name="T62" fmla="*/ 540 w 852"/>
                <a:gd name="T63" fmla="*/ 187 h 455"/>
                <a:gd name="T64" fmla="*/ 525 w 852"/>
                <a:gd name="T65" fmla="*/ 196 h 455"/>
                <a:gd name="T66" fmla="*/ 523 w 852"/>
                <a:gd name="T67" fmla="*/ 197 h 455"/>
                <a:gd name="T68" fmla="*/ 498 w 852"/>
                <a:gd name="T69" fmla="*/ 211 h 455"/>
                <a:gd name="T70" fmla="*/ 497 w 852"/>
                <a:gd name="T71" fmla="*/ 212 h 455"/>
                <a:gd name="T72" fmla="*/ 480 w 852"/>
                <a:gd name="T73" fmla="*/ 219 h 455"/>
                <a:gd name="T74" fmla="*/ 479 w 852"/>
                <a:gd name="T75" fmla="*/ 220 h 455"/>
                <a:gd name="T76" fmla="*/ 451 w 852"/>
                <a:gd name="T77" fmla="*/ 230 h 455"/>
                <a:gd name="T78" fmla="*/ 449 w 852"/>
                <a:gd name="T79" fmla="*/ 230 h 455"/>
                <a:gd name="T80" fmla="*/ 430 w 852"/>
                <a:gd name="T81" fmla="*/ 236 h 455"/>
                <a:gd name="T82" fmla="*/ 357 w 852"/>
                <a:gd name="T83" fmla="*/ 246 h 455"/>
                <a:gd name="T84" fmla="*/ 47 w 852"/>
                <a:gd name="T85" fmla="*/ 83 h 455"/>
                <a:gd name="T86" fmla="*/ 85 w 852"/>
                <a:gd name="T87" fmla="*/ 82 h 455"/>
                <a:gd name="T88" fmla="*/ 0 w 852"/>
                <a:gd name="T8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2" h="455">
                  <a:moveTo>
                    <a:pt x="0" y="0"/>
                  </a:moveTo>
                  <a:cubicBezTo>
                    <a:pt x="25" y="115"/>
                    <a:pt x="25" y="115"/>
                    <a:pt x="25" y="115"/>
                  </a:cubicBezTo>
                  <a:cubicBezTo>
                    <a:pt x="40" y="87"/>
                    <a:pt x="40" y="87"/>
                    <a:pt x="40" y="87"/>
                  </a:cubicBezTo>
                  <a:cubicBezTo>
                    <a:pt x="98" y="205"/>
                    <a:pt x="223" y="285"/>
                    <a:pt x="364" y="280"/>
                  </a:cubicBezTo>
                  <a:cubicBezTo>
                    <a:pt x="387" y="279"/>
                    <a:pt x="410" y="276"/>
                    <a:pt x="432" y="271"/>
                  </a:cubicBezTo>
                  <a:cubicBezTo>
                    <a:pt x="447" y="376"/>
                    <a:pt x="539" y="455"/>
                    <a:pt x="647" y="451"/>
                  </a:cubicBezTo>
                  <a:cubicBezTo>
                    <a:pt x="762" y="447"/>
                    <a:pt x="852" y="350"/>
                    <a:pt x="848" y="235"/>
                  </a:cubicBezTo>
                  <a:cubicBezTo>
                    <a:pt x="845" y="137"/>
                    <a:pt x="774" y="57"/>
                    <a:pt x="682" y="38"/>
                  </a:cubicBezTo>
                  <a:cubicBezTo>
                    <a:pt x="677" y="37"/>
                    <a:pt x="672" y="36"/>
                    <a:pt x="667" y="35"/>
                  </a:cubicBezTo>
                  <a:cubicBezTo>
                    <a:pt x="665" y="38"/>
                    <a:pt x="664" y="42"/>
                    <a:pt x="662" y="45"/>
                  </a:cubicBezTo>
                  <a:cubicBezTo>
                    <a:pt x="661" y="47"/>
                    <a:pt x="660" y="49"/>
                    <a:pt x="659" y="52"/>
                  </a:cubicBezTo>
                  <a:cubicBezTo>
                    <a:pt x="658" y="53"/>
                    <a:pt x="657" y="55"/>
                    <a:pt x="656" y="57"/>
                  </a:cubicBezTo>
                  <a:cubicBezTo>
                    <a:pt x="655" y="61"/>
                    <a:pt x="653" y="64"/>
                    <a:pt x="651" y="67"/>
                  </a:cubicBezTo>
                  <a:cubicBezTo>
                    <a:pt x="650" y="69"/>
                    <a:pt x="649" y="71"/>
                    <a:pt x="648" y="73"/>
                  </a:cubicBezTo>
                  <a:cubicBezTo>
                    <a:pt x="646" y="75"/>
                    <a:pt x="645" y="77"/>
                    <a:pt x="644" y="79"/>
                  </a:cubicBezTo>
                  <a:cubicBezTo>
                    <a:pt x="642" y="82"/>
                    <a:pt x="640" y="85"/>
                    <a:pt x="638" y="88"/>
                  </a:cubicBezTo>
                  <a:cubicBezTo>
                    <a:pt x="637" y="90"/>
                    <a:pt x="635" y="92"/>
                    <a:pt x="634" y="94"/>
                  </a:cubicBezTo>
                  <a:cubicBezTo>
                    <a:pt x="633" y="96"/>
                    <a:pt x="632" y="97"/>
                    <a:pt x="631" y="99"/>
                  </a:cubicBezTo>
                  <a:cubicBezTo>
                    <a:pt x="628" y="102"/>
                    <a:pt x="626" y="106"/>
                    <a:pt x="623" y="109"/>
                  </a:cubicBezTo>
                  <a:cubicBezTo>
                    <a:pt x="622" y="110"/>
                    <a:pt x="621" y="112"/>
                    <a:pt x="620" y="113"/>
                  </a:cubicBezTo>
                  <a:cubicBezTo>
                    <a:pt x="618" y="115"/>
                    <a:pt x="617" y="117"/>
                    <a:pt x="615" y="119"/>
                  </a:cubicBezTo>
                  <a:cubicBezTo>
                    <a:pt x="614" y="121"/>
                    <a:pt x="613" y="122"/>
                    <a:pt x="611" y="123"/>
                  </a:cubicBezTo>
                  <a:cubicBezTo>
                    <a:pt x="609" y="127"/>
                    <a:pt x="606" y="130"/>
                    <a:pt x="603" y="133"/>
                  </a:cubicBezTo>
                  <a:cubicBezTo>
                    <a:pt x="602" y="134"/>
                    <a:pt x="601" y="135"/>
                    <a:pt x="600" y="137"/>
                  </a:cubicBezTo>
                  <a:cubicBezTo>
                    <a:pt x="596" y="140"/>
                    <a:pt x="593" y="143"/>
                    <a:pt x="590" y="147"/>
                  </a:cubicBezTo>
                  <a:cubicBezTo>
                    <a:pt x="589" y="147"/>
                    <a:pt x="588" y="148"/>
                    <a:pt x="587" y="149"/>
                  </a:cubicBezTo>
                  <a:cubicBezTo>
                    <a:pt x="585" y="151"/>
                    <a:pt x="583" y="153"/>
                    <a:pt x="581" y="155"/>
                  </a:cubicBezTo>
                  <a:cubicBezTo>
                    <a:pt x="580" y="156"/>
                    <a:pt x="579" y="157"/>
                    <a:pt x="578" y="157"/>
                  </a:cubicBezTo>
                  <a:cubicBezTo>
                    <a:pt x="574" y="161"/>
                    <a:pt x="570" y="164"/>
                    <a:pt x="566" y="167"/>
                  </a:cubicBezTo>
                  <a:cubicBezTo>
                    <a:pt x="566" y="168"/>
                    <a:pt x="565" y="169"/>
                    <a:pt x="564" y="170"/>
                  </a:cubicBezTo>
                  <a:cubicBezTo>
                    <a:pt x="556" y="175"/>
                    <a:pt x="549" y="181"/>
                    <a:pt x="541" y="186"/>
                  </a:cubicBezTo>
                  <a:cubicBezTo>
                    <a:pt x="541" y="186"/>
                    <a:pt x="540" y="187"/>
                    <a:pt x="540" y="187"/>
                  </a:cubicBezTo>
                  <a:cubicBezTo>
                    <a:pt x="535" y="190"/>
                    <a:pt x="530" y="193"/>
                    <a:pt x="525" y="196"/>
                  </a:cubicBezTo>
                  <a:cubicBezTo>
                    <a:pt x="525" y="197"/>
                    <a:pt x="524" y="197"/>
                    <a:pt x="523" y="197"/>
                  </a:cubicBezTo>
                  <a:cubicBezTo>
                    <a:pt x="515" y="202"/>
                    <a:pt x="507" y="207"/>
                    <a:pt x="498" y="211"/>
                  </a:cubicBezTo>
                  <a:cubicBezTo>
                    <a:pt x="497" y="211"/>
                    <a:pt x="497" y="212"/>
                    <a:pt x="497" y="212"/>
                  </a:cubicBezTo>
                  <a:cubicBezTo>
                    <a:pt x="491" y="214"/>
                    <a:pt x="485" y="217"/>
                    <a:pt x="480" y="219"/>
                  </a:cubicBezTo>
                  <a:cubicBezTo>
                    <a:pt x="479" y="219"/>
                    <a:pt x="479" y="220"/>
                    <a:pt x="479" y="220"/>
                  </a:cubicBezTo>
                  <a:cubicBezTo>
                    <a:pt x="470" y="223"/>
                    <a:pt x="460" y="227"/>
                    <a:pt x="451" y="230"/>
                  </a:cubicBezTo>
                  <a:cubicBezTo>
                    <a:pt x="450" y="230"/>
                    <a:pt x="450" y="230"/>
                    <a:pt x="449" y="230"/>
                  </a:cubicBezTo>
                  <a:cubicBezTo>
                    <a:pt x="443" y="232"/>
                    <a:pt x="437" y="234"/>
                    <a:pt x="430" y="236"/>
                  </a:cubicBezTo>
                  <a:cubicBezTo>
                    <a:pt x="407" y="242"/>
                    <a:pt x="382" y="245"/>
                    <a:pt x="357" y="246"/>
                  </a:cubicBezTo>
                  <a:cubicBezTo>
                    <a:pt x="227" y="251"/>
                    <a:pt x="112" y="185"/>
                    <a:pt x="47" y="83"/>
                  </a:cubicBezTo>
                  <a:cubicBezTo>
                    <a:pt x="85" y="82"/>
                    <a:pt x="85" y="82"/>
                    <a:pt x="85" y="82"/>
                  </a:cubicBezTo>
                  <a:lnTo>
                    <a:pt x="0" y="0"/>
                  </a:ln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Freeform 11">
              <a:extLst>
                <a:ext uri="{FF2B5EF4-FFF2-40B4-BE49-F238E27FC236}">
                  <a16:creationId xmlns:a16="http://schemas.microsoft.com/office/drawing/2014/main" id="{7D02162A-DEB1-41A8-B220-62F9FEEB2B01}"/>
                </a:ext>
              </a:extLst>
            </p:cNvPr>
            <p:cNvSpPr/>
            <p:nvPr/>
          </p:nvSpPr>
          <p:spPr bwMode="auto">
            <a:xfrm>
              <a:off x="6579908" y="4426031"/>
              <a:ext cx="2077926" cy="3863370"/>
            </a:xfrm>
            <a:custGeom>
              <a:avLst/>
              <a:gdLst>
                <a:gd name="T0" fmla="*/ 458 w 458"/>
                <a:gd name="T1" fmla="*/ 0 h 851"/>
                <a:gd name="T2" fmla="*/ 342 w 458"/>
                <a:gd name="T3" fmla="*/ 25 h 851"/>
                <a:gd name="T4" fmla="*/ 371 w 458"/>
                <a:gd name="T5" fmla="*/ 40 h 851"/>
                <a:gd name="T6" fmla="*/ 176 w 458"/>
                <a:gd name="T7" fmla="*/ 362 h 851"/>
                <a:gd name="T8" fmla="*/ 185 w 458"/>
                <a:gd name="T9" fmla="*/ 431 h 851"/>
                <a:gd name="T10" fmla="*/ 4 w 458"/>
                <a:gd name="T11" fmla="*/ 645 h 851"/>
                <a:gd name="T12" fmla="*/ 219 w 458"/>
                <a:gd name="T13" fmla="*/ 847 h 851"/>
                <a:gd name="T14" fmla="*/ 417 w 458"/>
                <a:gd name="T15" fmla="*/ 682 h 851"/>
                <a:gd name="T16" fmla="*/ 420 w 458"/>
                <a:gd name="T17" fmla="*/ 667 h 851"/>
                <a:gd name="T18" fmla="*/ 410 w 458"/>
                <a:gd name="T19" fmla="*/ 662 h 851"/>
                <a:gd name="T20" fmla="*/ 403 w 458"/>
                <a:gd name="T21" fmla="*/ 659 h 851"/>
                <a:gd name="T22" fmla="*/ 398 w 458"/>
                <a:gd name="T23" fmla="*/ 656 h 851"/>
                <a:gd name="T24" fmla="*/ 387 w 458"/>
                <a:gd name="T25" fmla="*/ 651 h 851"/>
                <a:gd name="T26" fmla="*/ 382 w 458"/>
                <a:gd name="T27" fmla="*/ 647 h 851"/>
                <a:gd name="T28" fmla="*/ 376 w 458"/>
                <a:gd name="T29" fmla="*/ 644 h 851"/>
                <a:gd name="T30" fmla="*/ 367 w 458"/>
                <a:gd name="T31" fmla="*/ 638 h 851"/>
                <a:gd name="T32" fmla="*/ 361 w 458"/>
                <a:gd name="T33" fmla="*/ 634 h 851"/>
                <a:gd name="T34" fmla="*/ 356 w 458"/>
                <a:gd name="T35" fmla="*/ 630 h 851"/>
                <a:gd name="T36" fmla="*/ 346 w 458"/>
                <a:gd name="T37" fmla="*/ 623 h 851"/>
                <a:gd name="T38" fmla="*/ 342 w 458"/>
                <a:gd name="T39" fmla="*/ 619 h 851"/>
                <a:gd name="T40" fmla="*/ 336 w 458"/>
                <a:gd name="T41" fmla="*/ 614 h 851"/>
                <a:gd name="T42" fmla="*/ 332 w 458"/>
                <a:gd name="T43" fmla="*/ 611 h 851"/>
                <a:gd name="T44" fmla="*/ 322 w 458"/>
                <a:gd name="T45" fmla="*/ 602 h 851"/>
                <a:gd name="T46" fmla="*/ 318 w 458"/>
                <a:gd name="T47" fmla="*/ 599 h 851"/>
                <a:gd name="T48" fmla="*/ 309 w 458"/>
                <a:gd name="T49" fmla="*/ 589 h 851"/>
                <a:gd name="T50" fmla="*/ 306 w 458"/>
                <a:gd name="T51" fmla="*/ 586 h 851"/>
                <a:gd name="T52" fmla="*/ 300 w 458"/>
                <a:gd name="T53" fmla="*/ 580 h 851"/>
                <a:gd name="T54" fmla="*/ 298 w 458"/>
                <a:gd name="T55" fmla="*/ 577 h 851"/>
                <a:gd name="T56" fmla="*/ 288 w 458"/>
                <a:gd name="T57" fmla="*/ 566 h 851"/>
                <a:gd name="T58" fmla="*/ 286 w 458"/>
                <a:gd name="T59" fmla="*/ 563 h 851"/>
                <a:gd name="T60" fmla="*/ 269 w 458"/>
                <a:gd name="T61" fmla="*/ 541 h 851"/>
                <a:gd name="T62" fmla="*/ 268 w 458"/>
                <a:gd name="T63" fmla="*/ 539 h 851"/>
                <a:gd name="T64" fmla="*/ 259 w 458"/>
                <a:gd name="T65" fmla="*/ 524 h 851"/>
                <a:gd name="T66" fmla="*/ 258 w 458"/>
                <a:gd name="T67" fmla="*/ 522 h 851"/>
                <a:gd name="T68" fmla="*/ 244 w 458"/>
                <a:gd name="T69" fmla="*/ 497 h 851"/>
                <a:gd name="T70" fmla="*/ 244 w 458"/>
                <a:gd name="T71" fmla="*/ 496 h 851"/>
                <a:gd name="T72" fmla="*/ 236 w 458"/>
                <a:gd name="T73" fmla="*/ 479 h 851"/>
                <a:gd name="T74" fmla="*/ 236 w 458"/>
                <a:gd name="T75" fmla="*/ 478 h 851"/>
                <a:gd name="T76" fmla="*/ 226 w 458"/>
                <a:gd name="T77" fmla="*/ 450 h 851"/>
                <a:gd name="T78" fmla="*/ 225 w 458"/>
                <a:gd name="T79" fmla="*/ 448 h 851"/>
                <a:gd name="T80" fmla="*/ 220 w 458"/>
                <a:gd name="T81" fmla="*/ 429 h 851"/>
                <a:gd name="T82" fmla="*/ 210 w 458"/>
                <a:gd name="T83" fmla="*/ 356 h 851"/>
                <a:gd name="T84" fmla="*/ 375 w 458"/>
                <a:gd name="T85" fmla="*/ 47 h 851"/>
                <a:gd name="T86" fmla="*/ 376 w 458"/>
                <a:gd name="T87" fmla="*/ 85 h 851"/>
                <a:gd name="T88" fmla="*/ 458 w 458"/>
                <a:gd name="T89"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851">
                  <a:moveTo>
                    <a:pt x="458" y="0"/>
                  </a:moveTo>
                  <a:cubicBezTo>
                    <a:pt x="342" y="25"/>
                    <a:pt x="342" y="25"/>
                    <a:pt x="342" y="25"/>
                  </a:cubicBezTo>
                  <a:cubicBezTo>
                    <a:pt x="371" y="40"/>
                    <a:pt x="371" y="40"/>
                    <a:pt x="371" y="40"/>
                  </a:cubicBezTo>
                  <a:cubicBezTo>
                    <a:pt x="252" y="98"/>
                    <a:pt x="172" y="221"/>
                    <a:pt x="176" y="362"/>
                  </a:cubicBezTo>
                  <a:cubicBezTo>
                    <a:pt x="177" y="386"/>
                    <a:pt x="180" y="409"/>
                    <a:pt x="185" y="431"/>
                  </a:cubicBezTo>
                  <a:cubicBezTo>
                    <a:pt x="80" y="445"/>
                    <a:pt x="0" y="537"/>
                    <a:pt x="4" y="645"/>
                  </a:cubicBezTo>
                  <a:cubicBezTo>
                    <a:pt x="7" y="760"/>
                    <a:pt x="104" y="851"/>
                    <a:pt x="219" y="847"/>
                  </a:cubicBezTo>
                  <a:cubicBezTo>
                    <a:pt x="317" y="844"/>
                    <a:pt x="397" y="774"/>
                    <a:pt x="417" y="682"/>
                  </a:cubicBezTo>
                  <a:cubicBezTo>
                    <a:pt x="418" y="677"/>
                    <a:pt x="419" y="672"/>
                    <a:pt x="420" y="667"/>
                  </a:cubicBezTo>
                  <a:cubicBezTo>
                    <a:pt x="416" y="665"/>
                    <a:pt x="413" y="664"/>
                    <a:pt x="410" y="662"/>
                  </a:cubicBezTo>
                  <a:cubicBezTo>
                    <a:pt x="408" y="661"/>
                    <a:pt x="405" y="660"/>
                    <a:pt x="403" y="659"/>
                  </a:cubicBezTo>
                  <a:cubicBezTo>
                    <a:pt x="401" y="658"/>
                    <a:pt x="399" y="657"/>
                    <a:pt x="398" y="656"/>
                  </a:cubicBezTo>
                  <a:cubicBezTo>
                    <a:pt x="394" y="654"/>
                    <a:pt x="391" y="652"/>
                    <a:pt x="387" y="651"/>
                  </a:cubicBezTo>
                  <a:cubicBezTo>
                    <a:pt x="386" y="650"/>
                    <a:pt x="384" y="649"/>
                    <a:pt x="382" y="647"/>
                  </a:cubicBezTo>
                  <a:cubicBezTo>
                    <a:pt x="380" y="646"/>
                    <a:pt x="378" y="645"/>
                    <a:pt x="376" y="644"/>
                  </a:cubicBezTo>
                  <a:cubicBezTo>
                    <a:pt x="373" y="642"/>
                    <a:pt x="370" y="640"/>
                    <a:pt x="367" y="638"/>
                  </a:cubicBezTo>
                  <a:cubicBezTo>
                    <a:pt x="365" y="636"/>
                    <a:pt x="363" y="635"/>
                    <a:pt x="361" y="634"/>
                  </a:cubicBezTo>
                  <a:cubicBezTo>
                    <a:pt x="359" y="632"/>
                    <a:pt x="357" y="631"/>
                    <a:pt x="356" y="630"/>
                  </a:cubicBezTo>
                  <a:cubicBezTo>
                    <a:pt x="353" y="628"/>
                    <a:pt x="349" y="625"/>
                    <a:pt x="346" y="623"/>
                  </a:cubicBezTo>
                  <a:cubicBezTo>
                    <a:pt x="345" y="622"/>
                    <a:pt x="343" y="621"/>
                    <a:pt x="342" y="619"/>
                  </a:cubicBezTo>
                  <a:cubicBezTo>
                    <a:pt x="340" y="618"/>
                    <a:pt x="338" y="616"/>
                    <a:pt x="336" y="614"/>
                  </a:cubicBezTo>
                  <a:cubicBezTo>
                    <a:pt x="334" y="613"/>
                    <a:pt x="333" y="612"/>
                    <a:pt x="332" y="611"/>
                  </a:cubicBezTo>
                  <a:cubicBezTo>
                    <a:pt x="328" y="608"/>
                    <a:pt x="325" y="605"/>
                    <a:pt x="322" y="602"/>
                  </a:cubicBezTo>
                  <a:cubicBezTo>
                    <a:pt x="321" y="601"/>
                    <a:pt x="320" y="600"/>
                    <a:pt x="318" y="599"/>
                  </a:cubicBezTo>
                  <a:cubicBezTo>
                    <a:pt x="315" y="596"/>
                    <a:pt x="312" y="593"/>
                    <a:pt x="309" y="589"/>
                  </a:cubicBezTo>
                  <a:cubicBezTo>
                    <a:pt x="308" y="588"/>
                    <a:pt x="307" y="587"/>
                    <a:pt x="306" y="586"/>
                  </a:cubicBezTo>
                  <a:cubicBezTo>
                    <a:pt x="304" y="584"/>
                    <a:pt x="302" y="582"/>
                    <a:pt x="300" y="580"/>
                  </a:cubicBezTo>
                  <a:cubicBezTo>
                    <a:pt x="299" y="579"/>
                    <a:pt x="298" y="578"/>
                    <a:pt x="298" y="577"/>
                  </a:cubicBezTo>
                  <a:cubicBezTo>
                    <a:pt x="294" y="574"/>
                    <a:pt x="291" y="570"/>
                    <a:pt x="288" y="566"/>
                  </a:cubicBezTo>
                  <a:cubicBezTo>
                    <a:pt x="287" y="565"/>
                    <a:pt x="286" y="564"/>
                    <a:pt x="286" y="563"/>
                  </a:cubicBezTo>
                  <a:cubicBezTo>
                    <a:pt x="280" y="556"/>
                    <a:pt x="274" y="548"/>
                    <a:pt x="269" y="541"/>
                  </a:cubicBezTo>
                  <a:cubicBezTo>
                    <a:pt x="269" y="540"/>
                    <a:pt x="268" y="539"/>
                    <a:pt x="268" y="539"/>
                  </a:cubicBezTo>
                  <a:cubicBezTo>
                    <a:pt x="265" y="534"/>
                    <a:pt x="262" y="529"/>
                    <a:pt x="259" y="524"/>
                  </a:cubicBezTo>
                  <a:cubicBezTo>
                    <a:pt x="259" y="524"/>
                    <a:pt x="258" y="523"/>
                    <a:pt x="258" y="522"/>
                  </a:cubicBezTo>
                  <a:cubicBezTo>
                    <a:pt x="253" y="514"/>
                    <a:pt x="249" y="506"/>
                    <a:pt x="244" y="497"/>
                  </a:cubicBezTo>
                  <a:cubicBezTo>
                    <a:pt x="244" y="497"/>
                    <a:pt x="244" y="496"/>
                    <a:pt x="244" y="496"/>
                  </a:cubicBezTo>
                  <a:cubicBezTo>
                    <a:pt x="241" y="490"/>
                    <a:pt x="239" y="484"/>
                    <a:pt x="236" y="479"/>
                  </a:cubicBezTo>
                  <a:cubicBezTo>
                    <a:pt x="236" y="478"/>
                    <a:pt x="236" y="478"/>
                    <a:pt x="236" y="478"/>
                  </a:cubicBezTo>
                  <a:cubicBezTo>
                    <a:pt x="232" y="469"/>
                    <a:pt x="229" y="459"/>
                    <a:pt x="226" y="450"/>
                  </a:cubicBezTo>
                  <a:cubicBezTo>
                    <a:pt x="226" y="449"/>
                    <a:pt x="226" y="449"/>
                    <a:pt x="225" y="448"/>
                  </a:cubicBezTo>
                  <a:cubicBezTo>
                    <a:pt x="223" y="442"/>
                    <a:pt x="222" y="436"/>
                    <a:pt x="220" y="429"/>
                  </a:cubicBezTo>
                  <a:cubicBezTo>
                    <a:pt x="214" y="406"/>
                    <a:pt x="211" y="381"/>
                    <a:pt x="210" y="356"/>
                  </a:cubicBezTo>
                  <a:cubicBezTo>
                    <a:pt x="206" y="226"/>
                    <a:pt x="272" y="111"/>
                    <a:pt x="375" y="47"/>
                  </a:cubicBezTo>
                  <a:cubicBezTo>
                    <a:pt x="376" y="85"/>
                    <a:pt x="376" y="85"/>
                    <a:pt x="376" y="85"/>
                  </a:cubicBezTo>
                  <a:lnTo>
                    <a:pt x="458" y="0"/>
                  </a:ln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
        <p:nvSpPr>
          <p:cNvPr id="17" name="Rectangle 16">
            <a:extLst>
              <a:ext uri="{FF2B5EF4-FFF2-40B4-BE49-F238E27FC236}">
                <a16:creationId xmlns:a16="http://schemas.microsoft.com/office/drawing/2014/main" id="{11256B65-88A1-4242-9561-AF68269E8347}"/>
              </a:ext>
            </a:extLst>
          </p:cNvPr>
          <p:cNvSpPr/>
          <p:nvPr/>
        </p:nvSpPr>
        <p:spPr>
          <a:xfrm>
            <a:off x="12021639" y="3333585"/>
            <a:ext cx="4486282" cy="1610249"/>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tx1">
                  <a:lumMod val="65000"/>
                </a:schemeClr>
              </a:solidFill>
              <a:ea typeface="Lato Light" panose="020F0502020204030203" pitchFamily="34" charset="0"/>
              <a:cs typeface="Lato Light" panose="020F0502020204030203" pitchFamily="34" charset="0"/>
            </a:endParaRPr>
          </a:p>
        </p:txBody>
      </p:sp>
      <p:sp>
        <p:nvSpPr>
          <p:cNvPr id="18" name="Rectangle 17">
            <a:extLst>
              <a:ext uri="{FF2B5EF4-FFF2-40B4-BE49-F238E27FC236}">
                <a16:creationId xmlns:a16="http://schemas.microsoft.com/office/drawing/2014/main" id="{23A5958F-AF4C-404C-B843-40CEEEEF7DE1}"/>
              </a:ext>
            </a:extLst>
          </p:cNvPr>
          <p:cNvSpPr/>
          <p:nvPr/>
        </p:nvSpPr>
        <p:spPr>
          <a:xfrm>
            <a:off x="12021639" y="6470622"/>
            <a:ext cx="4486282" cy="1610249"/>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tx1">
                  <a:lumMod val="65000"/>
                </a:schemeClr>
              </a:solidFill>
              <a:ea typeface="Lato Light" panose="020F0502020204030203" pitchFamily="34" charset="0"/>
              <a:cs typeface="Lato Light" panose="020F0502020204030203" pitchFamily="34" charset="0"/>
            </a:endParaRPr>
          </a:p>
        </p:txBody>
      </p:sp>
      <p:sp>
        <p:nvSpPr>
          <p:cNvPr id="19" name="Rectangle 18">
            <a:extLst>
              <a:ext uri="{FF2B5EF4-FFF2-40B4-BE49-F238E27FC236}">
                <a16:creationId xmlns:a16="http://schemas.microsoft.com/office/drawing/2014/main" id="{49048B3A-6404-415C-97DA-48BBDFB322FB}"/>
              </a:ext>
            </a:extLst>
          </p:cNvPr>
          <p:cNvSpPr/>
          <p:nvPr/>
        </p:nvSpPr>
        <p:spPr>
          <a:xfrm>
            <a:off x="1780080" y="3333585"/>
            <a:ext cx="4486283" cy="1610249"/>
          </a:xfrm>
          <a:prstGeom prst="rect">
            <a:avLst/>
          </a:prstGeom>
        </p:spPr>
        <p:txBody>
          <a:bodyPr wrap="square">
            <a:spAutoFit/>
          </a:bodyPr>
          <a:lstStyle/>
          <a:p>
            <a:pPr algn="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tx1">
                  <a:lumMod val="65000"/>
                </a:schemeClr>
              </a:solidFill>
              <a:ea typeface="Lato Light" panose="020F0502020204030203" pitchFamily="34" charset="0"/>
              <a:cs typeface="Lato Light" panose="020F0502020204030203" pitchFamily="34" charset="0"/>
            </a:endParaRPr>
          </a:p>
        </p:txBody>
      </p:sp>
      <p:sp>
        <p:nvSpPr>
          <p:cNvPr id="20" name="Rectangle 19">
            <a:extLst>
              <a:ext uri="{FF2B5EF4-FFF2-40B4-BE49-F238E27FC236}">
                <a16:creationId xmlns:a16="http://schemas.microsoft.com/office/drawing/2014/main" id="{D577C336-21D0-4036-B8F3-42E66971C25E}"/>
              </a:ext>
            </a:extLst>
          </p:cNvPr>
          <p:cNvSpPr/>
          <p:nvPr/>
        </p:nvSpPr>
        <p:spPr>
          <a:xfrm>
            <a:off x="1780080" y="6470622"/>
            <a:ext cx="4486283" cy="1610249"/>
          </a:xfrm>
          <a:prstGeom prst="rect">
            <a:avLst/>
          </a:prstGeom>
        </p:spPr>
        <p:txBody>
          <a:bodyPr wrap="square">
            <a:spAutoFit/>
          </a:bodyPr>
          <a:lstStyle/>
          <a:p>
            <a:pPr algn="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tx1">
                  <a:lumMod val="65000"/>
                </a:schemeClr>
              </a:solidFill>
              <a:ea typeface="Lato Light" panose="020F0502020204030203" pitchFamily="34" charset="0"/>
              <a:cs typeface="Lato Light" panose="020F0502020204030203" pitchFamily="34" charset="0"/>
            </a:endParaRPr>
          </a:p>
        </p:txBody>
      </p:sp>
      <p:sp>
        <p:nvSpPr>
          <p:cNvPr id="22" name="Freeform: Shape 21">
            <a:extLst>
              <a:ext uri="{FF2B5EF4-FFF2-40B4-BE49-F238E27FC236}">
                <a16:creationId xmlns:a16="http://schemas.microsoft.com/office/drawing/2014/main" id="{7F8056D6-FB27-4D6F-B43A-18431EB81FB2}"/>
              </a:ext>
            </a:extLst>
          </p:cNvPr>
          <p:cNvSpPr/>
          <p:nvPr/>
        </p:nvSpPr>
        <p:spPr>
          <a:xfrm>
            <a:off x="10552182" y="3556615"/>
            <a:ext cx="755898" cy="645890"/>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tx1"/>
          </a:solidFill>
          <a:ln w="6719" cap="flat">
            <a:noFill/>
            <a:prstDash val="solid"/>
            <a:miter/>
          </a:ln>
        </p:spPr>
        <p:txBody>
          <a:bodyPr rtlCol="0" anchor="ctr"/>
          <a:lstStyle/>
          <a:p>
            <a:endParaRPr lang="en-US" sz="1200"/>
          </a:p>
        </p:txBody>
      </p:sp>
      <p:grpSp>
        <p:nvGrpSpPr>
          <p:cNvPr id="23" name="Graphic 2">
            <a:extLst>
              <a:ext uri="{FF2B5EF4-FFF2-40B4-BE49-F238E27FC236}">
                <a16:creationId xmlns:a16="http://schemas.microsoft.com/office/drawing/2014/main" id="{E2709F6F-10D3-4C1C-ABA1-170D74F118BB}"/>
              </a:ext>
            </a:extLst>
          </p:cNvPr>
          <p:cNvGrpSpPr/>
          <p:nvPr/>
        </p:nvGrpSpPr>
        <p:grpSpPr>
          <a:xfrm>
            <a:off x="10552312" y="7046190"/>
            <a:ext cx="755637" cy="755592"/>
            <a:chOff x="10511468" y="4696809"/>
            <a:chExt cx="987233" cy="987178"/>
          </a:xfrm>
          <a:solidFill>
            <a:schemeClr val="tx1"/>
          </a:solidFill>
        </p:grpSpPr>
        <p:sp>
          <p:nvSpPr>
            <p:cNvPr id="24" name="Freeform: Shape 23">
              <a:extLst>
                <a:ext uri="{FF2B5EF4-FFF2-40B4-BE49-F238E27FC236}">
                  <a16:creationId xmlns:a16="http://schemas.microsoft.com/office/drawing/2014/main" id="{8DE6160F-1EB6-43B3-9927-F2B59BFAAA33}"/>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1352F245-FEB9-42DD-9129-DBFD50CB4626}"/>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65521CC9-CB50-4E25-8701-27F00D5DC29A}"/>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27" name="Graphic 2">
            <a:extLst>
              <a:ext uri="{FF2B5EF4-FFF2-40B4-BE49-F238E27FC236}">
                <a16:creationId xmlns:a16="http://schemas.microsoft.com/office/drawing/2014/main" id="{A322C4B0-751B-4E6E-83CF-33E94EF2508F}"/>
              </a:ext>
            </a:extLst>
          </p:cNvPr>
          <p:cNvGrpSpPr/>
          <p:nvPr/>
        </p:nvGrpSpPr>
        <p:grpSpPr>
          <a:xfrm>
            <a:off x="6980002" y="3533824"/>
            <a:ext cx="691434" cy="691474"/>
            <a:chOff x="8666134" y="1003301"/>
            <a:chExt cx="987242" cy="987310"/>
          </a:xfrm>
          <a:solidFill>
            <a:schemeClr val="tx1"/>
          </a:solidFill>
        </p:grpSpPr>
        <p:sp>
          <p:nvSpPr>
            <p:cNvPr id="28" name="Freeform: Shape 27">
              <a:extLst>
                <a:ext uri="{FF2B5EF4-FFF2-40B4-BE49-F238E27FC236}">
                  <a16:creationId xmlns:a16="http://schemas.microsoft.com/office/drawing/2014/main" id="{4BD015BE-5B36-457C-A647-6EBA9BE5AB7B}"/>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2F94F3E7-4603-4751-9328-2D5225AA0DB6}"/>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B2F20400-EF0B-4A12-A97D-4AA3C592F36F}"/>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AB7552F3-3E31-4314-9DFB-89192E14CE9F}"/>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7D0F0233-D1B9-4B25-AEDD-04500E8E0548}"/>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33" name="Graphic 2">
            <a:extLst>
              <a:ext uri="{FF2B5EF4-FFF2-40B4-BE49-F238E27FC236}">
                <a16:creationId xmlns:a16="http://schemas.microsoft.com/office/drawing/2014/main" id="{F7462F89-F662-4387-A6B6-28D2EFE60D10}"/>
              </a:ext>
            </a:extLst>
          </p:cNvPr>
          <p:cNvGrpSpPr/>
          <p:nvPr/>
        </p:nvGrpSpPr>
        <p:grpSpPr>
          <a:xfrm>
            <a:off x="6947874" y="7062931"/>
            <a:ext cx="755689" cy="722110"/>
            <a:chOff x="4954348" y="6541886"/>
            <a:chExt cx="987302" cy="943434"/>
          </a:xfrm>
          <a:solidFill>
            <a:schemeClr val="tx1"/>
          </a:solidFill>
        </p:grpSpPr>
        <p:sp>
          <p:nvSpPr>
            <p:cNvPr id="34" name="Freeform: Shape 33">
              <a:extLst>
                <a:ext uri="{FF2B5EF4-FFF2-40B4-BE49-F238E27FC236}">
                  <a16:creationId xmlns:a16="http://schemas.microsoft.com/office/drawing/2014/main" id="{ECF1E1F3-A95C-4BAB-8269-72EF14CCD2FA}"/>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AC823015-29C1-4199-8925-4571F3964141}"/>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B13E3ECE-2682-4B3B-8634-7C030A7084A0}"/>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81B18260-6EFC-4BC7-A01C-58EB1354D2AA}"/>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71702C8A-E563-4FC3-8F3C-E98D276F3083}"/>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722114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31" presetClass="entr" presetSubtype="0" fill="hold" nodeType="after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1000" fill="hold"/>
                                        <p:tgtEl>
                                          <p:spTgt spid="41"/>
                                        </p:tgtEl>
                                        <p:attrNameLst>
                                          <p:attrName>ppt_w</p:attrName>
                                        </p:attrNameLst>
                                      </p:cBhvr>
                                      <p:tavLst>
                                        <p:tav tm="0">
                                          <p:val>
                                            <p:fltVal val="0"/>
                                          </p:val>
                                        </p:tav>
                                        <p:tav tm="100000">
                                          <p:val>
                                            <p:strVal val="#ppt_w"/>
                                          </p:val>
                                        </p:tav>
                                      </p:tavLst>
                                    </p:anim>
                                    <p:anim calcmode="lin" valueType="num">
                                      <p:cBhvr>
                                        <p:cTn id="13" dur="1000" fill="hold"/>
                                        <p:tgtEl>
                                          <p:spTgt spid="41"/>
                                        </p:tgtEl>
                                        <p:attrNameLst>
                                          <p:attrName>ppt_h</p:attrName>
                                        </p:attrNameLst>
                                      </p:cBhvr>
                                      <p:tavLst>
                                        <p:tav tm="0">
                                          <p:val>
                                            <p:fltVal val="0"/>
                                          </p:val>
                                        </p:tav>
                                        <p:tav tm="100000">
                                          <p:val>
                                            <p:strVal val="#ppt_h"/>
                                          </p:val>
                                        </p:tav>
                                      </p:tavLst>
                                    </p:anim>
                                    <p:anim calcmode="lin" valueType="num">
                                      <p:cBhvr>
                                        <p:cTn id="14" dur="1000" fill="hold"/>
                                        <p:tgtEl>
                                          <p:spTgt spid="41"/>
                                        </p:tgtEl>
                                        <p:attrNameLst>
                                          <p:attrName>style.rotation</p:attrName>
                                        </p:attrNameLst>
                                      </p:cBhvr>
                                      <p:tavLst>
                                        <p:tav tm="0">
                                          <p:val>
                                            <p:fltVal val="90"/>
                                          </p:val>
                                        </p:tav>
                                        <p:tav tm="100000">
                                          <p:val>
                                            <p:fltVal val="0"/>
                                          </p:val>
                                        </p:tav>
                                      </p:tavLst>
                                    </p:anim>
                                    <p:animEffect transition="in" filter="fade">
                                      <p:cBhvr>
                                        <p:cTn id="15" dur="1000"/>
                                        <p:tgtEl>
                                          <p:spTgt spid="41"/>
                                        </p:tgtEl>
                                      </p:cBhvr>
                                    </p:animEffect>
                                  </p:childTnLst>
                                </p:cTn>
                              </p:par>
                            </p:childTnLst>
                          </p:cTn>
                        </p:par>
                        <p:par>
                          <p:cTn id="16" fill="hold">
                            <p:stCondLst>
                              <p:cond delay="1975"/>
                            </p:stCondLst>
                            <p:childTnLst>
                              <p:par>
                                <p:cTn id="17" presetID="0" presetClass="entr" presetSubtype="0" fill="hold" nodeType="afterEffect">
                                  <p:stCondLst>
                                    <p:cond delay="0"/>
                                  </p:stCondLst>
                                  <p:childTnLst>
                                    <p:set>
                                      <p:cBhvr>
                                        <p:cTn id="18" dur="700" fill="hold">
                                          <p:stCondLst>
                                            <p:cond delay="0"/>
                                          </p:stCondLst>
                                        </p:cTn>
                                        <p:tgtEl>
                                          <p:spTgt spid="27"/>
                                        </p:tgtEl>
                                        <p:attrNameLst>
                                          <p:attrName>style.visibility</p:attrName>
                                        </p:attrNameLst>
                                      </p:cBhvr>
                                      <p:to>
                                        <p:strVal val="visible"/>
                                      </p:to>
                                    </p:set>
                                    <p:anim to="" calcmode="lin" valueType="num">
                                      <p:cBhvr>
                                        <p:cTn id="19" dur="700" fill="hold">
                                          <p:stCondLst>
                                            <p:cond delay="0"/>
                                          </p:stCondLst>
                                        </p:cTn>
                                        <p:tgtEl>
                                          <p:spTgt spid="27"/>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27"/>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00" fill="hold"/>
                                        <p:tgtEl>
                                          <p:spTgt spid="19"/>
                                        </p:tgtEl>
                                        <p:attrNameLst>
                                          <p:attrName>ppt_x</p:attrName>
                                        </p:attrNameLst>
                                      </p:cBhvr>
                                      <p:tavLst>
                                        <p:tav tm="0">
                                          <p:val>
                                            <p:strVal val="0-#ppt_w/2"/>
                                          </p:val>
                                        </p:tav>
                                        <p:tav tm="100000">
                                          <p:val>
                                            <p:strVal val="#ppt_x"/>
                                          </p:val>
                                        </p:tav>
                                      </p:tavLst>
                                    </p:anim>
                                    <p:anim calcmode="lin" valueType="num">
                                      <p:cBhvr additive="base">
                                        <p:cTn id="24" dur="700" fill="hold"/>
                                        <p:tgtEl>
                                          <p:spTgt spid="19"/>
                                        </p:tgtEl>
                                        <p:attrNameLst>
                                          <p:attrName>ppt_y</p:attrName>
                                        </p:attrNameLst>
                                      </p:cBhvr>
                                      <p:tavLst>
                                        <p:tav tm="0">
                                          <p:val>
                                            <p:strVal val="#ppt_y"/>
                                          </p:val>
                                        </p:tav>
                                        <p:tav tm="100000">
                                          <p:val>
                                            <p:strVal val="#ppt_y"/>
                                          </p:val>
                                        </p:tav>
                                      </p:tavLst>
                                    </p:anim>
                                  </p:childTnLst>
                                </p:cTn>
                              </p:par>
                            </p:childTnLst>
                          </p:cTn>
                        </p:par>
                        <p:par>
                          <p:cTn id="25" fill="hold">
                            <p:stCondLst>
                              <p:cond delay="2675"/>
                            </p:stCondLst>
                            <p:childTnLst>
                              <p:par>
                                <p:cTn id="26" presetID="0" presetClass="entr" presetSubtype="0" fill="hold" grpId="0" nodeType="afterEffect">
                                  <p:stCondLst>
                                    <p:cond delay="0"/>
                                  </p:stCondLst>
                                  <p:childTnLst>
                                    <p:set>
                                      <p:cBhvr>
                                        <p:cTn id="27" dur="700" fill="hold">
                                          <p:stCondLst>
                                            <p:cond delay="0"/>
                                          </p:stCondLst>
                                        </p:cTn>
                                        <p:tgtEl>
                                          <p:spTgt spid="22"/>
                                        </p:tgtEl>
                                        <p:attrNameLst>
                                          <p:attrName>style.visibility</p:attrName>
                                        </p:attrNameLst>
                                      </p:cBhvr>
                                      <p:to>
                                        <p:strVal val="visible"/>
                                      </p:to>
                                    </p:set>
                                    <p:anim to="" calcmode="lin" valueType="num">
                                      <p:cBhvr>
                                        <p:cTn id="28"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700" fill="hold"/>
                                        <p:tgtEl>
                                          <p:spTgt spid="17"/>
                                        </p:tgtEl>
                                        <p:attrNameLst>
                                          <p:attrName>ppt_x</p:attrName>
                                        </p:attrNameLst>
                                      </p:cBhvr>
                                      <p:tavLst>
                                        <p:tav tm="0">
                                          <p:val>
                                            <p:strVal val="1+#ppt_w/2"/>
                                          </p:val>
                                        </p:tav>
                                        <p:tav tm="100000">
                                          <p:val>
                                            <p:strVal val="#ppt_x"/>
                                          </p:val>
                                        </p:tav>
                                      </p:tavLst>
                                    </p:anim>
                                    <p:anim calcmode="lin" valueType="num">
                                      <p:cBhvr additive="base">
                                        <p:cTn id="33" dur="700" fill="hold"/>
                                        <p:tgtEl>
                                          <p:spTgt spid="17"/>
                                        </p:tgtEl>
                                        <p:attrNameLst>
                                          <p:attrName>ppt_y</p:attrName>
                                        </p:attrNameLst>
                                      </p:cBhvr>
                                      <p:tavLst>
                                        <p:tav tm="0">
                                          <p:val>
                                            <p:strVal val="#ppt_y"/>
                                          </p:val>
                                        </p:tav>
                                        <p:tav tm="100000">
                                          <p:val>
                                            <p:strVal val="#ppt_y"/>
                                          </p:val>
                                        </p:tav>
                                      </p:tavLst>
                                    </p:anim>
                                  </p:childTnLst>
                                </p:cTn>
                              </p:par>
                            </p:childTnLst>
                          </p:cTn>
                        </p:par>
                        <p:par>
                          <p:cTn id="34" fill="hold">
                            <p:stCondLst>
                              <p:cond delay="3375"/>
                            </p:stCondLst>
                            <p:childTnLst>
                              <p:par>
                                <p:cTn id="35" presetID="0" presetClass="entr" presetSubtype="0" fill="hold" nodeType="afterEffect">
                                  <p:stCondLst>
                                    <p:cond delay="0"/>
                                  </p:stCondLst>
                                  <p:childTnLst>
                                    <p:set>
                                      <p:cBhvr>
                                        <p:cTn id="36" dur="700" fill="hold">
                                          <p:stCondLst>
                                            <p:cond delay="0"/>
                                          </p:stCondLst>
                                        </p:cTn>
                                        <p:tgtEl>
                                          <p:spTgt spid="23"/>
                                        </p:tgtEl>
                                        <p:attrNameLst>
                                          <p:attrName>style.visibility</p:attrName>
                                        </p:attrNameLst>
                                      </p:cBhvr>
                                      <p:to>
                                        <p:strVal val="visible"/>
                                      </p:to>
                                    </p:set>
                                    <p:anim to="" calcmode="lin" valueType="num">
                                      <p:cBhvr>
                                        <p:cTn id="37" dur="7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700" fill="hold"/>
                                        <p:tgtEl>
                                          <p:spTgt spid="18"/>
                                        </p:tgtEl>
                                        <p:attrNameLst>
                                          <p:attrName>ppt_x</p:attrName>
                                        </p:attrNameLst>
                                      </p:cBhvr>
                                      <p:tavLst>
                                        <p:tav tm="0">
                                          <p:val>
                                            <p:strVal val="1+#ppt_w/2"/>
                                          </p:val>
                                        </p:tav>
                                        <p:tav tm="100000">
                                          <p:val>
                                            <p:strVal val="#ppt_x"/>
                                          </p:val>
                                        </p:tav>
                                      </p:tavLst>
                                    </p:anim>
                                    <p:anim calcmode="lin" valueType="num">
                                      <p:cBhvr additive="base">
                                        <p:cTn id="42" dur="700" fill="hold"/>
                                        <p:tgtEl>
                                          <p:spTgt spid="18"/>
                                        </p:tgtEl>
                                        <p:attrNameLst>
                                          <p:attrName>ppt_y</p:attrName>
                                        </p:attrNameLst>
                                      </p:cBhvr>
                                      <p:tavLst>
                                        <p:tav tm="0">
                                          <p:val>
                                            <p:strVal val="#ppt_y"/>
                                          </p:val>
                                        </p:tav>
                                        <p:tav tm="100000">
                                          <p:val>
                                            <p:strVal val="#ppt_y"/>
                                          </p:val>
                                        </p:tav>
                                      </p:tavLst>
                                    </p:anim>
                                  </p:childTnLst>
                                </p:cTn>
                              </p:par>
                            </p:childTnLst>
                          </p:cTn>
                        </p:par>
                        <p:par>
                          <p:cTn id="43" fill="hold">
                            <p:stCondLst>
                              <p:cond delay="4075"/>
                            </p:stCondLst>
                            <p:childTnLst>
                              <p:par>
                                <p:cTn id="44" presetID="0" presetClass="entr" presetSubtype="0" fill="hold" nodeType="afterEffect">
                                  <p:stCondLst>
                                    <p:cond delay="0"/>
                                  </p:stCondLst>
                                  <p:childTnLst>
                                    <p:set>
                                      <p:cBhvr>
                                        <p:cTn id="45" dur="700" fill="hold">
                                          <p:stCondLst>
                                            <p:cond delay="0"/>
                                          </p:stCondLst>
                                        </p:cTn>
                                        <p:tgtEl>
                                          <p:spTgt spid="33"/>
                                        </p:tgtEl>
                                        <p:attrNameLst>
                                          <p:attrName>style.visibility</p:attrName>
                                        </p:attrNameLst>
                                      </p:cBhvr>
                                      <p:to>
                                        <p:strVal val="visible"/>
                                      </p:to>
                                    </p:set>
                                    <p:anim to="" calcmode="lin" valueType="num">
                                      <p:cBhvr>
                                        <p:cTn id="46" dur="700" fill="hold">
                                          <p:stCondLst>
                                            <p:cond delay="0"/>
                                          </p:stCondLst>
                                        </p:cTn>
                                        <p:tgtEl>
                                          <p:spTgt spid="33"/>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33"/>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700" fill="hold"/>
                                        <p:tgtEl>
                                          <p:spTgt spid="20"/>
                                        </p:tgtEl>
                                        <p:attrNameLst>
                                          <p:attrName>ppt_x</p:attrName>
                                        </p:attrNameLst>
                                      </p:cBhvr>
                                      <p:tavLst>
                                        <p:tav tm="0">
                                          <p:val>
                                            <p:strVal val="0-#ppt_w/2"/>
                                          </p:val>
                                        </p:tav>
                                        <p:tav tm="100000">
                                          <p:val>
                                            <p:strVal val="#ppt_x"/>
                                          </p:val>
                                        </p:tav>
                                      </p:tavLst>
                                    </p:anim>
                                    <p:anim calcmode="lin" valueType="num">
                                      <p:cBhvr additive="base">
                                        <p:cTn id="51" dur="7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p:bldP spid="18" grpId="0"/>
      <p:bldP spid="19" grpId="0"/>
      <p:bldP spid="20" grpId="0"/>
      <p:bldP spid="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Google Shape;204;p13">
            <a:extLst>
              <a:ext uri="{FF2B5EF4-FFF2-40B4-BE49-F238E27FC236}">
                <a16:creationId xmlns:a16="http://schemas.microsoft.com/office/drawing/2014/main" id="{A14D9ADE-3D93-4997-9912-9926F436DA6C}"/>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Process</a:t>
            </a:r>
            <a:endParaRPr lang="en-US" sz="6000">
              <a:latin typeface="Outfit Black" pitchFamily="2" charset="0"/>
            </a:endParaRPr>
          </a:p>
        </p:txBody>
      </p:sp>
      <p:grpSp>
        <p:nvGrpSpPr>
          <p:cNvPr id="41" name="Group 40">
            <a:extLst>
              <a:ext uri="{FF2B5EF4-FFF2-40B4-BE49-F238E27FC236}">
                <a16:creationId xmlns:a16="http://schemas.microsoft.com/office/drawing/2014/main" id="{F056C2A9-ECC8-4C5D-A9FD-95C19EB02CA7}"/>
              </a:ext>
            </a:extLst>
          </p:cNvPr>
          <p:cNvGrpSpPr/>
          <p:nvPr/>
        </p:nvGrpSpPr>
        <p:grpSpPr>
          <a:xfrm>
            <a:off x="6231019" y="3097043"/>
            <a:ext cx="5825962" cy="5193508"/>
            <a:chOff x="6231019" y="3097043"/>
            <a:chExt cx="5825962" cy="5193508"/>
          </a:xfrm>
        </p:grpSpPr>
        <p:sp>
          <p:nvSpPr>
            <p:cNvPr id="12" name="Shape 1302">
              <a:extLst>
                <a:ext uri="{FF2B5EF4-FFF2-40B4-BE49-F238E27FC236}">
                  <a16:creationId xmlns:a16="http://schemas.microsoft.com/office/drawing/2014/main" id="{FCA105FC-9556-4C42-AA11-F2D2AACC4E8A}"/>
                </a:ext>
              </a:extLst>
            </p:cNvPr>
            <p:cNvSpPr/>
            <p:nvPr/>
          </p:nvSpPr>
          <p:spPr bwMode="auto">
            <a:xfrm>
              <a:off x="9725044" y="3097043"/>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solidFill>
                    <a:schemeClr val="tx1"/>
                  </a:solidFill>
                  <a:latin typeface="+mj-lt"/>
                  <a:sym typeface="Century Gothic" panose="020B0502020202020204" pitchFamily="34" charset="0"/>
                </a:rPr>
                <a:t>03</a:t>
              </a:r>
              <a:endParaRPr lang="zh-CN" altLang="zh-CN" sz="3600">
                <a:solidFill>
                  <a:schemeClr val="tx1"/>
                </a:solidFill>
                <a:latin typeface="+mj-lt"/>
                <a:sym typeface="Century Gothic" panose="020B0502020202020204" pitchFamily="34" charset="0"/>
              </a:endParaRPr>
            </a:p>
          </p:txBody>
        </p:sp>
        <p:sp>
          <p:nvSpPr>
            <p:cNvPr id="13" name="Shape 1305">
              <a:extLst>
                <a:ext uri="{FF2B5EF4-FFF2-40B4-BE49-F238E27FC236}">
                  <a16:creationId xmlns:a16="http://schemas.microsoft.com/office/drawing/2014/main" id="{F434771B-4EB8-4CFC-AD22-E654B2B1C6BA}"/>
                </a:ext>
              </a:extLst>
            </p:cNvPr>
            <p:cNvSpPr/>
            <p:nvPr/>
          </p:nvSpPr>
          <p:spPr bwMode="auto">
            <a:xfrm>
              <a:off x="8737561" y="3343429"/>
              <a:ext cx="820639"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2">
                  <a:lumMod val="75000"/>
                  <a:lumOff val="25000"/>
                </a:schemeClr>
              </a:solidFill>
              <a:prstDash val="solid"/>
              <a:miter lim="400000"/>
              <a:tailEnd type="triangle" w="med" len="med"/>
            </a:ln>
            <a:effectLst/>
          </p:spPr>
          <p:txBody>
            <a:bodyPr lIns="0" tIns="0" rIns="0" bIns="0" anchor="ctr"/>
            <a:lstStyle/>
            <a:p>
              <a:pPr algn="ctr" defTabSz="438150">
                <a:lnSpc>
                  <a:spcPct val="110000"/>
                </a:lnSpc>
                <a:spcBef>
                  <a:spcPts val="2250"/>
                </a:spcBef>
                <a:defRPr sz="2000">
                  <a:solidFill>
                    <a:srgbClr val="4C4C4C"/>
                  </a:solidFill>
                  <a:latin typeface="Helvetica Neue Light"/>
                  <a:ea typeface="Helvetica Neue Light"/>
                  <a:cs typeface="Helvetica Neue Light"/>
                  <a:sym typeface="Helvetica Neue Light"/>
                </a:defRPr>
              </a:pPr>
              <a:endParaRPr sz="3600">
                <a:latin typeface="+mj-lt"/>
                <a:ea typeface="思源黑体 CN Bold" panose="020B0800000000000000" pitchFamily="34" charset="-122"/>
                <a:cs typeface="Lato Light"/>
                <a:sym typeface="Century Gothic" panose="020B0502020202020204" pitchFamily="34" charset="0"/>
              </a:endParaRPr>
            </a:p>
          </p:txBody>
        </p:sp>
        <p:sp>
          <p:nvSpPr>
            <p:cNvPr id="14" name="Shape 1306">
              <a:extLst>
                <a:ext uri="{FF2B5EF4-FFF2-40B4-BE49-F238E27FC236}">
                  <a16:creationId xmlns:a16="http://schemas.microsoft.com/office/drawing/2014/main" id="{26D86D94-189E-4808-9712-4248354EDD7C}"/>
                </a:ext>
              </a:extLst>
            </p:cNvPr>
            <p:cNvSpPr/>
            <p:nvPr/>
          </p:nvSpPr>
          <p:spPr bwMode="auto">
            <a:xfrm rot="7172730">
              <a:off x="10766851" y="6843275"/>
              <a:ext cx="820640"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2">
                  <a:lumMod val="75000"/>
                  <a:lumOff val="2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latin typeface="+mj-lt"/>
                <a:ea typeface="思源黑体 CN Bold" panose="020B0800000000000000" pitchFamily="34" charset="-122"/>
                <a:cs typeface="Lato Light"/>
                <a:sym typeface="Century Gothic" panose="020B0502020202020204" pitchFamily="34" charset="0"/>
              </a:endParaRPr>
            </a:p>
          </p:txBody>
        </p:sp>
        <p:sp>
          <p:nvSpPr>
            <p:cNvPr id="15" name="Shape 1307">
              <a:extLst>
                <a:ext uri="{FF2B5EF4-FFF2-40B4-BE49-F238E27FC236}">
                  <a16:creationId xmlns:a16="http://schemas.microsoft.com/office/drawing/2014/main" id="{81CA2797-3F73-404D-A072-979A3213F251}"/>
                </a:ext>
              </a:extLst>
            </p:cNvPr>
            <p:cNvSpPr/>
            <p:nvPr/>
          </p:nvSpPr>
          <p:spPr bwMode="auto">
            <a:xfrm rot="3600000">
              <a:off x="10762971" y="4519098"/>
              <a:ext cx="820640"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2">
                  <a:lumMod val="75000"/>
                  <a:lumOff val="2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latin typeface="+mj-lt"/>
                <a:ea typeface="思源黑体 CN Bold" panose="020B0800000000000000" pitchFamily="34" charset="-122"/>
                <a:cs typeface="Lato Light"/>
                <a:sym typeface="Century Gothic" panose="020B0502020202020204" pitchFamily="34" charset="0"/>
              </a:endParaRPr>
            </a:p>
          </p:txBody>
        </p:sp>
        <p:sp>
          <p:nvSpPr>
            <p:cNvPr id="16" name="Shape 1308">
              <a:extLst>
                <a:ext uri="{FF2B5EF4-FFF2-40B4-BE49-F238E27FC236}">
                  <a16:creationId xmlns:a16="http://schemas.microsoft.com/office/drawing/2014/main" id="{D488D6A6-C2D2-420A-9C47-A123DDD70EB6}"/>
                </a:ext>
              </a:extLst>
            </p:cNvPr>
            <p:cNvSpPr/>
            <p:nvPr/>
          </p:nvSpPr>
          <p:spPr bwMode="auto">
            <a:xfrm rot="10800000">
              <a:off x="8725921" y="8024764"/>
              <a:ext cx="822580" cy="36862"/>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2">
                  <a:lumMod val="75000"/>
                  <a:lumOff val="2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latin typeface="+mj-lt"/>
                <a:ea typeface="思源黑体 CN Bold" panose="020B0800000000000000" pitchFamily="34" charset="-122"/>
                <a:cs typeface="Lato Light"/>
                <a:sym typeface="Century Gothic" panose="020B0502020202020204" pitchFamily="34" charset="0"/>
              </a:endParaRPr>
            </a:p>
          </p:txBody>
        </p:sp>
        <p:sp>
          <p:nvSpPr>
            <p:cNvPr id="17" name="Shape 1309">
              <a:extLst>
                <a:ext uri="{FF2B5EF4-FFF2-40B4-BE49-F238E27FC236}">
                  <a16:creationId xmlns:a16="http://schemas.microsoft.com/office/drawing/2014/main" id="{6616BC20-B9F1-461B-95A8-44081709C866}"/>
                </a:ext>
              </a:extLst>
            </p:cNvPr>
            <p:cNvSpPr/>
            <p:nvPr/>
          </p:nvSpPr>
          <p:spPr bwMode="auto">
            <a:xfrm rot="18000000">
              <a:off x="6706332" y="4509398"/>
              <a:ext cx="822580" cy="34921"/>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2">
                  <a:lumMod val="75000"/>
                  <a:lumOff val="2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latin typeface="+mj-lt"/>
                <a:ea typeface="思源黑体 CN Bold" panose="020B0800000000000000" pitchFamily="34" charset="-122"/>
                <a:cs typeface="Lato Light"/>
                <a:sym typeface="Century Gothic" panose="020B0502020202020204" pitchFamily="34" charset="0"/>
              </a:endParaRPr>
            </a:p>
          </p:txBody>
        </p:sp>
        <p:sp>
          <p:nvSpPr>
            <p:cNvPr id="19" name="Shape 1312">
              <a:extLst>
                <a:ext uri="{FF2B5EF4-FFF2-40B4-BE49-F238E27FC236}">
                  <a16:creationId xmlns:a16="http://schemas.microsoft.com/office/drawing/2014/main" id="{7F401AF3-DEE1-4EBE-9157-61F77295D322}"/>
                </a:ext>
              </a:extLst>
            </p:cNvPr>
            <p:cNvSpPr/>
            <p:nvPr/>
          </p:nvSpPr>
          <p:spPr bwMode="auto">
            <a:xfrm>
              <a:off x="10892953" y="5106934"/>
              <a:ext cx="1164028" cy="1162090"/>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solidFill>
                    <a:schemeClr val="tx1"/>
                  </a:solidFill>
                  <a:latin typeface="+mj-lt"/>
                  <a:sym typeface="Century Gothic" panose="020B0502020202020204" pitchFamily="34" charset="0"/>
                </a:rPr>
                <a:t>04</a:t>
              </a:r>
              <a:endParaRPr lang="zh-CN" altLang="zh-CN" sz="3600">
                <a:solidFill>
                  <a:schemeClr val="tx1"/>
                </a:solidFill>
                <a:latin typeface="+mj-lt"/>
                <a:sym typeface="Century Gothic" panose="020B0502020202020204" pitchFamily="34" charset="0"/>
              </a:endParaRPr>
            </a:p>
          </p:txBody>
        </p:sp>
        <p:sp>
          <p:nvSpPr>
            <p:cNvPr id="20" name="Shape 1315">
              <a:extLst>
                <a:ext uri="{FF2B5EF4-FFF2-40B4-BE49-F238E27FC236}">
                  <a16:creationId xmlns:a16="http://schemas.microsoft.com/office/drawing/2014/main" id="{6BB0C7CF-028E-4392-B6FE-3A5B57368703}"/>
                </a:ext>
              </a:extLst>
            </p:cNvPr>
            <p:cNvSpPr/>
            <p:nvPr/>
          </p:nvSpPr>
          <p:spPr bwMode="auto">
            <a:xfrm>
              <a:off x="6231019" y="5106934"/>
              <a:ext cx="1162088" cy="1162090"/>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solidFill>
                    <a:schemeClr val="tx1"/>
                  </a:solidFill>
                  <a:latin typeface="+mj-lt"/>
                  <a:sym typeface="Century Gothic" panose="020B0502020202020204" pitchFamily="34" charset="0"/>
                </a:rPr>
                <a:t>01</a:t>
              </a:r>
              <a:endParaRPr lang="zh-CN" altLang="zh-CN" sz="3600" dirty="0">
                <a:solidFill>
                  <a:schemeClr val="tx1"/>
                </a:solidFill>
                <a:latin typeface="+mj-lt"/>
                <a:sym typeface="Century Gothic" panose="020B0502020202020204" pitchFamily="34" charset="0"/>
              </a:endParaRPr>
            </a:p>
          </p:txBody>
        </p:sp>
        <p:sp>
          <p:nvSpPr>
            <p:cNvPr id="21" name="Shape 1318">
              <a:extLst>
                <a:ext uri="{FF2B5EF4-FFF2-40B4-BE49-F238E27FC236}">
                  <a16:creationId xmlns:a16="http://schemas.microsoft.com/office/drawing/2014/main" id="{3163FDEC-B38A-475B-A1AF-DB92E423141F}"/>
                </a:ext>
              </a:extLst>
            </p:cNvPr>
            <p:cNvSpPr/>
            <p:nvPr/>
          </p:nvSpPr>
          <p:spPr bwMode="auto">
            <a:xfrm>
              <a:off x="7395047" y="3097043"/>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solidFill>
                    <a:schemeClr val="tx1"/>
                  </a:solidFill>
                  <a:latin typeface="+mj-lt"/>
                  <a:sym typeface="Century Gothic" panose="020B0502020202020204" pitchFamily="34" charset="0"/>
                </a:rPr>
                <a:t>02</a:t>
              </a:r>
              <a:endParaRPr lang="zh-CN" altLang="zh-CN" sz="3600" dirty="0">
                <a:solidFill>
                  <a:schemeClr val="tx1"/>
                </a:solidFill>
                <a:latin typeface="+mj-lt"/>
                <a:sym typeface="Century Gothic" panose="020B0502020202020204" pitchFamily="34" charset="0"/>
              </a:endParaRPr>
            </a:p>
          </p:txBody>
        </p:sp>
        <p:sp>
          <p:nvSpPr>
            <p:cNvPr id="22" name="Shape 1321">
              <a:extLst>
                <a:ext uri="{FF2B5EF4-FFF2-40B4-BE49-F238E27FC236}">
                  <a16:creationId xmlns:a16="http://schemas.microsoft.com/office/drawing/2014/main" id="{A9471B7F-F261-431E-990A-24902474E600}"/>
                </a:ext>
              </a:extLst>
            </p:cNvPr>
            <p:cNvSpPr/>
            <p:nvPr/>
          </p:nvSpPr>
          <p:spPr bwMode="auto">
            <a:xfrm>
              <a:off x="7395047" y="7126522"/>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solidFill>
                    <a:schemeClr val="tx1"/>
                  </a:solidFill>
                  <a:latin typeface="+mj-lt"/>
                  <a:sym typeface="Century Gothic" panose="020B0502020202020204" pitchFamily="34" charset="0"/>
                </a:rPr>
                <a:t>06</a:t>
              </a:r>
              <a:endParaRPr lang="zh-CN" altLang="zh-CN" sz="3600" dirty="0">
                <a:solidFill>
                  <a:schemeClr val="tx1"/>
                </a:solidFill>
                <a:latin typeface="+mj-lt"/>
                <a:sym typeface="Century Gothic" panose="020B0502020202020204" pitchFamily="34" charset="0"/>
              </a:endParaRPr>
            </a:p>
          </p:txBody>
        </p:sp>
        <p:sp>
          <p:nvSpPr>
            <p:cNvPr id="23" name="Shape 1324">
              <a:extLst>
                <a:ext uri="{FF2B5EF4-FFF2-40B4-BE49-F238E27FC236}">
                  <a16:creationId xmlns:a16="http://schemas.microsoft.com/office/drawing/2014/main" id="{8C17F4CB-B2D1-4D86-9AF0-81B053D0B783}"/>
                </a:ext>
              </a:extLst>
            </p:cNvPr>
            <p:cNvSpPr/>
            <p:nvPr/>
          </p:nvSpPr>
          <p:spPr bwMode="auto">
            <a:xfrm>
              <a:off x="9726984" y="7126522"/>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solidFill>
                    <a:schemeClr val="tx1"/>
                  </a:solidFill>
                  <a:latin typeface="+mj-lt"/>
                  <a:sym typeface="Century Gothic" panose="020B0502020202020204" pitchFamily="34" charset="0"/>
                </a:rPr>
                <a:t>05</a:t>
              </a:r>
              <a:endParaRPr lang="zh-CN" altLang="zh-CN" sz="3600">
                <a:solidFill>
                  <a:schemeClr val="tx1"/>
                </a:solidFill>
                <a:latin typeface="+mj-lt"/>
                <a:sym typeface="Century Gothic" panose="020B0502020202020204" pitchFamily="34" charset="0"/>
              </a:endParaRPr>
            </a:p>
          </p:txBody>
        </p:sp>
      </p:grpSp>
      <p:sp>
        <p:nvSpPr>
          <p:cNvPr id="24" name="Oval 1">
            <a:extLst>
              <a:ext uri="{FF2B5EF4-FFF2-40B4-BE49-F238E27FC236}">
                <a16:creationId xmlns:a16="http://schemas.microsoft.com/office/drawing/2014/main" id="{EC439023-8E87-4155-AF93-F2B1476EF2CC}"/>
              </a:ext>
            </a:extLst>
          </p:cNvPr>
          <p:cNvSpPr/>
          <p:nvPr/>
        </p:nvSpPr>
        <p:spPr>
          <a:xfrm>
            <a:off x="7846931" y="4323163"/>
            <a:ext cx="2729630" cy="2729630"/>
          </a:xfrm>
          <a:prstGeom prst="ellipse">
            <a:avLst/>
          </a:prstGeom>
          <a:solidFill>
            <a:schemeClr val="bg2">
              <a:lumMod val="75000"/>
              <a:lumOff val="25000"/>
            </a:scheme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800">
              <a:solidFill>
                <a:schemeClr val="bg1"/>
              </a:solidFill>
              <a:latin typeface="+mj-lt"/>
              <a:ea typeface="Microsoft YaHei Light" panose="020B0502040204020203" pitchFamily="34" charset="-122"/>
            </a:endParaRPr>
          </a:p>
        </p:txBody>
      </p:sp>
      <p:sp>
        <p:nvSpPr>
          <p:cNvPr id="26" name="Rectangle 2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4FF38F97-2037-4859-B497-37E3F8647D72}"/>
              </a:ext>
            </a:extLst>
          </p:cNvPr>
          <p:cNvSpPr/>
          <p:nvPr/>
        </p:nvSpPr>
        <p:spPr>
          <a:xfrm>
            <a:off x="12157634" y="506508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7" name="Rectangle 2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E2B476B4-F0D4-487C-A75E-A3460444C15D}"/>
              </a:ext>
            </a:extLst>
          </p:cNvPr>
          <p:cNvSpPr/>
          <p:nvPr/>
        </p:nvSpPr>
        <p:spPr>
          <a:xfrm>
            <a:off x="12157634" y="321918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 </a:t>
            </a: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4CDBA496-F703-49EF-AF95-153D4BBB8BFF}"/>
              </a:ext>
            </a:extLst>
          </p:cNvPr>
          <p:cNvSpPr/>
          <p:nvPr/>
        </p:nvSpPr>
        <p:spPr>
          <a:xfrm>
            <a:off x="12157634" y="691098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endPar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tabLst>
                <a:tab pos="579438" algn="l"/>
              </a:tabLst>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9" name="Rectangle 2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F3EB79FE-6837-45D6-A37A-B4ACB30B04D1}"/>
              </a:ext>
            </a:extLst>
          </p:cNvPr>
          <p:cNvSpPr/>
          <p:nvPr/>
        </p:nvSpPr>
        <p:spPr>
          <a:xfrm>
            <a:off x="1169043" y="506508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a:t>
            </a:r>
            <a:r>
              <a:rPr lang="es-ES" altLang="zh-CN" sz="1200">
                <a:solidFill>
                  <a:schemeClr val="tx1">
                    <a:lumMod val="65000"/>
                  </a:schemeClr>
                </a:solidFill>
                <a:ea typeface="Lato Light" panose="020F0502020204030203" pitchFamily="34" charset="0"/>
                <a:cs typeface="Lato Light" panose="020F0502020204030203" pitchFamily="34" charset="0"/>
              </a:rPr>
              <a:t>mea. cum et atqui placerat petentium.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30" name="Rectangle 2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801EFBE-3C8D-457F-A68F-61023AC3325D}"/>
              </a:ext>
            </a:extLst>
          </p:cNvPr>
          <p:cNvSpPr/>
          <p:nvPr/>
        </p:nvSpPr>
        <p:spPr>
          <a:xfrm>
            <a:off x="1169043" y="321918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 </a:t>
            </a:r>
          </a:p>
          <a:p>
            <a:pPr algn="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31" name="Rectangle 3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2515B1AE-2349-4F1F-8E8D-7F55D6235CC5}"/>
              </a:ext>
            </a:extLst>
          </p:cNvPr>
          <p:cNvSpPr/>
          <p:nvPr/>
        </p:nvSpPr>
        <p:spPr>
          <a:xfrm>
            <a:off x="1169043" y="691098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tx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grpSp>
        <p:nvGrpSpPr>
          <p:cNvPr id="35" name="Graphic 2">
            <a:extLst>
              <a:ext uri="{FF2B5EF4-FFF2-40B4-BE49-F238E27FC236}">
                <a16:creationId xmlns:a16="http://schemas.microsoft.com/office/drawing/2014/main" id="{D84E5E00-5137-4871-91AB-AEC9917E4A8C}"/>
              </a:ext>
            </a:extLst>
          </p:cNvPr>
          <p:cNvGrpSpPr/>
          <p:nvPr/>
        </p:nvGrpSpPr>
        <p:grpSpPr>
          <a:xfrm>
            <a:off x="8693585" y="5169788"/>
            <a:ext cx="1036320" cy="1036380"/>
            <a:chOff x="8666134" y="1003301"/>
            <a:chExt cx="987242" cy="987310"/>
          </a:xfrm>
          <a:solidFill>
            <a:schemeClr val="tx1"/>
          </a:solidFill>
        </p:grpSpPr>
        <p:sp>
          <p:nvSpPr>
            <p:cNvPr id="36" name="Freeform: Shape 35">
              <a:extLst>
                <a:ext uri="{FF2B5EF4-FFF2-40B4-BE49-F238E27FC236}">
                  <a16:creationId xmlns:a16="http://schemas.microsoft.com/office/drawing/2014/main" id="{039C5E29-A6C6-4215-83D2-CE3CB92A9B32}"/>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35FF06F8-2CE4-49B1-9A4D-A0B7CEEB9D62}"/>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370A1F3B-6B47-4C89-BC69-4C1777760F26}"/>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FF02F676-D780-4A0B-A331-5076A717658E}"/>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73BF953A-3803-4539-941B-6EE5513432BC}"/>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118555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0"/>
                                        </p:tgtEl>
                                        <p:attrNameLst>
                                          <p:attrName>style.visibility</p:attrName>
                                        </p:attrNameLst>
                                      </p:cBhvr>
                                      <p:to>
                                        <p:strVal val="visible"/>
                                      </p:to>
                                    </p:set>
                                    <p:anim to="" calcmode="lin" valueType="num">
                                      <p:cBhvr>
                                        <p:cTn id="7"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
                                        </p:tgtEl>
                                      </p:cBhvr>
                                    </p:animEffect>
                                  </p:childTnLst>
                                </p:cTn>
                              </p:par>
                            </p:childTnLst>
                          </p:cTn>
                        </p:par>
                        <p:par>
                          <p:cTn id="9" fill="hold">
                            <p:stCondLst>
                              <p:cond delay="953"/>
                            </p:stCondLst>
                            <p:childTnLst>
                              <p:par>
                                <p:cTn id="10" presetID="31" presetClass="entr" presetSubtype="0" fill="hold" nodeType="after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1000" fill="hold"/>
                                        <p:tgtEl>
                                          <p:spTgt spid="41"/>
                                        </p:tgtEl>
                                        <p:attrNameLst>
                                          <p:attrName>ppt_w</p:attrName>
                                        </p:attrNameLst>
                                      </p:cBhvr>
                                      <p:tavLst>
                                        <p:tav tm="0">
                                          <p:val>
                                            <p:fltVal val="0"/>
                                          </p:val>
                                        </p:tav>
                                        <p:tav tm="100000">
                                          <p:val>
                                            <p:strVal val="#ppt_w"/>
                                          </p:val>
                                        </p:tav>
                                      </p:tavLst>
                                    </p:anim>
                                    <p:anim calcmode="lin" valueType="num">
                                      <p:cBhvr>
                                        <p:cTn id="13" dur="1000" fill="hold"/>
                                        <p:tgtEl>
                                          <p:spTgt spid="41"/>
                                        </p:tgtEl>
                                        <p:attrNameLst>
                                          <p:attrName>ppt_h</p:attrName>
                                        </p:attrNameLst>
                                      </p:cBhvr>
                                      <p:tavLst>
                                        <p:tav tm="0">
                                          <p:val>
                                            <p:fltVal val="0"/>
                                          </p:val>
                                        </p:tav>
                                        <p:tav tm="100000">
                                          <p:val>
                                            <p:strVal val="#ppt_h"/>
                                          </p:val>
                                        </p:tav>
                                      </p:tavLst>
                                    </p:anim>
                                    <p:anim calcmode="lin" valueType="num">
                                      <p:cBhvr>
                                        <p:cTn id="14" dur="1000" fill="hold"/>
                                        <p:tgtEl>
                                          <p:spTgt spid="41"/>
                                        </p:tgtEl>
                                        <p:attrNameLst>
                                          <p:attrName>style.rotation</p:attrName>
                                        </p:attrNameLst>
                                      </p:cBhvr>
                                      <p:tavLst>
                                        <p:tav tm="0">
                                          <p:val>
                                            <p:fltVal val="90"/>
                                          </p:val>
                                        </p:tav>
                                        <p:tav tm="100000">
                                          <p:val>
                                            <p:fltVal val="0"/>
                                          </p:val>
                                        </p:tav>
                                      </p:tavLst>
                                    </p:anim>
                                    <p:animEffect transition="in" filter="fade">
                                      <p:cBhvr>
                                        <p:cTn id="15" dur="1000"/>
                                        <p:tgtEl>
                                          <p:spTgt spid="41"/>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4"/>
                                        </p:tgtEl>
                                        <p:attrNameLst>
                                          <p:attrName>style.visibility</p:attrName>
                                        </p:attrNameLst>
                                      </p:cBhvr>
                                      <p:to>
                                        <p:strVal val="visible"/>
                                      </p:to>
                                    </p:set>
                                    <p:anim calcmode="lin" valueType="num">
                                      <p:cBhvr>
                                        <p:cTn id="18" dur="1000" fill="hold"/>
                                        <p:tgtEl>
                                          <p:spTgt spid="24"/>
                                        </p:tgtEl>
                                        <p:attrNameLst>
                                          <p:attrName>ppt_w</p:attrName>
                                        </p:attrNameLst>
                                      </p:cBhvr>
                                      <p:tavLst>
                                        <p:tav tm="0">
                                          <p:val>
                                            <p:fltVal val="0"/>
                                          </p:val>
                                        </p:tav>
                                        <p:tav tm="100000">
                                          <p:val>
                                            <p:strVal val="#ppt_w"/>
                                          </p:val>
                                        </p:tav>
                                      </p:tavLst>
                                    </p:anim>
                                    <p:anim calcmode="lin" valueType="num">
                                      <p:cBhvr>
                                        <p:cTn id="19" dur="1000" fill="hold"/>
                                        <p:tgtEl>
                                          <p:spTgt spid="24"/>
                                        </p:tgtEl>
                                        <p:attrNameLst>
                                          <p:attrName>ppt_h</p:attrName>
                                        </p:attrNameLst>
                                      </p:cBhvr>
                                      <p:tavLst>
                                        <p:tav tm="0">
                                          <p:val>
                                            <p:fltVal val="0"/>
                                          </p:val>
                                        </p:tav>
                                        <p:tav tm="100000">
                                          <p:val>
                                            <p:strVal val="#ppt_h"/>
                                          </p:val>
                                        </p:tav>
                                      </p:tavLst>
                                    </p:anim>
                                    <p:animEffect transition="in" filter="fade">
                                      <p:cBhvr>
                                        <p:cTn id="20" dur="1000"/>
                                        <p:tgtEl>
                                          <p:spTgt spid="24"/>
                                        </p:tgtEl>
                                      </p:cBhvr>
                                    </p:animEffect>
                                  </p:childTnLst>
                                </p:cTn>
                              </p:par>
                              <p:par>
                                <p:cTn id="21" presetID="53" presetClass="entr" presetSubtype="16" fill="hold" nodeType="withEffect">
                                  <p:stCondLst>
                                    <p:cond delay="0"/>
                                  </p:stCondLst>
                                  <p:childTnLst>
                                    <p:set>
                                      <p:cBhvr>
                                        <p:cTn id="22" dur="1" fill="hold">
                                          <p:stCondLst>
                                            <p:cond delay="0"/>
                                          </p:stCondLst>
                                        </p:cTn>
                                        <p:tgtEl>
                                          <p:spTgt spid="35"/>
                                        </p:tgtEl>
                                        <p:attrNameLst>
                                          <p:attrName>style.visibility</p:attrName>
                                        </p:attrNameLst>
                                      </p:cBhvr>
                                      <p:to>
                                        <p:strVal val="visible"/>
                                      </p:to>
                                    </p:set>
                                    <p:anim calcmode="lin" valueType="num">
                                      <p:cBhvr>
                                        <p:cTn id="23" dur="1000" fill="hold"/>
                                        <p:tgtEl>
                                          <p:spTgt spid="35"/>
                                        </p:tgtEl>
                                        <p:attrNameLst>
                                          <p:attrName>ppt_w</p:attrName>
                                        </p:attrNameLst>
                                      </p:cBhvr>
                                      <p:tavLst>
                                        <p:tav tm="0">
                                          <p:val>
                                            <p:fltVal val="0"/>
                                          </p:val>
                                        </p:tav>
                                        <p:tav tm="100000">
                                          <p:val>
                                            <p:strVal val="#ppt_w"/>
                                          </p:val>
                                        </p:tav>
                                      </p:tavLst>
                                    </p:anim>
                                    <p:anim calcmode="lin" valueType="num">
                                      <p:cBhvr>
                                        <p:cTn id="24" dur="1000" fill="hold"/>
                                        <p:tgtEl>
                                          <p:spTgt spid="35"/>
                                        </p:tgtEl>
                                        <p:attrNameLst>
                                          <p:attrName>ppt_h</p:attrName>
                                        </p:attrNameLst>
                                      </p:cBhvr>
                                      <p:tavLst>
                                        <p:tav tm="0">
                                          <p:val>
                                            <p:fltVal val="0"/>
                                          </p:val>
                                        </p:tav>
                                        <p:tav tm="100000">
                                          <p:val>
                                            <p:strVal val="#ppt_h"/>
                                          </p:val>
                                        </p:tav>
                                      </p:tavLst>
                                    </p:anim>
                                    <p:animEffect transition="in" filter="fade">
                                      <p:cBhvr>
                                        <p:cTn id="25" dur="1000"/>
                                        <p:tgtEl>
                                          <p:spTgt spid="35"/>
                                        </p:tgtEl>
                                      </p:cBhvr>
                                    </p:animEffect>
                                  </p:childTnLst>
                                </p:cTn>
                              </p:par>
                            </p:childTnLst>
                          </p:cTn>
                        </p:par>
                        <p:par>
                          <p:cTn id="26" fill="hold">
                            <p:stCondLst>
                              <p:cond delay="1953"/>
                            </p:stCondLst>
                            <p:childTnLst>
                              <p:par>
                                <p:cTn id="27" presetID="10"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fade">
                                      <p:cBhvr>
                                        <p:cTn id="29" dur="500"/>
                                        <p:tgtEl>
                                          <p:spTgt spid="2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500"/>
                                        <p:tgtEl>
                                          <p:spTgt spid="3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fade">
                                      <p:cBhvr>
                                        <p:cTn id="35" dur="500"/>
                                        <p:tgtEl>
                                          <p:spTgt spid="2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500"/>
                                        <p:tgtEl>
                                          <p:spTgt spid="2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fade">
                                      <p:cBhvr>
                                        <p:cTn id="41" dur="500"/>
                                        <p:tgtEl>
                                          <p:spTgt spid="2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4" grpId="0" animBg="1"/>
      <p:bldP spid="26" grpId="0"/>
      <p:bldP spid="27" grpId="0"/>
      <p:bldP spid="28" grpId="0"/>
      <p:bldP spid="29" grpId="0"/>
      <p:bldP spid="30" grpId="0"/>
      <p:bldP spid="3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Line 15">
            <a:extLst>
              <a:ext uri="{FF2B5EF4-FFF2-40B4-BE49-F238E27FC236}">
                <a16:creationId xmlns:a16="http://schemas.microsoft.com/office/drawing/2014/main" id="{9839B2BA-A827-49C7-A5A4-D446715878E6}"/>
              </a:ext>
            </a:extLst>
          </p:cNvPr>
          <p:cNvSpPr>
            <a:spLocks noChangeShapeType="1"/>
          </p:cNvSpPr>
          <p:nvPr/>
        </p:nvSpPr>
        <p:spPr bwMode="auto">
          <a:xfrm flipV="1">
            <a:off x="3149682" y="4274820"/>
            <a:ext cx="0" cy="900635"/>
          </a:xfrm>
          <a:prstGeom prst="line">
            <a:avLst/>
          </a:prstGeom>
          <a:noFill/>
          <a:ln w="28575" cap="flat">
            <a:solidFill>
              <a:schemeClr val="bg2">
                <a:lumMod val="65000"/>
                <a:lumOff val="3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29">
            <a:extLst>
              <a:ext uri="{FF2B5EF4-FFF2-40B4-BE49-F238E27FC236}">
                <a16:creationId xmlns:a16="http://schemas.microsoft.com/office/drawing/2014/main" id="{0E9AFA3E-3564-46EC-A6B0-300B8394BB85}"/>
              </a:ext>
            </a:extLst>
          </p:cNvPr>
          <p:cNvSpPr>
            <a:spLocks noChangeShapeType="1"/>
          </p:cNvSpPr>
          <p:nvPr/>
        </p:nvSpPr>
        <p:spPr bwMode="auto">
          <a:xfrm flipV="1">
            <a:off x="9145348" y="4274820"/>
            <a:ext cx="0" cy="900635"/>
          </a:xfrm>
          <a:prstGeom prst="line">
            <a:avLst/>
          </a:prstGeom>
          <a:noFill/>
          <a:ln w="28575" cap="flat">
            <a:solidFill>
              <a:schemeClr val="bg2">
                <a:lumMod val="65000"/>
                <a:lumOff val="3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43">
            <a:extLst>
              <a:ext uri="{FF2B5EF4-FFF2-40B4-BE49-F238E27FC236}">
                <a16:creationId xmlns:a16="http://schemas.microsoft.com/office/drawing/2014/main" id="{6A75ACA7-854E-44E0-BAB2-8D74F1FC9833}"/>
              </a:ext>
            </a:extLst>
          </p:cNvPr>
          <p:cNvSpPr>
            <a:spLocks noChangeShapeType="1"/>
          </p:cNvSpPr>
          <p:nvPr/>
        </p:nvSpPr>
        <p:spPr bwMode="auto">
          <a:xfrm flipV="1">
            <a:off x="15135420" y="4274820"/>
            <a:ext cx="0" cy="900635"/>
          </a:xfrm>
          <a:prstGeom prst="line">
            <a:avLst/>
          </a:prstGeom>
          <a:noFill/>
          <a:ln w="28575" cap="flat">
            <a:solidFill>
              <a:schemeClr val="bg2">
                <a:lumMod val="65000"/>
                <a:lumOff val="3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22">
            <a:extLst>
              <a:ext uri="{FF2B5EF4-FFF2-40B4-BE49-F238E27FC236}">
                <a16:creationId xmlns:a16="http://schemas.microsoft.com/office/drawing/2014/main" id="{1AB606B8-F045-49DA-8B7D-1187465F90A9}"/>
              </a:ext>
            </a:extLst>
          </p:cNvPr>
          <p:cNvSpPr>
            <a:spLocks noChangeShapeType="1"/>
          </p:cNvSpPr>
          <p:nvPr/>
        </p:nvSpPr>
        <p:spPr bwMode="auto">
          <a:xfrm>
            <a:off x="6149379" y="6092717"/>
            <a:ext cx="0" cy="900635"/>
          </a:xfrm>
          <a:prstGeom prst="line">
            <a:avLst/>
          </a:prstGeom>
          <a:noFill/>
          <a:ln w="28575" cap="flat">
            <a:solidFill>
              <a:schemeClr val="bg2">
                <a:lumMod val="65000"/>
                <a:lumOff val="3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36">
            <a:extLst>
              <a:ext uri="{FF2B5EF4-FFF2-40B4-BE49-F238E27FC236}">
                <a16:creationId xmlns:a16="http://schemas.microsoft.com/office/drawing/2014/main" id="{848CD64C-06CE-40F1-91BD-DBF9E9CC9FAC}"/>
              </a:ext>
            </a:extLst>
          </p:cNvPr>
          <p:cNvSpPr>
            <a:spLocks noChangeShapeType="1"/>
          </p:cNvSpPr>
          <p:nvPr/>
        </p:nvSpPr>
        <p:spPr bwMode="auto">
          <a:xfrm>
            <a:off x="12141316" y="6092716"/>
            <a:ext cx="0" cy="900635"/>
          </a:xfrm>
          <a:prstGeom prst="line">
            <a:avLst/>
          </a:prstGeom>
          <a:noFill/>
          <a:ln w="28575" cap="flat">
            <a:solidFill>
              <a:schemeClr val="bg2">
                <a:lumMod val="65000"/>
                <a:lumOff val="3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Rectangle 10">
            <a:extLst>
              <a:ext uri="{FF2B5EF4-FFF2-40B4-BE49-F238E27FC236}">
                <a16:creationId xmlns:a16="http://schemas.microsoft.com/office/drawing/2014/main" id="{7C55855C-8070-41EA-95B2-96879A46A63C}"/>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1"/>
                </a:solidFill>
                <a:effectLst/>
                <a:latin typeface="Outfit Black" pitchFamily="2" charset="0"/>
              </a:rPr>
              <a:t>2018</a:t>
            </a:r>
            <a:endParaRPr kumimoji="0" lang="en-US" altLang="en-US" sz="2400" b="0" i="0" u="none" strike="noStrike" cap="none" normalizeH="0" baseline="0">
              <a:ln>
                <a:noFill/>
              </a:ln>
              <a:solidFill>
                <a:schemeClr val="accent1"/>
              </a:solidFill>
              <a:effectLst/>
              <a:latin typeface="Outfit Black" pitchFamily="2" charset="0"/>
            </a:endParaRPr>
          </a:p>
        </p:txBody>
      </p:sp>
      <p:sp>
        <p:nvSpPr>
          <p:cNvPr id="23" name="Rectangle 17">
            <a:extLst>
              <a:ext uri="{FF2B5EF4-FFF2-40B4-BE49-F238E27FC236}">
                <a16:creationId xmlns:a16="http://schemas.microsoft.com/office/drawing/2014/main" id="{234218E3-9618-47FD-8960-F171607A022A}"/>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2"/>
                </a:solidFill>
                <a:effectLst/>
                <a:latin typeface="Outfit Black" pitchFamily="2" charset="0"/>
              </a:rPr>
              <a:t>2019</a:t>
            </a:r>
            <a:endParaRPr kumimoji="0" lang="en-US" altLang="en-US" sz="2400" b="0" i="0" u="none" strike="noStrike" cap="none" normalizeH="0" baseline="0">
              <a:ln>
                <a:noFill/>
              </a:ln>
              <a:solidFill>
                <a:schemeClr val="accent2"/>
              </a:solidFill>
              <a:effectLst/>
              <a:latin typeface="Outfit Black" pitchFamily="2" charset="0"/>
            </a:endParaRPr>
          </a:p>
        </p:txBody>
      </p:sp>
      <p:sp>
        <p:nvSpPr>
          <p:cNvPr id="24" name="Rectangle 24">
            <a:extLst>
              <a:ext uri="{FF2B5EF4-FFF2-40B4-BE49-F238E27FC236}">
                <a16:creationId xmlns:a16="http://schemas.microsoft.com/office/drawing/2014/main" id="{FDAEE581-507C-4FF3-A838-1D30BBF33682}"/>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3"/>
                </a:solidFill>
                <a:effectLst/>
                <a:latin typeface="Outfit Black" pitchFamily="2" charset="0"/>
              </a:rPr>
              <a:t>2020</a:t>
            </a:r>
            <a:endParaRPr kumimoji="0" lang="en-US" altLang="en-US" sz="2400" b="0" i="0" u="none" strike="noStrike" cap="none" normalizeH="0" baseline="0">
              <a:ln>
                <a:noFill/>
              </a:ln>
              <a:solidFill>
                <a:schemeClr val="accent3"/>
              </a:solidFill>
              <a:effectLst/>
              <a:latin typeface="Outfit Black" pitchFamily="2" charset="0"/>
            </a:endParaRPr>
          </a:p>
        </p:txBody>
      </p:sp>
      <p:sp>
        <p:nvSpPr>
          <p:cNvPr id="25" name="Rectangle 31">
            <a:extLst>
              <a:ext uri="{FF2B5EF4-FFF2-40B4-BE49-F238E27FC236}">
                <a16:creationId xmlns:a16="http://schemas.microsoft.com/office/drawing/2014/main" id="{C8568B23-F7C3-4F5E-BBA0-95C0CA7F05CF}"/>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4"/>
                </a:solidFill>
                <a:effectLst/>
                <a:latin typeface="Outfit Black" pitchFamily="2" charset="0"/>
              </a:rPr>
              <a:t>2021</a:t>
            </a:r>
            <a:endParaRPr kumimoji="0" lang="en-US" altLang="en-US" sz="2400" b="0" i="0" u="none" strike="noStrike" cap="none" normalizeH="0" baseline="0">
              <a:ln>
                <a:noFill/>
              </a:ln>
              <a:solidFill>
                <a:schemeClr val="accent4"/>
              </a:solidFill>
              <a:effectLst/>
              <a:latin typeface="Outfit Black" pitchFamily="2" charset="0"/>
            </a:endParaRPr>
          </a:p>
        </p:txBody>
      </p:sp>
      <p:sp>
        <p:nvSpPr>
          <p:cNvPr id="26" name="Rectangle 38">
            <a:extLst>
              <a:ext uri="{FF2B5EF4-FFF2-40B4-BE49-F238E27FC236}">
                <a16:creationId xmlns:a16="http://schemas.microsoft.com/office/drawing/2014/main" id="{384009A3-745D-4B0B-8A46-D6ADECD41B2E}"/>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5"/>
                </a:solidFill>
                <a:effectLst/>
                <a:latin typeface="Outfit Black" pitchFamily="2" charset="0"/>
              </a:rPr>
              <a:t>2022</a:t>
            </a:r>
            <a:endParaRPr kumimoji="0" lang="en-US" altLang="en-US" sz="2400" b="0" i="0" u="none" strike="noStrike" cap="none" normalizeH="0" baseline="0">
              <a:ln>
                <a:noFill/>
              </a:ln>
              <a:solidFill>
                <a:schemeClr val="accent5"/>
              </a:solidFill>
              <a:effectLst/>
              <a:latin typeface="Outfit Black" pitchFamily="2" charset="0"/>
            </a:endParaRPr>
          </a:p>
        </p:txBody>
      </p:sp>
      <p:sp>
        <p:nvSpPr>
          <p:cNvPr id="27" name="Freeform 5">
            <a:extLst>
              <a:ext uri="{FF2B5EF4-FFF2-40B4-BE49-F238E27FC236}">
                <a16:creationId xmlns:a16="http://schemas.microsoft.com/office/drawing/2014/main" id="{E8FEF7E3-17D5-464F-8585-6683FEF96964}"/>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6">
            <a:extLst>
              <a:ext uri="{FF2B5EF4-FFF2-40B4-BE49-F238E27FC236}">
                <a16:creationId xmlns:a16="http://schemas.microsoft.com/office/drawing/2014/main" id="{B525A013-FDFC-4125-A0D9-82C550330E4B}"/>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7">
            <a:extLst>
              <a:ext uri="{FF2B5EF4-FFF2-40B4-BE49-F238E27FC236}">
                <a16:creationId xmlns:a16="http://schemas.microsoft.com/office/drawing/2014/main" id="{479C6749-BEDE-4687-A47A-45DD42CF000A}"/>
              </a:ext>
            </a:extLst>
          </p:cNvPr>
          <p:cNvSpPr>
            <a:spLocks noChangeArrowheads="1"/>
          </p:cNvSpPr>
          <p:nvPr/>
        </p:nvSpPr>
        <p:spPr bwMode="auto">
          <a:xfrm>
            <a:off x="7656920" y="519224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8">
            <a:extLst>
              <a:ext uri="{FF2B5EF4-FFF2-40B4-BE49-F238E27FC236}">
                <a16:creationId xmlns:a16="http://schemas.microsoft.com/office/drawing/2014/main" id="{C6EE1852-90A9-4238-BB62-4214A06315BF}"/>
              </a:ext>
            </a:extLst>
          </p:cNvPr>
          <p:cNvSpPr>
            <a:spLocks noChangeArrowheads="1"/>
          </p:cNvSpPr>
          <p:nvPr/>
        </p:nvSpPr>
        <p:spPr bwMode="auto">
          <a:xfrm>
            <a:off x="10647296" y="519224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9">
            <a:extLst>
              <a:ext uri="{FF2B5EF4-FFF2-40B4-BE49-F238E27FC236}">
                <a16:creationId xmlns:a16="http://schemas.microsoft.com/office/drawing/2014/main" id="{EE7664BE-8DF3-4BFC-B483-FDCC88871206}"/>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2" name="Group 31">
            <a:extLst>
              <a:ext uri="{FF2B5EF4-FFF2-40B4-BE49-F238E27FC236}">
                <a16:creationId xmlns:a16="http://schemas.microsoft.com/office/drawing/2014/main" id="{3D1040F7-3F48-4D39-A11A-CB9B79CE85CC}"/>
              </a:ext>
            </a:extLst>
          </p:cNvPr>
          <p:cNvGrpSpPr/>
          <p:nvPr/>
        </p:nvGrpSpPr>
        <p:grpSpPr>
          <a:xfrm>
            <a:off x="2461747" y="4942422"/>
            <a:ext cx="1375871" cy="1383328"/>
            <a:chOff x="2496472" y="5262462"/>
            <a:chExt cx="1375871" cy="1383328"/>
          </a:xfrm>
        </p:grpSpPr>
        <p:sp>
          <p:nvSpPr>
            <p:cNvPr id="33" name="Oval 11">
              <a:extLst>
                <a:ext uri="{FF2B5EF4-FFF2-40B4-BE49-F238E27FC236}">
                  <a16:creationId xmlns:a16="http://schemas.microsoft.com/office/drawing/2014/main" id="{15B01CC3-A44F-4DC2-90B5-1D613439DFD2}"/>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2">
              <a:extLst>
                <a:ext uri="{FF2B5EF4-FFF2-40B4-BE49-F238E27FC236}">
                  <a16:creationId xmlns:a16="http://schemas.microsoft.com/office/drawing/2014/main" id="{5AB042AA-097E-4130-B17B-74C5DBF94D6D}"/>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Oval 13">
              <a:extLst>
                <a:ext uri="{FF2B5EF4-FFF2-40B4-BE49-F238E27FC236}">
                  <a16:creationId xmlns:a16="http://schemas.microsoft.com/office/drawing/2014/main" id="{B251F26A-8222-4B26-AB81-84447B9E37E7}"/>
                </a:ext>
              </a:extLst>
            </p:cNvPr>
            <p:cNvSpPr>
              <a:spLocks noChangeArrowheads="1"/>
            </p:cNvSpPr>
            <p:nvPr/>
          </p:nvSpPr>
          <p:spPr bwMode="auto">
            <a:xfrm>
              <a:off x="2744304" y="5521010"/>
              <a:ext cx="869022" cy="873690"/>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 name="Group 35">
            <a:extLst>
              <a:ext uri="{FF2B5EF4-FFF2-40B4-BE49-F238E27FC236}">
                <a16:creationId xmlns:a16="http://schemas.microsoft.com/office/drawing/2014/main" id="{D2F50FA9-9FAC-484B-A1C9-97F52AE29D43}"/>
              </a:ext>
            </a:extLst>
          </p:cNvPr>
          <p:cNvGrpSpPr/>
          <p:nvPr/>
        </p:nvGrpSpPr>
        <p:grpSpPr>
          <a:xfrm>
            <a:off x="5461444" y="4942422"/>
            <a:ext cx="1375871" cy="1383328"/>
            <a:chOff x="5423460" y="5262462"/>
            <a:chExt cx="1375871" cy="1383328"/>
          </a:xfrm>
        </p:grpSpPr>
        <p:sp>
          <p:nvSpPr>
            <p:cNvPr id="37" name="Oval 18">
              <a:extLst>
                <a:ext uri="{FF2B5EF4-FFF2-40B4-BE49-F238E27FC236}">
                  <a16:creationId xmlns:a16="http://schemas.microsoft.com/office/drawing/2014/main" id="{FD910C9F-0C4A-4648-BE15-22B5472F0200}"/>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9">
              <a:extLst>
                <a:ext uri="{FF2B5EF4-FFF2-40B4-BE49-F238E27FC236}">
                  <a16:creationId xmlns:a16="http://schemas.microsoft.com/office/drawing/2014/main" id="{EC573C78-7962-41F7-A1AA-B04F9435EBEA}"/>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Oval 20">
              <a:extLst>
                <a:ext uri="{FF2B5EF4-FFF2-40B4-BE49-F238E27FC236}">
                  <a16:creationId xmlns:a16="http://schemas.microsoft.com/office/drawing/2014/main" id="{AE16901E-59F5-4422-8FB9-B000AC117602}"/>
                </a:ext>
              </a:extLst>
            </p:cNvPr>
            <p:cNvSpPr>
              <a:spLocks noChangeArrowheads="1"/>
            </p:cNvSpPr>
            <p:nvPr/>
          </p:nvSpPr>
          <p:spPr bwMode="auto">
            <a:xfrm>
              <a:off x="5682006" y="5521009"/>
              <a:ext cx="873694" cy="873692"/>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 name="Group 39">
            <a:extLst>
              <a:ext uri="{FF2B5EF4-FFF2-40B4-BE49-F238E27FC236}">
                <a16:creationId xmlns:a16="http://schemas.microsoft.com/office/drawing/2014/main" id="{FB7F0336-C7FB-494F-8E5E-D2162996B199}"/>
              </a:ext>
            </a:extLst>
          </p:cNvPr>
          <p:cNvGrpSpPr/>
          <p:nvPr/>
        </p:nvGrpSpPr>
        <p:grpSpPr>
          <a:xfrm>
            <a:off x="8461141" y="4942422"/>
            <a:ext cx="1368414" cy="1383328"/>
            <a:chOff x="8458580" y="5262462"/>
            <a:chExt cx="1368414" cy="1383328"/>
          </a:xfrm>
        </p:grpSpPr>
        <p:sp>
          <p:nvSpPr>
            <p:cNvPr id="41" name="Oval 40">
              <a:extLst>
                <a:ext uri="{FF2B5EF4-FFF2-40B4-BE49-F238E27FC236}">
                  <a16:creationId xmlns:a16="http://schemas.microsoft.com/office/drawing/2014/main" id="{EFB58F59-8016-47BD-AD0C-B212A258254E}"/>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6">
              <a:extLst>
                <a:ext uri="{FF2B5EF4-FFF2-40B4-BE49-F238E27FC236}">
                  <a16:creationId xmlns:a16="http://schemas.microsoft.com/office/drawing/2014/main" id="{83C5FE2A-8F5D-4990-9274-3796D0812586}"/>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Oval 42">
              <a:extLst>
                <a:ext uri="{FF2B5EF4-FFF2-40B4-BE49-F238E27FC236}">
                  <a16:creationId xmlns:a16="http://schemas.microsoft.com/office/drawing/2014/main" id="{020119D5-8E1C-4DCE-A48A-2236D46388BB}"/>
                </a:ext>
              </a:extLst>
            </p:cNvPr>
            <p:cNvSpPr>
              <a:spLocks noChangeArrowheads="1"/>
            </p:cNvSpPr>
            <p:nvPr/>
          </p:nvSpPr>
          <p:spPr bwMode="auto">
            <a:xfrm>
              <a:off x="8705940" y="5521009"/>
              <a:ext cx="873694" cy="873692"/>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4" name="Group 43">
            <a:extLst>
              <a:ext uri="{FF2B5EF4-FFF2-40B4-BE49-F238E27FC236}">
                <a16:creationId xmlns:a16="http://schemas.microsoft.com/office/drawing/2014/main" id="{9E889398-9D5A-4FEE-A9FE-4D8C611D67E1}"/>
              </a:ext>
            </a:extLst>
          </p:cNvPr>
          <p:cNvGrpSpPr/>
          <p:nvPr/>
        </p:nvGrpSpPr>
        <p:grpSpPr>
          <a:xfrm>
            <a:off x="11453381" y="4942422"/>
            <a:ext cx="1375871" cy="1383328"/>
            <a:chOff x="11486242" y="5262462"/>
            <a:chExt cx="1375871" cy="1383328"/>
          </a:xfrm>
        </p:grpSpPr>
        <p:sp>
          <p:nvSpPr>
            <p:cNvPr id="45" name="Oval 32">
              <a:extLst>
                <a:ext uri="{FF2B5EF4-FFF2-40B4-BE49-F238E27FC236}">
                  <a16:creationId xmlns:a16="http://schemas.microsoft.com/office/drawing/2014/main" id="{81B7FD08-DE88-4D8A-8817-3D35042EB329}"/>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3">
              <a:extLst>
                <a:ext uri="{FF2B5EF4-FFF2-40B4-BE49-F238E27FC236}">
                  <a16:creationId xmlns:a16="http://schemas.microsoft.com/office/drawing/2014/main" id="{23F3E9A7-9721-4AA0-B657-B76EEA9EBF2C}"/>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Oval 34">
              <a:extLst>
                <a:ext uri="{FF2B5EF4-FFF2-40B4-BE49-F238E27FC236}">
                  <a16:creationId xmlns:a16="http://schemas.microsoft.com/office/drawing/2014/main" id="{20A42BD9-7457-4672-9C3E-9689B18A179E}"/>
                </a:ext>
              </a:extLst>
            </p:cNvPr>
            <p:cNvSpPr>
              <a:spLocks noChangeArrowheads="1"/>
            </p:cNvSpPr>
            <p:nvPr/>
          </p:nvSpPr>
          <p:spPr bwMode="auto">
            <a:xfrm>
              <a:off x="11741059" y="5521009"/>
              <a:ext cx="873694" cy="873692"/>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8" name="Group 47">
            <a:extLst>
              <a:ext uri="{FF2B5EF4-FFF2-40B4-BE49-F238E27FC236}">
                <a16:creationId xmlns:a16="http://schemas.microsoft.com/office/drawing/2014/main" id="{0D792979-99ED-497C-9FBA-B4FD956AAB5C}"/>
              </a:ext>
            </a:extLst>
          </p:cNvPr>
          <p:cNvGrpSpPr/>
          <p:nvPr/>
        </p:nvGrpSpPr>
        <p:grpSpPr>
          <a:xfrm>
            <a:off x="14453078" y="4942422"/>
            <a:ext cx="1364685" cy="1383328"/>
            <a:chOff x="14487803" y="5262462"/>
            <a:chExt cx="1364685" cy="1383328"/>
          </a:xfrm>
        </p:grpSpPr>
        <p:sp>
          <p:nvSpPr>
            <p:cNvPr id="49" name="Oval 39">
              <a:extLst>
                <a:ext uri="{FF2B5EF4-FFF2-40B4-BE49-F238E27FC236}">
                  <a16:creationId xmlns:a16="http://schemas.microsoft.com/office/drawing/2014/main" id="{A74840FC-020D-4B01-ABD5-A284FF6B6726}"/>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0">
              <a:extLst>
                <a:ext uri="{FF2B5EF4-FFF2-40B4-BE49-F238E27FC236}">
                  <a16:creationId xmlns:a16="http://schemas.microsoft.com/office/drawing/2014/main" id="{43D9D1DF-2A79-4145-807A-E2A8512F96FC}"/>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41">
              <a:extLst>
                <a:ext uri="{FF2B5EF4-FFF2-40B4-BE49-F238E27FC236}">
                  <a16:creationId xmlns:a16="http://schemas.microsoft.com/office/drawing/2014/main" id="{8265D86A-9DD5-4CEF-9E1F-88FBD9DA9718}"/>
                </a:ext>
              </a:extLst>
            </p:cNvPr>
            <p:cNvSpPr>
              <a:spLocks noChangeArrowheads="1"/>
            </p:cNvSpPr>
            <p:nvPr/>
          </p:nvSpPr>
          <p:spPr bwMode="auto">
            <a:xfrm>
              <a:off x="14735163" y="5521009"/>
              <a:ext cx="873694" cy="873692"/>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2" name="Rectangle 8">
            <a:extLst>
              <a:ext uri="{FF2B5EF4-FFF2-40B4-BE49-F238E27FC236}">
                <a16:creationId xmlns:a16="http://schemas.microsoft.com/office/drawing/2014/main" id="{B504780F-271B-4F3B-8E11-527664411914}"/>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53" name="Rectangle 8">
            <a:extLst>
              <a:ext uri="{FF2B5EF4-FFF2-40B4-BE49-F238E27FC236}">
                <a16:creationId xmlns:a16="http://schemas.microsoft.com/office/drawing/2014/main" id="{A1B065CB-1730-4D04-B85F-D4B981882843}"/>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54" name="Rectangle 8">
            <a:extLst>
              <a:ext uri="{FF2B5EF4-FFF2-40B4-BE49-F238E27FC236}">
                <a16:creationId xmlns:a16="http://schemas.microsoft.com/office/drawing/2014/main" id="{F668DD68-6F45-49B2-9D2F-3334358DBA2C}"/>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55" name="Rectangle 8">
            <a:extLst>
              <a:ext uri="{FF2B5EF4-FFF2-40B4-BE49-F238E27FC236}">
                <a16:creationId xmlns:a16="http://schemas.microsoft.com/office/drawing/2014/main" id="{E1B5F2A8-4F6C-4BEC-8E66-EE3FC65B38AD}"/>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56" name="Rectangle 8">
            <a:extLst>
              <a:ext uri="{FF2B5EF4-FFF2-40B4-BE49-F238E27FC236}">
                <a16:creationId xmlns:a16="http://schemas.microsoft.com/office/drawing/2014/main" id="{53516BEA-1176-4E81-944D-054322E57EEB}"/>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grpSp>
        <p:nvGrpSpPr>
          <p:cNvPr id="57" name="Graphic 2">
            <a:extLst>
              <a:ext uri="{FF2B5EF4-FFF2-40B4-BE49-F238E27FC236}">
                <a16:creationId xmlns:a16="http://schemas.microsoft.com/office/drawing/2014/main" id="{07F9BD1A-21D5-401A-A7D1-DF68FDBFBF44}"/>
              </a:ext>
            </a:extLst>
          </p:cNvPr>
          <p:cNvGrpSpPr/>
          <p:nvPr/>
        </p:nvGrpSpPr>
        <p:grpSpPr>
          <a:xfrm>
            <a:off x="2908003" y="5396286"/>
            <a:ext cx="483358" cy="475600"/>
            <a:chOff x="13185684" y="3434558"/>
            <a:chExt cx="1234415" cy="1214603"/>
          </a:xfrm>
          <a:solidFill>
            <a:schemeClr val="accent1"/>
          </a:solidFill>
        </p:grpSpPr>
        <p:sp>
          <p:nvSpPr>
            <p:cNvPr id="58" name="Freeform: Shape 57">
              <a:extLst>
                <a:ext uri="{FF2B5EF4-FFF2-40B4-BE49-F238E27FC236}">
                  <a16:creationId xmlns:a16="http://schemas.microsoft.com/office/drawing/2014/main" id="{81093469-1E01-4214-BF48-C7A1FD73F477}"/>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1FE9A3E0-D084-4650-A06D-61535F35D786}"/>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60" name="Freeform: Shape 59">
            <a:extLst>
              <a:ext uri="{FF2B5EF4-FFF2-40B4-BE49-F238E27FC236}">
                <a16:creationId xmlns:a16="http://schemas.microsoft.com/office/drawing/2014/main" id="{8E072AB3-78C9-4A57-9AE4-399EB34E4A9E}"/>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61" name="Graphic 4">
            <a:extLst>
              <a:ext uri="{FF2B5EF4-FFF2-40B4-BE49-F238E27FC236}">
                <a16:creationId xmlns:a16="http://schemas.microsoft.com/office/drawing/2014/main" id="{09F8067A-AA5E-4A9B-921C-500CD28F7321}"/>
              </a:ext>
            </a:extLst>
          </p:cNvPr>
          <p:cNvGrpSpPr/>
          <p:nvPr/>
        </p:nvGrpSpPr>
        <p:grpSpPr>
          <a:xfrm>
            <a:off x="8898873" y="5387599"/>
            <a:ext cx="492950" cy="492974"/>
            <a:chOff x="10884230" y="3442838"/>
            <a:chExt cx="1234377" cy="1234439"/>
          </a:xfrm>
          <a:solidFill>
            <a:schemeClr val="accent3"/>
          </a:solidFill>
        </p:grpSpPr>
        <p:sp>
          <p:nvSpPr>
            <p:cNvPr id="62" name="Freeform: Shape 61">
              <a:extLst>
                <a:ext uri="{FF2B5EF4-FFF2-40B4-BE49-F238E27FC236}">
                  <a16:creationId xmlns:a16="http://schemas.microsoft.com/office/drawing/2014/main" id="{23B98399-9E6C-4F36-970C-AC57E948CF02}"/>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63" name="Freeform: Shape 62">
              <a:extLst>
                <a:ext uri="{FF2B5EF4-FFF2-40B4-BE49-F238E27FC236}">
                  <a16:creationId xmlns:a16="http://schemas.microsoft.com/office/drawing/2014/main" id="{33BD3F29-F864-4BD4-A8F1-E597D2103831}"/>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64" name="Freeform: Shape 63">
              <a:extLst>
                <a:ext uri="{FF2B5EF4-FFF2-40B4-BE49-F238E27FC236}">
                  <a16:creationId xmlns:a16="http://schemas.microsoft.com/office/drawing/2014/main" id="{6126B0F9-70BC-4DBC-9736-AB3E7CD5A0D2}"/>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65" name="Freeform: Shape 64">
              <a:extLst>
                <a:ext uri="{FF2B5EF4-FFF2-40B4-BE49-F238E27FC236}">
                  <a16:creationId xmlns:a16="http://schemas.microsoft.com/office/drawing/2014/main" id="{56BAF032-DBBC-49F4-8776-E4B86252124B}"/>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66" name="Freeform: Shape 65">
              <a:extLst>
                <a:ext uri="{FF2B5EF4-FFF2-40B4-BE49-F238E27FC236}">
                  <a16:creationId xmlns:a16="http://schemas.microsoft.com/office/drawing/2014/main" id="{EC56BE8A-9609-498E-A92D-23064447A665}"/>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67" name="Freeform: Shape 66">
              <a:extLst>
                <a:ext uri="{FF2B5EF4-FFF2-40B4-BE49-F238E27FC236}">
                  <a16:creationId xmlns:a16="http://schemas.microsoft.com/office/drawing/2014/main" id="{C0E11DE8-C838-4AE3-A241-90DAF60445EE}"/>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68" name="Graphic 4">
            <a:extLst>
              <a:ext uri="{FF2B5EF4-FFF2-40B4-BE49-F238E27FC236}">
                <a16:creationId xmlns:a16="http://schemas.microsoft.com/office/drawing/2014/main" id="{3DDFD943-DC07-40F8-AE5C-E759976D1198}"/>
              </a:ext>
            </a:extLst>
          </p:cNvPr>
          <p:cNvGrpSpPr/>
          <p:nvPr/>
        </p:nvGrpSpPr>
        <p:grpSpPr>
          <a:xfrm>
            <a:off x="11894822" y="5387628"/>
            <a:ext cx="492988" cy="492916"/>
            <a:chOff x="13194714" y="5688212"/>
            <a:chExt cx="1234475" cy="1234293"/>
          </a:xfrm>
          <a:solidFill>
            <a:schemeClr val="accent4"/>
          </a:solidFill>
        </p:grpSpPr>
        <p:sp>
          <p:nvSpPr>
            <p:cNvPr id="69" name="Freeform: Shape 68">
              <a:extLst>
                <a:ext uri="{FF2B5EF4-FFF2-40B4-BE49-F238E27FC236}">
                  <a16:creationId xmlns:a16="http://schemas.microsoft.com/office/drawing/2014/main" id="{8FACEF7E-B85E-42BC-9FA7-B98F36BA0EBE}"/>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70" name="Freeform: Shape 69">
              <a:extLst>
                <a:ext uri="{FF2B5EF4-FFF2-40B4-BE49-F238E27FC236}">
                  <a16:creationId xmlns:a16="http://schemas.microsoft.com/office/drawing/2014/main" id="{A7D92FA1-0E94-4CE5-817A-09FADCC8FCA1}"/>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71" name="Graphic 4">
            <a:extLst>
              <a:ext uri="{FF2B5EF4-FFF2-40B4-BE49-F238E27FC236}">
                <a16:creationId xmlns:a16="http://schemas.microsoft.com/office/drawing/2014/main" id="{C7293CD6-4577-41F3-8BC5-59FDDFA14027}"/>
              </a:ext>
            </a:extLst>
          </p:cNvPr>
          <p:cNvGrpSpPr/>
          <p:nvPr/>
        </p:nvGrpSpPr>
        <p:grpSpPr>
          <a:xfrm>
            <a:off x="14888966" y="5387633"/>
            <a:ext cx="492908" cy="492906"/>
            <a:chOff x="10884251" y="7930615"/>
            <a:chExt cx="1234272" cy="1234272"/>
          </a:xfrm>
          <a:solidFill>
            <a:schemeClr val="accent5"/>
          </a:solidFill>
        </p:grpSpPr>
        <p:sp>
          <p:nvSpPr>
            <p:cNvPr id="72" name="Freeform: Shape 71">
              <a:extLst>
                <a:ext uri="{FF2B5EF4-FFF2-40B4-BE49-F238E27FC236}">
                  <a16:creationId xmlns:a16="http://schemas.microsoft.com/office/drawing/2014/main" id="{DA87C49F-8D13-43C5-97B5-90DE7A962C28}"/>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73" name="Freeform: Shape 72">
              <a:extLst>
                <a:ext uri="{FF2B5EF4-FFF2-40B4-BE49-F238E27FC236}">
                  <a16:creationId xmlns:a16="http://schemas.microsoft.com/office/drawing/2014/main" id="{4748C791-C19C-45B5-8386-37984C9A1B71}"/>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74" name="Freeform: Shape 73">
              <a:extLst>
                <a:ext uri="{FF2B5EF4-FFF2-40B4-BE49-F238E27FC236}">
                  <a16:creationId xmlns:a16="http://schemas.microsoft.com/office/drawing/2014/main" id="{0AD8A27E-1D69-4CB5-9413-47E1A96B2109}"/>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75" name="Freeform: Shape 74">
              <a:extLst>
                <a:ext uri="{FF2B5EF4-FFF2-40B4-BE49-F238E27FC236}">
                  <a16:creationId xmlns:a16="http://schemas.microsoft.com/office/drawing/2014/main" id="{FE120D80-1B92-4BF4-88EB-20894BE1053B}"/>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76" name="Freeform: Shape 75">
              <a:extLst>
                <a:ext uri="{FF2B5EF4-FFF2-40B4-BE49-F238E27FC236}">
                  <a16:creationId xmlns:a16="http://schemas.microsoft.com/office/drawing/2014/main" id="{DC846DF7-D60E-4D63-9D31-7DCA7DDE073E}"/>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77" name="Freeform: Shape 76">
              <a:extLst>
                <a:ext uri="{FF2B5EF4-FFF2-40B4-BE49-F238E27FC236}">
                  <a16:creationId xmlns:a16="http://schemas.microsoft.com/office/drawing/2014/main" id="{0B08DC93-6AF4-4B2D-8750-72E591CADC4C}"/>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78" name="Google Shape;204;p13">
            <a:extLst>
              <a:ext uri="{FF2B5EF4-FFF2-40B4-BE49-F238E27FC236}">
                <a16:creationId xmlns:a16="http://schemas.microsoft.com/office/drawing/2014/main" id="{F0CCF810-91F2-420C-8DBC-3A12694D550A}"/>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Timeline</a:t>
            </a:r>
            <a:endParaRPr lang="en-US" sz="6000">
              <a:latin typeface="Outfit Black" pitchFamily="2" charset="0"/>
            </a:endParaRPr>
          </a:p>
        </p:txBody>
      </p:sp>
    </p:spTree>
    <p:extLst>
      <p:ext uri="{BB962C8B-B14F-4D97-AF65-F5344CB8AC3E}">
        <p14:creationId xmlns:p14="http://schemas.microsoft.com/office/powerpoint/2010/main" val="2991529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78"/>
                                        </p:tgtEl>
                                        <p:attrNameLst>
                                          <p:attrName>style.visibility</p:attrName>
                                        </p:attrNameLst>
                                      </p:cBhvr>
                                      <p:to>
                                        <p:strVal val="visible"/>
                                      </p:to>
                                    </p:set>
                                    <p:anim to="" calcmode="lin" valueType="num">
                                      <p:cBhvr>
                                        <p:cTn id="7" dur="750" fill="hold">
                                          <p:stCondLst>
                                            <p:cond delay="0"/>
                                          </p:stCondLst>
                                        </p:cTn>
                                        <p:tgtEl>
                                          <p:spTgt spid="7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78"/>
                                        </p:tgtEl>
                                      </p:cBhvr>
                                    </p:animEffect>
                                  </p:childTnLst>
                                </p:cTn>
                              </p:par>
                            </p:childTnLst>
                          </p:cTn>
                        </p:par>
                        <p:par>
                          <p:cTn id="9" fill="hold">
                            <p:stCondLst>
                              <p:cond delay="908"/>
                            </p:stCondLst>
                            <p:childTnLst>
                              <p:par>
                                <p:cTn id="10" presetID="2" presetClass="entr" presetSubtype="8" decel="10000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1000" fill="hold"/>
                                        <p:tgtEl>
                                          <p:spTgt spid="31"/>
                                        </p:tgtEl>
                                        <p:attrNameLst>
                                          <p:attrName>ppt_x</p:attrName>
                                        </p:attrNameLst>
                                      </p:cBhvr>
                                      <p:tavLst>
                                        <p:tav tm="0">
                                          <p:val>
                                            <p:strVal val="0-#ppt_w/2"/>
                                          </p:val>
                                        </p:tav>
                                        <p:tav tm="100000">
                                          <p:val>
                                            <p:strVal val="#ppt_x"/>
                                          </p:val>
                                        </p:tav>
                                      </p:tavLst>
                                    </p:anim>
                                    <p:anim calcmode="lin" valueType="num">
                                      <p:cBhvr additive="base">
                                        <p:cTn id="13" dur="1000" fill="hold"/>
                                        <p:tgtEl>
                                          <p:spTgt spid="31"/>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0" fill="hold"/>
                                        <p:tgtEl>
                                          <p:spTgt spid="30"/>
                                        </p:tgtEl>
                                        <p:attrNameLst>
                                          <p:attrName>ppt_x</p:attrName>
                                        </p:attrNameLst>
                                      </p:cBhvr>
                                      <p:tavLst>
                                        <p:tav tm="0">
                                          <p:val>
                                            <p:strVal val="0-#ppt_w/2"/>
                                          </p:val>
                                        </p:tav>
                                        <p:tav tm="100000">
                                          <p:val>
                                            <p:strVal val="#ppt_x"/>
                                          </p:val>
                                        </p:tav>
                                      </p:tavLst>
                                    </p:anim>
                                    <p:anim calcmode="lin" valueType="num">
                                      <p:cBhvr additive="base">
                                        <p:cTn id="17" dur="1000" fill="hold"/>
                                        <p:tgtEl>
                                          <p:spTgt spid="30"/>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29"/>
                                        </p:tgtEl>
                                        <p:attrNameLst>
                                          <p:attrName>style.visibility</p:attrName>
                                        </p:attrNameLst>
                                      </p:cBhvr>
                                      <p:to>
                                        <p:strVal val="visible"/>
                                      </p:to>
                                    </p:set>
                                    <p:anim calcmode="lin" valueType="num">
                                      <p:cBhvr additive="base">
                                        <p:cTn id="20" dur="1000" fill="hold"/>
                                        <p:tgtEl>
                                          <p:spTgt spid="29"/>
                                        </p:tgtEl>
                                        <p:attrNameLst>
                                          <p:attrName>ppt_x</p:attrName>
                                        </p:attrNameLst>
                                      </p:cBhvr>
                                      <p:tavLst>
                                        <p:tav tm="0">
                                          <p:val>
                                            <p:strVal val="0-#ppt_w/2"/>
                                          </p:val>
                                        </p:tav>
                                        <p:tav tm="100000">
                                          <p:val>
                                            <p:strVal val="#ppt_x"/>
                                          </p:val>
                                        </p:tav>
                                      </p:tavLst>
                                    </p:anim>
                                    <p:anim calcmode="lin" valueType="num">
                                      <p:cBhvr additive="base">
                                        <p:cTn id="21" dur="1000" fill="hold"/>
                                        <p:tgtEl>
                                          <p:spTgt spid="29"/>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28"/>
                                        </p:tgtEl>
                                        <p:attrNameLst>
                                          <p:attrName>style.visibility</p:attrName>
                                        </p:attrNameLst>
                                      </p:cBhvr>
                                      <p:to>
                                        <p:strVal val="visible"/>
                                      </p:to>
                                    </p:set>
                                    <p:anim calcmode="lin" valueType="num">
                                      <p:cBhvr additive="base">
                                        <p:cTn id="24" dur="1000" fill="hold"/>
                                        <p:tgtEl>
                                          <p:spTgt spid="28"/>
                                        </p:tgtEl>
                                        <p:attrNameLst>
                                          <p:attrName>ppt_x</p:attrName>
                                        </p:attrNameLst>
                                      </p:cBhvr>
                                      <p:tavLst>
                                        <p:tav tm="0">
                                          <p:val>
                                            <p:strVal val="0-#ppt_w/2"/>
                                          </p:val>
                                        </p:tav>
                                        <p:tav tm="100000">
                                          <p:val>
                                            <p:strVal val="#ppt_x"/>
                                          </p:val>
                                        </p:tav>
                                      </p:tavLst>
                                    </p:anim>
                                    <p:anim calcmode="lin" valueType="num">
                                      <p:cBhvr additive="base">
                                        <p:cTn id="25" dur="1000" fill="hold"/>
                                        <p:tgtEl>
                                          <p:spTgt spid="28"/>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27"/>
                                        </p:tgtEl>
                                        <p:attrNameLst>
                                          <p:attrName>style.visibility</p:attrName>
                                        </p:attrNameLst>
                                      </p:cBhvr>
                                      <p:to>
                                        <p:strVal val="visible"/>
                                      </p:to>
                                    </p:set>
                                    <p:anim calcmode="lin" valueType="num">
                                      <p:cBhvr additive="base">
                                        <p:cTn id="28" dur="1000" fill="hold"/>
                                        <p:tgtEl>
                                          <p:spTgt spid="27"/>
                                        </p:tgtEl>
                                        <p:attrNameLst>
                                          <p:attrName>ppt_x</p:attrName>
                                        </p:attrNameLst>
                                      </p:cBhvr>
                                      <p:tavLst>
                                        <p:tav tm="0">
                                          <p:val>
                                            <p:strVal val="0-#ppt_w/2"/>
                                          </p:val>
                                        </p:tav>
                                        <p:tav tm="100000">
                                          <p:val>
                                            <p:strVal val="#ppt_x"/>
                                          </p:val>
                                        </p:tav>
                                      </p:tavLst>
                                    </p:anim>
                                    <p:anim calcmode="lin" valueType="num">
                                      <p:cBhvr additive="base">
                                        <p:cTn id="29" dur="1000" fill="hold"/>
                                        <p:tgtEl>
                                          <p:spTgt spid="27"/>
                                        </p:tgtEl>
                                        <p:attrNameLst>
                                          <p:attrName>ppt_y</p:attrName>
                                        </p:attrNameLst>
                                      </p:cBhvr>
                                      <p:tavLst>
                                        <p:tav tm="0">
                                          <p:val>
                                            <p:strVal val="#ppt_y"/>
                                          </p:val>
                                        </p:tav>
                                        <p:tav tm="100000">
                                          <p:val>
                                            <p:strVal val="#ppt_y"/>
                                          </p:val>
                                        </p:tav>
                                      </p:tavLst>
                                    </p:anim>
                                  </p:childTnLst>
                                </p:cTn>
                              </p:par>
                            </p:childTnLst>
                          </p:cTn>
                        </p:par>
                        <p:par>
                          <p:cTn id="30" fill="hold">
                            <p:stCondLst>
                              <p:cond delay="2308"/>
                            </p:stCondLst>
                            <p:childTnLst>
                              <p:par>
                                <p:cTn id="31" presetID="53" presetClass="entr" presetSubtype="16"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par>
                                <p:cTn id="36" presetID="53" presetClass="entr" presetSubtype="16" fill="hold" nodeType="withEffect">
                                  <p:stCondLst>
                                    <p:cond delay="0"/>
                                  </p:stCondLst>
                                  <p:childTnLst>
                                    <p:set>
                                      <p:cBhvr>
                                        <p:cTn id="37" dur="1" fill="hold">
                                          <p:stCondLst>
                                            <p:cond delay="0"/>
                                          </p:stCondLst>
                                        </p:cTn>
                                        <p:tgtEl>
                                          <p:spTgt spid="57"/>
                                        </p:tgtEl>
                                        <p:attrNameLst>
                                          <p:attrName>style.visibility</p:attrName>
                                        </p:attrNameLst>
                                      </p:cBhvr>
                                      <p:to>
                                        <p:strVal val="visible"/>
                                      </p:to>
                                    </p:set>
                                    <p:anim calcmode="lin" valueType="num">
                                      <p:cBhvr>
                                        <p:cTn id="38" dur="500" fill="hold"/>
                                        <p:tgtEl>
                                          <p:spTgt spid="57"/>
                                        </p:tgtEl>
                                        <p:attrNameLst>
                                          <p:attrName>ppt_w</p:attrName>
                                        </p:attrNameLst>
                                      </p:cBhvr>
                                      <p:tavLst>
                                        <p:tav tm="0">
                                          <p:val>
                                            <p:fltVal val="0"/>
                                          </p:val>
                                        </p:tav>
                                        <p:tav tm="100000">
                                          <p:val>
                                            <p:strVal val="#ppt_w"/>
                                          </p:val>
                                        </p:tav>
                                      </p:tavLst>
                                    </p:anim>
                                    <p:anim calcmode="lin" valueType="num">
                                      <p:cBhvr>
                                        <p:cTn id="39" dur="500" fill="hold"/>
                                        <p:tgtEl>
                                          <p:spTgt spid="57"/>
                                        </p:tgtEl>
                                        <p:attrNameLst>
                                          <p:attrName>ppt_h</p:attrName>
                                        </p:attrNameLst>
                                      </p:cBhvr>
                                      <p:tavLst>
                                        <p:tav tm="0">
                                          <p:val>
                                            <p:fltVal val="0"/>
                                          </p:val>
                                        </p:tav>
                                        <p:tav tm="100000">
                                          <p:val>
                                            <p:strVal val="#ppt_h"/>
                                          </p:val>
                                        </p:tav>
                                      </p:tavLst>
                                    </p:anim>
                                    <p:animEffect transition="in" filter="fade">
                                      <p:cBhvr>
                                        <p:cTn id="40" dur="500"/>
                                        <p:tgtEl>
                                          <p:spTgt spid="5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par>
                          <p:cTn id="50" fill="hold">
                            <p:stCondLst>
                              <p:cond delay="2808"/>
                            </p:stCondLst>
                            <p:childTnLst>
                              <p:par>
                                <p:cTn id="51" presetID="53" presetClass="entr" presetSubtype="16" fill="hold" nodeType="afterEffect">
                                  <p:stCondLst>
                                    <p:cond delay="0"/>
                                  </p:stCondLst>
                                  <p:childTnLst>
                                    <p:set>
                                      <p:cBhvr>
                                        <p:cTn id="52" dur="1" fill="hold">
                                          <p:stCondLst>
                                            <p:cond delay="0"/>
                                          </p:stCondLst>
                                        </p:cTn>
                                        <p:tgtEl>
                                          <p:spTgt spid="36"/>
                                        </p:tgtEl>
                                        <p:attrNameLst>
                                          <p:attrName>style.visibility</p:attrName>
                                        </p:attrNameLst>
                                      </p:cBhvr>
                                      <p:to>
                                        <p:strVal val="visible"/>
                                      </p:to>
                                    </p:set>
                                    <p:anim calcmode="lin" valueType="num">
                                      <p:cBhvr>
                                        <p:cTn id="53" dur="500" fill="hold"/>
                                        <p:tgtEl>
                                          <p:spTgt spid="36"/>
                                        </p:tgtEl>
                                        <p:attrNameLst>
                                          <p:attrName>ppt_w</p:attrName>
                                        </p:attrNameLst>
                                      </p:cBhvr>
                                      <p:tavLst>
                                        <p:tav tm="0">
                                          <p:val>
                                            <p:fltVal val="0"/>
                                          </p:val>
                                        </p:tav>
                                        <p:tav tm="100000">
                                          <p:val>
                                            <p:strVal val="#ppt_w"/>
                                          </p:val>
                                        </p:tav>
                                      </p:tavLst>
                                    </p:anim>
                                    <p:anim calcmode="lin" valueType="num">
                                      <p:cBhvr>
                                        <p:cTn id="54" dur="500" fill="hold"/>
                                        <p:tgtEl>
                                          <p:spTgt spid="36"/>
                                        </p:tgtEl>
                                        <p:attrNameLst>
                                          <p:attrName>ppt_h</p:attrName>
                                        </p:attrNameLst>
                                      </p:cBhvr>
                                      <p:tavLst>
                                        <p:tav tm="0">
                                          <p:val>
                                            <p:fltVal val="0"/>
                                          </p:val>
                                        </p:tav>
                                        <p:tav tm="100000">
                                          <p:val>
                                            <p:strVal val="#ppt_h"/>
                                          </p:val>
                                        </p:tav>
                                      </p:tavLst>
                                    </p:anim>
                                    <p:animEffect transition="in" filter="fade">
                                      <p:cBhvr>
                                        <p:cTn id="55" dur="500"/>
                                        <p:tgtEl>
                                          <p:spTgt spid="36"/>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fade">
                                      <p:cBhvr>
                                        <p:cTn id="69" dur="500"/>
                                        <p:tgtEl>
                                          <p:spTgt spid="20"/>
                                        </p:tgtEl>
                                      </p:cBhvr>
                                    </p:animEffect>
                                  </p:childTnLst>
                                </p:cTn>
                              </p:par>
                            </p:childTnLst>
                          </p:cTn>
                        </p:par>
                        <p:par>
                          <p:cTn id="70" fill="hold">
                            <p:stCondLst>
                              <p:cond delay="3308"/>
                            </p:stCondLst>
                            <p:childTnLst>
                              <p:par>
                                <p:cTn id="71" presetID="53" presetClass="entr" presetSubtype="16" fill="hold" nodeType="afterEffect">
                                  <p:stCondLst>
                                    <p:cond delay="0"/>
                                  </p:stCondLst>
                                  <p:childTnLst>
                                    <p:set>
                                      <p:cBhvr>
                                        <p:cTn id="72" dur="1" fill="hold">
                                          <p:stCondLst>
                                            <p:cond delay="0"/>
                                          </p:stCondLst>
                                        </p:cTn>
                                        <p:tgtEl>
                                          <p:spTgt spid="40"/>
                                        </p:tgtEl>
                                        <p:attrNameLst>
                                          <p:attrName>style.visibility</p:attrName>
                                        </p:attrNameLst>
                                      </p:cBhvr>
                                      <p:to>
                                        <p:strVal val="visible"/>
                                      </p:to>
                                    </p:set>
                                    <p:anim calcmode="lin" valueType="num">
                                      <p:cBhvr>
                                        <p:cTn id="73" dur="500" fill="hold"/>
                                        <p:tgtEl>
                                          <p:spTgt spid="40"/>
                                        </p:tgtEl>
                                        <p:attrNameLst>
                                          <p:attrName>ppt_w</p:attrName>
                                        </p:attrNameLst>
                                      </p:cBhvr>
                                      <p:tavLst>
                                        <p:tav tm="0">
                                          <p:val>
                                            <p:fltVal val="0"/>
                                          </p:val>
                                        </p:tav>
                                        <p:tav tm="100000">
                                          <p:val>
                                            <p:strVal val="#ppt_w"/>
                                          </p:val>
                                        </p:tav>
                                      </p:tavLst>
                                    </p:anim>
                                    <p:anim calcmode="lin" valueType="num">
                                      <p:cBhvr>
                                        <p:cTn id="74" dur="500" fill="hold"/>
                                        <p:tgtEl>
                                          <p:spTgt spid="40"/>
                                        </p:tgtEl>
                                        <p:attrNameLst>
                                          <p:attrName>ppt_h</p:attrName>
                                        </p:attrNameLst>
                                      </p:cBhvr>
                                      <p:tavLst>
                                        <p:tav tm="0">
                                          <p:val>
                                            <p:fltVal val="0"/>
                                          </p:val>
                                        </p:tav>
                                        <p:tav tm="100000">
                                          <p:val>
                                            <p:strVal val="#ppt_h"/>
                                          </p:val>
                                        </p:tav>
                                      </p:tavLst>
                                    </p:anim>
                                    <p:animEffect transition="in" filter="fade">
                                      <p:cBhvr>
                                        <p:cTn id="75" dur="500"/>
                                        <p:tgtEl>
                                          <p:spTgt spid="40"/>
                                        </p:tgtEl>
                                      </p:cBhvr>
                                    </p:animEffect>
                                  </p:childTnLst>
                                </p:cTn>
                              </p:par>
                              <p:par>
                                <p:cTn id="76" presetID="53" presetClass="entr" presetSubtype="16" fill="hold" nodeType="withEffect">
                                  <p:stCondLst>
                                    <p:cond delay="0"/>
                                  </p:stCondLst>
                                  <p:childTnLst>
                                    <p:set>
                                      <p:cBhvr>
                                        <p:cTn id="77" dur="1" fill="hold">
                                          <p:stCondLst>
                                            <p:cond delay="0"/>
                                          </p:stCondLst>
                                        </p:cTn>
                                        <p:tgtEl>
                                          <p:spTgt spid="61"/>
                                        </p:tgtEl>
                                        <p:attrNameLst>
                                          <p:attrName>style.visibility</p:attrName>
                                        </p:attrNameLst>
                                      </p:cBhvr>
                                      <p:to>
                                        <p:strVal val="visible"/>
                                      </p:to>
                                    </p:set>
                                    <p:anim calcmode="lin" valueType="num">
                                      <p:cBhvr>
                                        <p:cTn id="78" dur="500" fill="hold"/>
                                        <p:tgtEl>
                                          <p:spTgt spid="61"/>
                                        </p:tgtEl>
                                        <p:attrNameLst>
                                          <p:attrName>ppt_w</p:attrName>
                                        </p:attrNameLst>
                                      </p:cBhvr>
                                      <p:tavLst>
                                        <p:tav tm="0">
                                          <p:val>
                                            <p:fltVal val="0"/>
                                          </p:val>
                                        </p:tav>
                                        <p:tav tm="100000">
                                          <p:val>
                                            <p:strVal val="#ppt_w"/>
                                          </p:val>
                                        </p:tav>
                                      </p:tavLst>
                                    </p:anim>
                                    <p:anim calcmode="lin" valueType="num">
                                      <p:cBhvr>
                                        <p:cTn id="79" dur="500" fill="hold"/>
                                        <p:tgtEl>
                                          <p:spTgt spid="61"/>
                                        </p:tgtEl>
                                        <p:attrNameLst>
                                          <p:attrName>ppt_h</p:attrName>
                                        </p:attrNameLst>
                                      </p:cBhvr>
                                      <p:tavLst>
                                        <p:tav tm="0">
                                          <p:val>
                                            <p:fltVal val="0"/>
                                          </p:val>
                                        </p:tav>
                                        <p:tav tm="100000">
                                          <p:val>
                                            <p:strVal val="#ppt_h"/>
                                          </p:val>
                                        </p:tav>
                                      </p:tavLst>
                                    </p:anim>
                                    <p:animEffect transition="in" filter="fade">
                                      <p:cBhvr>
                                        <p:cTn id="80" dur="500"/>
                                        <p:tgtEl>
                                          <p:spTgt spid="61"/>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500"/>
                                        <p:tgtEl>
                                          <p:spTgt spid="2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2"/>
                                        </p:tgtEl>
                                        <p:attrNameLst>
                                          <p:attrName>style.visibility</p:attrName>
                                        </p:attrNameLst>
                                      </p:cBhvr>
                                      <p:to>
                                        <p:strVal val="visible"/>
                                      </p:to>
                                    </p:set>
                                    <p:animEffect transition="in" filter="fade">
                                      <p:cBhvr>
                                        <p:cTn id="86" dur="500"/>
                                        <p:tgtEl>
                                          <p:spTgt spid="5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500"/>
                                        <p:tgtEl>
                                          <p:spTgt spid="18"/>
                                        </p:tgtEl>
                                      </p:cBhvr>
                                    </p:animEffect>
                                  </p:childTnLst>
                                </p:cTn>
                              </p:par>
                            </p:childTnLst>
                          </p:cTn>
                        </p:par>
                        <p:par>
                          <p:cTn id="90" fill="hold">
                            <p:stCondLst>
                              <p:cond delay="3808"/>
                            </p:stCondLst>
                            <p:childTnLst>
                              <p:par>
                                <p:cTn id="91" presetID="53" presetClass="entr" presetSubtype="16" fill="hold" nodeType="afterEffect">
                                  <p:stCondLst>
                                    <p:cond delay="0"/>
                                  </p:stCondLst>
                                  <p:childTnLst>
                                    <p:set>
                                      <p:cBhvr>
                                        <p:cTn id="92" dur="1" fill="hold">
                                          <p:stCondLst>
                                            <p:cond delay="0"/>
                                          </p:stCondLst>
                                        </p:cTn>
                                        <p:tgtEl>
                                          <p:spTgt spid="44"/>
                                        </p:tgtEl>
                                        <p:attrNameLst>
                                          <p:attrName>style.visibility</p:attrName>
                                        </p:attrNameLst>
                                      </p:cBhvr>
                                      <p:to>
                                        <p:strVal val="visible"/>
                                      </p:to>
                                    </p:set>
                                    <p:anim calcmode="lin" valueType="num">
                                      <p:cBhvr>
                                        <p:cTn id="93" dur="500" fill="hold"/>
                                        <p:tgtEl>
                                          <p:spTgt spid="44"/>
                                        </p:tgtEl>
                                        <p:attrNameLst>
                                          <p:attrName>ppt_w</p:attrName>
                                        </p:attrNameLst>
                                      </p:cBhvr>
                                      <p:tavLst>
                                        <p:tav tm="0">
                                          <p:val>
                                            <p:fltVal val="0"/>
                                          </p:val>
                                        </p:tav>
                                        <p:tav tm="100000">
                                          <p:val>
                                            <p:strVal val="#ppt_w"/>
                                          </p:val>
                                        </p:tav>
                                      </p:tavLst>
                                    </p:anim>
                                    <p:anim calcmode="lin" valueType="num">
                                      <p:cBhvr>
                                        <p:cTn id="94" dur="500" fill="hold"/>
                                        <p:tgtEl>
                                          <p:spTgt spid="44"/>
                                        </p:tgtEl>
                                        <p:attrNameLst>
                                          <p:attrName>ppt_h</p:attrName>
                                        </p:attrNameLst>
                                      </p:cBhvr>
                                      <p:tavLst>
                                        <p:tav tm="0">
                                          <p:val>
                                            <p:fltVal val="0"/>
                                          </p:val>
                                        </p:tav>
                                        <p:tav tm="100000">
                                          <p:val>
                                            <p:strVal val="#ppt_h"/>
                                          </p:val>
                                        </p:tav>
                                      </p:tavLst>
                                    </p:anim>
                                    <p:animEffect transition="in" filter="fade">
                                      <p:cBhvr>
                                        <p:cTn id="95" dur="500"/>
                                        <p:tgtEl>
                                          <p:spTgt spid="44"/>
                                        </p:tgtEl>
                                      </p:cBhvr>
                                    </p:animEffect>
                                  </p:childTnLst>
                                </p:cTn>
                              </p:par>
                              <p:par>
                                <p:cTn id="96" presetID="53" presetClass="entr" presetSubtype="16" fill="hold" nodeType="withEffect">
                                  <p:stCondLst>
                                    <p:cond delay="0"/>
                                  </p:stCondLst>
                                  <p:childTnLst>
                                    <p:set>
                                      <p:cBhvr>
                                        <p:cTn id="97" dur="1" fill="hold">
                                          <p:stCondLst>
                                            <p:cond delay="0"/>
                                          </p:stCondLst>
                                        </p:cTn>
                                        <p:tgtEl>
                                          <p:spTgt spid="68"/>
                                        </p:tgtEl>
                                        <p:attrNameLst>
                                          <p:attrName>style.visibility</p:attrName>
                                        </p:attrNameLst>
                                      </p:cBhvr>
                                      <p:to>
                                        <p:strVal val="visible"/>
                                      </p:to>
                                    </p:set>
                                    <p:anim calcmode="lin" valueType="num">
                                      <p:cBhvr>
                                        <p:cTn id="98" dur="500" fill="hold"/>
                                        <p:tgtEl>
                                          <p:spTgt spid="68"/>
                                        </p:tgtEl>
                                        <p:attrNameLst>
                                          <p:attrName>ppt_w</p:attrName>
                                        </p:attrNameLst>
                                      </p:cBhvr>
                                      <p:tavLst>
                                        <p:tav tm="0">
                                          <p:val>
                                            <p:fltVal val="0"/>
                                          </p:val>
                                        </p:tav>
                                        <p:tav tm="100000">
                                          <p:val>
                                            <p:strVal val="#ppt_w"/>
                                          </p:val>
                                        </p:tav>
                                      </p:tavLst>
                                    </p:anim>
                                    <p:anim calcmode="lin" valueType="num">
                                      <p:cBhvr>
                                        <p:cTn id="99" dur="500" fill="hold"/>
                                        <p:tgtEl>
                                          <p:spTgt spid="68"/>
                                        </p:tgtEl>
                                        <p:attrNameLst>
                                          <p:attrName>ppt_h</p:attrName>
                                        </p:attrNameLst>
                                      </p:cBhvr>
                                      <p:tavLst>
                                        <p:tav tm="0">
                                          <p:val>
                                            <p:fltVal val="0"/>
                                          </p:val>
                                        </p:tav>
                                        <p:tav tm="100000">
                                          <p:val>
                                            <p:strVal val="#ppt_h"/>
                                          </p:val>
                                        </p:tav>
                                      </p:tavLst>
                                    </p:anim>
                                    <p:animEffect transition="in" filter="fade">
                                      <p:cBhvr>
                                        <p:cTn id="100" dur="500"/>
                                        <p:tgtEl>
                                          <p:spTgt spid="6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5"/>
                                        </p:tgtEl>
                                        <p:attrNameLst>
                                          <p:attrName>style.visibility</p:attrName>
                                        </p:attrNameLst>
                                      </p:cBhvr>
                                      <p:to>
                                        <p:strVal val="visible"/>
                                      </p:to>
                                    </p:set>
                                    <p:animEffect transition="in" filter="fade">
                                      <p:cBhvr>
                                        <p:cTn id="103" dur="500"/>
                                        <p:tgtEl>
                                          <p:spTgt spid="2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54"/>
                                        </p:tgtEl>
                                        <p:attrNameLst>
                                          <p:attrName>style.visibility</p:attrName>
                                        </p:attrNameLst>
                                      </p:cBhvr>
                                      <p:to>
                                        <p:strVal val="visible"/>
                                      </p:to>
                                    </p:set>
                                    <p:animEffect transition="in" filter="fade">
                                      <p:cBhvr>
                                        <p:cTn id="106" dur="500"/>
                                        <p:tgtEl>
                                          <p:spTgt spid="54"/>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21"/>
                                        </p:tgtEl>
                                        <p:attrNameLst>
                                          <p:attrName>style.visibility</p:attrName>
                                        </p:attrNameLst>
                                      </p:cBhvr>
                                      <p:to>
                                        <p:strVal val="visible"/>
                                      </p:to>
                                    </p:set>
                                    <p:animEffect transition="in" filter="fade">
                                      <p:cBhvr>
                                        <p:cTn id="109" dur="500"/>
                                        <p:tgtEl>
                                          <p:spTgt spid="21"/>
                                        </p:tgtEl>
                                      </p:cBhvr>
                                    </p:animEffect>
                                  </p:childTnLst>
                                </p:cTn>
                              </p:par>
                            </p:childTnLst>
                          </p:cTn>
                        </p:par>
                        <p:par>
                          <p:cTn id="110" fill="hold">
                            <p:stCondLst>
                              <p:cond delay="4308"/>
                            </p:stCondLst>
                            <p:childTnLst>
                              <p:par>
                                <p:cTn id="111" presetID="53" presetClass="entr" presetSubtype="16" fill="hold" nodeType="afterEffect">
                                  <p:stCondLst>
                                    <p:cond delay="0"/>
                                  </p:stCondLst>
                                  <p:childTnLst>
                                    <p:set>
                                      <p:cBhvr>
                                        <p:cTn id="112" dur="1" fill="hold">
                                          <p:stCondLst>
                                            <p:cond delay="0"/>
                                          </p:stCondLst>
                                        </p:cTn>
                                        <p:tgtEl>
                                          <p:spTgt spid="48"/>
                                        </p:tgtEl>
                                        <p:attrNameLst>
                                          <p:attrName>style.visibility</p:attrName>
                                        </p:attrNameLst>
                                      </p:cBhvr>
                                      <p:to>
                                        <p:strVal val="visible"/>
                                      </p:to>
                                    </p:set>
                                    <p:anim calcmode="lin" valueType="num">
                                      <p:cBhvr>
                                        <p:cTn id="113" dur="500" fill="hold"/>
                                        <p:tgtEl>
                                          <p:spTgt spid="48"/>
                                        </p:tgtEl>
                                        <p:attrNameLst>
                                          <p:attrName>ppt_w</p:attrName>
                                        </p:attrNameLst>
                                      </p:cBhvr>
                                      <p:tavLst>
                                        <p:tav tm="0">
                                          <p:val>
                                            <p:fltVal val="0"/>
                                          </p:val>
                                        </p:tav>
                                        <p:tav tm="100000">
                                          <p:val>
                                            <p:strVal val="#ppt_w"/>
                                          </p:val>
                                        </p:tav>
                                      </p:tavLst>
                                    </p:anim>
                                    <p:anim calcmode="lin" valueType="num">
                                      <p:cBhvr>
                                        <p:cTn id="114" dur="500" fill="hold"/>
                                        <p:tgtEl>
                                          <p:spTgt spid="48"/>
                                        </p:tgtEl>
                                        <p:attrNameLst>
                                          <p:attrName>ppt_h</p:attrName>
                                        </p:attrNameLst>
                                      </p:cBhvr>
                                      <p:tavLst>
                                        <p:tav tm="0">
                                          <p:val>
                                            <p:fltVal val="0"/>
                                          </p:val>
                                        </p:tav>
                                        <p:tav tm="100000">
                                          <p:val>
                                            <p:strVal val="#ppt_h"/>
                                          </p:val>
                                        </p:tav>
                                      </p:tavLst>
                                    </p:anim>
                                    <p:animEffect transition="in" filter="fade">
                                      <p:cBhvr>
                                        <p:cTn id="115" dur="500"/>
                                        <p:tgtEl>
                                          <p:spTgt spid="48"/>
                                        </p:tgtEl>
                                      </p:cBhvr>
                                    </p:animEffect>
                                  </p:childTnLst>
                                </p:cTn>
                              </p:par>
                              <p:par>
                                <p:cTn id="116" presetID="53" presetClass="entr" presetSubtype="16" fill="hold" nodeType="withEffect">
                                  <p:stCondLst>
                                    <p:cond delay="0"/>
                                  </p:stCondLst>
                                  <p:childTnLst>
                                    <p:set>
                                      <p:cBhvr>
                                        <p:cTn id="117" dur="1" fill="hold">
                                          <p:stCondLst>
                                            <p:cond delay="0"/>
                                          </p:stCondLst>
                                        </p:cTn>
                                        <p:tgtEl>
                                          <p:spTgt spid="71"/>
                                        </p:tgtEl>
                                        <p:attrNameLst>
                                          <p:attrName>style.visibility</p:attrName>
                                        </p:attrNameLst>
                                      </p:cBhvr>
                                      <p:to>
                                        <p:strVal val="visible"/>
                                      </p:to>
                                    </p:set>
                                    <p:anim calcmode="lin" valueType="num">
                                      <p:cBhvr>
                                        <p:cTn id="118" dur="500" fill="hold"/>
                                        <p:tgtEl>
                                          <p:spTgt spid="71"/>
                                        </p:tgtEl>
                                        <p:attrNameLst>
                                          <p:attrName>ppt_w</p:attrName>
                                        </p:attrNameLst>
                                      </p:cBhvr>
                                      <p:tavLst>
                                        <p:tav tm="0">
                                          <p:val>
                                            <p:fltVal val="0"/>
                                          </p:val>
                                        </p:tav>
                                        <p:tav tm="100000">
                                          <p:val>
                                            <p:strVal val="#ppt_w"/>
                                          </p:val>
                                        </p:tav>
                                      </p:tavLst>
                                    </p:anim>
                                    <p:anim calcmode="lin" valueType="num">
                                      <p:cBhvr>
                                        <p:cTn id="119" dur="500" fill="hold"/>
                                        <p:tgtEl>
                                          <p:spTgt spid="71"/>
                                        </p:tgtEl>
                                        <p:attrNameLst>
                                          <p:attrName>ppt_h</p:attrName>
                                        </p:attrNameLst>
                                      </p:cBhvr>
                                      <p:tavLst>
                                        <p:tav tm="0">
                                          <p:val>
                                            <p:fltVal val="0"/>
                                          </p:val>
                                        </p:tav>
                                        <p:tav tm="100000">
                                          <p:val>
                                            <p:strVal val="#ppt_h"/>
                                          </p:val>
                                        </p:tav>
                                      </p:tavLst>
                                    </p:anim>
                                    <p:animEffect transition="in" filter="fade">
                                      <p:cBhvr>
                                        <p:cTn id="120" dur="500"/>
                                        <p:tgtEl>
                                          <p:spTgt spid="71"/>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26"/>
                                        </p:tgtEl>
                                        <p:attrNameLst>
                                          <p:attrName>style.visibility</p:attrName>
                                        </p:attrNameLst>
                                      </p:cBhvr>
                                      <p:to>
                                        <p:strVal val="visible"/>
                                      </p:to>
                                    </p:set>
                                    <p:animEffect transition="in" filter="fade">
                                      <p:cBhvr>
                                        <p:cTn id="123" dur="500"/>
                                        <p:tgtEl>
                                          <p:spTgt spid="26"/>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56"/>
                                        </p:tgtEl>
                                        <p:attrNameLst>
                                          <p:attrName>style.visibility</p:attrName>
                                        </p:attrNameLst>
                                      </p:cBhvr>
                                      <p:to>
                                        <p:strVal val="visible"/>
                                      </p:to>
                                    </p:set>
                                    <p:animEffect transition="in" filter="fade">
                                      <p:cBhvr>
                                        <p:cTn id="126" dur="500"/>
                                        <p:tgtEl>
                                          <p:spTgt spid="56"/>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19"/>
                                        </p:tgtEl>
                                        <p:attrNameLst>
                                          <p:attrName>style.visibility</p:attrName>
                                        </p:attrNameLst>
                                      </p:cBhvr>
                                      <p:to>
                                        <p:strVal val="visible"/>
                                      </p:to>
                                    </p:set>
                                    <p:animEffect transition="in" filter="fade">
                                      <p:cBhvr>
                                        <p:cTn id="12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22" grpId="0"/>
      <p:bldP spid="23" grpId="0"/>
      <p:bldP spid="24" grpId="0"/>
      <p:bldP spid="25" grpId="0"/>
      <p:bldP spid="26" grpId="0"/>
      <p:bldP spid="27" grpId="0" animBg="1"/>
      <p:bldP spid="28" grpId="0" animBg="1"/>
      <p:bldP spid="29" grpId="0" animBg="1"/>
      <p:bldP spid="30" grpId="0" animBg="1"/>
      <p:bldP spid="31" grpId="0" animBg="1"/>
      <p:bldP spid="52" grpId="0"/>
      <p:bldP spid="53" grpId="0"/>
      <p:bldP spid="54" grpId="0"/>
      <p:bldP spid="55" grpId="0"/>
      <p:bldP spid="56" grpId="0"/>
      <p:bldP spid="60" grpId="0" animBg="1"/>
      <p:bldP spid="7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E6D3E403-D8DE-4C63-9963-09D0441C1C0B}"/>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7F4E17F1-7185-49FE-A8F6-925B11874D91}"/>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BA523278-F170-4B72-A6FE-5CAB175E5C2F}"/>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FFBCF795-E910-42FE-8C91-8CC86D4C64AE}"/>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8232029E-E0D4-49A0-B427-CD3CACE3B079}"/>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72A322D2-F106-43C8-A816-B644886B513D}"/>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2">
              <a:lumMod val="75000"/>
              <a:lumOff val="2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6CB1ED9F-66E1-4C41-9DCA-01EA27C17214}"/>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49289709-8514-4415-B675-C4ED14C2F5EF}"/>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4A36328B-423A-4EBC-A90D-D59CE0944980}"/>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4B6C9299-CC50-4E53-99AF-6F8224C94589}"/>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FB968B2A-CE3B-4699-AC37-37BBD6207836}"/>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E9F17BD4-0B4D-45F4-AD49-F3EA31DB8974}"/>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F7D9B0EE-16A7-4D6D-A858-7850C7DA26EC}"/>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D62536F8-27D6-49AB-9FD5-B64C5E38766F}"/>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9FAEF6CE-4FC0-4836-9AB7-EC50ADA2BDDF}"/>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1BFFE047-F98F-4B4F-868C-91F70E262CB0}"/>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0F8D820C-4661-4832-B884-C9CC2CA54FD4}"/>
              </a:ext>
            </a:extLst>
          </p:cNvPr>
          <p:cNvGrpSpPr/>
          <p:nvPr/>
        </p:nvGrpSpPr>
        <p:grpSpPr>
          <a:xfrm>
            <a:off x="3033184" y="4623942"/>
            <a:ext cx="669264" cy="658520"/>
            <a:chOff x="13185684" y="3434558"/>
            <a:chExt cx="1234415" cy="1214603"/>
          </a:xfrm>
          <a:solidFill>
            <a:schemeClr val="tx1"/>
          </a:solidFill>
        </p:grpSpPr>
        <p:sp>
          <p:nvSpPr>
            <p:cNvPr id="19" name="Freeform: Shape 18">
              <a:extLst>
                <a:ext uri="{FF2B5EF4-FFF2-40B4-BE49-F238E27FC236}">
                  <a16:creationId xmlns:a16="http://schemas.microsoft.com/office/drawing/2014/main" id="{96AEDD81-E35A-4C73-8C7A-4F34FD507E6B}"/>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EAF895CE-4336-48BF-B6EC-786943549D1C}"/>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6868AE42-19D7-436A-B8E4-A603212388D6}"/>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tx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049F25CF-0B97-4FDC-93ED-FE0308EC7C67}"/>
              </a:ext>
            </a:extLst>
          </p:cNvPr>
          <p:cNvGrpSpPr/>
          <p:nvPr/>
        </p:nvGrpSpPr>
        <p:grpSpPr>
          <a:xfrm>
            <a:off x="8797291" y="4611921"/>
            <a:ext cx="682544" cy="682578"/>
            <a:chOff x="10884230" y="3442838"/>
            <a:chExt cx="1234377" cy="1234439"/>
          </a:xfrm>
          <a:solidFill>
            <a:schemeClr val="tx1"/>
          </a:solidFill>
        </p:grpSpPr>
        <p:sp>
          <p:nvSpPr>
            <p:cNvPr id="23" name="Freeform: Shape 22">
              <a:extLst>
                <a:ext uri="{FF2B5EF4-FFF2-40B4-BE49-F238E27FC236}">
                  <a16:creationId xmlns:a16="http://schemas.microsoft.com/office/drawing/2014/main" id="{7575B246-A0B8-4616-AFF9-17C3B2C1B107}"/>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F3218275-D595-4E90-8F05-AF64C6F72E3D}"/>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541219BF-6B8F-49FB-97EF-540C6C351D03}"/>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5E5FE674-4541-440E-A45B-37D2BCD74890}"/>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41D270B1-3EC2-4AD0-BA58-C17EDA3FABC2}"/>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E2F78D95-30D4-4937-843F-90804F76F0E7}"/>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861FB0BE-C9B2-435E-B81D-4019DECE0F8E}"/>
              </a:ext>
            </a:extLst>
          </p:cNvPr>
          <p:cNvGrpSpPr/>
          <p:nvPr/>
        </p:nvGrpSpPr>
        <p:grpSpPr>
          <a:xfrm>
            <a:off x="11685317" y="6055988"/>
            <a:ext cx="682598" cy="682498"/>
            <a:chOff x="13194714" y="5688212"/>
            <a:chExt cx="1234475" cy="1234293"/>
          </a:xfrm>
          <a:solidFill>
            <a:schemeClr val="tx1"/>
          </a:solidFill>
        </p:grpSpPr>
        <p:sp>
          <p:nvSpPr>
            <p:cNvPr id="30" name="Freeform: Shape 29">
              <a:extLst>
                <a:ext uri="{FF2B5EF4-FFF2-40B4-BE49-F238E27FC236}">
                  <a16:creationId xmlns:a16="http://schemas.microsoft.com/office/drawing/2014/main" id="{DD0757D8-0F58-4AA4-A936-B87788B066D3}"/>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1A81A289-A890-4366-9DD7-A6F43C60DF16}"/>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D5BF0DEC-0FF1-4C1C-8E1D-D4994BB6706E}"/>
              </a:ext>
            </a:extLst>
          </p:cNvPr>
          <p:cNvGrpSpPr/>
          <p:nvPr/>
        </p:nvGrpSpPr>
        <p:grpSpPr>
          <a:xfrm>
            <a:off x="14575562" y="4611960"/>
            <a:ext cx="682486" cy="682484"/>
            <a:chOff x="10884251" y="7930615"/>
            <a:chExt cx="1234272" cy="1234272"/>
          </a:xfrm>
          <a:solidFill>
            <a:schemeClr val="tx1"/>
          </a:solidFill>
        </p:grpSpPr>
        <p:sp>
          <p:nvSpPr>
            <p:cNvPr id="33" name="Freeform: Shape 32">
              <a:extLst>
                <a:ext uri="{FF2B5EF4-FFF2-40B4-BE49-F238E27FC236}">
                  <a16:creationId xmlns:a16="http://schemas.microsoft.com/office/drawing/2014/main" id="{054C9FC4-1F82-483D-88CD-1DFE896E3A6E}"/>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45F386A4-FFDA-4883-A110-218E53534096}"/>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C8401F01-5326-4D4D-912D-62B826046097}"/>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B194D82C-EC77-4910-AA6B-D16AC2D7E8F4}"/>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4CCD4EC6-9B12-4350-BA59-7275FF312361}"/>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60A74818-07B1-4117-B981-8DFE0A84579E}"/>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49" name="Google Shape;204;p13">
            <a:extLst>
              <a:ext uri="{FF2B5EF4-FFF2-40B4-BE49-F238E27FC236}">
                <a16:creationId xmlns:a16="http://schemas.microsoft.com/office/drawing/2014/main" id="{73C11869-D492-4305-822E-6701170EB4CA}"/>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Process</a:t>
            </a:r>
            <a:endParaRPr lang="en-US" sz="6000">
              <a:latin typeface="Outfit Black" pitchFamily="2" charset="0"/>
            </a:endParaRPr>
          </a:p>
        </p:txBody>
      </p:sp>
    </p:spTree>
    <p:extLst>
      <p:ext uri="{BB962C8B-B14F-4D97-AF65-F5344CB8AC3E}">
        <p14:creationId xmlns:p14="http://schemas.microsoft.com/office/powerpoint/2010/main" val="1282829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9"/>
                                        </p:tgtEl>
                                        <p:attrNameLst>
                                          <p:attrName>style.visibility</p:attrName>
                                        </p:attrNameLst>
                                      </p:cBhvr>
                                      <p:to>
                                        <p:strVal val="visible"/>
                                      </p:to>
                                    </p:set>
                                    <p:anim to="" calcmode="lin" valueType="num">
                                      <p:cBhvr>
                                        <p:cTn id="7" dur="750" fill="hold">
                                          <p:stCondLst>
                                            <p:cond delay="0"/>
                                          </p:stCondLst>
                                        </p:cTn>
                                        <p:tgtEl>
                                          <p:spTgt spid="4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9"/>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453"/>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953"/>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453"/>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953"/>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453"/>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953"/>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4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646;p78">
            <a:extLst>
              <a:ext uri="{FF2B5EF4-FFF2-40B4-BE49-F238E27FC236}">
                <a16:creationId xmlns:a16="http://schemas.microsoft.com/office/drawing/2014/main" id="{1631DFBA-2773-492A-8001-BF6B897CBA92}"/>
              </a:ext>
            </a:extLst>
          </p:cNvPr>
          <p:cNvGrpSpPr/>
          <p:nvPr/>
        </p:nvGrpSpPr>
        <p:grpSpPr>
          <a:xfrm>
            <a:off x="1286382" y="1905000"/>
            <a:ext cx="12739304" cy="6477000"/>
            <a:chOff x="238125" y="1038125"/>
            <a:chExt cx="7146800" cy="3633625"/>
          </a:xfrm>
          <a:solidFill>
            <a:schemeClr val="bg2">
              <a:lumMod val="65000"/>
              <a:lumOff val="35000"/>
            </a:schemeClr>
          </a:solidFill>
        </p:grpSpPr>
        <p:sp>
          <p:nvSpPr>
            <p:cNvPr id="3" name="Google Shape;3647;p78">
              <a:extLst>
                <a:ext uri="{FF2B5EF4-FFF2-40B4-BE49-F238E27FC236}">
                  <a16:creationId xmlns:a16="http://schemas.microsoft.com/office/drawing/2014/main" id="{38D6D5C8-6710-4267-A4B8-1CFB30673584}"/>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648;p78">
              <a:extLst>
                <a:ext uri="{FF2B5EF4-FFF2-40B4-BE49-F238E27FC236}">
                  <a16:creationId xmlns:a16="http://schemas.microsoft.com/office/drawing/2014/main" id="{88825740-9D43-4653-A9C5-BF8D2811B9E3}"/>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3649;p78">
              <a:extLst>
                <a:ext uri="{FF2B5EF4-FFF2-40B4-BE49-F238E27FC236}">
                  <a16:creationId xmlns:a16="http://schemas.microsoft.com/office/drawing/2014/main" id="{FBA77E09-6C43-491E-85BD-CB5D12C706F5}"/>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650;p78">
              <a:extLst>
                <a:ext uri="{FF2B5EF4-FFF2-40B4-BE49-F238E27FC236}">
                  <a16:creationId xmlns:a16="http://schemas.microsoft.com/office/drawing/2014/main" id="{A0B63FEF-1426-4E91-8953-7C994F9FF4EC}"/>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651;p78">
              <a:extLst>
                <a:ext uri="{FF2B5EF4-FFF2-40B4-BE49-F238E27FC236}">
                  <a16:creationId xmlns:a16="http://schemas.microsoft.com/office/drawing/2014/main" id="{A3666829-9A7C-4436-AF66-0338A56E61F4}"/>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652;p78">
              <a:extLst>
                <a:ext uri="{FF2B5EF4-FFF2-40B4-BE49-F238E27FC236}">
                  <a16:creationId xmlns:a16="http://schemas.microsoft.com/office/drawing/2014/main" id="{1BB43DAD-337A-43D6-96D9-25565230A3CA}"/>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53;p78">
              <a:extLst>
                <a:ext uri="{FF2B5EF4-FFF2-40B4-BE49-F238E27FC236}">
                  <a16:creationId xmlns:a16="http://schemas.microsoft.com/office/drawing/2014/main" id="{344A0ACE-D5A2-4BCA-BA02-22260A731E11}"/>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654;p78">
              <a:extLst>
                <a:ext uri="{FF2B5EF4-FFF2-40B4-BE49-F238E27FC236}">
                  <a16:creationId xmlns:a16="http://schemas.microsoft.com/office/drawing/2014/main" id="{570182B0-E9F2-43B8-99BE-9CE0597DDBA3}"/>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655;p78">
              <a:extLst>
                <a:ext uri="{FF2B5EF4-FFF2-40B4-BE49-F238E27FC236}">
                  <a16:creationId xmlns:a16="http://schemas.microsoft.com/office/drawing/2014/main" id="{899ECC12-4E12-4186-A568-4DA98073F2B7}"/>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656;p78">
              <a:extLst>
                <a:ext uri="{FF2B5EF4-FFF2-40B4-BE49-F238E27FC236}">
                  <a16:creationId xmlns:a16="http://schemas.microsoft.com/office/drawing/2014/main" id="{05D8F386-E4DF-4762-8F43-5724053A7F4F}"/>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657;p78">
              <a:extLst>
                <a:ext uri="{FF2B5EF4-FFF2-40B4-BE49-F238E27FC236}">
                  <a16:creationId xmlns:a16="http://schemas.microsoft.com/office/drawing/2014/main" id="{2311E2E6-3C85-45D5-9576-8EB039773089}"/>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658;p78">
              <a:extLst>
                <a:ext uri="{FF2B5EF4-FFF2-40B4-BE49-F238E27FC236}">
                  <a16:creationId xmlns:a16="http://schemas.microsoft.com/office/drawing/2014/main" id="{35D91DBE-19FB-40C5-9E7D-373A9091F7C0}"/>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659;p78">
              <a:extLst>
                <a:ext uri="{FF2B5EF4-FFF2-40B4-BE49-F238E27FC236}">
                  <a16:creationId xmlns:a16="http://schemas.microsoft.com/office/drawing/2014/main" id="{1D93AB73-92E7-42A3-A891-99DC1424A3D7}"/>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660;p78">
              <a:extLst>
                <a:ext uri="{FF2B5EF4-FFF2-40B4-BE49-F238E27FC236}">
                  <a16:creationId xmlns:a16="http://schemas.microsoft.com/office/drawing/2014/main" id="{4B7D85DD-1C30-4B4F-AF3C-23E311C0C1B8}"/>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661;p78">
              <a:extLst>
                <a:ext uri="{FF2B5EF4-FFF2-40B4-BE49-F238E27FC236}">
                  <a16:creationId xmlns:a16="http://schemas.microsoft.com/office/drawing/2014/main" id="{3C1C00DE-47F3-4A5A-BBE9-6B66922D4D46}"/>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662;p78">
              <a:extLst>
                <a:ext uri="{FF2B5EF4-FFF2-40B4-BE49-F238E27FC236}">
                  <a16:creationId xmlns:a16="http://schemas.microsoft.com/office/drawing/2014/main" id="{22A58764-2646-49FB-BCA5-BE7B9085A6BB}"/>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663;p78">
              <a:extLst>
                <a:ext uri="{FF2B5EF4-FFF2-40B4-BE49-F238E27FC236}">
                  <a16:creationId xmlns:a16="http://schemas.microsoft.com/office/drawing/2014/main" id="{3EB919E6-9DD5-4BA3-9BE8-11B74B043D87}"/>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664;p78">
              <a:extLst>
                <a:ext uri="{FF2B5EF4-FFF2-40B4-BE49-F238E27FC236}">
                  <a16:creationId xmlns:a16="http://schemas.microsoft.com/office/drawing/2014/main" id="{CA41DF1F-3B7B-4A90-9180-959B1A420FF1}"/>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665;p78">
              <a:extLst>
                <a:ext uri="{FF2B5EF4-FFF2-40B4-BE49-F238E27FC236}">
                  <a16:creationId xmlns:a16="http://schemas.microsoft.com/office/drawing/2014/main" id="{80D43C98-E1E5-418A-B5C1-B7F70362B3BB}"/>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666;p78">
              <a:extLst>
                <a:ext uri="{FF2B5EF4-FFF2-40B4-BE49-F238E27FC236}">
                  <a16:creationId xmlns:a16="http://schemas.microsoft.com/office/drawing/2014/main" id="{380E0910-31EF-4DCF-831B-50A8CE21F13D}"/>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667;p78">
              <a:extLst>
                <a:ext uri="{FF2B5EF4-FFF2-40B4-BE49-F238E27FC236}">
                  <a16:creationId xmlns:a16="http://schemas.microsoft.com/office/drawing/2014/main" id="{41335E84-4146-4D3D-BF95-66012B1C3AB8}"/>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668;p78">
              <a:extLst>
                <a:ext uri="{FF2B5EF4-FFF2-40B4-BE49-F238E27FC236}">
                  <a16:creationId xmlns:a16="http://schemas.microsoft.com/office/drawing/2014/main" id="{205AB6FC-98A6-4896-89FE-CC5754500526}"/>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669;p78">
              <a:extLst>
                <a:ext uri="{FF2B5EF4-FFF2-40B4-BE49-F238E27FC236}">
                  <a16:creationId xmlns:a16="http://schemas.microsoft.com/office/drawing/2014/main" id="{E93BC7DD-477C-4EBE-8296-98F849DCB9BC}"/>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670;p78">
              <a:extLst>
                <a:ext uri="{FF2B5EF4-FFF2-40B4-BE49-F238E27FC236}">
                  <a16:creationId xmlns:a16="http://schemas.microsoft.com/office/drawing/2014/main" id="{7E7DFC66-A1C5-4E7F-A25B-A7CB1D5DF02D}"/>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671;p78">
              <a:extLst>
                <a:ext uri="{FF2B5EF4-FFF2-40B4-BE49-F238E27FC236}">
                  <a16:creationId xmlns:a16="http://schemas.microsoft.com/office/drawing/2014/main" id="{23155247-B88D-42BC-A2F0-CC7D3BFBC179}"/>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672;p78">
              <a:extLst>
                <a:ext uri="{FF2B5EF4-FFF2-40B4-BE49-F238E27FC236}">
                  <a16:creationId xmlns:a16="http://schemas.microsoft.com/office/drawing/2014/main" id="{58169680-D4C0-42E7-ADD7-978C4FC4A2F3}"/>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673;p78">
              <a:extLst>
                <a:ext uri="{FF2B5EF4-FFF2-40B4-BE49-F238E27FC236}">
                  <a16:creationId xmlns:a16="http://schemas.microsoft.com/office/drawing/2014/main" id="{2C2C7223-57F5-4AD2-9020-9245A2EF7A51}"/>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674;p78">
              <a:extLst>
                <a:ext uri="{FF2B5EF4-FFF2-40B4-BE49-F238E27FC236}">
                  <a16:creationId xmlns:a16="http://schemas.microsoft.com/office/drawing/2014/main" id="{EABC4402-F4D4-4674-BF3C-A59A7DCF80C8}"/>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675;p78">
              <a:extLst>
                <a:ext uri="{FF2B5EF4-FFF2-40B4-BE49-F238E27FC236}">
                  <a16:creationId xmlns:a16="http://schemas.microsoft.com/office/drawing/2014/main" id="{8DA06459-20F2-462E-80DD-06DD8DACD8B9}"/>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676;p78">
              <a:extLst>
                <a:ext uri="{FF2B5EF4-FFF2-40B4-BE49-F238E27FC236}">
                  <a16:creationId xmlns:a16="http://schemas.microsoft.com/office/drawing/2014/main" id="{595A25A3-08E4-406A-9338-5F81B0042460}"/>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677;p78">
              <a:extLst>
                <a:ext uri="{FF2B5EF4-FFF2-40B4-BE49-F238E27FC236}">
                  <a16:creationId xmlns:a16="http://schemas.microsoft.com/office/drawing/2014/main" id="{3C210CAA-23E0-4A38-8765-7FCD21DC7863}"/>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678;p78">
              <a:extLst>
                <a:ext uri="{FF2B5EF4-FFF2-40B4-BE49-F238E27FC236}">
                  <a16:creationId xmlns:a16="http://schemas.microsoft.com/office/drawing/2014/main" id="{F387121F-97E1-41F0-9D50-EE2ED0DA1088}"/>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679;p78">
              <a:extLst>
                <a:ext uri="{FF2B5EF4-FFF2-40B4-BE49-F238E27FC236}">
                  <a16:creationId xmlns:a16="http://schemas.microsoft.com/office/drawing/2014/main" id="{DC19E5AE-D0A9-43C9-AE18-15A326C6166D}"/>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80;p78">
              <a:extLst>
                <a:ext uri="{FF2B5EF4-FFF2-40B4-BE49-F238E27FC236}">
                  <a16:creationId xmlns:a16="http://schemas.microsoft.com/office/drawing/2014/main" id="{F8B22BB9-40B0-4F0D-8FDF-F680B6491312}"/>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681;p78">
              <a:extLst>
                <a:ext uri="{FF2B5EF4-FFF2-40B4-BE49-F238E27FC236}">
                  <a16:creationId xmlns:a16="http://schemas.microsoft.com/office/drawing/2014/main" id="{812AE507-1E5C-488B-A75A-49796C504EC2}"/>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682;p78">
              <a:extLst>
                <a:ext uri="{FF2B5EF4-FFF2-40B4-BE49-F238E27FC236}">
                  <a16:creationId xmlns:a16="http://schemas.microsoft.com/office/drawing/2014/main" id="{AA90A3D3-C35A-4F4A-8171-6A3618235DBF}"/>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683;p78">
              <a:extLst>
                <a:ext uri="{FF2B5EF4-FFF2-40B4-BE49-F238E27FC236}">
                  <a16:creationId xmlns:a16="http://schemas.microsoft.com/office/drawing/2014/main" id="{07D226DB-BA4F-416A-A78B-F326B2E7F4F4}"/>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684;p78">
              <a:extLst>
                <a:ext uri="{FF2B5EF4-FFF2-40B4-BE49-F238E27FC236}">
                  <a16:creationId xmlns:a16="http://schemas.microsoft.com/office/drawing/2014/main" id="{48CD5213-D55F-4728-AC22-E3AAE7B85F94}"/>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685;p78">
              <a:extLst>
                <a:ext uri="{FF2B5EF4-FFF2-40B4-BE49-F238E27FC236}">
                  <a16:creationId xmlns:a16="http://schemas.microsoft.com/office/drawing/2014/main" id="{5F59F1D0-FD33-4658-8829-1268C1466FCD}"/>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686;p78">
              <a:extLst>
                <a:ext uri="{FF2B5EF4-FFF2-40B4-BE49-F238E27FC236}">
                  <a16:creationId xmlns:a16="http://schemas.microsoft.com/office/drawing/2014/main" id="{CA537E65-421C-4171-89F4-4BF4B41027B3}"/>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687;p78">
              <a:extLst>
                <a:ext uri="{FF2B5EF4-FFF2-40B4-BE49-F238E27FC236}">
                  <a16:creationId xmlns:a16="http://schemas.microsoft.com/office/drawing/2014/main" id="{169A5496-EB4F-4CFC-ABA0-64EEA6B28E95}"/>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688;p78">
              <a:extLst>
                <a:ext uri="{FF2B5EF4-FFF2-40B4-BE49-F238E27FC236}">
                  <a16:creationId xmlns:a16="http://schemas.microsoft.com/office/drawing/2014/main" id="{5FB4A569-FBE8-4643-AC67-ED8C3359BFBD}"/>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689;p78">
              <a:extLst>
                <a:ext uri="{FF2B5EF4-FFF2-40B4-BE49-F238E27FC236}">
                  <a16:creationId xmlns:a16="http://schemas.microsoft.com/office/drawing/2014/main" id="{CC00EC39-F552-471A-A95C-C4FA05343EDB}"/>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690;p78">
              <a:extLst>
                <a:ext uri="{FF2B5EF4-FFF2-40B4-BE49-F238E27FC236}">
                  <a16:creationId xmlns:a16="http://schemas.microsoft.com/office/drawing/2014/main" id="{ECFD342A-A09D-4F64-BF20-94FCDB784A0A}"/>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691;p78">
              <a:extLst>
                <a:ext uri="{FF2B5EF4-FFF2-40B4-BE49-F238E27FC236}">
                  <a16:creationId xmlns:a16="http://schemas.microsoft.com/office/drawing/2014/main" id="{391ACB8E-A77C-4277-A156-BD59A96AC647}"/>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692;p78">
              <a:extLst>
                <a:ext uri="{FF2B5EF4-FFF2-40B4-BE49-F238E27FC236}">
                  <a16:creationId xmlns:a16="http://schemas.microsoft.com/office/drawing/2014/main" id="{9DF0FB9D-5EBC-49EC-A077-3FB478FA8029}"/>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693;p78">
              <a:extLst>
                <a:ext uri="{FF2B5EF4-FFF2-40B4-BE49-F238E27FC236}">
                  <a16:creationId xmlns:a16="http://schemas.microsoft.com/office/drawing/2014/main" id="{96F96C27-54CA-47C9-A7C1-9BCBEEE4DCEB}"/>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694;p78">
              <a:extLst>
                <a:ext uri="{FF2B5EF4-FFF2-40B4-BE49-F238E27FC236}">
                  <a16:creationId xmlns:a16="http://schemas.microsoft.com/office/drawing/2014/main" id="{33A9C763-A0F1-40DA-A3BA-7F44B80A0492}"/>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695;p78">
              <a:extLst>
                <a:ext uri="{FF2B5EF4-FFF2-40B4-BE49-F238E27FC236}">
                  <a16:creationId xmlns:a16="http://schemas.microsoft.com/office/drawing/2014/main" id="{2EB4F8FE-8379-48FF-9D09-DA2773ACCA34}"/>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696;p78">
              <a:extLst>
                <a:ext uri="{FF2B5EF4-FFF2-40B4-BE49-F238E27FC236}">
                  <a16:creationId xmlns:a16="http://schemas.microsoft.com/office/drawing/2014/main" id="{8C293B94-4057-49D0-B3B1-60C6BDD9F7D4}"/>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697;p78">
              <a:extLst>
                <a:ext uri="{FF2B5EF4-FFF2-40B4-BE49-F238E27FC236}">
                  <a16:creationId xmlns:a16="http://schemas.microsoft.com/office/drawing/2014/main" id="{13406717-8F56-41BB-B7D6-AD3F43BDFA11}"/>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698;p78">
              <a:extLst>
                <a:ext uri="{FF2B5EF4-FFF2-40B4-BE49-F238E27FC236}">
                  <a16:creationId xmlns:a16="http://schemas.microsoft.com/office/drawing/2014/main" id="{1404C45E-215E-4445-B064-F792E47B52D6}"/>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699;p78">
              <a:extLst>
                <a:ext uri="{FF2B5EF4-FFF2-40B4-BE49-F238E27FC236}">
                  <a16:creationId xmlns:a16="http://schemas.microsoft.com/office/drawing/2014/main" id="{A1C9747C-BEF9-4D83-A3BE-B36AFF29DB9F}"/>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00;p78">
              <a:extLst>
                <a:ext uri="{FF2B5EF4-FFF2-40B4-BE49-F238E27FC236}">
                  <a16:creationId xmlns:a16="http://schemas.microsoft.com/office/drawing/2014/main" id="{9D284FB0-C056-4816-92D0-A4962E06F637}"/>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01;p78">
              <a:extLst>
                <a:ext uri="{FF2B5EF4-FFF2-40B4-BE49-F238E27FC236}">
                  <a16:creationId xmlns:a16="http://schemas.microsoft.com/office/drawing/2014/main" id="{53B0E047-F2E5-48CD-8EFE-8000E446D15F}"/>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02;p78">
              <a:extLst>
                <a:ext uri="{FF2B5EF4-FFF2-40B4-BE49-F238E27FC236}">
                  <a16:creationId xmlns:a16="http://schemas.microsoft.com/office/drawing/2014/main" id="{F5BC471E-2953-4A3E-8C7F-814D7510CDAE}"/>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03;p78">
              <a:extLst>
                <a:ext uri="{FF2B5EF4-FFF2-40B4-BE49-F238E27FC236}">
                  <a16:creationId xmlns:a16="http://schemas.microsoft.com/office/drawing/2014/main" id="{E5D28DA6-DF41-4A0E-83F4-54499F135848}"/>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704;p78">
              <a:extLst>
                <a:ext uri="{FF2B5EF4-FFF2-40B4-BE49-F238E27FC236}">
                  <a16:creationId xmlns:a16="http://schemas.microsoft.com/office/drawing/2014/main" id="{26D901B9-65EE-48A0-9D7A-7D7E3CC1C1B9}"/>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705;p78">
              <a:extLst>
                <a:ext uri="{FF2B5EF4-FFF2-40B4-BE49-F238E27FC236}">
                  <a16:creationId xmlns:a16="http://schemas.microsoft.com/office/drawing/2014/main" id="{32BAD15C-CCC8-4113-8024-1736838407ED}"/>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706;p78">
              <a:extLst>
                <a:ext uri="{FF2B5EF4-FFF2-40B4-BE49-F238E27FC236}">
                  <a16:creationId xmlns:a16="http://schemas.microsoft.com/office/drawing/2014/main" id="{3DF74F7F-1C77-4D06-A5A2-2680AA588AAF}"/>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707;p78">
              <a:extLst>
                <a:ext uri="{FF2B5EF4-FFF2-40B4-BE49-F238E27FC236}">
                  <a16:creationId xmlns:a16="http://schemas.microsoft.com/office/drawing/2014/main" id="{12AAE8BC-7E46-494E-AD2A-BF6C3D8C4AB7}"/>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708;p78">
              <a:extLst>
                <a:ext uri="{FF2B5EF4-FFF2-40B4-BE49-F238E27FC236}">
                  <a16:creationId xmlns:a16="http://schemas.microsoft.com/office/drawing/2014/main" id="{D6509E6A-55EE-43E7-9916-73E67396C1AA}"/>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709;p78">
              <a:extLst>
                <a:ext uri="{FF2B5EF4-FFF2-40B4-BE49-F238E27FC236}">
                  <a16:creationId xmlns:a16="http://schemas.microsoft.com/office/drawing/2014/main" id="{BB7D4805-F329-4014-8316-33B080CBED54}"/>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710;p78">
              <a:extLst>
                <a:ext uri="{FF2B5EF4-FFF2-40B4-BE49-F238E27FC236}">
                  <a16:creationId xmlns:a16="http://schemas.microsoft.com/office/drawing/2014/main" id="{A15E64E4-B231-4B3B-B2DE-89E1F359A2F9}"/>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711;p78">
              <a:extLst>
                <a:ext uri="{FF2B5EF4-FFF2-40B4-BE49-F238E27FC236}">
                  <a16:creationId xmlns:a16="http://schemas.microsoft.com/office/drawing/2014/main" id="{840231EA-4B48-4BDB-8E12-AFA500B7ED45}"/>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712;p78">
              <a:extLst>
                <a:ext uri="{FF2B5EF4-FFF2-40B4-BE49-F238E27FC236}">
                  <a16:creationId xmlns:a16="http://schemas.microsoft.com/office/drawing/2014/main" id="{D671AF66-9955-4386-8783-7F1605807228}"/>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713;p78">
              <a:extLst>
                <a:ext uri="{FF2B5EF4-FFF2-40B4-BE49-F238E27FC236}">
                  <a16:creationId xmlns:a16="http://schemas.microsoft.com/office/drawing/2014/main" id="{F41B9AD7-C305-4156-9D7B-79DEE33296B9}"/>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714;p78">
              <a:extLst>
                <a:ext uri="{FF2B5EF4-FFF2-40B4-BE49-F238E27FC236}">
                  <a16:creationId xmlns:a16="http://schemas.microsoft.com/office/drawing/2014/main" id="{B4E221B0-57C7-4D20-9B90-153C40A99771}"/>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715;p78">
              <a:extLst>
                <a:ext uri="{FF2B5EF4-FFF2-40B4-BE49-F238E27FC236}">
                  <a16:creationId xmlns:a16="http://schemas.microsoft.com/office/drawing/2014/main" id="{D35197C3-218C-47C3-AE66-5E4FFD35E389}"/>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716;p78">
              <a:extLst>
                <a:ext uri="{FF2B5EF4-FFF2-40B4-BE49-F238E27FC236}">
                  <a16:creationId xmlns:a16="http://schemas.microsoft.com/office/drawing/2014/main" id="{FBB2ACC2-A329-40D4-B9BE-B9944E384B4F}"/>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717;p78">
              <a:extLst>
                <a:ext uri="{FF2B5EF4-FFF2-40B4-BE49-F238E27FC236}">
                  <a16:creationId xmlns:a16="http://schemas.microsoft.com/office/drawing/2014/main" id="{B294F8C2-CEEA-46D9-AA44-BA22D8B5951F}"/>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718;p78">
              <a:extLst>
                <a:ext uri="{FF2B5EF4-FFF2-40B4-BE49-F238E27FC236}">
                  <a16:creationId xmlns:a16="http://schemas.microsoft.com/office/drawing/2014/main" id="{9645D42D-88C3-4625-BB4F-8CB1F0912C07}"/>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719;p78">
              <a:extLst>
                <a:ext uri="{FF2B5EF4-FFF2-40B4-BE49-F238E27FC236}">
                  <a16:creationId xmlns:a16="http://schemas.microsoft.com/office/drawing/2014/main" id="{CE9D8E0C-7392-416A-A73D-4E63A5A3891B}"/>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720;p78">
              <a:extLst>
                <a:ext uri="{FF2B5EF4-FFF2-40B4-BE49-F238E27FC236}">
                  <a16:creationId xmlns:a16="http://schemas.microsoft.com/office/drawing/2014/main" id="{C747118F-CE32-41C0-A6E9-4D45EAC601D9}"/>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721;p78">
              <a:extLst>
                <a:ext uri="{FF2B5EF4-FFF2-40B4-BE49-F238E27FC236}">
                  <a16:creationId xmlns:a16="http://schemas.microsoft.com/office/drawing/2014/main" id="{066BADFD-2838-490B-B419-6C8C57C0A577}"/>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722;p78">
              <a:extLst>
                <a:ext uri="{FF2B5EF4-FFF2-40B4-BE49-F238E27FC236}">
                  <a16:creationId xmlns:a16="http://schemas.microsoft.com/office/drawing/2014/main" id="{53814CAE-3702-487D-BA93-40C52A5688C1}"/>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723;p78">
              <a:extLst>
                <a:ext uri="{FF2B5EF4-FFF2-40B4-BE49-F238E27FC236}">
                  <a16:creationId xmlns:a16="http://schemas.microsoft.com/office/drawing/2014/main" id="{904C23C7-0320-4942-A660-445113BA111F}"/>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724;p78">
              <a:extLst>
                <a:ext uri="{FF2B5EF4-FFF2-40B4-BE49-F238E27FC236}">
                  <a16:creationId xmlns:a16="http://schemas.microsoft.com/office/drawing/2014/main" id="{4B62A416-E82A-48B7-B19C-D813FE64FF68}"/>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725;p78">
              <a:extLst>
                <a:ext uri="{FF2B5EF4-FFF2-40B4-BE49-F238E27FC236}">
                  <a16:creationId xmlns:a16="http://schemas.microsoft.com/office/drawing/2014/main" id="{782E5AAB-07D1-4407-99AF-E60CE617B4FD}"/>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726;p78">
              <a:extLst>
                <a:ext uri="{FF2B5EF4-FFF2-40B4-BE49-F238E27FC236}">
                  <a16:creationId xmlns:a16="http://schemas.microsoft.com/office/drawing/2014/main" id="{EF495EB3-11FA-43A5-94C8-401213CFBC5E}"/>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727;p78">
              <a:extLst>
                <a:ext uri="{FF2B5EF4-FFF2-40B4-BE49-F238E27FC236}">
                  <a16:creationId xmlns:a16="http://schemas.microsoft.com/office/drawing/2014/main" id="{FAFBBB7B-4958-40AC-AAB8-F1444F4C7D6C}"/>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728;p78">
              <a:extLst>
                <a:ext uri="{FF2B5EF4-FFF2-40B4-BE49-F238E27FC236}">
                  <a16:creationId xmlns:a16="http://schemas.microsoft.com/office/drawing/2014/main" id="{A0A00F61-804F-4991-9632-FF2D8FDA9F92}"/>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729;p78">
              <a:extLst>
                <a:ext uri="{FF2B5EF4-FFF2-40B4-BE49-F238E27FC236}">
                  <a16:creationId xmlns:a16="http://schemas.microsoft.com/office/drawing/2014/main" id="{73715A61-669F-493B-8707-6C72648EDC82}"/>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730;p78">
              <a:extLst>
                <a:ext uri="{FF2B5EF4-FFF2-40B4-BE49-F238E27FC236}">
                  <a16:creationId xmlns:a16="http://schemas.microsoft.com/office/drawing/2014/main" id="{481A8D69-F8F2-44BE-85A4-51E4D5EF3199}"/>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731;p78">
              <a:extLst>
                <a:ext uri="{FF2B5EF4-FFF2-40B4-BE49-F238E27FC236}">
                  <a16:creationId xmlns:a16="http://schemas.microsoft.com/office/drawing/2014/main" id="{C3896F2D-4A9A-474D-9720-C258701F6009}"/>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732;p78">
              <a:extLst>
                <a:ext uri="{FF2B5EF4-FFF2-40B4-BE49-F238E27FC236}">
                  <a16:creationId xmlns:a16="http://schemas.microsoft.com/office/drawing/2014/main" id="{EC216B55-CF77-451E-BBCD-C73D269E406E}"/>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733;p78">
              <a:extLst>
                <a:ext uri="{FF2B5EF4-FFF2-40B4-BE49-F238E27FC236}">
                  <a16:creationId xmlns:a16="http://schemas.microsoft.com/office/drawing/2014/main" id="{9FCDCC90-1837-4042-A5C9-BF0ED7B2E841}"/>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34;p78">
              <a:extLst>
                <a:ext uri="{FF2B5EF4-FFF2-40B4-BE49-F238E27FC236}">
                  <a16:creationId xmlns:a16="http://schemas.microsoft.com/office/drawing/2014/main" id="{C15C1354-1795-4B28-AACF-667EE93FA159}"/>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735;p78">
              <a:extLst>
                <a:ext uri="{FF2B5EF4-FFF2-40B4-BE49-F238E27FC236}">
                  <a16:creationId xmlns:a16="http://schemas.microsoft.com/office/drawing/2014/main" id="{BAB403C9-1821-45FA-9CB5-90B8DB86A59B}"/>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736;p78">
              <a:extLst>
                <a:ext uri="{FF2B5EF4-FFF2-40B4-BE49-F238E27FC236}">
                  <a16:creationId xmlns:a16="http://schemas.microsoft.com/office/drawing/2014/main" id="{1F687667-C8F5-4E88-A2C4-44A1D898AB9D}"/>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737;p78">
              <a:extLst>
                <a:ext uri="{FF2B5EF4-FFF2-40B4-BE49-F238E27FC236}">
                  <a16:creationId xmlns:a16="http://schemas.microsoft.com/office/drawing/2014/main" id="{6EEB9B2D-71F3-4142-A541-8E496D83A550}"/>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738;p78">
              <a:extLst>
                <a:ext uri="{FF2B5EF4-FFF2-40B4-BE49-F238E27FC236}">
                  <a16:creationId xmlns:a16="http://schemas.microsoft.com/office/drawing/2014/main" id="{BE77BE67-E284-456D-A035-48EB10B59348}"/>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739;p78">
              <a:extLst>
                <a:ext uri="{FF2B5EF4-FFF2-40B4-BE49-F238E27FC236}">
                  <a16:creationId xmlns:a16="http://schemas.microsoft.com/office/drawing/2014/main" id="{AFD1CE55-D22B-4577-9B06-DA551FF6AD80}"/>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740;p78">
              <a:extLst>
                <a:ext uri="{FF2B5EF4-FFF2-40B4-BE49-F238E27FC236}">
                  <a16:creationId xmlns:a16="http://schemas.microsoft.com/office/drawing/2014/main" id="{BEF7B380-192D-43E8-BDCD-415272549C57}"/>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741;p78">
              <a:extLst>
                <a:ext uri="{FF2B5EF4-FFF2-40B4-BE49-F238E27FC236}">
                  <a16:creationId xmlns:a16="http://schemas.microsoft.com/office/drawing/2014/main" id="{53741B5B-B153-471C-BC74-E7D1B2C8BF71}"/>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742;p78">
              <a:extLst>
                <a:ext uri="{FF2B5EF4-FFF2-40B4-BE49-F238E27FC236}">
                  <a16:creationId xmlns:a16="http://schemas.microsoft.com/office/drawing/2014/main" id="{64387A0F-A594-45F0-B9B5-E118A77E0296}"/>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743;p78">
              <a:extLst>
                <a:ext uri="{FF2B5EF4-FFF2-40B4-BE49-F238E27FC236}">
                  <a16:creationId xmlns:a16="http://schemas.microsoft.com/office/drawing/2014/main" id="{D8493A51-7E2A-46CB-A55C-9179D3D0717B}"/>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744;p78">
              <a:extLst>
                <a:ext uri="{FF2B5EF4-FFF2-40B4-BE49-F238E27FC236}">
                  <a16:creationId xmlns:a16="http://schemas.microsoft.com/office/drawing/2014/main" id="{924AA307-D44F-4307-A67C-B689CB0D1A64}"/>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745;p78">
              <a:extLst>
                <a:ext uri="{FF2B5EF4-FFF2-40B4-BE49-F238E27FC236}">
                  <a16:creationId xmlns:a16="http://schemas.microsoft.com/office/drawing/2014/main" id="{6B60198B-AF5B-45C0-83A2-2DF9B5E245D1}"/>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746;p78">
              <a:extLst>
                <a:ext uri="{FF2B5EF4-FFF2-40B4-BE49-F238E27FC236}">
                  <a16:creationId xmlns:a16="http://schemas.microsoft.com/office/drawing/2014/main" id="{CA1458E7-0ADD-4F59-A323-25762FE393E0}"/>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747;p78">
              <a:extLst>
                <a:ext uri="{FF2B5EF4-FFF2-40B4-BE49-F238E27FC236}">
                  <a16:creationId xmlns:a16="http://schemas.microsoft.com/office/drawing/2014/main" id="{E34666E6-0C44-4182-9BD4-028B09333D25}"/>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748;p78">
              <a:extLst>
                <a:ext uri="{FF2B5EF4-FFF2-40B4-BE49-F238E27FC236}">
                  <a16:creationId xmlns:a16="http://schemas.microsoft.com/office/drawing/2014/main" id="{81DEDB6D-D639-4FD1-8245-C71F232125D2}"/>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749;p78">
              <a:extLst>
                <a:ext uri="{FF2B5EF4-FFF2-40B4-BE49-F238E27FC236}">
                  <a16:creationId xmlns:a16="http://schemas.microsoft.com/office/drawing/2014/main" id="{CF55E601-ADDD-4B00-BE74-AD14466C5A00}"/>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750;p78">
              <a:extLst>
                <a:ext uri="{FF2B5EF4-FFF2-40B4-BE49-F238E27FC236}">
                  <a16:creationId xmlns:a16="http://schemas.microsoft.com/office/drawing/2014/main" id="{4E1FABE3-A165-4B56-953E-31BE5A0BAA35}"/>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751;p78">
              <a:extLst>
                <a:ext uri="{FF2B5EF4-FFF2-40B4-BE49-F238E27FC236}">
                  <a16:creationId xmlns:a16="http://schemas.microsoft.com/office/drawing/2014/main" id="{4A4F5FC0-47DA-4EA0-B35E-742191E34ACA}"/>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752;p78">
              <a:extLst>
                <a:ext uri="{FF2B5EF4-FFF2-40B4-BE49-F238E27FC236}">
                  <a16:creationId xmlns:a16="http://schemas.microsoft.com/office/drawing/2014/main" id="{88E5C46C-F91A-4A72-B51A-63BC351DC9DE}"/>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753;p78">
              <a:extLst>
                <a:ext uri="{FF2B5EF4-FFF2-40B4-BE49-F238E27FC236}">
                  <a16:creationId xmlns:a16="http://schemas.microsoft.com/office/drawing/2014/main" id="{DC8FE929-A84B-41E5-AF5D-8A41B060352F}"/>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754;p78">
              <a:extLst>
                <a:ext uri="{FF2B5EF4-FFF2-40B4-BE49-F238E27FC236}">
                  <a16:creationId xmlns:a16="http://schemas.microsoft.com/office/drawing/2014/main" id="{A976E98A-895A-4CC5-AAA1-B8E856A03E2F}"/>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755;p78">
              <a:extLst>
                <a:ext uri="{FF2B5EF4-FFF2-40B4-BE49-F238E27FC236}">
                  <a16:creationId xmlns:a16="http://schemas.microsoft.com/office/drawing/2014/main" id="{5441A593-1DAA-4FBD-9188-2C65D7880B1C}"/>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756;p78">
              <a:extLst>
                <a:ext uri="{FF2B5EF4-FFF2-40B4-BE49-F238E27FC236}">
                  <a16:creationId xmlns:a16="http://schemas.microsoft.com/office/drawing/2014/main" id="{FFC236D3-1745-47AE-A650-234A7B522133}"/>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757;p78">
              <a:extLst>
                <a:ext uri="{FF2B5EF4-FFF2-40B4-BE49-F238E27FC236}">
                  <a16:creationId xmlns:a16="http://schemas.microsoft.com/office/drawing/2014/main" id="{8D0D578B-2CDC-4BA2-A9B8-E4B86F3BF453}"/>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758;p78">
              <a:extLst>
                <a:ext uri="{FF2B5EF4-FFF2-40B4-BE49-F238E27FC236}">
                  <a16:creationId xmlns:a16="http://schemas.microsoft.com/office/drawing/2014/main" id="{9934E352-A6E3-4C5C-9A40-BA18D90DE5C5}"/>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759;p78">
              <a:extLst>
                <a:ext uri="{FF2B5EF4-FFF2-40B4-BE49-F238E27FC236}">
                  <a16:creationId xmlns:a16="http://schemas.microsoft.com/office/drawing/2014/main" id="{6D9D8AAC-A04B-4A1F-A5E4-22D9D7EE326D}"/>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760;p78">
              <a:extLst>
                <a:ext uri="{FF2B5EF4-FFF2-40B4-BE49-F238E27FC236}">
                  <a16:creationId xmlns:a16="http://schemas.microsoft.com/office/drawing/2014/main" id="{78209193-BA2A-4313-9236-BE2C364593F7}"/>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761;p78">
              <a:extLst>
                <a:ext uri="{FF2B5EF4-FFF2-40B4-BE49-F238E27FC236}">
                  <a16:creationId xmlns:a16="http://schemas.microsoft.com/office/drawing/2014/main" id="{3BD6DDB4-90B6-4E43-B92A-24E639476BC8}"/>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762;p78">
              <a:extLst>
                <a:ext uri="{FF2B5EF4-FFF2-40B4-BE49-F238E27FC236}">
                  <a16:creationId xmlns:a16="http://schemas.microsoft.com/office/drawing/2014/main" id="{738082C7-3B96-47A4-B170-528C91258D5A}"/>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763;p78">
              <a:extLst>
                <a:ext uri="{FF2B5EF4-FFF2-40B4-BE49-F238E27FC236}">
                  <a16:creationId xmlns:a16="http://schemas.microsoft.com/office/drawing/2014/main" id="{8A702EF8-B8C2-4800-83EA-9310D06E3953}"/>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764;p78">
              <a:extLst>
                <a:ext uri="{FF2B5EF4-FFF2-40B4-BE49-F238E27FC236}">
                  <a16:creationId xmlns:a16="http://schemas.microsoft.com/office/drawing/2014/main" id="{D94D9BAC-9103-4E7C-926F-2E69EF867FD8}"/>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765;p78">
              <a:extLst>
                <a:ext uri="{FF2B5EF4-FFF2-40B4-BE49-F238E27FC236}">
                  <a16:creationId xmlns:a16="http://schemas.microsoft.com/office/drawing/2014/main" id="{1E6EE795-42B9-4EF7-9FDD-0F02031D03C8}"/>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766;p78">
              <a:extLst>
                <a:ext uri="{FF2B5EF4-FFF2-40B4-BE49-F238E27FC236}">
                  <a16:creationId xmlns:a16="http://schemas.microsoft.com/office/drawing/2014/main" id="{4AD4881D-70AF-4224-91D6-C3F8D1EF2A0C}"/>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767;p78">
              <a:extLst>
                <a:ext uri="{FF2B5EF4-FFF2-40B4-BE49-F238E27FC236}">
                  <a16:creationId xmlns:a16="http://schemas.microsoft.com/office/drawing/2014/main" id="{BB388E0C-248E-4C74-8233-883D5466D0F9}"/>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768;p78">
              <a:extLst>
                <a:ext uri="{FF2B5EF4-FFF2-40B4-BE49-F238E27FC236}">
                  <a16:creationId xmlns:a16="http://schemas.microsoft.com/office/drawing/2014/main" id="{55147ED6-0BB4-4435-BCFE-7C065DD4BA87}"/>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769;p78">
              <a:extLst>
                <a:ext uri="{FF2B5EF4-FFF2-40B4-BE49-F238E27FC236}">
                  <a16:creationId xmlns:a16="http://schemas.microsoft.com/office/drawing/2014/main" id="{A57E12F8-FB21-43F8-87E2-5EB68C4E8504}"/>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770;p78">
              <a:extLst>
                <a:ext uri="{FF2B5EF4-FFF2-40B4-BE49-F238E27FC236}">
                  <a16:creationId xmlns:a16="http://schemas.microsoft.com/office/drawing/2014/main" id="{F3839C24-DBEC-4976-8049-D9D759DA1E8E}"/>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771;p78">
              <a:extLst>
                <a:ext uri="{FF2B5EF4-FFF2-40B4-BE49-F238E27FC236}">
                  <a16:creationId xmlns:a16="http://schemas.microsoft.com/office/drawing/2014/main" id="{4A20E94E-DDF4-4534-9886-B97EF86E7833}"/>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772;p78">
              <a:extLst>
                <a:ext uri="{FF2B5EF4-FFF2-40B4-BE49-F238E27FC236}">
                  <a16:creationId xmlns:a16="http://schemas.microsoft.com/office/drawing/2014/main" id="{315E6B67-1F75-4649-81DA-B1B2EA9AFDA5}"/>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773;p78">
              <a:extLst>
                <a:ext uri="{FF2B5EF4-FFF2-40B4-BE49-F238E27FC236}">
                  <a16:creationId xmlns:a16="http://schemas.microsoft.com/office/drawing/2014/main" id="{573C890B-A735-4C80-86D6-E3FBBAD72C09}"/>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774;p78">
              <a:extLst>
                <a:ext uri="{FF2B5EF4-FFF2-40B4-BE49-F238E27FC236}">
                  <a16:creationId xmlns:a16="http://schemas.microsoft.com/office/drawing/2014/main" id="{89E7BFA4-7B9E-43E9-BCA8-436E6413C740}"/>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775;p78">
              <a:extLst>
                <a:ext uri="{FF2B5EF4-FFF2-40B4-BE49-F238E27FC236}">
                  <a16:creationId xmlns:a16="http://schemas.microsoft.com/office/drawing/2014/main" id="{AE30BF10-52CB-41D8-AD1C-C5E298F132B8}"/>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776;p78">
              <a:extLst>
                <a:ext uri="{FF2B5EF4-FFF2-40B4-BE49-F238E27FC236}">
                  <a16:creationId xmlns:a16="http://schemas.microsoft.com/office/drawing/2014/main" id="{4AA5A2F2-F06A-4770-A256-2FC32F57A046}"/>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777;p78">
              <a:extLst>
                <a:ext uri="{FF2B5EF4-FFF2-40B4-BE49-F238E27FC236}">
                  <a16:creationId xmlns:a16="http://schemas.microsoft.com/office/drawing/2014/main" id="{FEC130F3-6CB3-4F9C-9E33-18886F1FC568}"/>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778;p78">
              <a:extLst>
                <a:ext uri="{FF2B5EF4-FFF2-40B4-BE49-F238E27FC236}">
                  <a16:creationId xmlns:a16="http://schemas.microsoft.com/office/drawing/2014/main" id="{7D68D68F-53E0-42AD-888E-5E353C2DA54D}"/>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779;p78">
              <a:extLst>
                <a:ext uri="{FF2B5EF4-FFF2-40B4-BE49-F238E27FC236}">
                  <a16:creationId xmlns:a16="http://schemas.microsoft.com/office/drawing/2014/main" id="{EB23353F-46BF-40A2-BCCC-AAC6D79A61E6}"/>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780;p78">
              <a:extLst>
                <a:ext uri="{FF2B5EF4-FFF2-40B4-BE49-F238E27FC236}">
                  <a16:creationId xmlns:a16="http://schemas.microsoft.com/office/drawing/2014/main" id="{F84C5919-B8BD-4B4C-9533-040DD94C9FCF}"/>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781;p78">
              <a:extLst>
                <a:ext uri="{FF2B5EF4-FFF2-40B4-BE49-F238E27FC236}">
                  <a16:creationId xmlns:a16="http://schemas.microsoft.com/office/drawing/2014/main" id="{BBD91728-9B4E-4DC0-8D57-15DC175E2BAC}"/>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782;p78">
              <a:extLst>
                <a:ext uri="{FF2B5EF4-FFF2-40B4-BE49-F238E27FC236}">
                  <a16:creationId xmlns:a16="http://schemas.microsoft.com/office/drawing/2014/main" id="{2E0BB5EF-FD47-4B2E-A051-1B19184C50B8}"/>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783;p78">
              <a:extLst>
                <a:ext uri="{FF2B5EF4-FFF2-40B4-BE49-F238E27FC236}">
                  <a16:creationId xmlns:a16="http://schemas.microsoft.com/office/drawing/2014/main" id="{252568D8-BDC4-43E7-BE9F-3B1AD25C8FC6}"/>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784;p78">
              <a:extLst>
                <a:ext uri="{FF2B5EF4-FFF2-40B4-BE49-F238E27FC236}">
                  <a16:creationId xmlns:a16="http://schemas.microsoft.com/office/drawing/2014/main" id="{4EFB295E-260A-4D23-BC31-D98E32B703D0}"/>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785;p78">
              <a:extLst>
                <a:ext uri="{FF2B5EF4-FFF2-40B4-BE49-F238E27FC236}">
                  <a16:creationId xmlns:a16="http://schemas.microsoft.com/office/drawing/2014/main" id="{9904A985-B5BB-404A-A0C1-5C1092EB058D}"/>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786;p78">
              <a:extLst>
                <a:ext uri="{FF2B5EF4-FFF2-40B4-BE49-F238E27FC236}">
                  <a16:creationId xmlns:a16="http://schemas.microsoft.com/office/drawing/2014/main" id="{97C76127-B4F1-4A40-9E49-656BE605BCE1}"/>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787;p78">
              <a:extLst>
                <a:ext uri="{FF2B5EF4-FFF2-40B4-BE49-F238E27FC236}">
                  <a16:creationId xmlns:a16="http://schemas.microsoft.com/office/drawing/2014/main" id="{F7B67BF9-9092-4F77-914C-B1E51A40D107}"/>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788;p78">
              <a:extLst>
                <a:ext uri="{FF2B5EF4-FFF2-40B4-BE49-F238E27FC236}">
                  <a16:creationId xmlns:a16="http://schemas.microsoft.com/office/drawing/2014/main" id="{D09C162C-4C5D-44F2-9F73-41FF0EB1739F}"/>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789;p78">
              <a:extLst>
                <a:ext uri="{FF2B5EF4-FFF2-40B4-BE49-F238E27FC236}">
                  <a16:creationId xmlns:a16="http://schemas.microsoft.com/office/drawing/2014/main" id="{AD49022F-CAE1-4CF5-91BA-A26FF9B178AD}"/>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790;p78">
              <a:extLst>
                <a:ext uri="{FF2B5EF4-FFF2-40B4-BE49-F238E27FC236}">
                  <a16:creationId xmlns:a16="http://schemas.microsoft.com/office/drawing/2014/main" id="{96846DBC-B773-44A4-88D8-0F5D86C408FF}"/>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791;p78">
              <a:extLst>
                <a:ext uri="{FF2B5EF4-FFF2-40B4-BE49-F238E27FC236}">
                  <a16:creationId xmlns:a16="http://schemas.microsoft.com/office/drawing/2014/main" id="{D811CF10-4C4E-48E5-B7DF-275878311B1C}"/>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792;p78">
              <a:extLst>
                <a:ext uri="{FF2B5EF4-FFF2-40B4-BE49-F238E27FC236}">
                  <a16:creationId xmlns:a16="http://schemas.microsoft.com/office/drawing/2014/main" id="{0C00CB30-E8B8-455F-94C7-F8A35B3BA9C1}"/>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793;p78">
              <a:extLst>
                <a:ext uri="{FF2B5EF4-FFF2-40B4-BE49-F238E27FC236}">
                  <a16:creationId xmlns:a16="http://schemas.microsoft.com/office/drawing/2014/main" id="{19D1A85B-C4BE-4B10-947A-750ED35ACFB8}"/>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794;p78">
              <a:extLst>
                <a:ext uri="{FF2B5EF4-FFF2-40B4-BE49-F238E27FC236}">
                  <a16:creationId xmlns:a16="http://schemas.microsoft.com/office/drawing/2014/main" id="{FC148ADD-8573-4B9B-9DAE-27D1CD226903}"/>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795;p78">
              <a:extLst>
                <a:ext uri="{FF2B5EF4-FFF2-40B4-BE49-F238E27FC236}">
                  <a16:creationId xmlns:a16="http://schemas.microsoft.com/office/drawing/2014/main" id="{83CAB108-2ABA-4BF4-A3B8-32EB41D44541}"/>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796;p78">
              <a:extLst>
                <a:ext uri="{FF2B5EF4-FFF2-40B4-BE49-F238E27FC236}">
                  <a16:creationId xmlns:a16="http://schemas.microsoft.com/office/drawing/2014/main" id="{E60641C2-BE8B-4787-AC0D-AAE7E548F876}"/>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797;p78">
              <a:extLst>
                <a:ext uri="{FF2B5EF4-FFF2-40B4-BE49-F238E27FC236}">
                  <a16:creationId xmlns:a16="http://schemas.microsoft.com/office/drawing/2014/main" id="{6CF4615E-F2A1-4954-9038-BE0CF3BB2A8C}"/>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798;p78">
              <a:extLst>
                <a:ext uri="{FF2B5EF4-FFF2-40B4-BE49-F238E27FC236}">
                  <a16:creationId xmlns:a16="http://schemas.microsoft.com/office/drawing/2014/main" id="{48FC313C-8681-4149-9CC1-FBEAA5F1A1FE}"/>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799;p78">
              <a:extLst>
                <a:ext uri="{FF2B5EF4-FFF2-40B4-BE49-F238E27FC236}">
                  <a16:creationId xmlns:a16="http://schemas.microsoft.com/office/drawing/2014/main" id="{F16C4FD9-AB99-414E-B3FA-47AB116A949A}"/>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800;p78">
              <a:extLst>
                <a:ext uri="{FF2B5EF4-FFF2-40B4-BE49-F238E27FC236}">
                  <a16:creationId xmlns:a16="http://schemas.microsoft.com/office/drawing/2014/main" id="{573850F6-BEAE-4C8A-B6F9-45DF811B4317}"/>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801;p78">
              <a:extLst>
                <a:ext uri="{FF2B5EF4-FFF2-40B4-BE49-F238E27FC236}">
                  <a16:creationId xmlns:a16="http://schemas.microsoft.com/office/drawing/2014/main" id="{79115FC2-479C-4F64-8DF6-6A9D7BD98A68}"/>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802;p78">
              <a:extLst>
                <a:ext uri="{FF2B5EF4-FFF2-40B4-BE49-F238E27FC236}">
                  <a16:creationId xmlns:a16="http://schemas.microsoft.com/office/drawing/2014/main" id="{55DABE09-689A-4EBA-A8C6-CA728790E7E3}"/>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803;p78">
              <a:extLst>
                <a:ext uri="{FF2B5EF4-FFF2-40B4-BE49-F238E27FC236}">
                  <a16:creationId xmlns:a16="http://schemas.microsoft.com/office/drawing/2014/main" id="{BF9001FB-DE32-4CC9-9245-E274B1A7E48D}"/>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804;p78">
              <a:extLst>
                <a:ext uri="{FF2B5EF4-FFF2-40B4-BE49-F238E27FC236}">
                  <a16:creationId xmlns:a16="http://schemas.microsoft.com/office/drawing/2014/main" id="{FBC747CD-33A3-4DBE-A51A-85ABA9E16579}"/>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805;p78">
              <a:extLst>
                <a:ext uri="{FF2B5EF4-FFF2-40B4-BE49-F238E27FC236}">
                  <a16:creationId xmlns:a16="http://schemas.microsoft.com/office/drawing/2014/main" id="{085A2276-487B-4A30-B404-D52BC735AAF1}"/>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806;p78">
              <a:extLst>
                <a:ext uri="{FF2B5EF4-FFF2-40B4-BE49-F238E27FC236}">
                  <a16:creationId xmlns:a16="http://schemas.microsoft.com/office/drawing/2014/main" id="{FB76E869-B05D-47C2-9814-A941BE2AB42A}"/>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07;p78">
              <a:extLst>
                <a:ext uri="{FF2B5EF4-FFF2-40B4-BE49-F238E27FC236}">
                  <a16:creationId xmlns:a16="http://schemas.microsoft.com/office/drawing/2014/main" id="{0C3F76D7-15FE-4787-AAFC-6B21FE9AE8E9}"/>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08;p78">
              <a:extLst>
                <a:ext uri="{FF2B5EF4-FFF2-40B4-BE49-F238E27FC236}">
                  <a16:creationId xmlns:a16="http://schemas.microsoft.com/office/drawing/2014/main" id="{BC6BB962-0E44-493B-BE7A-4B5960554DC7}"/>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09;p78">
              <a:extLst>
                <a:ext uri="{FF2B5EF4-FFF2-40B4-BE49-F238E27FC236}">
                  <a16:creationId xmlns:a16="http://schemas.microsoft.com/office/drawing/2014/main" id="{A9947D82-FAC3-431A-BE8E-3EC065753080}"/>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10;p78">
              <a:extLst>
                <a:ext uri="{FF2B5EF4-FFF2-40B4-BE49-F238E27FC236}">
                  <a16:creationId xmlns:a16="http://schemas.microsoft.com/office/drawing/2014/main" id="{41CD0ED9-1E50-4807-84E0-120DA6D6CE06}"/>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11;p78">
              <a:extLst>
                <a:ext uri="{FF2B5EF4-FFF2-40B4-BE49-F238E27FC236}">
                  <a16:creationId xmlns:a16="http://schemas.microsoft.com/office/drawing/2014/main" id="{60240B25-978D-41FE-A4B0-D59702C7364A}"/>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12;p78">
              <a:extLst>
                <a:ext uri="{FF2B5EF4-FFF2-40B4-BE49-F238E27FC236}">
                  <a16:creationId xmlns:a16="http://schemas.microsoft.com/office/drawing/2014/main" id="{71F64EE8-03BD-4304-85A5-D0ACAAE50605}"/>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13;p78">
              <a:extLst>
                <a:ext uri="{FF2B5EF4-FFF2-40B4-BE49-F238E27FC236}">
                  <a16:creationId xmlns:a16="http://schemas.microsoft.com/office/drawing/2014/main" id="{FFCB8CCB-7A41-4B39-A148-5B524B751F4D}"/>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14;p78">
              <a:extLst>
                <a:ext uri="{FF2B5EF4-FFF2-40B4-BE49-F238E27FC236}">
                  <a16:creationId xmlns:a16="http://schemas.microsoft.com/office/drawing/2014/main" id="{D6CEE542-8E2E-4423-8E7F-6B0FB9D65D4A}"/>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15;p78">
              <a:extLst>
                <a:ext uri="{FF2B5EF4-FFF2-40B4-BE49-F238E27FC236}">
                  <a16:creationId xmlns:a16="http://schemas.microsoft.com/office/drawing/2014/main" id="{80F90C65-ED79-4FA8-BF9E-355B017DD849}"/>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816;p78">
              <a:extLst>
                <a:ext uri="{FF2B5EF4-FFF2-40B4-BE49-F238E27FC236}">
                  <a16:creationId xmlns:a16="http://schemas.microsoft.com/office/drawing/2014/main" id="{0CCB1C46-4B37-462E-B26A-AE91A65F1F44}"/>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817;p78">
              <a:extLst>
                <a:ext uri="{FF2B5EF4-FFF2-40B4-BE49-F238E27FC236}">
                  <a16:creationId xmlns:a16="http://schemas.microsoft.com/office/drawing/2014/main" id="{B882EF34-484A-4349-B199-5823751CD5C9}"/>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818;p78">
              <a:extLst>
                <a:ext uri="{FF2B5EF4-FFF2-40B4-BE49-F238E27FC236}">
                  <a16:creationId xmlns:a16="http://schemas.microsoft.com/office/drawing/2014/main" id="{F32719A6-FA52-4769-B105-35F732693C96}"/>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819;p78">
              <a:extLst>
                <a:ext uri="{FF2B5EF4-FFF2-40B4-BE49-F238E27FC236}">
                  <a16:creationId xmlns:a16="http://schemas.microsoft.com/office/drawing/2014/main" id="{53524660-5AE8-4E58-9E3D-FDFC53A7D528}"/>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820;p78">
              <a:extLst>
                <a:ext uri="{FF2B5EF4-FFF2-40B4-BE49-F238E27FC236}">
                  <a16:creationId xmlns:a16="http://schemas.microsoft.com/office/drawing/2014/main" id="{CF41564E-6CCC-4F33-A5E7-B41CB097995D}"/>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821;p78">
              <a:extLst>
                <a:ext uri="{FF2B5EF4-FFF2-40B4-BE49-F238E27FC236}">
                  <a16:creationId xmlns:a16="http://schemas.microsoft.com/office/drawing/2014/main" id="{2EF6B7FC-9675-44E6-9936-3F6E11DD271C}"/>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822;p78">
              <a:extLst>
                <a:ext uri="{FF2B5EF4-FFF2-40B4-BE49-F238E27FC236}">
                  <a16:creationId xmlns:a16="http://schemas.microsoft.com/office/drawing/2014/main" id="{68FE52D9-6BB2-4EB3-AF4E-666728299073}"/>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823;p78">
              <a:extLst>
                <a:ext uri="{FF2B5EF4-FFF2-40B4-BE49-F238E27FC236}">
                  <a16:creationId xmlns:a16="http://schemas.microsoft.com/office/drawing/2014/main" id="{1E15D760-0339-407E-9453-1E52BCA14889}"/>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824;p78">
              <a:extLst>
                <a:ext uri="{FF2B5EF4-FFF2-40B4-BE49-F238E27FC236}">
                  <a16:creationId xmlns:a16="http://schemas.microsoft.com/office/drawing/2014/main" id="{D8C02CBF-4B2C-4A9D-B3AD-209CDF62FDF6}"/>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825;p78">
              <a:extLst>
                <a:ext uri="{FF2B5EF4-FFF2-40B4-BE49-F238E27FC236}">
                  <a16:creationId xmlns:a16="http://schemas.microsoft.com/office/drawing/2014/main" id="{023B55D5-82E1-4FE6-8A91-EFEA26D8C25D}"/>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826;p78">
              <a:extLst>
                <a:ext uri="{FF2B5EF4-FFF2-40B4-BE49-F238E27FC236}">
                  <a16:creationId xmlns:a16="http://schemas.microsoft.com/office/drawing/2014/main" id="{67CC9884-434F-411F-8DC8-A12DF521FC58}"/>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827;p78">
              <a:extLst>
                <a:ext uri="{FF2B5EF4-FFF2-40B4-BE49-F238E27FC236}">
                  <a16:creationId xmlns:a16="http://schemas.microsoft.com/office/drawing/2014/main" id="{39D8B698-7915-4A6A-90F8-28117C76DDB5}"/>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828;p78">
              <a:extLst>
                <a:ext uri="{FF2B5EF4-FFF2-40B4-BE49-F238E27FC236}">
                  <a16:creationId xmlns:a16="http://schemas.microsoft.com/office/drawing/2014/main" id="{A18D5391-F84A-4350-83C8-A41AF17AAA08}"/>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829;p78">
              <a:extLst>
                <a:ext uri="{FF2B5EF4-FFF2-40B4-BE49-F238E27FC236}">
                  <a16:creationId xmlns:a16="http://schemas.microsoft.com/office/drawing/2014/main" id="{F7537EB3-618C-4C57-84A3-9E73CF468BA4}"/>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830;p78">
              <a:extLst>
                <a:ext uri="{FF2B5EF4-FFF2-40B4-BE49-F238E27FC236}">
                  <a16:creationId xmlns:a16="http://schemas.microsoft.com/office/drawing/2014/main" id="{A945EDA5-C5A8-484E-9706-CC4205F1CB26}"/>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831;p78">
              <a:extLst>
                <a:ext uri="{FF2B5EF4-FFF2-40B4-BE49-F238E27FC236}">
                  <a16:creationId xmlns:a16="http://schemas.microsoft.com/office/drawing/2014/main" id="{DF118159-A01B-4989-80ED-C26F18DF9F9A}"/>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832;p78">
              <a:extLst>
                <a:ext uri="{FF2B5EF4-FFF2-40B4-BE49-F238E27FC236}">
                  <a16:creationId xmlns:a16="http://schemas.microsoft.com/office/drawing/2014/main" id="{8AF5E9D0-278E-47CA-92EB-E05D869B1C4C}"/>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833;p78">
              <a:extLst>
                <a:ext uri="{FF2B5EF4-FFF2-40B4-BE49-F238E27FC236}">
                  <a16:creationId xmlns:a16="http://schemas.microsoft.com/office/drawing/2014/main" id="{128F5E29-1E69-4BA8-90C7-2045010FFF1B}"/>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834;p78">
              <a:extLst>
                <a:ext uri="{FF2B5EF4-FFF2-40B4-BE49-F238E27FC236}">
                  <a16:creationId xmlns:a16="http://schemas.microsoft.com/office/drawing/2014/main" id="{01BA5BB4-3D5A-4925-A469-BA47036B0C0A}"/>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835;p78">
              <a:extLst>
                <a:ext uri="{FF2B5EF4-FFF2-40B4-BE49-F238E27FC236}">
                  <a16:creationId xmlns:a16="http://schemas.microsoft.com/office/drawing/2014/main" id="{555C2E52-23AA-4970-AD41-7D081C978EC3}"/>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836;p78">
              <a:extLst>
                <a:ext uri="{FF2B5EF4-FFF2-40B4-BE49-F238E27FC236}">
                  <a16:creationId xmlns:a16="http://schemas.microsoft.com/office/drawing/2014/main" id="{55B7F305-A145-4163-9075-60F536E0C9BB}"/>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837;p78">
              <a:extLst>
                <a:ext uri="{FF2B5EF4-FFF2-40B4-BE49-F238E27FC236}">
                  <a16:creationId xmlns:a16="http://schemas.microsoft.com/office/drawing/2014/main" id="{5DFA1B3F-F744-4F15-8969-A35841F302D8}"/>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38;p78">
              <a:extLst>
                <a:ext uri="{FF2B5EF4-FFF2-40B4-BE49-F238E27FC236}">
                  <a16:creationId xmlns:a16="http://schemas.microsoft.com/office/drawing/2014/main" id="{8643AD97-4932-4247-AD8F-BBFBB231DA21}"/>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39;p78">
              <a:extLst>
                <a:ext uri="{FF2B5EF4-FFF2-40B4-BE49-F238E27FC236}">
                  <a16:creationId xmlns:a16="http://schemas.microsoft.com/office/drawing/2014/main" id="{F72EC87E-0A58-4545-A1B4-0E1C8FB6CE44}"/>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40;p78">
              <a:extLst>
                <a:ext uri="{FF2B5EF4-FFF2-40B4-BE49-F238E27FC236}">
                  <a16:creationId xmlns:a16="http://schemas.microsoft.com/office/drawing/2014/main" id="{0FE132F4-7816-4A67-8C68-E0FB809ADE67}"/>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41;p78">
              <a:extLst>
                <a:ext uri="{FF2B5EF4-FFF2-40B4-BE49-F238E27FC236}">
                  <a16:creationId xmlns:a16="http://schemas.microsoft.com/office/drawing/2014/main" id="{56E57434-2173-4134-9A02-3374350B5454}"/>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42;p78">
              <a:extLst>
                <a:ext uri="{FF2B5EF4-FFF2-40B4-BE49-F238E27FC236}">
                  <a16:creationId xmlns:a16="http://schemas.microsoft.com/office/drawing/2014/main" id="{D93E9E8D-74D1-4615-9838-573B1F65A3B1}"/>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43;p78">
              <a:extLst>
                <a:ext uri="{FF2B5EF4-FFF2-40B4-BE49-F238E27FC236}">
                  <a16:creationId xmlns:a16="http://schemas.microsoft.com/office/drawing/2014/main" id="{17605A66-67AC-4972-84AC-90BB61159877}"/>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844;p78">
              <a:extLst>
                <a:ext uri="{FF2B5EF4-FFF2-40B4-BE49-F238E27FC236}">
                  <a16:creationId xmlns:a16="http://schemas.microsoft.com/office/drawing/2014/main" id="{932EC354-43E8-499E-B6BB-AA671FD730E9}"/>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45;p78">
              <a:extLst>
                <a:ext uri="{FF2B5EF4-FFF2-40B4-BE49-F238E27FC236}">
                  <a16:creationId xmlns:a16="http://schemas.microsoft.com/office/drawing/2014/main" id="{3974B738-3D64-4D82-AD56-9B68B5FF2C7F}"/>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46;p78">
              <a:extLst>
                <a:ext uri="{FF2B5EF4-FFF2-40B4-BE49-F238E27FC236}">
                  <a16:creationId xmlns:a16="http://schemas.microsoft.com/office/drawing/2014/main" id="{1427FD53-A47C-4275-B158-6C1D65EAAAA5}"/>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47;p78">
              <a:extLst>
                <a:ext uri="{FF2B5EF4-FFF2-40B4-BE49-F238E27FC236}">
                  <a16:creationId xmlns:a16="http://schemas.microsoft.com/office/drawing/2014/main" id="{A0B11B9F-87DA-45AF-8E94-552F9E496611}"/>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48;p78">
              <a:extLst>
                <a:ext uri="{FF2B5EF4-FFF2-40B4-BE49-F238E27FC236}">
                  <a16:creationId xmlns:a16="http://schemas.microsoft.com/office/drawing/2014/main" id="{FD8C5A9F-C43E-40ED-B764-2CDBEE714535}"/>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49;p78">
              <a:extLst>
                <a:ext uri="{FF2B5EF4-FFF2-40B4-BE49-F238E27FC236}">
                  <a16:creationId xmlns:a16="http://schemas.microsoft.com/office/drawing/2014/main" id="{9B45D776-972A-498E-8134-4281E6B9F647}"/>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50;p78">
              <a:extLst>
                <a:ext uri="{FF2B5EF4-FFF2-40B4-BE49-F238E27FC236}">
                  <a16:creationId xmlns:a16="http://schemas.microsoft.com/office/drawing/2014/main" id="{785694DB-8A51-4A1D-944F-A84F36D70780}"/>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851;p78">
              <a:extLst>
                <a:ext uri="{FF2B5EF4-FFF2-40B4-BE49-F238E27FC236}">
                  <a16:creationId xmlns:a16="http://schemas.microsoft.com/office/drawing/2014/main" id="{537A38F3-C5BF-4710-BB76-F855B3E7CF1C}"/>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852;p78">
              <a:extLst>
                <a:ext uri="{FF2B5EF4-FFF2-40B4-BE49-F238E27FC236}">
                  <a16:creationId xmlns:a16="http://schemas.microsoft.com/office/drawing/2014/main" id="{E7F63439-05ED-4975-9A17-BBBC9807067F}"/>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853;p78">
              <a:extLst>
                <a:ext uri="{FF2B5EF4-FFF2-40B4-BE49-F238E27FC236}">
                  <a16:creationId xmlns:a16="http://schemas.microsoft.com/office/drawing/2014/main" id="{1EDE3B05-638C-4AF6-9383-615EACDF9C59}"/>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854;p78">
              <a:extLst>
                <a:ext uri="{FF2B5EF4-FFF2-40B4-BE49-F238E27FC236}">
                  <a16:creationId xmlns:a16="http://schemas.microsoft.com/office/drawing/2014/main" id="{994E798E-5080-403F-A001-BB9C040AFBD5}"/>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855;p78">
              <a:extLst>
                <a:ext uri="{FF2B5EF4-FFF2-40B4-BE49-F238E27FC236}">
                  <a16:creationId xmlns:a16="http://schemas.microsoft.com/office/drawing/2014/main" id="{F59C44CC-3626-4E44-B664-647BCF7EC141}"/>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856;p78">
              <a:extLst>
                <a:ext uri="{FF2B5EF4-FFF2-40B4-BE49-F238E27FC236}">
                  <a16:creationId xmlns:a16="http://schemas.microsoft.com/office/drawing/2014/main" id="{5B68FB66-89FD-486B-BAAE-4ED39C97D0C8}"/>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857;p78">
              <a:extLst>
                <a:ext uri="{FF2B5EF4-FFF2-40B4-BE49-F238E27FC236}">
                  <a16:creationId xmlns:a16="http://schemas.microsoft.com/office/drawing/2014/main" id="{CF54185F-DC75-45C2-8AB2-F2AAD30228B9}"/>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858;p78">
              <a:extLst>
                <a:ext uri="{FF2B5EF4-FFF2-40B4-BE49-F238E27FC236}">
                  <a16:creationId xmlns:a16="http://schemas.microsoft.com/office/drawing/2014/main" id="{44F116F6-ABA4-4A7B-BC40-82D598D99CB0}"/>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859;p78">
              <a:extLst>
                <a:ext uri="{FF2B5EF4-FFF2-40B4-BE49-F238E27FC236}">
                  <a16:creationId xmlns:a16="http://schemas.microsoft.com/office/drawing/2014/main" id="{09FAF935-E260-41CD-A313-C05A909ADF8A}"/>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60;p78">
              <a:extLst>
                <a:ext uri="{FF2B5EF4-FFF2-40B4-BE49-F238E27FC236}">
                  <a16:creationId xmlns:a16="http://schemas.microsoft.com/office/drawing/2014/main" id="{BE418FC6-83A0-4ECD-8A4E-0E021A096B05}"/>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61;p78">
              <a:extLst>
                <a:ext uri="{FF2B5EF4-FFF2-40B4-BE49-F238E27FC236}">
                  <a16:creationId xmlns:a16="http://schemas.microsoft.com/office/drawing/2014/main" id="{FB82DDC6-6283-4D62-82D3-64567484E3A9}"/>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62;p78">
              <a:extLst>
                <a:ext uri="{FF2B5EF4-FFF2-40B4-BE49-F238E27FC236}">
                  <a16:creationId xmlns:a16="http://schemas.microsoft.com/office/drawing/2014/main" id="{0550F7F7-1150-4577-89BA-B69928AADED6}"/>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63;p78">
              <a:extLst>
                <a:ext uri="{FF2B5EF4-FFF2-40B4-BE49-F238E27FC236}">
                  <a16:creationId xmlns:a16="http://schemas.microsoft.com/office/drawing/2014/main" id="{CDCB39F0-6478-4D96-B313-4BA7AFB51D96}"/>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64;p78">
              <a:extLst>
                <a:ext uri="{FF2B5EF4-FFF2-40B4-BE49-F238E27FC236}">
                  <a16:creationId xmlns:a16="http://schemas.microsoft.com/office/drawing/2014/main" id="{530952BD-3F47-47CE-84CC-5B6280A35F41}"/>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65;p78">
              <a:extLst>
                <a:ext uri="{FF2B5EF4-FFF2-40B4-BE49-F238E27FC236}">
                  <a16:creationId xmlns:a16="http://schemas.microsoft.com/office/drawing/2014/main" id="{18955F9E-069F-4256-971C-151C909DD873}"/>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866;p78">
              <a:extLst>
                <a:ext uri="{FF2B5EF4-FFF2-40B4-BE49-F238E27FC236}">
                  <a16:creationId xmlns:a16="http://schemas.microsoft.com/office/drawing/2014/main" id="{397FF27B-B67E-47C6-BA90-930FFF65700D}"/>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867;p78">
              <a:extLst>
                <a:ext uri="{FF2B5EF4-FFF2-40B4-BE49-F238E27FC236}">
                  <a16:creationId xmlns:a16="http://schemas.microsoft.com/office/drawing/2014/main" id="{E4CABCA6-8C2B-4B6B-91D8-6DBD34E3B507}"/>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868;p78">
              <a:extLst>
                <a:ext uri="{FF2B5EF4-FFF2-40B4-BE49-F238E27FC236}">
                  <a16:creationId xmlns:a16="http://schemas.microsoft.com/office/drawing/2014/main" id="{A2AF4A1D-9386-40B4-A925-EC5FE3F973E5}"/>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869;p78">
              <a:extLst>
                <a:ext uri="{FF2B5EF4-FFF2-40B4-BE49-F238E27FC236}">
                  <a16:creationId xmlns:a16="http://schemas.microsoft.com/office/drawing/2014/main" id="{70A12D72-7B7B-40B1-B5B8-5126FE764D9A}"/>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870;p78">
              <a:extLst>
                <a:ext uri="{FF2B5EF4-FFF2-40B4-BE49-F238E27FC236}">
                  <a16:creationId xmlns:a16="http://schemas.microsoft.com/office/drawing/2014/main" id="{3CAF6118-C129-49CA-949B-9D76C4DD26C4}"/>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871;p78">
              <a:extLst>
                <a:ext uri="{FF2B5EF4-FFF2-40B4-BE49-F238E27FC236}">
                  <a16:creationId xmlns:a16="http://schemas.microsoft.com/office/drawing/2014/main" id="{824FEC08-44CC-4FD6-A46A-439C934715EC}"/>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872;p78">
              <a:extLst>
                <a:ext uri="{FF2B5EF4-FFF2-40B4-BE49-F238E27FC236}">
                  <a16:creationId xmlns:a16="http://schemas.microsoft.com/office/drawing/2014/main" id="{6110D3EC-E263-4B62-A8DC-2759DB852EE9}"/>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873;p78">
              <a:extLst>
                <a:ext uri="{FF2B5EF4-FFF2-40B4-BE49-F238E27FC236}">
                  <a16:creationId xmlns:a16="http://schemas.microsoft.com/office/drawing/2014/main" id="{B86CBA4A-AE5C-43C7-9283-E958E52E8F52}"/>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874;p78">
              <a:extLst>
                <a:ext uri="{FF2B5EF4-FFF2-40B4-BE49-F238E27FC236}">
                  <a16:creationId xmlns:a16="http://schemas.microsoft.com/office/drawing/2014/main" id="{D51503D3-192A-4DB2-93B0-5A9A64925127}"/>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875;p78">
              <a:extLst>
                <a:ext uri="{FF2B5EF4-FFF2-40B4-BE49-F238E27FC236}">
                  <a16:creationId xmlns:a16="http://schemas.microsoft.com/office/drawing/2014/main" id="{7D07A8E0-D5BB-4235-A7D5-4C98143DC08E}"/>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876;p78">
              <a:extLst>
                <a:ext uri="{FF2B5EF4-FFF2-40B4-BE49-F238E27FC236}">
                  <a16:creationId xmlns:a16="http://schemas.microsoft.com/office/drawing/2014/main" id="{F86E59A2-AF81-46F0-8639-0EF32A500CBE}"/>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877;p78">
              <a:extLst>
                <a:ext uri="{FF2B5EF4-FFF2-40B4-BE49-F238E27FC236}">
                  <a16:creationId xmlns:a16="http://schemas.microsoft.com/office/drawing/2014/main" id="{9A6FEE36-AF48-4BAF-96AE-3DAE88B8C841}"/>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878;p78">
              <a:extLst>
                <a:ext uri="{FF2B5EF4-FFF2-40B4-BE49-F238E27FC236}">
                  <a16:creationId xmlns:a16="http://schemas.microsoft.com/office/drawing/2014/main" id="{3ABA551D-E0F2-4924-889B-D1B327915FB2}"/>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879;p78">
              <a:extLst>
                <a:ext uri="{FF2B5EF4-FFF2-40B4-BE49-F238E27FC236}">
                  <a16:creationId xmlns:a16="http://schemas.microsoft.com/office/drawing/2014/main" id="{C5122182-2350-418D-86C8-ACAD633A2BC8}"/>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880;p78">
              <a:extLst>
                <a:ext uri="{FF2B5EF4-FFF2-40B4-BE49-F238E27FC236}">
                  <a16:creationId xmlns:a16="http://schemas.microsoft.com/office/drawing/2014/main" id="{75FC3971-C138-4844-B028-5BE166A390BF}"/>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881;p78">
              <a:extLst>
                <a:ext uri="{FF2B5EF4-FFF2-40B4-BE49-F238E27FC236}">
                  <a16:creationId xmlns:a16="http://schemas.microsoft.com/office/drawing/2014/main" id="{38827441-B725-4B9C-AA0A-854FB9A1FC18}"/>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882;p78">
              <a:extLst>
                <a:ext uri="{FF2B5EF4-FFF2-40B4-BE49-F238E27FC236}">
                  <a16:creationId xmlns:a16="http://schemas.microsoft.com/office/drawing/2014/main" id="{0DB74185-D325-45DE-A69C-9305A60C151F}"/>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883;p78">
              <a:extLst>
                <a:ext uri="{FF2B5EF4-FFF2-40B4-BE49-F238E27FC236}">
                  <a16:creationId xmlns:a16="http://schemas.microsoft.com/office/drawing/2014/main" id="{02700433-DDFD-406A-B2E4-267F5AFB96AD}"/>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884;p78">
              <a:extLst>
                <a:ext uri="{FF2B5EF4-FFF2-40B4-BE49-F238E27FC236}">
                  <a16:creationId xmlns:a16="http://schemas.microsoft.com/office/drawing/2014/main" id="{3EC47FC5-B6E1-4116-94B1-03E56D23EB67}"/>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885;p78">
              <a:extLst>
                <a:ext uri="{FF2B5EF4-FFF2-40B4-BE49-F238E27FC236}">
                  <a16:creationId xmlns:a16="http://schemas.microsoft.com/office/drawing/2014/main" id="{4D43677F-1AC0-4AD3-AD15-BF59FFB5F2A5}"/>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886;p78">
              <a:extLst>
                <a:ext uri="{FF2B5EF4-FFF2-40B4-BE49-F238E27FC236}">
                  <a16:creationId xmlns:a16="http://schemas.microsoft.com/office/drawing/2014/main" id="{2C84B232-048E-4FD1-9F0A-664455BE3930}"/>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887;p78">
              <a:extLst>
                <a:ext uri="{FF2B5EF4-FFF2-40B4-BE49-F238E27FC236}">
                  <a16:creationId xmlns:a16="http://schemas.microsoft.com/office/drawing/2014/main" id="{04A14EF7-A41E-4432-A96E-CDC523FA2CB3}"/>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888;p78">
              <a:extLst>
                <a:ext uri="{FF2B5EF4-FFF2-40B4-BE49-F238E27FC236}">
                  <a16:creationId xmlns:a16="http://schemas.microsoft.com/office/drawing/2014/main" id="{13F2CA0A-B947-4C39-BBF3-642F01DEE58A}"/>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889;p78">
              <a:extLst>
                <a:ext uri="{FF2B5EF4-FFF2-40B4-BE49-F238E27FC236}">
                  <a16:creationId xmlns:a16="http://schemas.microsoft.com/office/drawing/2014/main" id="{0F0EA29F-FA0C-4660-8CD9-B98A72554EF6}"/>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890;p78">
              <a:extLst>
                <a:ext uri="{FF2B5EF4-FFF2-40B4-BE49-F238E27FC236}">
                  <a16:creationId xmlns:a16="http://schemas.microsoft.com/office/drawing/2014/main" id="{088A61E0-09BA-4EB8-B446-5057911E4D8F}"/>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891;p78">
              <a:extLst>
                <a:ext uri="{FF2B5EF4-FFF2-40B4-BE49-F238E27FC236}">
                  <a16:creationId xmlns:a16="http://schemas.microsoft.com/office/drawing/2014/main" id="{C671DABA-0DA5-4D3F-90B9-E761439FB58E}"/>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892;p78">
              <a:extLst>
                <a:ext uri="{FF2B5EF4-FFF2-40B4-BE49-F238E27FC236}">
                  <a16:creationId xmlns:a16="http://schemas.microsoft.com/office/drawing/2014/main" id="{FCA861B2-3C39-42C1-971F-D166A74E7A62}"/>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893;p78">
              <a:extLst>
                <a:ext uri="{FF2B5EF4-FFF2-40B4-BE49-F238E27FC236}">
                  <a16:creationId xmlns:a16="http://schemas.microsoft.com/office/drawing/2014/main" id="{32A21A4E-1964-49F2-9F63-0374F15F6657}"/>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894;p78">
              <a:extLst>
                <a:ext uri="{FF2B5EF4-FFF2-40B4-BE49-F238E27FC236}">
                  <a16:creationId xmlns:a16="http://schemas.microsoft.com/office/drawing/2014/main" id="{B592FFEF-9E11-4ABB-99E8-D51759270CDB}"/>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895;p78">
              <a:extLst>
                <a:ext uri="{FF2B5EF4-FFF2-40B4-BE49-F238E27FC236}">
                  <a16:creationId xmlns:a16="http://schemas.microsoft.com/office/drawing/2014/main" id="{09E5601D-38B0-46CB-9030-ABE1F087FA83}"/>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896;p78">
              <a:extLst>
                <a:ext uri="{FF2B5EF4-FFF2-40B4-BE49-F238E27FC236}">
                  <a16:creationId xmlns:a16="http://schemas.microsoft.com/office/drawing/2014/main" id="{D8A89294-8C97-410F-BC59-078FCA937BA1}"/>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897;p78">
              <a:extLst>
                <a:ext uri="{FF2B5EF4-FFF2-40B4-BE49-F238E27FC236}">
                  <a16:creationId xmlns:a16="http://schemas.microsoft.com/office/drawing/2014/main" id="{7F08A9C9-25C5-4A30-B3FD-70D3AD91FBCB}"/>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898;p78">
              <a:extLst>
                <a:ext uri="{FF2B5EF4-FFF2-40B4-BE49-F238E27FC236}">
                  <a16:creationId xmlns:a16="http://schemas.microsoft.com/office/drawing/2014/main" id="{9F365244-554A-436C-B71D-E75FB4AA4CDB}"/>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899;p78">
              <a:extLst>
                <a:ext uri="{FF2B5EF4-FFF2-40B4-BE49-F238E27FC236}">
                  <a16:creationId xmlns:a16="http://schemas.microsoft.com/office/drawing/2014/main" id="{CD2BD9E2-4ED3-40ED-8390-5D3BB2B0C886}"/>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900;p78">
              <a:extLst>
                <a:ext uri="{FF2B5EF4-FFF2-40B4-BE49-F238E27FC236}">
                  <a16:creationId xmlns:a16="http://schemas.microsoft.com/office/drawing/2014/main" id="{E99ECD83-C68A-4C09-9F27-3C1AFDC1B797}"/>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901;p78">
              <a:extLst>
                <a:ext uri="{FF2B5EF4-FFF2-40B4-BE49-F238E27FC236}">
                  <a16:creationId xmlns:a16="http://schemas.microsoft.com/office/drawing/2014/main" id="{C3E69CEA-64B8-4B22-B1F8-8913B6DE1CFE}"/>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902;p78">
              <a:extLst>
                <a:ext uri="{FF2B5EF4-FFF2-40B4-BE49-F238E27FC236}">
                  <a16:creationId xmlns:a16="http://schemas.microsoft.com/office/drawing/2014/main" id="{042E63C2-0F0D-4BD2-8A61-FBC6B73079FC}"/>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903;p78">
              <a:extLst>
                <a:ext uri="{FF2B5EF4-FFF2-40B4-BE49-F238E27FC236}">
                  <a16:creationId xmlns:a16="http://schemas.microsoft.com/office/drawing/2014/main" id="{2C14CF78-5B61-475F-876C-41E1A30A8938}"/>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904;p78">
              <a:extLst>
                <a:ext uri="{FF2B5EF4-FFF2-40B4-BE49-F238E27FC236}">
                  <a16:creationId xmlns:a16="http://schemas.microsoft.com/office/drawing/2014/main" id="{2EF2BAF1-46D2-498C-9B3B-CB682E20C679}"/>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905;p78">
              <a:extLst>
                <a:ext uri="{FF2B5EF4-FFF2-40B4-BE49-F238E27FC236}">
                  <a16:creationId xmlns:a16="http://schemas.microsoft.com/office/drawing/2014/main" id="{0826D9A8-BF18-4E09-8511-D7A33615C168}"/>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906;p78">
              <a:extLst>
                <a:ext uri="{FF2B5EF4-FFF2-40B4-BE49-F238E27FC236}">
                  <a16:creationId xmlns:a16="http://schemas.microsoft.com/office/drawing/2014/main" id="{B0D9347A-7D6E-4B21-89D9-E3307A5CEF60}"/>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907;p78">
              <a:extLst>
                <a:ext uri="{FF2B5EF4-FFF2-40B4-BE49-F238E27FC236}">
                  <a16:creationId xmlns:a16="http://schemas.microsoft.com/office/drawing/2014/main" id="{B7C1BA12-1D17-41F1-84EF-E481938F4375}"/>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908;p78">
              <a:extLst>
                <a:ext uri="{FF2B5EF4-FFF2-40B4-BE49-F238E27FC236}">
                  <a16:creationId xmlns:a16="http://schemas.microsoft.com/office/drawing/2014/main" id="{BD75EA9C-B7B5-4F18-907A-7D13E597F384}"/>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909;p78">
              <a:extLst>
                <a:ext uri="{FF2B5EF4-FFF2-40B4-BE49-F238E27FC236}">
                  <a16:creationId xmlns:a16="http://schemas.microsoft.com/office/drawing/2014/main" id="{DA23DED0-0E49-4892-AD97-202255D02380}"/>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910;p78">
              <a:extLst>
                <a:ext uri="{FF2B5EF4-FFF2-40B4-BE49-F238E27FC236}">
                  <a16:creationId xmlns:a16="http://schemas.microsoft.com/office/drawing/2014/main" id="{CA116C91-719B-420D-AB93-2B7A102FE984}"/>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911;p78">
              <a:extLst>
                <a:ext uri="{FF2B5EF4-FFF2-40B4-BE49-F238E27FC236}">
                  <a16:creationId xmlns:a16="http://schemas.microsoft.com/office/drawing/2014/main" id="{4DF2A0AB-ADA9-4345-BAC9-ED4173B6BA7F}"/>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912;p78">
              <a:extLst>
                <a:ext uri="{FF2B5EF4-FFF2-40B4-BE49-F238E27FC236}">
                  <a16:creationId xmlns:a16="http://schemas.microsoft.com/office/drawing/2014/main" id="{24CDB4F6-C4BC-43E2-9670-5ACFF3BD0F9A}"/>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913;p78">
              <a:extLst>
                <a:ext uri="{FF2B5EF4-FFF2-40B4-BE49-F238E27FC236}">
                  <a16:creationId xmlns:a16="http://schemas.microsoft.com/office/drawing/2014/main" id="{0AA500B5-D8AE-4185-BEE8-8B5CE7B364E5}"/>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914;p78">
              <a:extLst>
                <a:ext uri="{FF2B5EF4-FFF2-40B4-BE49-F238E27FC236}">
                  <a16:creationId xmlns:a16="http://schemas.microsoft.com/office/drawing/2014/main" id="{212C5506-369D-479C-81C3-62CF173B3844}"/>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915;p78">
              <a:extLst>
                <a:ext uri="{FF2B5EF4-FFF2-40B4-BE49-F238E27FC236}">
                  <a16:creationId xmlns:a16="http://schemas.microsoft.com/office/drawing/2014/main" id="{23C40ABE-4800-4FC1-B3F1-D5B6B7D83D8D}"/>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916;p78">
              <a:extLst>
                <a:ext uri="{FF2B5EF4-FFF2-40B4-BE49-F238E27FC236}">
                  <a16:creationId xmlns:a16="http://schemas.microsoft.com/office/drawing/2014/main" id="{5936F982-6762-48FC-B011-AC45CD227D38}"/>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917;p78">
              <a:extLst>
                <a:ext uri="{FF2B5EF4-FFF2-40B4-BE49-F238E27FC236}">
                  <a16:creationId xmlns:a16="http://schemas.microsoft.com/office/drawing/2014/main" id="{ED80E535-F6EE-493F-9B70-2EEA39136D6F}"/>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918;p78">
              <a:extLst>
                <a:ext uri="{FF2B5EF4-FFF2-40B4-BE49-F238E27FC236}">
                  <a16:creationId xmlns:a16="http://schemas.microsoft.com/office/drawing/2014/main" id="{57C414D4-5AFF-4BF4-8547-93AC2253F75E}"/>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919;p78">
              <a:extLst>
                <a:ext uri="{FF2B5EF4-FFF2-40B4-BE49-F238E27FC236}">
                  <a16:creationId xmlns:a16="http://schemas.microsoft.com/office/drawing/2014/main" id="{C4F20A0E-C4B3-4EDA-B9D2-0295592CD442}"/>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920;p78">
              <a:extLst>
                <a:ext uri="{FF2B5EF4-FFF2-40B4-BE49-F238E27FC236}">
                  <a16:creationId xmlns:a16="http://schemas.microsoft.com/office/drawing/2014/main" id="{D11F08D4-2AA7-49B8-B293-674BBC444BFF}"/>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921;p78">
              <a:extLst>
                <a:ext uri="{FF2B5EF4-FFF2-40B4-BE49-F238E27FC236}">
                  <a16:creationId xmlns:a16="http://schemas.microsoft.com/office/drawing/2014/main" id="{A55A4E02-0993-4C34-9C8C-41F1A49D5725}"/>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922;p78">
              <a:extLst>
                <a:ext uri="{FF2B5EF4-FFF2-40B4-BE49-F238E27FC236}">
                  <a16:creationId xmlns:a16="http://schemas.microsoft.com/office/drawing/2014/main" id="{63067AC6-1878-499E-B38B-2C8620CC5A30}"/>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923;p78">
              <a:extLst>
                <a:ext uri="{FF2B5EF4-FFF2-40B4-BE49-F238E27FC236}">
                  <a16:creationId xmlns:a16="http://schemas.microsoft.com/office/drawing/2014/main" id="{196DBADA-14F0-469F-8F96-AF4EFB6559D1}"/>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924;p78">
              <a:extLst>
                <a:ext uri="{FF2B5EF4-FFF2-40B4-BE49-F238E27FC236}">
                  <a16:creationId xmlns:a16="http://schemas.microsoft.com/office/drawing/2014/main" id="{1DF96D40-F819-4B6C-8789-4AA40641264F}"/>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925;p78">
              <a:extLst>
                <a:ext uri="{FF2B5EF4-FFF2-40B4-BE49-F238E27FC236}">
                  <a16:creationId xmlns:a16="http://schemas.microsoft.com/office/drawing/2014/main" id="{8263FE3A-D730-468A-94BC-B6B0D2E03C2F}"/>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926;p78">
              <a:extLst>
                <a:ext uri="{FF2B5EF4-FFF2-40B4-BE49-F238E27FC236}">
                  <a16:creationId xmlns:a16="http://schemas.microsoft.com/office/drawing/2014/main" id="{BC66D553-8BFF-4CD1-8E96-350D0F9EAE0E}"/>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927;p78">
              <a:extLst>
                <a:ext uri="{FF2B5EF4-FFF2-40B4-BE49-F238E27FC236}">
                  <a16:creationId xmlns:a16="http://schemas.microsoft.com/office/drawing/2014/main" id="{0B9F94C2-8C74-4DAC-9B31-9C3BA098F039}"/>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928;p78">
              <a:extLst>
                <a:ext uri="{FF2B5EF4-FFF2-40B4-BE49-F238E27FC236}">
                  <a16:creationId xmlns:a16="http://schemas.microsoft.com/office/drawing/2014/main" id="{FD6C9E4A-DC76-4E24-B7B2-59F1C3110D38}"/>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929;p78">
              <a:extLst>
                <a:ext uri="{FF2B5EF4-FFF2-40B4-BE49-F238E27FC236}">
                  <a16:creationId xmlns:a16="http://schemas.microsoft.com/office/drawing/2014/main" id="{331E70F3-3963-464C-A609-5EC4DD651309}"/>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930;p78">
              <a:extLst>
                <a:ext uri="{FF2B5EF4-FFF2-40B4-BE49-F238E27FC236}">
                  <a16:creationId xmlns:a16="http://schemas.microsoft.com/office/drawing/2014/main" id="{2743F1F7-CFBB-465A-ABB9-E8B5C0556586}"/>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931;p78">
              <a:extLst>
                <a:ext uri="{FF2B5EF4-FFF2-40B4-BE49-F238E27FC236}">
                  <a16:creationId xmlns:a16="http://schemas.microsoft.com/office/drawing/2014/main" id="{0DA27A07-F894-4EE2-99E3-030AA3AAB33E}"/>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932;p78">
              <a:extLst>
                <a:ext uri="{FF2B5EF4-FFF2-40B4-BE49-F238E27FC236}">
                  <a16:creationId xmlns:a16="http://schemas.microsoft.com/office/drawing/2014/main" id="{CA7CDF98-A925-4938-8559-A8D88EB3B9CD}"/>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933;p78">
              <a:extLst>
                <a:ext uri="{FF2B5EF4-FFF2-40B4-BE49-F238E27FC236}">
                  <a16:creationId xmlns:a16="http://schemas.microsoft.com/office/drawing/2014/main" id="{66D69E6C-6A9B-4E35-8861-EF3B0F269032}"/>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934;p78">
              <a:extLst>
                <a:ext uri="{FF2B5EF4-FFF2-40B4-BE49-F238E27FC236}">
                  <a16:creationId xmlns:a16="http://schemas.microsoft.com/office/drawing/2014/main" id="{47476BFF-EE92-429E-98AE-131D22D4C310}"/>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935;p78">
              <a:extLst>
                <a:ext uri="{FF2B5EF4-FFF2-40B4-BE49-F238E27FC236}">
                  <a16:creationId xmlns:a16="http://schemas.microsoft.com/office/drawing/2014/main" id="{10907F27-7562-4075-850D-7EBB00CF0B07}"/>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936;p78">
              <a:extLst>
                <a:ext uri="{FF2B5EF4-FFF2-40B4-BE49-F238E27FC236}">
                  <a16:creationId xmlns:a16="http://schemas.microsoft.com/office/drawing/2014/main" id="{7D1B055E-FF86-43C1-8593-A45DF0A5F325}"/>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937;p78">
              <a:extLst>
                <a:ext uri="{FF2B5EF4-FFF2-40B4-BE49-F238E27FC236}">
                  <a16:creationId xmlns:a16="http://schemas.microsoft.com/office/drawing/2014/main" id="{8192B62C-0F60-460A-B935-1C195BAC1839}"/>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938;p78">
              <a:extLst>
                <a:ext uri="{FF2B5EF4-FFF2-40B4-BE49-F238E27FC236}">
                  <a16:creationId xmlns:a16="http://schemas.microsoft.com/office/drawing/2014/main" id="{99C9E780-50DC-4290-A823-5C7BCA722660}"/>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939;p78">
              <a:extLst>
                <a:ext uri="{FF2B5EF4-FFF2-40B4-BE49-F238E27FC236}">
                  <a16:creationId xmlns:a16="http://schemas.microsoft.com/office/drawing/2014/main" id="{2B2C7C5F-FAEF-455E-AD12-AD725E7896F5}"/>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940;p78">
              <a:extLst>
                <a:ext uri="{FF2B5EF4-FFF2-40B4-BE49-F238E27FC236}">
                  <a16:creationId xmlns:a16="http://schemas.microsoft.com/office/drawing/2014/main" id="{2B9AC80D-AC49-477A-8880-E7ACB33A7908}"/>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941;p78">
              <a:extLst>
                <a:ext uri="{FF2B5EF4-FFF2-40B4-BE49-F238E27FC236}">
                  <a16:creationId xmlns:a16="http://schemas.microsoft.com/office/drawing/2014/main" id="{AD79737B-5F5E-4AB4-A8BA-D0E1604BB93E}"/>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942;p78">
              <a:extLst>
                <a:ext uri="{FF2B5EF4-FFF2-40B4-BE49-F238E27FC236}">
                  <a16:creationId xmlns:a16="http://schemas.microsoft.com/office/drawing/2014/main" id="{5A71D84E-20A6-4C2E-A875-90B08655C2ED}"/>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943;p78">
              <a:extLst>
                <a:ext uri="{FF2B5EF4-FFF2-40B4-BE49-F238E27FC236}">
                  <a16:creationId xmlns:a16="http://schemas.microsoft.com/office/drawing/2014/main" id="{617EEF0F-EC87-457F-B6A8-8F9B7E3B45EE}"/>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944;p78">
              <a:extLst>
                <a:ext uri="{FF2B5EF4-FFF2-40B4-BE49-F238E27FC236}">
                  <a16:creationId xmlns:a16="http://schemas.microsoft.com/office/drawing/2014/main" id="{6CCBE25B-FF60-4A9E-B578-8F92159D6069}"/>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945;p78">
              <a:extLst>
                <a:ext uri="{FF2B5EF4-FFF2-40B4-BE49-F238E27FC236}">
                  <a16:creationId xmlns:a16="http://schemas.microsoft.com/office/drawing/2014/main" id="{FB1F95A1-810B-4F0B-8894-30B50A10A0A6}"/>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946;p78">
              <a:extLst>
                <a:ext uri="{FF2B5EF4-FFF2-40B4-BE49-F238E27FC236}">
                  <a16:creationId xmlns:a16="http://schemas.microsoft.com/office/drawing/2014/main" id="{CAAB8DF4-421A-416E-A320-25CB512AC594}"/>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947;p78">
              <a:extLst>
                <a:ext uri="{FF2B5EF4-FFF2-40B4-BE49-F238E27FC236}">
                  <a16:creationId xmlns:a16="http://schemas.microsoft.com/office/drawing/2014/main" id="{A798C17F-4642-428A-8004-8A9C10C688CB}"/>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948;p78">
              <a:extLst>
                <a:ext uri="{FF2B5EF4-FFF2-40B4-BE49-F238E27FC236}">
                  <a16:creationId xmlns:a16="http://schemas.microsoft.com/office/drawing/2014/main" id="{BB1253FD-27A7-4544-93E0-4938E416992C}"/>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49;p78">
              <a:extLst>
                <a:ext uri="{FF2B5EF4-FFF2-40B4-BE49-F238E27FC236}">
                  <a16:creationId xmlns:a16="http://schemas.microsoft.com/office/drawing/2014/main" id="{A2DA2283-0F9D-4745-82F0-A93E762996DD}"/>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50;p78">
              <a:extLst>
                <a:ext uri="{FF2B5EF4-FFF2-40B4-BE49-F238E27FC236}">
                  <a16:creationId xmlns:a16="http://schemas.microsoft.com/office/drawing/2014/main" id="{489BB2E1-EEE6-48EA-B985-A3D6B0A70B16}"/>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51;p78">
              <a:extLst>
                <a:ext uri="{FF2B5EF4-FFF2-40B4-BE49-F238E27FC236}">
                  <a16:creationId xmlns:a16="http://schemas.microsoft.com/office/drawing/2014/main" id="{7D90F540-9EA1-42D7-8C2D-9A56945ABC0A}"/>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52;p78">
              <a:extLst>
                <a:ext uri="{FF2B5EF4-FFF2-40B4-BE49-F238E27FC236}">
                  <a16:creationId xmlns:a16="http://schemas.microsoft.com/office/drawing/2014/main" id="{E3DF6D59-8843-4671-88D1-5ECF73A29018}"/>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53;p78">
              <a:extLst>
                <a:ext uri="{FF2B5EF4-FFF2-40B4-BE49-F238E27FC236}">
                  <a16:creationId xmlns:a16="http://schemas.microsoft.com/office/drawing/2014/main" id="{29643D39-888B-47F1-87B2-2D0EF798E042}"/>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54;p78">
              <a:extLst>
                <a:ext uri="{FF2B5EF4-FFF2-40B4-BE49-F238E27FC236}">
                  <a16:creationId xmlns:a16="http://schemas.microsoft.com/office/drawing/2014/main" id="{525F6409-1B71-4A73-A884-EFFC1043E7F4}"/>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955;p78">
              <a:extLst>
                <a:ext uri="{FF2B5EF4-FFF2-40B4-BE49-F238E27FC236}">
                  <a16:creationId xmlns:a16="http://schemas.microsoft.com/office/drawing/2014/main" id="{E107266F-D1C5-488B-A2AE-DB76328CAA62}"/>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956;p78">
              <a:extLst>
                <a:ext uri="{FF2B5EF4-FFF2-40B4-BE49-F238E27FC236}">
                  <a16:creationId xmlns:a16="http://schemas.microsoft.com/office/drawing/2014/main" id="{12F3F43B-5DBA-4E08-A49B-8B2360CF313D}"/>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957;p78">
              <a:extLst>
                <a:ext uri="{FF2B5EF4-FFF2-40B4-BE49-F238E27FC236}">
                  <a16:creationId xmlns:a16="http://schemas.microsoft.com/office/drawing/2014/main" id="{A0FBE6F0-DCEC-461C-B421-D769FDF3BA8E}"/>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958;p78">
              <a:extLst>
                <a:ext uri="{FF2B5EF4-FFF2-40B4-BE49-F238E27FC236}">
                  <a16:creationId xmlns:a16="http://schemas.microsoft.com/office/drawing/2014/main" id="{006766D2-E364-411B-B7AD-73415934A62E}"/>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959;p78">
              <a:extLst>
                <a:ext uri="{FF2B5EF4-FFF2-40B4-BE49-F238E27FC236}">
                  <a16:creationId xmlns:a16="http://schemas.microsoft.com/office/drawing/2014/main" id="{942CAC41-4386-4958-9979-0050BCCE7538}"/>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960;p78">
              <a:extLst>
                <a:ext uri="{FF2B5EF4-FFF2-40B4-BE49-F238E27FC236}">
                  <a16:creationId xmlns:a16="http://schemas.microsoft.com/office/drawing/2014/main" id="{9528EC56-A3FE-4B62-930F-5D952D304EA8}"/>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61;p78">
              <a:extLst>
                <a:ext uri="{FF2B5EF4-FFF2-40B4-BE49-F238E27FC236}">
                  <a16:creationId xmlns:a16="http://schemas.microsoft.com/office/drawing/2014/main" id="{13FEF2ED-43F8-4098-AC9C-7F760F280680}"/>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962;p78">
              <a:extLst>
                <a:ext uri="{FF2B5EF4-FFF2-40B4-BE49-F238E27FC236}">
                  <a16:creationId xmlns:a16="http://schemas.microsoft.com/office/drawing/2014/main" id="{485746EF-587B-4AEE-98A2-DE0185A9CDAF}"/>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963;p78">
              <a:extLst>
                <a:ext uri="{FF2B5EF4-FFF2-40B4-BE49-F238E27FC236}">
                  <a16:creationId xmlns:a16="http://schemas.microsoft.com/office/drawing/2014/main" id="{BC81561F-E365-458C-838C-2A3B43E21D84}"/>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964;p78">
              <a:extLst>
                <a:ext uri="{FF2B5EF4-FFF2-40B4-BE49-F238E27FC236}">
                  <a16:creationId xmlns:a16="http://schemas.microsoft.com/office/drawing/2014/main" id="{00A91EDF-E5FB-4E0F-A562-4F759555B14B}"/>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965;p78">
              <a:extLst>
                <a:ext uri="{FF2B5EF4-FFF2-40B4-BE49-F238E27FC236}">
                  <a16:creationId xmlns:a16="http://schemas.microsoft.com/office/drawing/2014/main" id="{25276EE2-E320-40F9-B863-3019487DFD70}"/>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966;p78">
              <a:extLst>
                <a:ext uri="{FF2B5EF4-FFF2-40B4-BE49-F238E27FC236}">
                  <a16:creationId xmlns:a16="http://schemas.microsoft.com/office/drawing/2014/main" id="{DD5BB89A-C544-4E3A-90BF-F3E880A1B876}"/>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967;p78">
              <a:extLst>
                <a:ext uri="{FF2B5EF4-FFF2-40B4-BE49-F238E27FC236}">
                  <a16:creationId xmlns:a16="http://schemas.microsoft.com/office/drawing/2014/main" id="{FAA45B93-4205-4A23-922E-718E3926CD17}"/>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968;p78">
              <a:extLst>
                <a:ext uri="{FF2B5EF4-FFF2-40B4-BE49-F238E27FC236}">
                  <a16:creationId xmlns:a16="http://schemas.microsoft.com/office/drawing/2014/main" id="{6C057B64-95A8-4EE1-AC58-D3F8A6444EBF}"/>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969;p78">
              <a:extLst>
                <a:ext uri="{FF2B5EF4-FFF2-40B4-BE49-F238E27FC236}">
                  <a16:creationId xmlns:a16="http://schemas.microsoft.com/office/drawing/2014/main" id="{D6804E92-D286-4513-A674-1C2A85E09727}"/>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970;p78">
              <a:extLst>
                <a:ext uri="{FF2B5EF4-FFF2-40B4-BE49-F238E27FC236}">
                  <a16:creationId xmlns:a16="http://schemas.microsoft.com/office/drawing/2014/main" id="{1095A308-ADEB-48D7-843D-5A737F9CF7C7}"/>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971;p78">
              <a:extLst>
                <a:ext uri="{FF2B5EF4-FFF2-40B4-BE49-F238E27FC236}">
                  <a16:creationId xmlns:a16="http://schemas.microsoft.com/office/drawing/2014/main" id="{B09E04C1-C709-4E40-89B0-59BF04F296AF}"/>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972;p78">
              <a:extLst>
                <a:ext uri="{FF2B5EF4-FFF2-40B4-BE49-F238E27FC236}">
                  <a16:creationId xmlns:a16="http://schemas.microsoft.com/office/drawing/2014/main" id="{1D58FEFD-0A98-4660-A2DB-8C870D7A7464}"/>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973;p78">
              <a:extLst>
                <a:ext uri="{FF2B5EF4-FFF2-40B4-BE49-F238E27FC236}">
                  <a16:creationId xmlns:a16="http://schemas.microsoft.com/office/drawing/2014/main" id="{FC680CB9-A16B-4A71-8D30-E683BAB6F063}"/>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974;p78">
              <a:extLst>
                <a:ext uri="{FF2B5EF4-FFF2-40B4-BE49-F238E27FC236}">
                  <a16:creationId xmlns:a16="http://schemas.microsoft.com/office/drawing/2014/main" id="{CB2F6BF1-E6DD-40EB-A96E-E9F7DE3A8817}"/>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975;p78">
              <a:extLst>
                <a:ext uri="{FF2B5EF4-FFF2-40B4-BE49-F238E27FC236}">
                  <a16:creationId xmlns:a16="http://schemas.microsoft.com/office/drawing/2014/main" id="{097BBBF2-DA05-48E4-8BD5-6047DEDC3349}"/>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976;p78">
              <a:extLst>
                <a:ext uri="{FF2B5EF4-FFF2-40B4-BE49-F238E27FC236}">
                  <a16:creationId xmlns:a16="http://schemas.microsoft.com/office/drawing/2014/main" id="{E8F11BEC-9D7D-4378-871A-0F42F547EB28}"/>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977;p78">
              <a:extLst>
                <a:ext uri="{FF2B5EF4-FFF2-40B4-BE49-F238E27FC236}">
                  <a16:creationId xmlns:a16="http://schemas.microsoft.com/office/drawing/2014/main" id="{DC665BAD-7013-4DD6-8B01-B4928D4C1838}"/>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978;p78">
              <a:extLst>
                <a:ext uri="{FF2B5EF4-FFF2-40B4-BE49-F238E27FC236}">
                  <a16:creationId xmlns:a16="http://schemas.microsoft.com/office/drawing/2014/main" id="{D53A69D4-428A-49EC-9E06-68CAD0BFD829}"/>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979;p78">
              <a:extLst>
                <a:ext uri="{FF2B5EF4-FFF2-40B4-BE49-F238E27FC236}">
                  <a16:creationId xmlns:a16="http://schemas.microsoft.com/office/drawing/2014/main" id="{174358E6-9E8F-49B4-8B8E-4186054A51EB}"/>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980;p78">
              <a:extLst>
                <a:ext uri="{FF2B5EF4-FFF2-40B4-BE49-F238E27FC236}">
                  <a16:creationId xmlns:a16="http://schemas.microsoft.com/office/drawing/2014/main" id="{879C8117-97F8-4185-ADA8-6292F7306189}"/>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981;p78">
              <a:extLst>
                <a:ext uri="{FF2B5EF4-FFF2-40B4-BE49-F238E27FC236}">
                  <a16:creationId xmlns:a16="http://schemas.microsoft.com/office/drawing/2014/main" id="{FC5BEB1E-96A7-40C9-A6E0-49B9C058A998}"/>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982;p78">
              <a:extLst>
                <a:ext uri="{FF2B5EF4-FFF2-40B4-BE49-F238E27FC236}">
                  <a16:creationId xmlns:a16="http://schemas.microsoft.com/office/drawing/2014/main" id="{D58B97BF-9C33-43A8-9905-90D285534C08}"/>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983;p78">
              <a:extLst>
                <a:ext uri="{FF2B5EF4-FFF2-40B4-BE49-F238E27FC236}">
                  <a16:creationId xmlns:a16="http://schemas.microsoft.com/office/drawing/2014/main" id="{5FA25DCE-9C41-4450-BC20-D77CC2DEC697}"/>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984;p78">
              <a:extLst>
                <a:ext uri="{FF2B5EF4-FFF2-40B4-BE49-F238E27FC236}">
                  <a16:creationId xmlns:a16="http://schemas.microsoft.com/office/drawing/2014/main" id="{DE77BBC4-3061-45F7-9A71-572C228F2C2C}"/>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985;p78">
              <a:extLst>
                <a:ext uri="{FF2B5EF4-FFF2-40B4-BE49-F238E27FC236}">
                  <a16:creationId xmlns:a16="http://schemas.microsoft.com/office/drawing/2014/main" id="{D78D8F06-0855-4E38-9DC3-7525109739E5}"/>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986;p78">
              <a:extLst>
                <a:ext uri="{FF2B5EF4-FFF2-40B4-BE49-F238E27FC236}">
                  <a16:creationId xmlns:a16="http://schemas.microsoft.com/office/drawing/2014/main" id="{F534247F-2222-4134-8F42-78AA4D85F41E}"/>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987;p78">
              <a:extLst>
                <a:ext uri="{FF2B5EF4-FFF2-40B4-BE49-F238E27FC236}">
                  <a16:creationId xmlns:a16="http://schemas.microsoft.com/office/drawing/2014/main" id="{DC6D44BF-0070-43E5-9539-4A6171C77B4F}"/>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988;p78">
              <a:extLst>
                <a:ext uri="{FF2B5EF4-FFF2-40B4-BE49-F238E27FC236}">
                  <a16:creationId xmlns:a16="http://schemas.microsoft.com/office/drawing/2014/main" id="{A71179B8-683E-4704-AD41-1A1F45C0D22B}"/>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989;p78">
              <a:extLst>
                <a:ext uri="{FF2B5EF4-FFF2-40B4-BE49-F238E27FC236}">
                  <a16:creationId xmlns:a16="http://schemas.microsoft.com/office/drawing/2014/main" id="{880C6447-1872-42F1-A058-88839816FAC5}"/>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990;p78">
              <a:extLst>
                <a:ext uri="{FF2B5EF4-FFF2-40B4-BE49-F238E27FC236}">
                  <a16:creationId xmlns:a16="http://schemas.microsoft.com/office/drawing/2014/main" id="{BF2DC0B1-067D-43D1-9D38-EA7D3DEF1EBF}"/>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991;p78">
              <a:extLst>
                <a:ext uri="{FF2B5EF4-FFF2-40B4-BE49-F238E27FC236}">
                  <a16:creationId xmlns:a16="http://schemas.microsoft.com/office/drawing/2014/main" id="{296E0CDB-BE7E-4BF9-8F9F-76F2432D45F6}"/>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992;p78">
              <a:extLst>
                <a:ext uri="{FF2B5EF4-FFF2-40B4-BE49-F238E27FC236}">
                  <a16:creationId xmlns:a16="http://schemas.microsoft.com/office/drawing/2014/main" id="{87696977-8F2D-4896-B5F5-CD4A794AEBCE}"/>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993;p78">
              <a:extLst>
                <a:ext uri="{FF2B5EF4-FFF2-40B4-BE49-F238E27FC236}">
                  <a16:creationId xmlns:a16="http://schemas.microsoft.com/office/drawing/2014/main" id="{E916C0CE-2E3C-43A2-BB5E-7F933789DCF9}"/>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994;p78">
              <a:extLst>
                <a:ext uri="{FF2B5EF4-FFF2-40B4-BE49-F238E27FC236}">
                  <a16:creationId xmlns:a16="http://schemas.microsoft.com/office/drawing/2014/main" id="{43641841-5FD0-43A5-847B-2870B89F6734}"/>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995;p78">
              <a:extLst>
                <a:ext uri="{FF2B5EF4-FFF2-40B4-BE49-F238E27FC236}">
                  <a16:creationId xmlns:a16="http://schemas.microsoft.com/office/drawing/2014/main" id="{5B622ABD-FE19-4B21-B527-AAC34D82E2B7}"/>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996;p78">
              <a:extLst>
                <a:ext uri="{FF2B5EF4-FFF2-40B4-BE49-F238E27FC236}">
                  <a16:creationId xmlns:a16="http://schemas.microsoft.com/office/drawing/2014/main" id="{26E34588-35FD-460E-9ACB-EBAC17A3281C}"/>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997;p78">
              <a:extLst>
                <a:ext uri="{FF2B5EF4-FFF2-40B4-BE49-F238E27FC236}">
                  <a16:creationId xmlns:a16="http://schemas.microsoft.com/office/drawing/2014/main" id="{AB3CEEC1-967E-4060-BBE7-C733E961FDE4}"/>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998;p78">
              <a:extLst>
                <a:ext uri="{FF2B5EF4-FFF2-40B4-BE49-F238E27FC236}">
                  <a16:creationId xmlns:a16="http://schemas.microsoft.com/office/drawing/2014/main" id="{ED0C3639-96E0-4641-B8E6-C1248D4B4A9A}"/>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999;p78">
              <a:extLst>
                <a:ext uri="{FF2B5EF4-FFF2-40B4-BE49-F238E27FC236}">
                  <a16:creationId xmlns:a16="http://schemas.microsoft.com/office/drawing/2014/main" id="{5A42994D-E33C-414E-8269-205632A93371}"/>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000;p78">
              <a:extLst>
                <a:ext uri="{FF2B5EF4-FFF2-40B4-BE49-F238E27FC236}">
                  <a16:creationId xmlns:a16="http://schemas.microsoft.com/office/drawing/2014/main" id="{381828E1-F4FF-4424-B24F-79895DE5830E}"/>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001;p78">
              <a:extLst>
                <a:ext uri="{FF2B5EF4-FFF2-40B4-BE49-F238E27FC236}">
                  <a16:creationId xmlns:a16="http://schemas.microsoft.com/office/drawing/2014/main" id="{5777AF83-DEFD-43A5-88D3-49DBBE8ADC94}"/>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002;p78">
              <a:extLst>
                <a:ext uri="{FF2B5EF4-FFF2-40B4-BE49-F238E27FC236}">
                  <a16:creationId xmlns:a16="http://schemas.microsoft.com/office/drawing/2014/main" id="{A7E59F08-3C95-45AD-89D3-E07476905118}"/>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003;p78">
              <a:extLst>
                <a:ext uri="{FF2B5EF4-FFF2-40B4-BE49-F238E27FC236}">
                  <a16:creationId xmlns:a16="http://schemas.microsoft.com/office/drawing/2014/main" id="{663121DC-545E-4E87-BF3E-5970EC405F44}"/>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004;p78">
              <a:extLst>
                <a:ext uri="{FF2B5EF4-FFF2-40B4-BE49-F238E27FC236}">
                  <a16:creationId xmlns:a16="http://schemas.microsoft.com/office/drawing/2014/main" id="{A06388CC-A501-4912-937B-0839E2E56BCE}"/>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005;p78">
              <a:extLst>
                <a:ext uri="{FF2B5EF4-FFF2-40B4-BE49-F238E27FC236}">
                  <a16:creationId xmlns:a16="http://schemas.microsoft.com/office/drawing/2014/main" id="{F66D204E-B79E-4BFC-B3CF-A3F16D8510FE}"/>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006;p78">
              <a:extLst>
                <a:ext uri="{FF2B5EF4-FFF2-40B4-BE49-F238E27FC236}">
                  <a16:creationId xmlns:a16="http://schemas.microsoft.com/office/drawing/2014/main" id="{362700AB-A944-40AF-967B-38BC3399AEBB}"/>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007;p78">
              <a:extLst>
                <a:ext uri="{FF2B5EF4-FFF2-40B4-BE49-F238E27FC236}">
                  <a16:creationId xmlns:a16="http://schemas.microsoft.com/office/drawing/2014/main" id="{81742D7C-EF67-4760-AC63-4E7191A256C4}"/>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008;p78">
              <a:extLst>
                <a:ext uri="{FF2B5EF4-FFF2-40B4-BE49-F238E27FC236}">
                  <a16:creationId xmlns:a16="http://schemas.microsoft.com/office/drawing/2014/main" id="{046D1638-03F9-42DE-BC67-EBCE115531F2}"/>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009;p78">
              <a:extLst>
                <a:ext uri="{FF2B5EF4-FFF2-40B4-BE49-F238E27FC236}">
                  <a16:creationId xmlns:a16="http://schemas.microsoft.com/office/drawing/2014/main" id="{E0FCC061-42DF-4524-803C-C9F8FE68F03D}"/>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010;p78">
              <a:extLst>
                <a:ext uri="{FF2B5EF4-FFF2-40B4-BE49-F238E27FC236}">
                  <a16:creationId xmlns:a16="http://schemas.microsoft.com/office/drawing/2014/main" id="{D1E4265E-070F-4EE0-B40B-E2EB88C0A4D6}"/>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011;p78">
              <a:extLst>
                <a:ext uri="{FF2B5EF4-FFF2-40B4-BE49-F238E27FC236}">
                  <a16:creationId xmlns:a16="http://schemas.microsoft.com/office/drawing/2014/main" id="{0D86F833-9E01-48DB-8D89-6E47BF2ABCEA}"/>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012;p78">
              <a:extLst>
                <a:ext uri="{FF2B5EF4-FFF2-40B4-BE49-F238E27FC236}">
                  <a16:creationId xmlns:a16="http://schemas.microsoft.com/office/drawing/2014/main" id="{3D0DF565-65CC-41E0-A849-97D97204971F}"/>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013;p78">
              <a:extLst>
                <a:ext uri="{FF2B5EF4-FFF2-40B4-BE49-F238E27FC236}">
                  <a16:creationId xmlns:a16="http://schemas.microsoft.com/office/drawing/2014/main" id="{46FA1B8B-0840-4742-8C09-9CA0649ECD74}"/>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014;p78">
              <a:extLst>
                <a:ext uri="{FF2B5EF4-FFF2-40B4-BE49-F238E27FC236}">
                  <a16:creationId xmlns:a16="http://schemas.microsoft.com/office/drawing/2014/main" id="{45DC8539-A4BE-45B1-9F42-B78D44978A9F}"/>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015;p78">
              <a:extLst>
                <a:ext uri="{FF2B5EF4-FFF2-40B4-BE49-F238E27FC236}">
                  <a16:creationId xmlns:a16="http://schemas.microsoft.com/office/drawing/2014/main" id="{1B20AB66-737C-4991-99E0-3ED8C269D21C}"/>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016;p78">
              <a:extLst>
                <a:ext uri="{FF2B5EF4-FFF2-40B4-BE49-F238E27FC236}">
                  <a16:creationId xmlns:a16="http://schemas.microsoft.com/office/drawing/2014/main" id="{11F5E16A-7A4D-4039-8761-EC02A05DECEB}"/>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017;p78">
              <a:extLst>
                <a:ext uri="{FF2B5EF4-FFF2-40B4-BE49-F238E27FC236}">
                  <a16:creationId xmlns:a16="http://schemas.microsoft.com/office/drawing/2014/main" id="{CA1849CF-647F-4B87-AB67-F7F02D444B3D}"/>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018;p78">
              <a:extLst>
                <a:ext uri="{FF2B5EF4-FFF2-40B4-BE49-F238E27FC236}">
                  <a16:creationId xmlns:a16="http://schemas.microsoft.com/office/drawing/2014/main" id="{19B8F66A-5B32-4572-8E11-09C40E206BA1}"/>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019;p78">
              <a:extLst>
                <a:ext uri="{FF2B5EF4-FFF2-40B4-BE49-F238E27FC236}">
                  <a16:creationId xmlns:a16="http://schemas.microsoft.com/office/drawing/2014/main" id="{CF1F781D-D62B-404D-B08C-FD116626F8D2}"/>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020;p78">
              <a:extLst>
                <a:ext uri="{FF2B5EF4-FFF2-40B4-BE49-F238E27FC236}">
                  <a16:creationId xmlns:a16="http://schemas.microsoft.com/office/drawing/2014/main" id="{D91477EA-E607-40FF-A113-1B5EFF3F8CF2}"/>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021;p78">
              <a:extLst>
                <a:ext uri="{FF2B5EF4-FFF2-40B4-BE49-F238E27FC236}">
                  <a16:creationId xmlns:a16="http://schemas.microsoft.com/office/drawing/2014/main" id="{0C1B74B5-61EA-48DA-838D-F1A9B4A6F368}"/>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022;p78">
              <a:extLst>
                <a:ext uri="{FF2B5EF4-FFF2-40B4-BE49-F238E27FC236}">
                  <a16:creationId xmlns:a16="http://schemas.microsoft.com/office/drawing/2014/main" id="{6E39D281-DBFB-4895-B85A-F5C172EC2BD2}"/>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023;p78">
              <a:extLst>
                <a:ext uri="{FF2B5EF4-FFF2-40B4-BE49-F238E27FC236}">
                  <a16:creationId xmlns:a16="http://schemas.microsoft.com/office/drawing/2014/main" id="{99C1B545-E6FB-48FF-8416-A8763C97A61C}"/>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024;p78">
              <a:extLst>
                <a:ext uri="{FF2B5EF4-FFF2-40B4-BE49-F238E27FC236}">
                  <a16:creationId xmlns:a16="http://schemas.microsoft.com/office/drawing/2014/main" id="{79DA119A-841B-4858-9DFD-5E57C92BB847}"/>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025;p78">
              <a:extLst>
                <a:ext uri="{FF2B5EF4-FFF2-40B4-BE49-F238E27FC236}">
                  <a16:creationId xmlns:a16="http://schemas.microsoft.com/office/drawing/2014/main" id="{CBA5AB56-0439-47D3-9D5D-337404AC83CD}"/>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026;p78">
              <a:extLst>
                <a:ext uri="{FF2B5EF4-FFF2-40B4-BE49-F238E27FC236}">
                  <a16:creationId xmlns:a16="http://schemas.microsoft.com/office/drawing/2014/main" id="{4AD0CFD1-91F9-4F8F-B628-8F0CB56D1D6D}"/>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027;p78">
              <a:extLst>
                <a:ext uri="{FF2B5EF4-FFF2-40B4-BE49-F238E27FC236}">
                  <a16:creationId xmlns:a16="http://schemas.microsoft.com/office/drawing/2014/main" id="{24A89D62-31BC-4817-BD87-83ACB0584286}"/>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028;p78">
              <a:extLst>
                <a:ext uri="{FF2B5EF4-FFF2-40B4-BE49-F238E27FC236}">
                  <a16:creationId xmlns:a16="http://schemas.microsoft.com/office/drawing/2014/main" id="{AB2623F6-1DF3-417A-88FA-59B038EC8FC2}"/>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029;p78">
              <a:extLst>
                <a:ext uri="{FF2B5EF4-FFF2-40B4-BE49-F238E27FC236}">
                  <a16:creationId xmlns:a16="http://schemas.microsoft.com/office/drawing/2014/main" id="{70D2C13A-E891-4C4E-B952-374244E97804}"/>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030;p78">
              <a:extLst>
                <a:ext uri="{FF2B5EF4-FFF2-40B4-BE49-F238E27FC236}">
                  <a16:creationId xmlns:a16="http://schemas.microsoft.com/office/drawing/2014/main" id="{ECF4F2B6-29ED-4418-801C-FA9715BD7B66}"/>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031;p78">
              <a:extLst>
                <a:ext uri="{FF2B5EF4-FFF2-40B4-BE49-F238E27FC236}">
                  <a16:creationId xmlns:a16="http://schemas.microsoft.com/office/drawing/2014/main" id="{B134FE0D-5E97-4B82-8C45-AC554ECE9C16}"/>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032;p78">
              <a:extLst>
                <a:ext uri="{FF2B5EF4-FFF2-40B4-BE49-F238E27FC236}">
                  <a16:creationId xmlns:a16="http://schemas.microsoft.com/office/drawing/2014/main" id="{3131E679-6E30-433E-90C7-257B6FBC08A0}"/>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033;p78">
              <a:extLst>
                <a:ext uri="{FF2B5EF4-FFF2-40B4-BE49-F238E27FC236}">
                  <a16:creationId xmlns:a16="http://schemas.microsoft.com/office/drawing/2014/main" id="{4428E66A-03A0-4DB0-BE04-23B8D43F43AA}"/>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034;p78">
              <a:extLst>
                <a:ext uri="{FF2B5EF4-FFF2-40B4-BE49-F238E27FC236}">
                  <a16:creationId xmlns:a16="http://schemas.microsoft.com/office/drawing/2014/main" id="{3B36AB5C-5EC9-4613-811C-F25B3C3F2B1B}"/>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035;p78">
              <a:extLst>
                <a:ext uri="{FF2B5EF4-FFF2-40B4-BE49-F238E27FC236}">
                  <a16:creationId xmlns:a16="http://schemas.microsoft.com/office/drawing/2014/main" id="{3DBD489F-CA71-4DB6-90A0-47D0749AC144}"/>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036;p78">
              <a:extLst>
                <a:ext uri="{FF2B5EF4-FFF2-40B4-BE49-F238E27FC236}">
                  <a16:creationId xmlns:a16="http://schemas.microsoft.com/office/drawing/2014/main" id="{91253D03-29E7-4F0E-8A1B-FFD7765047C9}"/>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037;p78">
              <a:extLst>
                <a:ext uri="{FF2B5EF4-FFF2-40B4-BE49-F238E27FC236}">
                  <a16:creationId xmlns:a16="http://schemas.microsoft.com/office/drawing/2014/main" id="{0AA5E97D-5740-440A-853B-579BCC930003}"/>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038;p78">
              <a:extLst>
                <a:ext uri="{FF2B5EF4-FFF2-40B4-BE49-F238E27FC236}">
                  <a16:creationId xmlns:a16="http://schemas.microsoft.com/office/drawing/2014/main" id="{B2CA8CCA-BE4D-4E30-83BA-F0F94E04ECCE}"/>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039;p78">
              <a:extLst>
                <a:ext uri="{FF2B5EF4-FFF2-40B4-BE49-F238E27FC236}">
                  <a16:creationId xmlns:a16="http://schemas.microsoft.com/office/drawing/2014/main" id="{FB290CD3-C708-4443-A4EF-65A8FFA97BDA}"/>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40;p78">
              <a:extLst>
                <a:ext uri="{FF2B5EF4-FFF2-40B4-BE49-F238E27FC236}">
                  <a16:creationId xmlns:a16="http://schemas.microsoft.com/office/drawing/2014/main" id="{B252E80C-1BF9-4718-A9A9-FEEAE3315768}"/>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41;p78">
              <a:extLst>
                <a:ext uri="{FF2B5EF4-FFF2-40B4-BE49-F238E27FC236}">
                  <a16:creationId xmlns:a16="http://schemas.microsoft.com/office/drawing/2014/main" id="{1BA5B166-43CB-49E8-AC64-DD55855284C5}"/>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42;p78">
              <a:extLst>
                <a:ext uri="{FF2B5EF4-FFF2-40B4-BE49-F238E27FC236}">
                  <a16:creationId xmlns:a16="http://schemas.microsoft.com/office/drawing/2014/main" id="{9446C58E-CA9E-489F-99D4-D06D6E138632}"/>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43;p78">
              <a:extLst>
                <a:ext uri="{FF2B5EF4-FFF2-40B4-BE49-F238E27FC236}">
                  <a16:creationId xmlns:a16="http://schemas.microsoft.com/office/drawing/2014/main" id="{A14CD338-0354-4E72-933E-4F80F9C30739}"/>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44;p78">
              <a:extLst>
                <a:ext uri="{FF2B5EF4-FFF2-40B4-BE49-F238E27FC236}">
                  <a16:creationId xmlns:a16="http://schemas.microsoft.com/office/drawing/2014/main" id="{7633E07B-65E0-4213-9579-EA1AB6A13E7C}"/>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45;p78">
              <a:extLst>
                <a:ext uri="{FF2B5EF4-FFF2-40B4-BE49-F238E27FC236}">
                  <a16:creationId xmlns:a16="http://schemas.microsoft.com/office/drawing/2014/main" id="{C81B79CE-7F1A-43CD-A5E1-CF69067B48DD}"/>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46;p78">
              <a:extLst>
                <a:ext uri="{FF2B5EF4-FFF2-40B4-BE49-F238E27FC236}">
                  <a16:creationId xmlns:a16="http://schemas.microsoft.com/office/drawing/2014/main" id="{836468C3-88E8-4611-93BE-C76BCDBE2775}"/>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47;p78">
              <a:extLst>
                <a:ext uri="{FF2B5EF4-FFF2-40B4-BE49-F238E27FC236}">
                  <a16:creationId xmlns:a16="http://schemas.microsoft.com/office/drawing/2014/main" id="{A4395A62-16FC-4518-8BDE-D13BBD82102B}"/>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8;p78">
              <a:extLst>
                <a:ext uri="{FF2B5EF4-FFF2-40B4-BE49-F238E27FC236}">
                  <a16:creationId xmlns:a16="http://schemas.microsoft.com/office/drawing/2014/main" id="{5DD92FB9-B1CB-4910-99F7-244D214F2F58}"/>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49;p78">
              <a:extLst>
                <a:ext uri="{FF2B5EF4-FFF2-40B4-BE49-F238E27FC236}">
                  <a16:creationId xmlns:a16="http://schemas.microsoft.com/office/drawing/2014/main" id="{0408CFB4-4497-458E-9E8B-173F36D8E2A2}"/>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50;p78">
              <a:extLst>
                <a:ext uri="{FF2B5EF4-FFF2-40B4-BE49-F238E27FC236}">
                  <a16:creationId xmlns:a16="http://schemas.microsoft.com/office/drawing/2014/main" id="{138386CE-3303-4452-A3A3-5626A7042118}"/>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51;p78">
              <a:extLst>
                <a:ext uri="{FF2B5EF4-FFF2-40B4-BE49-F238E27FC236}">
                  <a16:creationId xmlns:a16="http://schemas.microsoft.com/office/drawing/2014/main" id="{FDDFBB08-3F99-4B23-AC22-E65B7273C051}"/>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52;p78">
              <a:extLst>
                <a:ext uri="{FF2B5EF4-FFF2-40B4-BE49-F238E27FC236}">
                  <a16:creationId xmlns:a16="http://schemas.microsoft.com/office/drawing/2014/main" id="{C2928CF5-6C0F-4E3D-AD80-00130213FFAF}"/>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53;p78">
              <a:extLst>
                <a:ext uri="{FF2B5EF4-FFF2-40B4-BE49-F238E27FC236}">
                  <a16:creationId xmlns:a16="http://schemas.microsoft.com/office/drawing/2014/main" id="{DBAE9D8E-E477-428E-9869-BC012D845C71}"/>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054;p78">
              <a:extLst>
                <a:ext uri="{FF2B5EF4-FFF2-40B4-BE49-F238E27FC236}">
                  <a16:creationId xmlns:a16="http://schemas.microsoft.com/office/drawing/2014/main" id="{C4386F45-FB8D-412B-B74A-4C3E154AC0CD}"/>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055;p78">
              <a:extLst>
                <a:ext uri="{FF2B5EF4-FFF2-40B4-BE49-F238E27FC236}">
                  <a16:creationId xmlns:a16="http://schemas.microsoft.com/office/drawing/2014/main" id="{97A8D7A7-2702-41E6-A8B2-7DF83B40097D}"/>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056;p78">
              <a:extLst>
                <a:ext uri="{FF2B5EF4-FFF2-40B4-BE49-F238E27FC236}">
                  <a16:creationId xmlns:a16="http://schemas.microsoft.com/office/drawing/2014/main" id="{6A323EA7-86CE-4D54-83BE-3072BDE995A9}"/>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057;p78">
              <a:extLst>
                <a:ext uri="{FF2B5EF4-FFF2-40B4-BE49-F238E27FC236}">
                  <a16:creationId xmlns:a16="http://schemas.microsoft.com/office/drawing/2014/main" id="{46A317B1-6C0E-45A4-884F-0E377D45ED09}"/>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058;p78">
              <a:extLst>
                <a:ext uri="{FF2B5EF4-FFF2-40B4-BE49-F238E27FC236}">
                  <a16:creationId xmlns:a16="http://schemas.microsoft.com/office/drawing/2014/main" id="{D41E051C-68F2-4269-84BF-BA9D8035D0C3}"/>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059;p78">
              <a:extLst>
                <a:ext uri="{FF2B5EF4-FFF2-40B4-BE49-F238E27FC236}">
                  <a16:creationId xmlns:a16="http://schemas.microsoft.com/office/drawing/2014/main" id="{640791B9-F06C-4318-BF3C-D9D3D2CCA76D}"/>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060;p78">
              <a:extLst>
                <a:ext uri="{FF2B5EF4-FFF2-40B4-BE49-F238E27FC236}">
                  <a16:creationId xmlns:a16="http://schemas.microsoft.com/office/drawing/2014/main" id="{BC166777-1E21-4810-BE05-5473868A19E8}"/>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061;p78">
              <a:extLst>
                <a:ext uri="{FF2B5EF4-FFF2-40B4-BE49-F238E27FC236}">
                  <a16:creationId xmlns:a16="http://schemas.microsoft.com/office/drawing/2014/main" id="{C6745D89-9B51-4E76-8663-868F22EBB6C6}"/>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062;p78">
              <a:extLst>
                <a:ext uri="{FF2B5EF4-FFF2-40B4-BE49-F238E27FC236}">
                  <a16:creationId xmlns:a16="http://schemas.microsoft.com/office/drawing/2014/main" id="{8973C0B8-F8D4-4446-84A2-80F0B5AA0C85}"/>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063;p78">
              <a:extLst>
                <a:ext uri="{FF2B5EF4-FFF2-40B4-BE49-F238E27FC236}">
                  <a16:creationId xmlns:a16="http://schemas.microsoft.com/office/drawing/2014/main" id="{8638DA13-FC9B-4193-8C15-602C5739EB19}"/>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064;p78">
              <a:extLst>
                <a:ext uri="{FF2B5EF4-FFF2-40B4-BE49-F238E27FC236}">
                  <a16:creationId xmlns:a16="http://schemas.microsoft.com/office/drawing/2014/main" id="{6E6C57C5-53C4-48D4-A9B3-B3962BF621EE}"/>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065;p78">
              <a:extLst>
                <a:ext uri="{FF2B5EF4-FFF2-40B4-BE49-F238E27FC236}">
                  <a16:creationId xmlns:a16="http://schemas.microsoft.com/office/drawing/2014/main" id="{80DA5E51-FCDE-48C9-8937-2EA6EE9461EF}"/>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066;p78">
              <a:extLst>
                <a:ext uri="{FF2B5EF4-FFF2-40B4-BE49-F238E27FC236}">
                  <a16:creationId xmlns:a16="http://schemas.microsoft.com/office/drawing/2014/main" id="{97A630F7-D39F-4EDA-953F-868C3ACABB12}"/>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067;p78">
              <a:extLst>
                <a:ext uri="{FF2B5EF4-FFF2-40B4-BE49-F238E27FC236}">
                  <a16:creationId xmlns:a16="http://schemas.microsoft.com/office/drawing/2014/main" id="{45524AF1-A716-46A8-B7FA-1FB991BD74C4}"/>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068;p78">
              <a:extLst>
                <a:ext uri="{FF2B5EF4-FFF2-40B4-BE49-F238E27FC236}">
                  <a16:creationId xmlns:a16="http://schemas.microsoft.com/office/drawing/2014/main" id="{FF5673C6-4C08-42FC-AA0E-DCF2D50C3548}"/>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069;p78">
              <a:extLst>
                <a:ext uri="{FF2B5EF4-FFF2-40B4-BE49-F238E27FC236}">
                  <a16:creationId xmlns:a16="http://schemas.microsoft.com/office/drawing/2014/main" id="{4A253C01-2741-4983-A11D-0A5F8A5D3AF4}"/>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070;p78">
              <a:extLst>
                <a:ext uri="{FF2B5EF4-FFF2-40B4-BE49-F238E27FC236}">
                  <a16:creationId xmlns:a16="http://schemas.microsoft.com/office/drawing/2014/main" id="{3522A3F0-A23C-4446-A1DA-9758407C9740}"/>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071;p78">
              <a:extLst>
                <a:ext uri="{FF2B5EF4-FFF2-40B4-BE49-F238E27FC236}">
                  <a16:creationId xmlns:a16="http://schemas.microsoft.com/office/drawing/2014/main" id="{A640D82B-3B01-44E1-8A96-FDAFF14076FE}"/>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072;p78">
              <a:extLst>
                <a:ext uri="{FF2B5EF4-FFF2-40B4-BE49-F238E27FC236}">
                  <a16:creationId xmlns:a16="http://schemas.microsoft.com/office/drawing/2014/main" id="{3D08649E-1613-4D0C-8461-783113C00871}"/>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073;p78">
              <a:extLst>
                <a:ext uri="{FF2B5EF4-FFF2-40B4-BE49-F238E27FC236}">
                  <a16:creationId xmlns:a16="http://schemas.microsoft.com/office/drawing/2014/main" id="{561CC0EF-78BA-4E0B-AED0-05879CA3CE0E}"/>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074;p78">
              <a:extLst>
                <a:ext uri="{FF2B5EF4-FFF2-40B4-BE49-F238E27FC236}">
                  <a16:creationId xmlns:a16="http://schemas.microsoft.com/office/drawing/2014/main" id="{8718CFE4-6350-44A5-8214-6A280D75BD92}"/>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075;p78">
              <a:extLst>
                <a:ext uri="{FF2B5EF4-FFF2-40B4-BE49-F238E27FC236}">
                  <a16:creationId xmlns:a16="http://schemas.microsoft.com/office/drawing/2014/main" id="{D106DC70-1E51-428A-BF7F-A47867EB96CC}"/>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076;p78">
              <a:extLst>
                <a:ext uri="{FF2B5EF4-FFF2-40B4-BE49-F238E27FC236}">
                  <a16:creationId xmlns:a16="http://schemas.microsoft.com/office/drawing/2014/main" id="{AB26A9B2-1B9F-4D67-9F16-2E99AB2ECE54}"/>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077;p78">
              <a:extLst>
                <a:ext uri="{FF2B5EF4-FFF2-40B4-BE49-F238E27FC236}">
                  <a16:creationId xmlns:a16="http://schemas.microsoft.com/office/drawing/2014/main" id="{F37FD557-E8EC-4D02-A774-B42ACBB05FBB}"/>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078;p78">
              <a:extLst>
                <a:ext uri="{FF2B5EF4-FFF2-40B4-BE49-F238E27FC236}">
                  <a16:creationId xmlns:a16="http://schemas.microsoft.com/office/drawing/2014/main" id="{DE0FF75C-BE4D-4570-A0A5-E5B8B00633A8}"/>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079;p78">
              <a:extLst>
                <a:ext uri="{FF2B5EF4-FFF2-40B4-BE49-F238E27FC236}">
                  <a16:creationId xmlns:a16="http://schemas.microsoft.com/office/drawing/2014/main" id="{0C20E0D2-1A6D-44DA-894C-F0875A4B65EF}"/>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080;p78">
              <a:extLst>
                <a:ext uri="{FF2B5EF4-FFF2-40B4-BE49-F238E27FC236}">
                  <a16:creationId xmlns:a16="http://schemas.microsoft.com/office/drawing/2014/main" id="{45387EBE-E64C-4514-8BB2-E3979EB8B6D4}"/>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081;p78">
              <a:extLst>
                <a:ext uri="{FF2B5EF4-FFF2-40B4-BE49-F238E27FC236}">
                  <a16:creationId xmlns:a16="http://schemas.microsoft.com/office/drawing/2014/main" id="{94292C63-8028-4702-AEA6-B6246FD49DB5}"/>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082;p78">
              <a:extLst>
                <a:ext uri="{FF2B5EF4-FFF2-40B4-BE49-F238E27FC236}">
                  <a16:creationId xmlns:a16="http://schemas.microsoft.com/office/drawing/2014/main" id="{70209A94-3F03-487E-9C38-ACBC7A6BBB58}"/>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083;p78">
              <a:extLst>
                <a:ext uri="{FF2B5EF4-FFF2-40B4-BE49-F238E27FC236}">
                  <a16:creationId xmlns:a16="http://schemas.microsoft.com/office/drawing/2014/main" id="{3907470B-EE72-4FBB-8524-C8B7B4475FE4}"/>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084;p78">
              <a:extLst>
                <a:ext uri="{FF2B5EF4-FFF2-40B4-BE49-F238E27FC236}">
                  <a16:creationId xmlns:a16="http://schemas.microsoft.com/office/drawing/2014/main" id="{FB9AA52F-35F7-4749-BBDF-7E3BEF206CD8}"/>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085;p78">
              <a:extLst>
                <a:ext uri="{FF2B5EF4-FFF2-40B4-BE49-F238E27FC236}">
                  <a16:creationId xmlns:a16="http://schemas.microsoft.com/office/drawing/2014/main" id="{710FEAE7-9278-4015-A51B-470EC7A93A94}"/>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086;p78">
              <a:extLst>
                <a:ext uri="{FF2B5EF4-FFF2-40B4-BE49-F238E27FC236}">
                  <a16:creationId xmlns:a16="http://schemas.microsoft.com/office/drawing/2014/main" id="{92EDAE51-8A19-4ACE-B716-BDBA124347D1}"/>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087;p78">
              <a:extLst>
                <a:ext uri="{FF2B5EF4-FFF2-40B4-BE49-F238E27FC236}">
                  <a16:creationId xmlns:a16="http://schemas.microsoft.com/office/drawing/2014/main" id="{308592B4-D3B0-41B1-A16E-98DFE7C0175F}"/>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088;p78">
              <a:extLst>
                <a:ext uri="{FF2B5EF4-FFF2-40B4-BE49-F238E27FC236}">
                  <a16:creationId xmlns:a16="http://schemas.microsoft.com/office/drawing/2014/main" id="{E844F45B-ADEB-4493-AC01-4CBDA718E886}"/>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089;p78">
              <a:extLst>
                <a:ext uri="{FF2B5EF4-FFF2-40B4-BE49-F238E27FC236}">
                  <a16:creationId xmlns:a16="http://schemas.microsoft.com/office/drawing/2014/main" id="{56C4F5B5-5ACE-47F4-BF7D-2478F0796041}"/>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090;p78">
              <a:extLst>
                <a:ext uri="{FF2B5EF4-FFF2-40B4-BE49-F238E27FC236}">
                  <a16:creationId xmlns:a16="http://schemas.microsoft.com/office/drawing/2014/main" id="{6D802309-C0FC-4322-8BFF-4F1A4D225428}"/>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091;p78">
              <a:extLst>
                <a:ext uri="{FF2B5EF4-FFF2-40B4-BE49-F238E27FC236}">
                  <a16:creationId xmlns:a16="http://schemas.microsoft.com/office/drawing/2014/main" id="{8126FC07-0CE5-4179-B9CA-33FC01CF782D}"/>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092;p78">
              <a:extLst>
                <a:ext uri="{FF2B5EF4-FFF2-40B4-BE49-F238E27FC236}">
                  <a16:creationId xmlns:a16="http://schemas.microsoft.com/office/drawing/2014/main" id="{F2E69CF1-2212-4E18-A487-F42E3131EB09}"/>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093;p78">
              <a:extLst>
                <a:ext uri="{FF2B5EF4-FFF2-40B4-BE49-F238E27FC236}">
                  <a16:creationId xmlns:a16="http://schemas.microsoft.com/office/drawing/2014/main" id="{9AA554C4-A1CA-44BA-90AC-F4C604D5B5D5}"/>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094;p78">
              <a:extLst>
                <a:ext uri="{FF2B5EF4-FFF2-40B4-BE49-F238E27FC236}">
                  <a16:creationId xmlns:a16="http://schemas.microsoft.com/office/drawing/2014/main" id="{E676A4F5-BCFD-4BDF-9087-61F339617840}"/>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095;p78">
              <a:extLst>
                <a:ext uri="{FF2B5EF4-FFF2-40B4-BE49-F238E27FC236}">
                  <a16:creationId xmlns:a16="http://schemas.microsoft.com/office/drawing/2014/main" id="{30B13EA8-A17C-484F-98B0-6D1E8594AD5E}"/>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096;p78">
              <a:extLst>
                <a:ext uri="{FF2B5EF4-FFF2-40B4-BE49-F238E27FC236}">
                  <a16:creationId xmlns:a16="http://schemas.microsoft.com/office/drawing/2014/main" id="{80D6696A-CFFF-447D-BC7F-17A425623F48}"/>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097;p78">
              <a:extLst>
                <a:ext uri="{FF2B5EF4-FFF2-40B4-BE49-F238E27FC236}">
                  <a16:creationId xmlns:a16="http://schemas.microsoft.com/office/drawing/2014/main" id="{04FA0ED6-BD0B-43F5-A636-82FD51B8ABF1}"/>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098;p78">
              <a:extLst>
                <a:ext uri="{FF2B5EF4-FFF2-40B4-BE49-F238E27FC236}">
                  <a16:creationId xmlns:a16="http://schemas.microsoft.com/office/drawing/2014/main" id="{D2E52C97-9A8C-420D-B7BB-A0BE60D69205}"/>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099;p78">
              <a:extLst>
                <a:ext uri="{FF2B5EF4-FFF2-40B4-BE49-F238E27FC236}">
                  <a16:creationId xmlns:a16="http://schemas.microsoft.com/office/drawing/2014/main" id="{B4E7C20B-D04B-43A0-BED7-0FD0CC10530B}"/>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00;p78">
              <a:extLst>
                <a:ext uri="{FF2B5EF4-FFF2-40B4-BE49-F238E27FC236}">
                  <a16:creationId xmlns:a16="http://schemas.microsoft.com/office/drawing/2014/main" id="{1CEB59FC-237D-4BD0-BA03-EFE3CDC95A7A}"/>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01;p78">
              <a:extLst>
                <a:ext uri="{FF2B5EF4-FFF2-40B4-BE49-F238E27FC236}">
                  <a16:creationId xmlns:a16="http://schemas.microsoft.com/office/drawing/2014/main" id="{1E5D83F5-B692-4795-9244-274BD2B9A5C9}"/>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02;p78">
              <a:extLst>
                <a:ext uri="{FF2B5EF4-FFF2-40B4-BE49-F238E27FC236}">
                  <a16:creationId xmlns:a16="http://schemas.microsoft.com/office/drawing/2014/main" id="{F2CD87F0-4325-42F9-AC68-A3031CA82F0F}"/>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03;p78">
              <a:extLst>
                <a:ext uri="{FF2B5EF4-FFF2-40B4-BE49-F238E27FC236}">
                  <a16:creationId xmlns:a16="http://schemas.microsoft.com/office/drawing/2014/main" id="{D45CA9B9-71AC-4EAD-B5B9-D7678EED5446}"/>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04;p78">
              <a:extLst>
                <a:ext uri="{FF2B5EF4-FFF2-40B4-BE49-F238E27FC236}">
                  <a16:creationId xmlns:a16="http://schemas.microsoft.com/office/drawing/2014/main" id="{C628CC50-6320-4F97-9DB8-EB68C9B9D5E1}"/>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105;p78">
              <a:extLst>
                <a:ext uri="{FF2B5EF4-FFF2-40B4-BE49-F238E27FC236}">
                  <a16:creationId xmlns:a16="http://schemas.microsoft.com/office/drawing/2014/main" id="{CD6FFA7A-A500-4E1B-802A-23B7009F527A}"/>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106;p78">
              <a:extLst>
                <a:ext uri="{FF2B5EF4-FFF2-40B4-BE49-F238E27FC236}">
                  <a16:creationId xmlns:a16="http://schemas.microsoft.com/office/drawing/2014/main" id="{16E993A5-F7D6-4400-8CFC-CEA070493959}"/>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107;p78">
              <a:extLst>
                <a:ext uri="{FF2B5EF4-FFF2-40B4-BE49-F238E27FC236}">
                  <a16:creationId xmlns:a16="http://schemas.microsoft.com/office/drawing/2014/main" id="{504B0142-EA9D-4A3C-8ACC-E0B4EF974B5F}"/>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108;p78">
              <a:extLst>
                <a:ext uri="{FF2B5EF4-FFF2-40B4-BE49-F238E27FC236}">
                  <a16:creationId xmlns:a16="http://schemas.microsoft.com/office/drawing/2014/main" id="{D31D6338-1A77-4AED-9339-AFBE68438DCA}"/>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109;p78">
              <a:extLst>
                <a:ext uri="{FF2B5EF4-FFF2-40B4-BE49-F238E27FC236}">
                  <a16:creationId xmlns:a16="http://schemas.microsoft.com/office/drawing/2014/main" id="{E2AF311B-3354-49D2-B7CD-DA71977E7B22}"/>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110;p78">
              <a:extLst>
                <a:ext uri="{FF2B5EF4-FFF2-40B4-BE49-F238E27FC236}">
                  <a16:creationId xmlns:a16="http://schemas.microsoft.com/office/drawing/2014/main" id="{B1F0814A-60DC-4E2B-8824-C41A6FEC0A98}"/>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111;p78">
              <a:extLst>
                <a:ext uri="{FF2B5EF4-FFF2-40B4-BE49-F238E27FC236}">
                  <a16:creationId xmlns:a16="http://schemas.microsoft.com/office/drawing/2014/main" id="{55162A0C-D446-489E-906E-DE98D2013B69}"/>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112;p78">
              <a:extLst>
                <a:ext uri="{FF2B5EF4-FFF2-40B4-BE49-F238E27FC236}">
                  <a16:creationId xmlns:a16="http://schemas.microsoft.com/office/drawing/2014/main" id="{C4FE727C-C32B-4BBB-B40F-37764584B639}"/>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113;p78">
              <a:extLst>
                <a:ext uri="{FF2B5EF4-FFF2-40B4-BE49-F238E27FC236}">
                  <a16:creationId xmlns:a16="http://schemas.microsoft.com/office/drawing/2014/main" id="{AADF2414-CF0B-49B3-A025-BFDF0B7F9390}"/>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114;p78">
              <a:extLst>
                <a:ext uri="{FF2B5EF4-FFF2-40B4-BE49-F238E27FC236}">
                  <a16:creationId xmlns:a16="http://schemas.microsoft.com/office/drawing/2014/main" id="{2EB958CD-6403-49EB-BEAD-6CFA1E086314}"/>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115;p78">
              <a:extLst>
                <a:ext uri="{FF2B5EF4-FFF2-40B4-BE49-F238E27FC236}">
                  <a16:creationId xmlns:a16="http://schemas.microsoft.com/office/drawing/2014/main" id="{09C9AF5B-2735-4D56-8894-31D655250277}"/>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116;p78">
              <a:extLst>
                <a:ext uri="{FF2B5EF4-FFF2-40B4-BE49-F238E27FC236}">
                  <a16:creationId xmlns:a16="http://schemas.microsoft.com/office/drawing/2014/main" id="{DFB50FED-CB67-4251-9D52-B14817EA8936}"/>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117;p78">
              <a:extLst>
                <a:ext uri="{FF2B5EF4-FFF2-40B4-BE49-F238E27FC236}">
                  <a16:creationId xmlns:a16="http://schemas.microsoft.com/office/drawing/2014/main" id="{07A1C7DC-37CD-4A36-941F-108663537B66}"/>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118;p78">
              <a:extLst>
                <a:ext uri="{FF2B5EF4-FFF2-40B4-BE49-F238E27FC236}">
                  <a16:creationId xmlns:a16="http://schemas.microsoft.com/office/drawing/2014/main" id="{67C7C669-1E6C-426C-A135-FC40D99BBC39}"/>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119;p78">
              <a:extLst>
                <a:ext uri="{FF2B5EF4-FFF2-40B4-BE49-F238E27FC236}">
                  <a16:creationId xmlns:a16="http://schemas.microsoft.com/office/drawing/2014/main" id="{C9FF527D-C3F9-4E8B-B7C7-B93B94849B42}"/>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120;p78">
              <a:extLst>
                <a:ext uri="{FF2B5EF4-FFF2-40B4-BE49-F238E27FC236}">
                  <a16:creationId xmlns:a16="http://schemas.microsoft.com/office/drawing/2014/main" id="{998E205D-F08C-4ADC-8822-D6562F805ACE}"/>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121;p78">
              <a:extLst>
                <a:ext uri="{FF2B5EF4-FFF2-40B4-BE49-F238E27FC236}">
                  <a16:creationId xmlns:a16="http://schemas.microsoft.com/office/drawing/2014/main" id="{0F325541-6183-4723-9929-3B03CEF0A908}"/>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122;p78">
              <a:extLst>
                <a:ext uri="{FF2B5EF4-FFF2-40B4-BE49-F238E27FC236}">
                  <a16:creationId xmlns:a16="http://schemas.microsoft.com/office/drawing/2014/main" id="{802094D1-7FE7-418C-8A2D-BCEBF20107EE}"/>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123;p78">
              <a:extLst>
                <a:ext uri="{FF2B5EF4-FFF2-40B4-BE49-F238E27FC236}">
                  <a16:creationId xmlns:a16="http://schemas.microsoft.com/office/drawing/2014/main" id="{A078708F-E7FE-4349-BE94-0D16EAD22870}"/>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124;p78">
              <a:extLst>
                <a:ext uri="{FF2B5EF4-FFF2-40B4-BE49-F238E27FC236}">
                  <a16:creationId xmlns:a16="http://schemas.microsoft.com/office/drawing/2014/main" id="{7E5A053A-AB0E-48C1-AC5C-04753D9B4FD5}"/>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125;p78">
              <a:extLst>
                <a:ext uri="{FF2B5EF4-FFF2-40B4-BE49-F238E27FC236}">
                  <a16:creationId xmlns:a16="http://schemas.microsoft.com/office/drawing/2014/main" id="{F39467EF-8B9B-4F94-B680-A704FF574669}"/>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126;p78">
              <a:extLst>
                <a:ext uri="{FF2B5EF4-FFF2-40B4-BE49-F238E27FC236}">
                  <a16:creationId xmlns:a16="http://schemas.microsoft.com/office/drawing/2014/main" id="{C060482E-98B2-4C26-902A-FBA407745A6B}"/>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127;p78">
              <a:extLst>
                <a:ext uri="{FF2B5EF4-FFF2-40B4-BE49-F238E27FC236}">
                  <a16:creationId xmlns:a16="http://schemas.microsoft.com/office/drawing/2014/main" id="{8E31DF62-8EDE-4A74-981D-67120B31EA76}"/>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128;p78">
              <a:extLst>
                <a:ext uri="{FF2B5EF4-FFF2-40B4-BE49-F238E27FC236}">
                  <a16:creationId xmlns:a16="http://schemas.microsoft.com/office/drawing/2014/main" id="{7307A47A-693A-4404-9210-D49793EF830B}"/>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129;p78">
              <a:extLst>
                <a:ext uri="{FF2B5EF4-FFF2-40B4-BE49-F238E27FC236}">
                  <a16:creationId xmlns:a16="http://schemas.microsoft.com/office/drawing/2014/main" id="{8595C8B1-371F-4AD7-8EE0-FDCF048E1C52}"/>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130;p78">
              <a:extLst>
                <a:ext uri="{FF2B5EF4-FFF2-40B4-BE49-F238E27FC236}">
                  <a16:creationId xmlns:a16="http://schemas.microsoft.com/office/drawing/2014/main" id="{31CB1125-6AE3-458D-B3FB-A3598752FB44}"/>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131;p78">
              <a:extLst>
                <a:ext uri="{FF2B5EF4-FFF2-40B4-BE49-F238E27FC236}">
                  <a16:creationId xmlns:a16="http://schemas.microsoft.com/office/drawing/2014/main" id="{FA052662-908B-4ABC-8226-8C3F3CBA64E8}"/>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132;p78">
              <a:extLst>
                <a:ext uri="{FF2B5EF4-FFF2-40B4-BE49-F238E27FC236}">
                  <a16:creationId xmlns:a16="http://schemas.microsoft.com/office/drawing/2014/main" id="{BEAEDC4F-5AE1-4C85-8A44-5E6E2EE85951}"/>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133;p78">
              <a:extLst>
                <a:ext uri="{FF2B5EF4-FFF2-40B4-BE49-F238E27FC236}">
                  <a16:creationId xmlns:a16="http://schemas.microsoft.com/office/drawing/2014/main" id="{FF5F2D18-7BDF-4730-BB30-431B3F597A56}"/>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134;p78">
              <a:extLst>
                <a:ext uri="{FF2B5EF4-FFF2-40B4-BE49-F238E27FC236}">
                  <a16:creationId xmlns:a16="http://schemas.microsoft.com/office/drawing/2014/main" id="{9A4A707E-EBE5-418A-9BC1-703C89B16847}"/>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135;p78">
              <a:extLst>
                <a:ext uri="{FF2B5EF4-FFF2-40B4-BE49-F238E27FC236}">
                  <a16:creationId xmlns:a16="http://schemas.microsoft.com/office/drawing/2014/main" id="{193C2BF3-EFB9-4305-8E06-5D04D864EF6F}"/>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136;p78">
              <a:extLst>
                <a:ext uri="{FF2B5EF4-FFF2-40B4-BE49-F238E27FC236}">
                  <a16:creationId xmlns:a16="http://schemas.microsoft.com/office/drawing/2014/main" id="{338EC9C3-33CD-4FDC-A3B1-DCDC19906347}"/>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137;p78">
              <a:extLst>
                <a:ext uri="{FF2B5EF4-FFF2-40B4-BE49-F238E27FC236}">
                  <a16:creationId xmlns:a16="http://schemas.microsoft.com/office/drawing/2014/main" id="{75BF9257-A5A6-4C16-BC16-5270AA34DF63}"/>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138;p78">
              <a:extLst>
                <a:ext uri="{FF2B5EF4-FFF2-40B4-BE49-F238E27FC236}">
                  <a16:creationId xmlns:a16="http://schemas.microsoft.com/office/drawing/2014/main" id="{876E8DF5-3317-4089-B07C-A59685E3B508}"/>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139;p78">
              <a:extLst>
                <a:ext uri="{FF2B5EF4-FFF2-40B4-BE49-F238E27FC236}">
                  <a16:creationId xmlns:a16="http://schemas.microsoft.com/office/drawing/2014/main" id="{554147CD-2E64-439E-8F74-95D89B528CC9}"/>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140;p78">
              <a:extLst>
                <a:ext uri="{FF2B5EF4-FFF2-40B4-BE49-F238E27FC236}">
                  <a16:creationId xmlns:a16="http://schemas.microsoft.com/office/drawing/2014/main" id="{F475AD86-2DC7-4CD3-B5DF-837FD31077EA}"/>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141;p78">
              <a:extLst>
                <a:ext uri="{FF2B5EF4-FFF2-40B4-BE49-F238E27FC236}">
                  <a16:creationId xmlns:a16="http://schemas.microsoft.com/office/drawing/2014/main" id="{8999B968-5AA5-4F42-91D1-320C5B42BA4D}"/>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142;p78">
              <a:extLst>
                <a:ext uri="{FF2B5EF4-FFF2-40B4-BE49-F238E27FC236}">
                  <a16:creationId xmlns:a16="http://schemas.microsoft.com/office/drawing/2014/main" id="{6524C3E7-7E31-43E9-B570-AB8F34FCECC5}"/>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143;p78">
              <a:extLst>
                <a:ext uri="{FF2B5EF4-FFF2-40B4-BE49-F238E27FC236}">
                  <a16:creationId xmlns:a16="http://schemas.microsoft.com/office/drawing/2014/main" id="{ABBCF487-6C23-4A83-BAEF-89E4B6D85264}"/>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144;p78">
              <a:extLst>
                <a:ext uri="{FF2B5EF4-FFF2-40B4-BE49-F238E27FC236}">
                  <a16:creationId xmlns:a16="http://schemas.microsoft.com/office/drawing/2014/main" id="{7298F7EF-DC87-4264-B829-FCD303A619B9}"/>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145;p78">
              <a:extLst>
                <a:ext uri="{FF2B5EF4-FFF2-40B4-BE49-F238E27FC236}">
                  <a16:creationId xmlns:a16="http://schemas.microsoft.com/office/drawing/2014/main" id="{90758D7A-A34B-4471-94FB-B6BACDC9C5DA}"/>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146;p78">
              <a:extLst>
                <a:ext uri="{FF2B5EF4-FFF2-40B4-BE49-F238E27FC236}">
                  <a16:creationId xmlns:a16="http://schemas.microsoft.com/office/drawing/2014/main" id="{19C12C37-8247-4606-B6B7-D51EDDD04B0E}"/>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147;p78">
              <a:extLst>
                <a:ext uri="{FF2B5EF4-FFF2-40B4-BE49-F238E27FC236}">
                  <a16:creationId xmlns:a16="http://schemas.microsoft.com/office/drawing/2014/main" id="{BA666C8D-F285-4C45-8511-899158D9528F}"/>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148;p78">
              <a:extLst>
                <a:ext uri="{FF2B5EF4-FFF2-40B4-BE49-F238E27FC236}">
                  <a16:creationId xmlns:a16="http://schemas.microsoft.com/office/drawing/2014/main" id="{37602A5A-F956-4BD0-BA6B-2300D574DA2A}"/>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149;p78">
              <a:extLst>
                <a:ext uri="{FF2B5EF4-FFF2-40B4-BE49-F238E27FC236}">
                  <a16:creationId xmlns:a16="http://schemas.microsoft.com/office/drawing/2014/main" id="{99FB75AB-F1B0-4CFF-B52F-7319D039E922}"/>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150;p78">
              <a:extLst>
                <a:ext uri="{FF2B5EF4-FFF2-40B4-BE49-F238E27FC236}">
                  <a16:creationId xmlns:a16="http://schemas.microsoft.com/office/drawing/2014/main" id="{2E424D9B-6309-49BC-9BFB-D37D9D196806}"/>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151;p78">
              <a:extLst>
                <a:ext uri="{FF2B5EF4-FFF2-40B4-BE49-F238E27FC236}">
                  <a16:creationId xmlns:a16="http://schemas.microsoft.com/office/drawing/2014/main" id="{BFD1A7B9-885F-41FD-9706-4149381DA2E0}"/>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152;p78">
              <a:extLst>
                <a:ext uri="{FF2B5EF4-FFF2-40B4-BE49-F238E27FC236}">
                  <a16:creationId xmlns:a16="http://schemas.microsoft.com/office/drawing/2014/main" id="{A7FE911A-D7B3-40C4-9AF3-E2B330590148}"/>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153;p78">
              <a:extLst>
                <a:ext uri="{FF2B5EF4-FFF2-40B4-BE49-F238E27FC236}">
                  <a16:creationId xmlns:a16="http://schemas.microsoft.com/office/drawing/2014/main" id="{A47BCD5C-AEC6-46C5-B9A5-7BBAA7AC08FC}"/>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154;p78">
              <a:extLst>
                <a:ext uri="{FF2B5EF4-FFF2-40B4-BE49-F238E27FC236}">
                  <a16:creationId xmlns:a16="http://schemas.microsoft.com/office/drawing/2014/main" id="{FC73B088-6F8F-42AF-A73D-8C549AE0C20F}"/>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155;p78">
              <a:extLst>
                <a:ext uri="{FF2B5EF4-FFF2-40B4-BE49-F238E27FC236}">
                  <a16:creationId xmlns:a16="http://schemas.microsoft.com/office/drawing/2014/main" id="{DBF9177D-0196-4007-9E0B-0C3B2F4B6042}"/>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156;p78">
              <a:extLst>
                <a:ext uri="{FF2B5EF4-FFF2-40B4-BE49-F238E27FC236}">
                  <a16:creationId xmlns:a16="http://schemas.microsoft.com/office/drawing/2014/main" id="{EA92317A-0EEC-4A3C-B60D-C05E824E3AA7}"/>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157;p78">
              <a:extLst>
                <a:ext uri="{FF2B5EF4-FFF2-40B4-BE49-F238E27FC236}">
                  <a16:creationId xmlns:a16="http://schemas.microsoft.com/office/drawing/2014/main" id="{A6BADFB7-A48E-47B5-92C2-9D1E01CFB4FB}"/>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158;p78">
              <a:extLst>
                <a:ext uri="{FF2B5EF4-FFF2-40B4-BE49-F238E27FC236}">
                  <a16:creationId xmlns:a16="http://schemas.microsoft.com/office/drawing/2014/main" id="{141763BE-5067-409D-A553-D0A2A661E84F}"/>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159;p78">
              <a:extLst>
                <a:ext uri="{FF2B5EF4-FFF2-40B4-BE49-F238E27FC236}">
                  <a16:creationId xmlns:a16="http://schemas.microsoft.com/office/drawing/2014/main" id="{3341C13A-D778-4495-83F4-63C806AD7B9D}"/>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160;p78">
              <a:extLst>
                <a:ext uri="{FF2B5EF4-FFF2-40B4-BE49-F238E27FC236}">
                  <a16:creationId xmlns:a16="http://schemas.microsoft.com/office/drawing/2014/main" id="{A2CB0B83-2C14-43ED-A250-A996C91806D6}"/>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161;p78">
              <a:extLst>
                <a:ext uri="{FF2B5EF4-FFF2-40B4-BE49-F238E27FC236}">
                  <a16:creationId xmlns:a16="http://schemas.microsoft.com/office/drawing/2014/main" id="{B1FB46EF-4317-477A-B455-64F0608C2899}"/>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162;p78">
              <a:extLst>
                <a:ext uri="{FF2B5EF4-FFF2-40B4-BE49-F238E27FC236}">
                  <a16:creationId xmlns:a16="http://schemas.microsoft.com/office/drawing/2014/main" id="{E46FB2E5-6E85-40DE-A07B-F188B557EFDD}"/>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163;p78">
              <a:extLst>
                <a:ext uri="{FF2B5EF4-FFF2-40B4-BE49-F238E27FC236}">
                  <a16:creationId xmlns:a16="http://schemas.microsoft.com/office/drawing/2014/main" id="{9C8D8746-ABFD-4387-B9CD-B7EFFFCD9005}"/>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164;p78">
              <a:extLst>
                <a:ext uri="{FF2B5EF4-FFF2-40B4-BE49-F238E27FC236}">
                  <a16:creationId xmlns:a16="http://schemas.microsoft.com/office/drawing/2014/main" id="{9AE1A34B-DBB2-4EDF-ACD2-A92DFEC9EED1}"/>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165;p78">
              <a:extLst>
                <a:ext uri="{FF2B5EF4-FFF2-40B4-BE49-F238E27FC236}">
                  <a16:creationId xmlns:a16="http://schemas.microsoft.com/office/drawing/2014/main" id="{EFAEBFC4-57DD-459A-B5A6-A5D78ED06821}"/>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166;p78">
              <a:extLst>
                <a:ext uri="{FF2B5EF4-FFF2-40B4-BE49-F238E27FC236}">
                  <a16:creationId xmlns:a16="http://schemas.microsoft.com/office/drawing/2014/main" id="{42AD8715-F15B-4554-8993-A46AAFAFF1F0}"/>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167;p78">
              <a:extLst>
                <a:ext uri="{FF2B5EF4-FFF2-40B4-BE49-F238E27FC236}">
                  <a16:creationId xmlns:a16="http://schemas.microsoft.com/office/drawing/2014/main" id="{9FC38C34-9985-48E0-BF14-C474A759DAC0}"/>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168;p78">
              <a:extLst>
                <a:ext uri="{FF2B5EF4-FFF2-40B4-BE49-F238E27FC236}">
                  <a16:creationId xmlns:a16="http://schemas.microsoft.com/office/drawing/2014/main" id="{BCE556C2-08DD-42DB-B357-57BE104C130B}"/>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169;p78">
              <a:extLst>
                <a:ext uri="{FF2B5EF4-FFF2-40B4-BE49-F238E27FC236}">
                  <a16:creationId xmlns:a16="http://schemas.microsoft.com/office/drawing/2014/main" id="{9467BA78-BE8A-4A40-9591-147107D16139}"/>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170;p78">
              <a:extLst>
                <a:ext uri="{FF2B5EF4-FFF2-40B4-BE49-F238E27FC236}">
                  <a16:creationId xmlns:a16="http://schemas.microsoft.com/office/drawing/2014/main" id="{6860A28A-7679-4DD4-B00C-2827A5C34684}"/>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171;p78">
              <a:extLst>
                <a:ext uri="{FF2B5EF4-FFF2-40B4-BE49-F238E27FC236}">
                  <a16:creationId xmlns:a16="http://schemas.microsoft.com/office/drawing/2014/main" id="{978F4ADD-8E09-4023-AD55-2CB794EFF5F1}"/>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172;p78">
              <a:extLst>
                <a:ext uri="{FF2B5EF4-FFF2-40B4-BE49-F238E27FC236}">
                  <a16:creationId xmlns:a16="http://schemas.microsoft.com/office/drawing/2014/main" id="{E308871D-9B73-41EF-96EB-58AB3A97A5FC}"/>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173;p78">
              <a:extLst>
                <a:ext uri="{FF2B5EF4-FFF2-40B4-BE49-F238E27FC236}">
                  <a16:creationId xmlns:a16="http://schemas.microsoft.com/office/drawing/2014/main" id="{BFD43B8F-A461-4A46-85B4-E93489C09374}"/>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174;p78">
              <a:extLst>
                <a:ext uri="{FF2B5EF4-FFF2-40B4-BE49-F238E27FC236}">
                  <a16:creationId xmlns:a16="http://schemas.microsoft.com/office/drawing/2014/main" id="{D68EB9D5-EF73-419F-B650-825E23A19A0D}"/>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175;p78">
              <a:extLst>
                <a:ext uri="{FF2B5EF4-FFF2-40B4-BE49-F238E27FC236}">
                  <a16:creationId xmlns:a16="http://schemas.microsoft.com/office/drawing/2014/main" id="{23979061-C0F9-414A-A53E-ECBCD402BED5}"/>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176;p78">
              <a:extLst>
                <a:ext uri="{FF2B5EF4-FFF2-40B4-BE49-F238E27FC236}">
                  <a16:creationId xmlns:a16="http://schemas.microsoft.com/office/drawing/2014/main" id="{46210CB8-4D5A-41D3-9988-F11D61CFC9A6}"/>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177;p78">
              <a:extLst>
                <a:ext uri="{FF2B5EF4-FFF2-40B4-BE49-F238E27FC236}">
                  <a16:creationId xmlns:a16="http://schemas.microsoft.com/office/drawing/2014/main" id="{59253D62-439B-44D9-812E-00DF1AE372DC}"/>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178;p78">
              <a:extLst>
                <a:ext uri="{FF2B5EF4-FFF2-40B4-BE49-F238E27FC236}">
                  <a16:creationId xmlns:a16="http://schemas.microsoft.com/office/drawing/2014/main" id="{E734E227-D6C0-470E-A62C-D0AF88FF62AA}"/>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179;p78">
              <a:extLst>
                <a:ext uri="{FF2B5EF4-FFF2-40B4-BE49-F238E27FC236}">
                  <a16:creationId xmlns:a16="http://schemas.microsoft.com/office/drawing/2014/main" id="{231DD244-C696-4DF9-9B5A-230E2214D16A}"/>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180;p78">
              <a:extLst>
                <a:ext uri="{FF2B5EF4-FFF2-40B4-BE49-F238E27FC236}">
                  <a16:creationId xmlns:a16="http://schemas.microsoft.com/office/drawing/2014/main" id="{6BCCF833-36BA-40DA-A559-FBC3A953BCFF}"/>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181;p78">
              <a:extLst>
                <a:ext uri="{FF2B5EF4-FFF2-40B4-BE49-F238E27FC236}">
                  <a16:creationId xmlns:a16="http://schemas.microsoft.com/office/drawing/2014/main" id="{2566A648-B792-44ED-A5F9-2DA8E1D94ADE}"/>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182;p78">
              <a:extLst>
                <a:ext uri="{FF2B5EF4-FFF2-40B4-BE49-F238E27FC236}">
                  <a16:creationId xmlns:a16="http://schemas.microsoft.com/office/drawing/2014/main" id="{9280D01F-32CE-43AE-BBEF-E72C67450A1F}"/>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183;p78">
              <a:extLst>
                <a:ext uri="{FF2B5EF4-FFF2-40B4-BE49-F238E27FC236}">
                  <a16:creationId xmlns:a16="http://schemas.microsoft.com/office/drawing/2014/main" id="{43D11F7B-AF82-432D-9A20-4BB68D9946F6}"/>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184;p78">
              <a:extLst>
                <a:ext uri="{FF2B5EF4-FFF2-40B4-BE49-F238E27FC236}">
                  <a16:creationId xmlns:a16="http://schemas.microsoft.com/office/drawing/2014/main" id="{9442B8D0-CC9C-4577-927F-B904DBBE5811}"/>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185;p78">
              <a:extLst>
                <a:ext uri="{FF2B5EF4-FFF2-40B4-BE49-F238E27FC236}">
                  <a16:creationId xmlns:a16="http://schemas.microsoft.com/office/drawing/2014/main" id="{8EB8BC3C-DC69-490B-B4FC-F26AD196F119}"/>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186;p78">
              <a:extLst>
                <a:ext uri="{FF2B5EF4-FFF2-40B4-BE49-F238E27FC236}">
                  <a16:creationId xmlns:a16="http://schemas.microsoft.com/office/drawing/2014/main" id="{584EBAAF-673C-436D-B84D-220F871858F0}"/>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187;p78">
              <a:extLst>
                <a:ext uri="{FF2B5EF4-FFF2-40B4-BE49-F238E27FC236}">
                  <a16:creationId xmlns:a16="http://schemas.microsoft.com/office/drawing/2014/main" id="{853AAB22-3582-48E1-9982-2A999C74124D}"/>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188;p78">
              <a:extLst>
                <a:ext uri="{FF2B5EF4-FFF2-40B4-BE49-F238E27FC236}">
                  <a16:creationId xmlns:a16="http://schemas.microsoft.com/office/drawing/2014/main" id="{B863DF4A-9C4F-45DB-9C92-ADB1BC9340A6}"/>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189;p78">
              <a:extLst>
                <a:ext uri="{FF2B5EF4-FFF2-40B4-BE49-F238E27FC236}">
                  <a16:creationId xmlns:a16="http://schemas.microsoft.com/office/drawing/2014/main" id="{7057798E-2E02-482F-A8FB-DF2696580BA5}"/>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190;p78">
              <a:extLst>
                <a:ext uri="{FF2B5EF4-FFF2-40B4-BE49-F238E27FC236}">
                  <a16:creationId xmlns:a16="http://schemas.microsoft.com/office/drawing/2014/main" id="{8E515DEA-EC59-43D9-AF32-BC708DD8051B}"/>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191;p78">
              <a:extLst>
                <a:ext uri="{FF2B5EF4-FFF2-40B4-BE49-F238E27FC236}">
                  <a16:creationId xmlns:a16="http://schemas.microsoft.com/office/drawing/2014/main" id="{0E527593-DA08-450B-BA3D-29CFECCED6CA}"/>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192;p78">
              <a:extLst>
                <a:ext uri="{FF2B5EF4-FFF2-40B4-BE49-F238E27FC236}">
                  <a16:creationId xmlns:a16="http://schemas.microsoft.com/office/drawing/2014/main" id="{B8E6743E-B4A9-4D64-9D2F-C027D0DC7E3E}"/>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193;p78">
              <a:extLst>
                <a:ext uri="{FF2B5EF4-FFF2-40B4-BE49-F238E27FC236}">
                  <a16:creationId xmlns:a16="http://schemas.microsoft.com/office/drawing/2014/main" id="{5459EA90-3C80-4541-AF42-34D2B6C86A2C}"/>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194;p78">
              <a:extLst>
                <a:ext uri="{FF2B5EF4-FFF2-40B4-BE49-F238E27FC236}">
                  <a16:creationId xmlns:a16="http://schemas.microsoft.com/office/drawing/2014/main" id="{6083F4AD-52A0-48DB-935D-BF32B7333BFC}"/>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195;p78">
              <a:extLst>
                <a:ext uri="{FF2B5EF4-FFF2-40B4-BE49-F238E27FC236}">
                  <a16:creationId xmlns:a16="http://schemas.microsoft.com/office/drawing/2014/main" id="{51845EE4-CB41-4570-9EE1-E0236AB54EDD}"/>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196;p78">
              <a:extLst>
                <a:ext uri="{FF2B5EF4-FFF2-40B4-BE49-F238E27FC236}">
                  <a16:creationId xmlns:a16="http://schemas.microsoft.com/office/drawing/2014/main" id="{81CB5E9E-BD3E-4733-AB13-ECCB39D76E78}"/>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197;p78">
              <a:extLst>
                <a:ext uri="{FF2B5EF4-FFF2-40B4-BE49-F238E27FC236}">
                  <a16:creationId xmlns:a16="http://schemas.microsoft.com/office/drawing/2014/main" id="{DC7ACCAB-6FEA-4A79-B79F-6B9EF8F18E73}"/>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198;p78">
              <a:extLst>
                <a:ext uri="{FF2B5EF4-FFF2-40B4-BE49-F238E27FC236}">
                  <a16:creationId xmlns:a16="http://schemas.microsoft.com/office/drawing/2014/main" id="{7524B406-319D-416A-86AF-32970E032FE9}"/>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199;p78">
              <a:extLst>
                <a:ext uri="{FF2B5EF4-FFF2-40B4-BE49-F238E27FC236}">
                  <a16:creationId xmlns:a16="http://schemas.microsoft.com/office/drawing/2014/main" id="{858707A4-D596-4220-8A25-6295FE99875C}"/>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200;p78">
              <a:extLst>
                <a:ext uri="{FF2B5EF4-FFF2-40B4-BE49-F238E27FC236}">
                  <a16:creationId xmlns:a16="http://schemas.microsoft.com/office/drawing/2014/main" id="{CC8F6B1E-BEC8-41F6-975E-150D732E787D}"/>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201;p78">
              <a:extLst>
                <a:ext uri="{FF2B5EF4-FFF2-40B4-BE49-F238E27FC236}">
                  <a16:creationId xmlns:a16="http://schemas.microsoft.com/office/drawing/2014/main" id="{8CD3E99F-A3FB-473C-B082-FBEC0EDFD181}"/>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202;p78">
              <a:extLst>
                <a:ext uri="{FF2B5EF4-FFF2-40B4-BE49-F238E27FC236}">
                  <a16:creationId xmlns:a16="http://schemas.microsoft.com/office/drawing/2014/main" id="{BBDAC77B-C2F6-4EC4-83E0-15AFFFE651AA}"/>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203;p78">
              <a:extLst>
                <a:ext uri="{FF2B5EF4-FFF2-40B4-BE49-F238E27FC236}">
                  <a16:creationId xmlns:a16="http://schemas.microsoft.com/office/drawing/2014/main" id="{0DA6D6F0-47B5-4D1B-B113-97BB1B08A85B}"/>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204;p78">
              <a:extLst>
                <a:ext uri="{FF2B5EF4-FFF2-40B4-BE49-F238E27FC236}">
                  <a16:creationId xmlns:a16="http://schemas.microsoft.com/office/drawing/2014/main" id="{256CA624-AEA3-4A06-BBD3-49151F44982A}"/>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205;p78">
              <a:extLst>
                <a:ext uri="{FF2B5EF4-FFF2-40B4-BE49-F238E27FC236}">
                  <a16:creationId xmlns:a16="http://schemas.microsoft.com/office/drawing/2014/main" id="{9EC37AE5-96B1-4D98-9D54-3080418DEAE8}"/>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206;p78">
              <a:extLst>
                <a:ext uri="{FF2B5EF4-FFF2-40B4-BE49-F238E27FC236}">
                  <a16:creationId xmlns:a16="http://schemas.microsoft.com/office/drawing/2014/main" id="{95784FDB-2633-439C-9442-6D23D421D61B}"/>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207;p78">
              <a:extLst>
                <a:ext uri="{FF2B5EF4-FFF2-40B4-BE49-F238E27FC236}">
                  <a16:creationId xmlns:a16="http://schemas.microsoft.com/office/drawing/2014/main" id="{7D97C71E-D944-4A91-AF5E-C3643170D8F9}"/>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208;p78">
              <a:extLst>
                <a:ext uri="{FF2B5EF4-FFF2-40B4-BE49-F238E27FC236}">
                  <a16:creationId xmlns:a16="http://schemas.microsoft.com/office/drawing/2014/main" id="{6F1E8E2D-8351-44A0-BC7A-4D1C26AED79F}"/>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209;p78">
              <a:extLst>
                <a:ext uri="{FF2B5EF4-FFF2-40B4-BE49-F238E27FC236}">
                  <a16:creationId xmlns:a16="http://schemas.microsoft.com/office/drawing/2014/main" id="{16823CF2-25B2-46ED-8A30-25C9E65CA5D4}"/>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210;p78">
              <a:extLst>
                <a:ext uri="{FF2B5EF4-FFF2-40B4-BE49-F238E27FC236}">
                  <a16:creationId xmlns:a16="http://schemas.microsoft.com/office/drawing/2014/main" id="{F5ECEA4F-6F2B-45D4-8164-0A6425AE700E}"/>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211;p78">
              <a:extLst>
                <a:ext uri="{FF2B5EF4-FFF2-40B4-BE49-F238E27FC236}">
                  <a16:creationId xmlns:a16="http://schemas.microsoft.com/office/drawing/2014/main" id="{B7F0F9FA-8DD6-4D55-B465-63368880F704}"/>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212;p78">
              <a:extLst>
                <a:ext uri="{FF2B5EF4-FFF2-40B4-BE49-F238E27FC236}">
                  <a16:creationId xmlns:a16="http://schemas.microsoft.com/office/drawing/2014/main" id="{9DA029DD-E26A-4DE5-91E3-C430BC104C00}"/>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213;p78">
              <a:extLst>
                <a:ext uri="{FF2B5EF4-FFF2-40B4-BE49-F238E27FC236}">
                  <a16:creationId xmlns:a16="http://schemas.microsoft.com/office/drawing/2014/main" id="{8011D677-BDBB-4FA0-8E77-EAE474741C6A}"/>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214;p78">
              <a:extLst>
                <a:ext uri="{FF2B5EF4-FFF2-40B4-BE49-F238E27FC236}">
                  <a16:creationId xmlns:a16="http://schemas.microsoft.com/office/drawing/2014/main" id="{BF552C7A-3CFC-45EA-A068-5169195BFBD1}"/>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215;p78">
              <a:extLst>
                <a:ext uri="{FF2B5EF4-FFF2-40B4-BE49-F238E27FC236}">
                  <a16:creationId xmlns:a16="http://schemas.microsoft.com/office/drawing/2014/main" id="{F0F6F577-059C-4299-90F1-8D50316731E9}"/>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216;p78">
              <a:extLst>
                <a:ext uri="{FF2B5EF4-FFF2-40B4-BE49-F238E27FC236}">
                  <a16:creationId xmlns:a16="http://schemas.microsoft.com/office/drawing/2014/main" id="{698AA4BE-ABC6-4CCC-A97D-0CC2DD048C8F}"/>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217;p78">
              <a:extLst>
                <a:ext uri="{FF2B5EF4-FFF2-40B4-BE49-F238E27FC236}">
                  <a16:creationId xmlns:a16="http://schemas.microsoft.com/office/drawing/2014/main" id="{F360D4F3-9BC4-4A5C-A3B8-D97DA975B206}"/>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218;p78">
              <a:extLst>
                <a:ext uri="{FF2B5EF4-FFF2-40B4-BE49-F238E27FC236}">
                  <a16:creationId xmlns:a16="http://schemas.microsoft.com/office/drawing/2014/main" id="{2B0A0544-D811-4B11-825B-79925EB97138}"/>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219;p78">
              <a:extLst>
                <a:ext uri="{FF2B5EF4-FFF2-40B4-BE49-F238E27FC236}">
                  <a16:creationId xmlns:a16="http://schemas.microsoft.com/office/drawing/2014/main" id="{508B4A07-674B-45AA-B06F-346FD9935B94}"/>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220;p78">
              <a:extLst>
                <a:ext uri="{FF2B5EF4-FFF2-40B4-BE49-F238E27FC236}">
                  <a16:creationId xmlns:a16="http://schemas.microsoft.com/office/drawing/2014/main" id="{06D44929-FC80-4F3D-8C98-F3145B02922A}"/>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221;p78">
              <a:extLst>
                <a:ext uri="{FF2B5EF4-FFF2-40B4-BE49-F238E27FC236}">
                  <a16:creationId xmlns:a16="http://schemas.microsoft.com/office/drawing/2014/main" id="{EF74EAE4-E63B-40A3-A28D-FD550A6A4B18}"/>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222;p78">
              <a:extLst>
                <a:ext uri="{FF2B5EF4-FFF2-40B4-BE49-F238E27FC236}">
                  <a16:creationId xmlns:a16="http://schemas.microsoft.com/office/drawing/2014/main" id="{0594F7F2-7347-4148-B657-69C9C9A1C9C0}"/>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223;p78">
              <a:extLst>
                <a:ext uri="{FF2B5EF4-FFF2-40B4-BE49-F238E27FC236}">
                  <a16:creationId xmlns:a16="http://schemas.microsoft.com/office/drawing/2014/main" id="{2487A0CC-8577-420F-A56C-BAED3F54CEB0}"/>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224;p78">
              <a:extLst>
                <a:ext uri="{FF2B5EF4-FFF2-40B4-BE49-F238E27FC236}">
                  <a16:creationId xmlns:a16="http://schemas.microsoft.com/office/drawing/2014/main" id="{ED5151F7-FD98-419C-BE52-821B3F6D29CF}"/>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225;p78">
              <a:extLst>
                <a:ext uri="{FF2B5EF4-FFF2-40B4-BE49-F238E27FC236}">
                  <a16:creationId xmlns:a16="http://schemas.microsoft.com/office/drawing/2014/main" id="{7BA6EE30-9A77-43C4-AFBE-A4E1A81F57F9}"/>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226;p78">
              <a:extLst>
                <a:ext uri="{FF2B5EF4-FFF2-40B4-BE49-F238E27FC236}">
                  <a16:creationId xmlns:a16="http://schemas.microsoft.com/office/drawing/2014/main" id="{6CF3B75F-835F-4A58-8979-55F2946EA494}"/>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227;p78">
              <a:extLst>
                <a:ext uri="{FF2B5EF4-FFF2-40B4-BE49-F238E27FC236}">
                  <a16:creationId xmlns:a16="http://schemas.microsoft.com/office/drawing/2014/main" id="{A7E15178-67C7-46B6-A2E5-34E72B4995A0}"/>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228;p78">
              <a:extLst>
                <a:ext uri="{FF2B5EF4-FFF2-40B4-BE49-F238E27FC236}">
                  <a16:creationId xmlns:a16="http://schemas.microsoft.com/office/drawing/2014/main" id="{BCAE6D5F-6C12-48DF-8D27-E39B143D0D7A}"/>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229;p78">
              <a:extLst>
                <a:ext uri="{FF2B5EF4-FFF2-40B4-BE49-F238E27FC236}">
                  <a16:creationId xmlns:a16="http://schemas.microsoft.com/office/drawing/2014/main" id="{6833F8C0-EAF7-41E1-97BC-5BCDF33D0781}"/>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230;p78">
              <a:extLst>
                <a:ext uri="{FF2B5EF4-FFF2-40B4-BE49-F238E27FC236}">
                  <a16:creationId xmlns:a16="http://schemas.microsoft.com/office/drawing/2014/main" id="{FE8FB9DC-5857-4D2C-A655-9B8601161821}"/>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231;p78">
              <a:extLst>
                <a:ext uri="{FF2B5EF4-FFF2-40B4-BE49-F238E27FC236}">
                  <a16:creationId xmlns:a16="http://schemas.microsoft.com/office/drawing/2014/main" id="{B823301B-371F-48A5-AF5E-85D410C05E64}"/>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232;p78">
              <a:extLst>
                <a:ext uri="{FF2B5EF4-FFF2-40B4-BE49-F238E27FC236}">
                  <a16:creationId xmlns:a16="http://schemas.microsoft.com/office/drawing/2014/main" id="{16C77355-C22E-44FD-A4DD-0666AE8FA23E}"/>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233;p78">
              <a:extLst>
                <a:ext uri="{FF2B5EF4-FFF2-40B4-BE49-F238E27FC236}">
                  <a16:creationId xmlns:a16="http://schemas.microsoft.com/office/drawing/2014/main" id="{A959EFB7-ABB4-4C8E-94FD-86C47C64A076}"/>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234;p78">
              <a:extLst>
                <a:ext uri="{FF2B5EF4-FFF2-40B4-BE49-F238E27FC236}">
                  <a16:creationId xmlns:a16="http://schemas.microsoft.com/office/drawing/2014/main" id="{F1310E3D-F535-40F0-8CD1-3BE9DDCB9AD7}"/>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235;p78">
              <a:extLst>
                <a:ext uri="{FF2B5EF4-FFF2-40B4-BE49-F238E27FC236}">
                  <a16:creationId xmlns:a16="http://schemas.microsoft.com/office/drawing/2014/main" id="{54944214-3EBF-469C-89B8-57E75CC8DCFC}"/>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236;p78">
              <a:extLst>
                <a:ext uri="{FF2B5EF4-FFF2-40B4-BE49-F238E27FC236}">
                  <a16:creationId xmlns:a16="http://schemas.microsoft.com/office/drawing/2014/main" id="{49CC89D5-9BD3-442C-A843-E630E8126704}"/>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237;p78">
              <a:extLst>
                <a:ext uri="{FF2B5EF4-FFF2-40B4-BE49-F238E27FC236}">
                  <a16:creationId xmlns:a16="http://schemas.microsoft.com/office/drawing/2014/main" id="{0CB5F095-FFF9-42B4-AF52-EC7CF755711E}"/>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238;p78">
              <a:extLst>
                <a:ext uri="{FF2B5EF4-FFF2-40B4-BE49-F238E27FC236}">
                  <a16:creationId xmlns:a16="http://schemas.microsoft.com/office/drawing/2014/main" id="{88A49237-7705-490D-99E8-340D91402FE5}"/>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239;p78">
              <a:extLst>
                <a:ext uri="{FF2B5EF4-FFF2-40B4-BE49-F238E27FC236}">
                  <a16:creationId xmlns:a16="http://schemas.microsoft.com/office/drawing/2014/main" id="{FAFD54C3-605E-48B1-BA4D-60E6A6079A29}"/>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240;p78">
              <a:extLst>
                <a:ext uri="{FF2B5EF4-FFF2-40B4-BE49-F238E27FC236}">
                  <a16:creationId xmlns:a16="http://schemas.microsoft.com/office/drawing/2014/main" id="{3DC94648-69A6-4E48-9D01-DE816E2234CE}"/>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241;p78">
              <a:extLst>
                <a:ext uri="{FF2B5EF4-FFF2-40B4-BE49-F238E27FC236}">
                  <a16:creationId xmlns:a16="http://schemas.microsoft.com/office/drawing/2014/main" id="{0170C037-C07C-45F3-B098-15C94AF1A7A1}"/>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242;p78">
              <a:extLst>
                <a:ext uri="{FF2B5EF4-FFF2-40B4-BE49-F238E27FC236}">
                  <a16:creationId xmlns:a16="http://schemas.microsoft.com/office/drawing/2014/main" id="{D1DD7360-2DF7-46D0-A377-8772E10DB85E}"/>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243;p78">
              <a:extLst>
                <a:ext uri="{FF2B5EF4-FFF2-40B4-BE49-F238E27FC236}">
                  <a16:creationId xmlns:a16="http://schemas.microsoft.com/office/drawing/2014/main" id="{32C1473A-2673-4ABE-AA14-980E39684968}"/>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244;p78">
              <a:extLst>
                <a:ext uri="{FF2B5EF4-FFF2-40B4-BE49-F238E27FC236}">
                  <a16:creationId xmlns:a16="http://schemas.microsoft.com/office/drawing/2014/main" id="{980294E6-22C1-4236-B02F-62392D1333A8}"/>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245;p78">
              <a:extLst>
                <a:ext uri="{FF2B5EF4-FFF2-40B4-BE49-F238E27FC236}">
                  <a16:creationId xmlns:a16="http://schemas.microsoft.com/office/drawing/2014/main" id="{CA2DE3D3-CD46-4239-99CD-10CF9AB52591}"/>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246;p78">
              <a:extLst>
                <a:ext uri="{FF2B5EF4-FFF2-40B4-BE49-F238E27FC236}">
                  <a16:creationId xmlns:a16="http://schemas.microsoft.com/office/drawing/2014/main" id="{CBBBA159-0E72-4E3B-8419-442E4ADBA866}"/>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247;p78">
              <a:extLst>
                <a:ext uri="{FF2B5EF4-FFF2-40B4-BE49-F238E27FC236}">
                  <a16:creationId xmlns:a16="http://schemas.microsoft.com/office/drawing/2014/main" id="{81D5DA21-C6C9-4E75-8F90-CDC902A1B7F4}"/>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248;p78">
              <a:extLst>
                <a:ext uri="{FF2B5EF4-FFF2-40B4-BE49-F238E27FC236}">
                  <a16:creationId xmlns:a16="http://schemas.microsoft.com/office/drawing/2014/main" id="{B567380F-E31E-42F7-91E2-9B3FA05B3EFB}"/>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249;p78">
              <a:extLst>
                <a:ext uri="{FF2B5EF4-FFF2-40B4-BE49-F238E27FC236}">
                  <a16:creationId xmlns:a16="http://schemas.microsoft.com/office/drawing/2014/main" id="{1727A2C2-279E-4B9D-B57D-E0638797B018}"/>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250;p78">
              <a:extLst>
                <a:ext uri="{FF2B5EF4-FFF2-40B4-BE49-F238E27FC236}">
                  <a16:creationId xmlns:a16="http://schemas.microsoft.com/office/drawing/2014/main" id="{8C17D467-0D05-439D-AA38-4B7FBAD94790}"/>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251;p78">
              <a:extLst>
                <a:ext uri="{FF2B5EF4-FFF2-40B4-BE49-F238E27FC236}">
                  <a16:creationId xmlns:a16="http://schemas.microsoft.com/office/drawing/2014/main" id="{DC7A09C0-D0E1-43E9-B178-54E2581B610A}"/>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252;p78">
              <a:extLst>
                <a:ext uri="{FF2B5EF4-FFF2-40B4-BE49-F238E27FC236}">
                  <a16:creationId xmlns:a16="http://schemas.microsoft.com/office/drawing/2014/main" id="{1FD403CA-013C-4436-A45F-10AD4BFF559C}"/>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253;p78">
              <a:extLst>
                <a:ext uri="{FF2B5EF4-FFF2-40B4-BE49-F238E27FC236}">
                  <a16:creationId xmlns:a16="http://schemas.microsoft.com/office/drawing/2014/main" id="{A2361513-4E25-49BD-AAD2-5E07951781DC}"/>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254;p78">
              <a:extLst>
                <a:ext uri="{FF2B5EF4-FFF2-40B4-BE49-F238E27FC236}">
                  <a16:creationId xmlns:a16="http://schemas.microsoft.com/office/drawing/2014/main" id="{5FE9095B-8BAA-49C9-BB60-D7A81A38E977}"/>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255;p78">
              <a:extLst>
                <a:ext uri="{FF2B5EF4-FFF2-40B4-BE49-F238E27FC236}">
                  <a16:creationId xmlns:a16="http://schemas.microsoft.com/office/drawing/2014/main" id="{D92631E1-4029-401B-B6CE-DDBE56F42562}"/>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256;p78">
              <a:extLst>
                <a:ext uri="{FF2B5EF4-FFF2-40B4-BE49-F238E27FC236}">
                  <a16:creationId xmlns:a16="http://schemas.microsoft.com/office/drawing/2014/main" id="{29556480-BEE0-41ED-9D7E-7CB737D85ACB}"/>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257;p78">
              <a:extLst>
                <a:ext uri="{FF2B5EF4-FFF2-40B4-BE49-F238E27FC236}">
                  <a16:creationId xmlns:a16="http://schemas.microsoft.com/office/drawing/2014/main" id="{BE1C3F0C-2931-4814-B36A-8D70C1E336BF}"/>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258;p78">
              <a:extLst>
                <a:ext uri="{FF2B5EF4-FFF2-40B4-BE49-F238E27FC236}">
                  <a16:creationId xmlns:a16="http://schemas.microsoft.com/office/drawing/2014/main" id="{C9C19533-9DCB-4AB1-8656-37BA067FEE7C}"/>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259;p78">
              <a:extLst>
                <a:ext uri="{FF2B5EF4-FFF2-40B4-BE49-F238E27FC236}">
                  <a16:creationId xmlns:a16="http://schemas.microsoft.com/office/drawing/2014/main" id="{41B34D15-6513-412F-9B1B-BDB083F386AF}"/>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260;p78">
              <a:extLst>
                <a:ext uri="{FF2B5EF4-FFF2-40B4-BE49-F238E27FC236}">
                  <a16:creationId xmlns:a16="http://schemas.microsoft.com/office/drawing/2014/main" id="{AA066630-9970-410E-9ED8-17BCB8145000}"/>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261;p78">
              <a:extLst>
                <a:ext uri="{FF2B5EF4-FFF2-40B4-BE49-F238E27FC236}">
                  <a16:creationId xmlns:a16="http://schemas.microsoft.com/office/drawing/2014/main" id="{BEAF16D0-B854-477D-BB21-E5BFCDB8815B}"/>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262;p78">
              <a:extLst>
                <a:ext uri="{FF2B5EF4-FFF2-40B4-BE49-F238E27FC236}">
                  <a16:creationId xmlns:a16="http://schemas.microsoft.com/office/drawing/2014/main" id="{EF560054-15EA-4EB0-A65A-5F38A9C2CA0B}"/>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263;p78">
              <a:extLst>
                <a:ext uri="{FF2B5EF4-FFF2-40B4-BE49-F238E27FC236}">
                  <a16:creationId xmlns:a16="http://schemas.microsoft.com/office/drawing/2014/main" id="{1F06B85E-1E8B-47C9-B1BE-8AAB79CD63B2}"/>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264;p78">
              <a:extLst>
                <a:ext uri="{FF2B5EF4-FFF2-40B4-BE49-F238E27FC236}">
                  <a16:creationId xmlns:a16="http://schemas.microsoft.com/office/drawing/2014/main" id="{0F9B422C-B41E-4D57-BD94-147D5B6EE420}"/>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265;p78">
              <a:extLst>
                <a:ext uri="{FF2B5EF4-FFF2-40B4-BE49-F238E27FC236}">
                  <a16:creationId xmlns:a16="http://schemas.microsoft.com/office/drawing/2014/main" id="{3B220A17-9365-4360-9CED-36BC70186F11}"/>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266;p78">
              <a:extLst>
                <a:ext uri="{FF2B5EF4-FFF2-40B4-BE49-F238E27FC236}">
                  <a16:creationId xmlns:a16="http://schemas.microsoft.com/office/drawing/2014/main" id="{24F615BB-FEF5-4DFC-AB8C-72518BEB3E0A}"/>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267;p78">
              <a:extLst>
                <a:ext uri="{FF2B5EF4-FFF2-40B4-BE49-F238E27FC236}">
                  <a16:creationId xmlns:a16="http://schemas.microsoft.com/office/drawing/2014/main" id="{5F4029FD-3944-4866-B24F-5F6C19BC54AE}"/>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268;p78">
              <a:extLst>
                <a:ext uri="{FF2B5EF4-FFF2-40B4-BE49-F238E27FC236}">
                  <a16:creationId xmlns:a16="http://schemas.microsoft.com/office/drawing/2014/main" id="{E3DF842E-1AC8-4CF2-9F22-4F35F9C3E2B6}"/>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269;p78">
              <a:extLst>
                <a:ext uri="{FF2B5EF4-FFF2-40B4-BE49-F238E27FC236}">
                  <a16:creationId xmlns:a16="http://schemas.microsoft.com/office/drawing/2014/main" id="{AA9EE9E5-236D-423F-9324-BEAD86E79C8F}"/>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270;p78">
              <a:extLst>
                <a:ext uri="{FF2B5EF4-FFF2-40B4-BE49-F238E27FC236}">
                  <a16:creationId xmlns:a16="http://schemas.microsoft.com/office/drawing/2014/main" id="{A51E6492-73F7-4C69-ADEA-79CB1ECFFDBB}"/>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271;p78">
              <a:extLst>
                <a:ext uri="{FF2B5EF4-FFF2-40B4-BE49-F238E27FC236}">
                  <a16:creationId xmlns:a16="http://schemas.microsoft.com/office/drawing/2014/main" id="{DFF40B77-5240-46BB-860D-257905F6CF13}"/>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272;p78">
              <a:extLst>
                <a:ext uri="{FF2B5EF4-FFF2-40B4-BE49-F238E27FC236}">
                  <a16:creationId xmlns:a16="http://schemas.microsoft.com/office/drawing/2014/main" id="{D6BF3D42-B1D2-4BAA-A05B-56086261D540}"/>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273;p78">
              <a:extLst>
                <a:ext uri="{FF2B5EF4-FFF2-40B4-BE49-F238E27FC236}">
                  <a16:creationId xmlns:a16="http://schemas.microsoft.com/office/drawing/2014/main" id="{F335A60C-12FD-4972-8B04-56992DAB601E}"/>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274;p78">
              <a:extLst>
                <a:ext uri="{FF2B5EF4-FFF2-40B4-BE49-F238E27FC236}">
                  <a16:creationId xmlns:a16="http://schemas.microsoft.com/office/drawing/2014/main" id="{C117C830-79BC-4C0B-9AE1-35EBAD3B55D1}"/>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275;p78">
              <a:extLst>
                <a:ext uri="{FF2B5EF4-FFF2-40B4-BE49-F238E27FC236}">
                  <a16:creationId xmlns:a16="http://schemas.microsoft.com/office/drawing/2014/main" id="{D322D72F-F1D9-4585-A9F3-0FA16E2077F2}"/>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276;p78">
              <a:extLst>
                <a:ext uri="{FF2B5EF4-FFF2-40B4-BE49-F238E27FC236}">
                  <a16:creationId xmlns:a16="http://schemas.microsoft.com/office/drawing/2014/main" id="{A23E138A-CA0F-4925-AC10-F469208EE22A}"/>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277;p78">
              <a:extLst>
                <a:ext uri="{FF2B5EF4-FFF2-40B4-BE49-F238E27FC236}">
                  <a16:creationId xmlns:a16="http://schemas.microsoft.com/office/drawing/2014/main" id="{4D795D78-80C9-4075-A539-595E3E8CAC95}"/>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278;p78">
              <a:extLst>
                <a:ext uri="{FF2B5EF4-FFF2-40B4-BE49-F238E27FC236}">
                  <a16:creationId xmlns:a16="http://schemas.microsoft.com/office/drawing/2014/main" id="{79D78E13-7FDC-477D-86FE-B6FDDFC089DA}"/>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279;p78">
              <a:extLst>
                <a:ext uri="{FF2B5EF4-FFF2-40B4-BE49-F238E27FC236}">
                  <a16:creationId xmlns:a16="http://schemas.microsoft.com/office/drawing/2014/main" id="{36F61CC4-B72A-460E-8BB2-2866E407B93E}"/>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280;p78">
              <a:extLst>
                <a:ext uri="{FF2B5EF4-FFF2-40B4-BE49-F238E27FC236}">
                  <a16:creationId xmlns:a16="http://schemas.microsoft.com/office/drawing/2014/main" id="{D7A143D5-2C65-4225-9825-EF0D43F95C48}"/>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281;p78">
              <a:extLst>
                <a:ext uri="{FF2B5EF4-FFF2-40B4-BE49-F238E27FC236}">
                  <a16:creationId xmlns:a16="http://schemas.microsoft.com/office/drawing/2014/main" id="{D39AC547-6877-4A26-AF38-1798F9BB1B7D}"/>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282;p78">
              <a:extLst>
                <a:ext uri="{FF2B5EF4-FFF2-40B4-BE49-F238E27FC236}">
                  <a16:creationId xmlns:a16="http://schemas.microsoft.com/office/drawing/2014/main" id="{4E6E8A4F-DDBB-475D-A708-D36D2C43F744}"/>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283;p78">
              <a:extLst>
                <a:ext uri="{FF2B5EF4-FFF2-40B4-BE49-F238E27FC236}">
                  <a16:creationId xmlns:a16="http://schemas.microsoft.com/office/drawing/2014/main" id="{3502C81C-7BC0-48F6-B7FA-C9471DAD3B10}"/>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284;p78">
              <a:extLst>
                <a:ext uri="{FF2B5EF4-FFF2-40B4-BE49-F238E27FC236}">
                  <a16:creationId xmlns:a16="http://schemas.microsoft.com/office/drawing/2014/main" id="{D41AA6DB-1EA9-4198-B4DC-AF5693FBF56B}"/>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285;p78">
              <a:extLst>
                <a:ext uri="{FF2B5EF4-FFF2-40B4-BE49-F238E27FC236}">
                  <a16:creationId xmlns:a16="http://schemas.microsoft.com/office/drawing/2014/main" id="{DFA8B179-BDD8-4C93-A0E7-0E8723FDB271}"/>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286;p78">
              <a:extLst>
                <a:ext uri="{FF2B5EF4-FFF2-40B4-BE49-F238E27FC236}">
                  <a16:creationId xmlns:a16="http://schemas.microsoft.com/office/drawing/2014/main" id="{18307411-BD15-436C-9ECE-7A864EF13F0B}"/>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287;p78">
              <a:extLst>
                <a:ext uri="{FF2B5EF4-FFF2-40B4-BE49-F238E27FC236}">
                  <a16:creationId xmlns:a16="http://schemas.microsoft.com/office/drawing/2014/main" id="{16EAEB1F-80EE-46F6-B635-4FF977E47EFC}"/>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288;p78">
              <a:extLst>
                <a:ext uri="{FF2B5EF4-FFF2-40B4-BE49-F238E27FC236}">
                  <a16:creationId xmlns:a16="http://schemas.microsoft.com/office/drawing/2014/main" id="{3166BF28-440F-4F69-B00A-B719FE8F109F}"/>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289;p78">
              <a:extLst>
                <a:ext uri="{FF2B5EF4-FFF2-40B4-BE49-F238E27FC236}">
                  <a16:creationId xmlns:a16="http://schemas.microsoft.com/office/drawing/2014/main" id="{62AA1DC8-0F95-4DC9-858B-EF356929BC8E}"/>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290;p78">
              <a:extLst>
                <a:ext uri="{FF2B5EF4-FFF2-40B4-BE49-F238E27FC236}">
                  <a16:creationId xmlns:a16="http://schemas.microsoft.com/office/drawing/2014/main" id="{82A95B76-8B4C-4B4D-89A0-5F77FF4018B8}"/>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291;p78">
              <a:extLst>
                <a:ext uri="{FF2B5EF4-FFF2-40B4-BE49-F238E27FC236}">
                  <a16:creationId xmlns:a16="http://schemas.microsoft.com/office/drawing/2014/main" id="{43E6F9DE-BBE2-4C5E-BBCE-81E9910DCC86}"/>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292;p78">
              <a:extLst>
                <a:ext uri="{FF2B5EF4-FFF2-40B4-BE49-F238E27FC236}">
                  <a16:creationId xmlns:a16="http://schemas.microsoft.com/office/drawing/2014/main" id="{9D0A0823-0B62-4B16-898E-3CA5DA6C7209}"/>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293;p78">
              <a:extLst>
                <a:ext uri="{FF2B5EF4-FFF2-40B4-BE49-F238E27FC236}">
                  <a16:creationId xmlns:a16="http://schemas.microsoft.com/office/drawing/2014/main" id="{8AFA826D-856E-491B-95E4-6E80043B1140}"/>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294;p78">
              <a:extLst>
                <a:ext uri="{FF2B5EF4-FFF2-40B4-BE49-F238E27FC236}">
                  <a16:creationId xmlns:a16="http://schemas.microsoft.com/office/drawing/2014/main" id="{E4DA1A7B-8020-4284-95D1-58CAF7AD860E}"/>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295;p78">
              <a:extLst>
                <a:ext uri="{FF2B5EF4-FFF2-40B4-BE49-F238E27FC236}">
                  <a16:creationId xmlns:a16="http://schemas.microsoft.com/office/drawing/2014/main" id="{DC757EA3-276D-4EEC-BE86-A6662A3A979B}"/>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296;p78">
              <a:extLst>
                <a:ext uri="{FF2B5EF4-FFF2-40B4-BE49-F238E27FC236}">
                  <a16:creationId xmlns:a16="http://schemas.microsoft.com/office/drawing/2014/main" id="{328D218B-0693-4301-8473-C1B5FFE5EE87}"/>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297;p78">
              <a:extLst>
                <a:ext uri="{FF2B5EF4-FFF2-40B4-BE49-F238E27FC236}">
                  <a16:creationId xmlns:a16="http://schemas.microsoft.com/office/drawing/2014/main" id="{3A9D25CB-43F5-4A72-A0C3-AEF2CC67C057}"/>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298;p78">
              <a:extLst>
                <a:ext uri="{FF2B5EF4-FFF2-40B4-BE49-F238E27FC236}">
                  <a16:creationId xmlns:a16="http://schemas.microsoft.com/office/drawing/2014/main" id="{03EED879-32E1-4AD9-9ADC-62FDDE8E5666}"/>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299;p78">
              <a:extLst>
                <a:ext uri="{FF2B5EF4-FFF2-40B4-BE49-F238E27FC236}">
                  <a16:creationId xmlns:a16="http://schemas.microsoft.com/office/drawing/2014/main" id="{5C924D31-3F39-4FD8-8A65-BED71F5DA3C3}"/>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300;p78">
              <a:extLst>
                <a:ext uri="{FF2B5EF4-FFF2-40B4-BE49-F238E27FC236}">
                  <a16:creationId xmlns:a16="http://schemas.microsoft.com/office/drawing/2014/main" id="{3B841FF0-F08D-46C5-90E8-97C4CA21AFA5}"/>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301;p78">
              <a:extLst>
                <a:ext uri="{FF2B5EF4-FFF2-40B4-BE49-F238E27FC236}">
                  <a16:creationId xmlns:a16="http://schemas.microsoft.com/office/drawing/2014/main" id="{3FCEBEBE-B906-4AE6-8CBB-3AE5F3CBB652}"/>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302;p78">
              <a:extLst>
                <a:ext uri="{FF2B5EF4-FFF2-40B4-BE49-F238E27FC236}">
                  <a16:creationId xmlns:a16="http://schemas.microsoft.com/office/drawing/2014/main" id="{2880D928-5E25-4549-956B-2D71874A1C23}"/>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303;p78">
              <a:extLst>
                <a:ext uri="{FF2B5EF4-FFF2-40B4-BE49-F238E27FC236}">
                  <a16:creationId xmlns:a16="http://schemas.microsoft.com/office/drawing/2014/main" id="{A34557EF-15EF-4210-A3B1-9C555A3365C9}"/>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304;p78">
              <a:extLst>
                <a:ext uri="{FF2B5EF4-FFF2-40B4-BE49-F238E27FC236}">
                  <a16:creationId xmlns:a16="http://schemas.microsoft.com/office/drawing/2014/main" id="{EAFFFE1A-BC12-4DBE-B91F-042A0CA21404}"/>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305;p78">
              <a:extLst>
                <a:ext uri="{FF2B5EF4-FFF2-40B4-BE49-F238E27FC236}">
                  <a16:creationId xmlns:a16="http://schemas.microsoft.com/office/drawing/2014/main" id="{A5633A40-9D9B-4335-8CEF-DE814C5D41D2}"/>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306;p78">
              <a:extLst>
                <a:ext uri="{FF2B5EF4-FFF2-40B4-BE49-F238E27FC236}">
                  <a16:creationId xmlns:a16="http://schemas.microsoft.com/office/drawing/2014/main" id="{BF7D4C61-02F0-4635-9A6C-FB1EC307724F}"/>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307;p78">
              <a:extLst>
                <a:ext uri="{FF2B5EF4-FFF2-40B4-BE49-F238E27FC236}">
                  <a16:creationId xmlns:a16="http://schemas.microsoft.com/office/drawing/2014/main" id="{98F002B6-0554-46F8-8F7B-F8AD9946FD5A}"/>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308;p78">
              <a:extLst>
                <a:ext uri="{FF2B5EF4-FFF2-40B4-BE49-F238E27FC236}">
                  <a16:creationId xmlns:a16="http://schemas.microsoft.com/office/drawing/2014/main" id="{2C919535-2ED4-4F7D-B84D-020DADB1BAD7}"/>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309;p78">
              <a:extLst>
                <a:ext uri="{FF2B5EF4-FFF2-40B4-BE49-F238E27FC236}">
                  <a16:creationId xmlns:a16="http://schemas.microsoft.com/office/drawing/2014/main" id="{AAA0063B-98E9-41E5-B382-49CEC78FD7F3}"/>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310;p78">
              <a:extLst>
                <a:ext uri="{FF2B5EF4-FFF2-40B4-BE49-F238E27FC236}">
                  <a16:creationId xmlns:a16="http://schemas.microsoft.com/office/drawing/2014/main" id="{947A7126-1487-464A-96D5-29CDABD67128}"/>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311;p78">
              <a:extLst>
                <a:ext uri="{FF2B5EF4-FFF2-40B4-BE49-F238E27FC236}">
                  <a16:creationId xmlns:a16="http://schemas.microsoft.com/office/drawing/2014/main" id="{AEC72E7D-6C33-4EC1-BCB4-2B5BFF6C01F2}"/>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312;p78">
              <a:extLst>
                <a:ext uri="{FF2B5EF4-FFF2-40B4-BE49-F238E27FC236}">
                  <a16:creationId xmlns:a16="http://schemas.microsoft.com/office/drawing/2014/main" id="{93F0764E-75B6-412C-AF93-AB3C11BBB9C4}"/>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313;p78">
              <a:extLst>
                <a:ext uri="{FF2B5EF4-FFF2-40B4-BE49-F238E27FC236}">
                  <a16:creationId xmlns:a16="http://schemas.microsoft.com/office/drawing/2014/main" id="{BC9A640C-A59B-44A7-8F07-892C59194D93}"/>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314;p78">
              <a:extLst>
                <a:ext uri="{FF2B5EF4-FFF2-40B4-BE49-F238E27FC236}">
                  <a16:creationId xmlns:a16="http://schemas.microsoft.com/office/drawing/2014/main" id="{8BA24A8D-6AA5-46BF-8F7C-89715054BAB9}"/>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315;p78">
              <a:extLst>
                <a:ext uri="{FF2B5EF4-FFF2-40B4-BE49-F238E27FC236}">
                  <a16:creationId xmlns:a16="http://schemas.microsoft.com/office/drawing/2014/main" id="{2D8D38EC-A262-435D-B4A4-9FE1601CF12C}"/>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316;p78">
              <a:extLst>
                <a:ext uri="{FF2B5EF4-FFF2-40B4-BE49-F238E27FC236}">
                  <a16:creationId xmlns:a16="http://schemas.microsoft.com/office/drawing/2014/main" id="{D6872805-993F-4D35-84CB-CEDFC46BBCF9}"/>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317;p78">
              <a:extLst>
                <a:ext uri="{FF2B5EF4-FFF2-40B4-BE49-F238E27FC236}">
                  <a16:creationId xmlns:a16="http://schemas.microsoft.com/office/drawing/2014/main" id="{8D0AE33B-E358-4F88-B81E-E938A5EC7F05}"/>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318;p78">
              <a:extLst>
                <a:ext uri="{FF2B5EF4-FFF2-40B4-BE49-F238E27FC236}">
                  <a16:creationId xmlns:a16="http://schemas.microsoft.com/office/drawing/2014/main" id="{9407B9C7-2947-4F16-AFA9-89CEDCF5D859}"/>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319;p78">
              <a:extLst>
                <a:ext uri="{FF2B5EF4-FFF2-40B4-BE49-F238E27FC236}">
                  <a16:creationId xmlns:a16="http://schemas.microsoft.com/office/drawing/2014/main" id="{8BB2E8E8-0397-4E00-A2B8-B87497DF0918}"/>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320;p78">
              <a:extLst>
                <a:ext uri="{FF2B5EF4-FFF2-40B4-BE49-F238E27FC236}">
                  <a16:creationId xmlns:a16="http://schemas.microsoft.com/office/drawing/2014/main" id="{9B550CF1-4E50-4A78-912C-F47007F89E7C}"/>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321;p78">
              <a:extLst>
                <a:ext uri="{FF2B5EF4-FFF2-40B4-BE49-F238E27FC236}">
                  <a16:creationId xmlns:a16="http://schemas.microsoft.com/office/drawing/2014/main" id="{96B180B5-0DB4-4531-B9C2-84915AE3A035}"/>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322;p78">
              <a:extLst>
                <a:ext uri="{FF2B5EF4-FFF2-40B4-BE49-F238E27FC236}">
                  <a16:creationId xmlns:a16="http://schemas.microsoft.com/office/drawing/2014/main" id="{25E3FECA-98E7-4FE6-B254-D5BB6B2D2552}"/>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323;p78">
              <a:extLst>
                <a:ext uri="{FF2B5EF4-FFF2-40B4-BE49-F238E27FC236}">
                  <a16:creationId xmlns:a16="http://schemas.microsoft.com/office/drawing/2014/main" id="{3CF3F2DE-1BFE-4BE7-ADC3-2D48BB540756}"/>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324;p78">
              <a:extLst>
                <a:ext uri="{FF2B5EF4-FFF2-40B4-BE49-F238E27FC236}">
                  <a16:creationId xmlns:a16="http://schemas.microsoft.com/office/drawing/2014/main" id="{5883F2AB-5CEA-4660-A76D-78AED9A84DC0}"/>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325;p78">
              <a:extLst>
                <a:ext uri="{FF2B5EF4-FFF2-40B4-BE49-F238E27FC236}">
                  <a16:creationId xmlns:a16="http://schemas.microsoft.com/office/drawing/2014/main" id="{8AE22855-DEF8-4997-905F-8AE0BEFBBACB}"/>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326;p78">
              <a:extLst>
                <a:ext uri="{FF2B5EF4-FFF2-40B4-BE49-F238E27FC236}">
                  <a16:creationId xmlns:a16="http://schemas.microsoft.com/office/drawing/2014/main" id="{4CFF1638-0109-4F67-9EC7-30581CFAC22F}"/>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327;p78">
              <a:extLst>
                <a:ext uri="{FF2B5EF4-FFF2-40B4-BE49-F238E27FC236}">
                  <a16:creationId xmlns:a16="http://schemas.microsoft.com/office/drawing/2014/main" id="{E35958F5-4E1D-4936-9D34-B541C91A2561}"/>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328;p78">
              <a:extLst>
                <a:ext uri="{FF2B5EF4-FFF2-40B4-BE49-F238E27FC236}">
                  <a16:creationId xmlns:a16="http://schemas.microsoft.com/office/drawing/2014/main" id="{F61C85AA-3F47-4F17-AFEE-FACB8EB32896}"/>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329;p78">
              <a:extLst>
                <a:ext uri="{FF2B5EF4-FFF2-40B4-BE49-F238E27FC236}">
                  <a16:creationId xmlns:a16="http://schemas.microsoft.com/office/drawing/2014/main" id="{BE14FCCE-B679-457E-8667-D762820E2247}"/>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330;p78">
              <a:extLst>
                <a:ext uri="{FF2B5EF4-FFF2-40B4-BE49-F238E27FC236}">
                  <a16:creationId xmlns:a16="http://schemas.microsoft.com/office/drawing/2014/main" id="{86B2BBC4-EE14-4883-932F-B8047C17D1A6}"/>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331;p78">
              <a:extLst>
                <a:ext uri="{FF2B5EF4-FFF2-40B4-BE49-F238E27FC236}">
                  <a16:creationId xmlns:a16="http://schemas.microsoft.com/office/drawing/2014/main" id="{13F51925-1B3F-4CFC-B2A8-56A6A5DDFFA7}"/>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332;p78">
              <a:extLst>
                <a:ext uri="{FF2B5EF4-FFF2-40B4-BE49-F238E27FC236}">
                  <a16:creationId xmlns:a16="http://schemas.microsoft.com/office/drawing/2014/main" id="{5D2813D0-F6E5-4364-8CD6-BF36A0CF5D98}"/>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333;p78">
              <a:extLst>
                <a:ext uri="{FF2B5EF4-FFF2-40B4-BE49-F238E27FC236}">
                  <a16:creationId xmlns:a16="http://schemas.microsoft.com/office/drawing/2014/main" id="{058F6F07-7C94-43CA-A7C9-06428EA282A1}"/>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334;p78">
              <a:extLst>
                <a:ext uri="{FF2B5EF4-FFF2-40B4-BE49-F238E27FC236}">
                  <a16:creationId xmlns:a16="http://schemas.microsoft.com/office/drawing/2014/main" id="{5C6A05D5-7BAE-4ACE-B967-62FE0ECC088C}"/>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335;p78">
              <a:extLst>
                <a:ext uri="{FF2B5EF4-FFF2-40B4-BE49-F238E27FC236}">
                  <a16:creationId xmlns:a16="http://schemas.microsoft.com/office/drawing/2014/main" id="{E566B9A5-B00E-4BB6-8FD6-52D17650783C}"/>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336;p78">
              <a:extLst>
                <a:ext uri="{FF2B5EF4-FFF2-40B4-BE49-F238E27FC236}">
                  <a16:creationId xmlns:a16="http://schemas.microsoft.com/office/drawing/2014/main" id="{75267A34-A439-49D0-B01F-D6F6FA200FE7}"/>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337;p78">
              <a:extLst>
                <a:ext uri="{FF2B5EF4-FFF2-40B4-BE49-F238E27FC236}">
                  <a16:creationId xmlns:a16="http://schemas.microsoft.com/office/drawing/2014/main" id="{499675EF-54B1-4CDB-9E30-3A02D4D4F07A}"/>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338;p78">
              <a:extLst>
                <a:ext uri="{FF2B5EF4-FFF2-40B4-BE49-F238E27FC236}">
                  <a16:creationId xmlns:a16="http://schemas.microsoft.com/office/drawing/2014/main" id="{34D07FFC-BD26-47B4-B5B5-A63FDF3E4262}"/>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339;p78">
              <a:extLst>
                <a:ext uri="{FF2B5EF4-FFF2-40B4-BE49-F238E27FC236}">
                  <a16:creationId xmlns:a16="http://schemas.microsoft.com/office/drawing/2014/main" id="{D78E133E-4699-49AC-8227-62B974A8F78E}"/>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340;p78">
              <a:extLst>
                <a:ext uri="{FF2B5EF4-FFF2-40B4-BE49-F238E27FC236}">
                  <a16:creationId xmlns:a16="http://schemas.microsoft.com/office/drawing/2014/main" id="{55C29F0A-01D6-4ABA-9325-08A1CEFBD0E4}"/>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341;p78">
              <a:extLst>
                <a:ext uri="{FF2B5EF4-FFF2-40B4-BE49-F238E27FC236}">
                  <a16:creationId xmlns:a16="http://schemas.microsoft.com/office/drawing/2014/main" id="{3C0FFB1F-56A1-4C40-843F-A99C8B727597}"/>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342;p78">
              <a:extLst>
                <a:ext uri="{FF2B5EF4-FFF2-40B4-BE49-F238E27FC236}">
                  <a16:creationId xmlns:a16="http://schemas.microsoft.com/office/drawing/2014/main" id="{BDA0F1DC-DCDA-49FC-BF5D-3B69635E831A}"/>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343;p78">
              <a:extLst>
                <a:ext uri="{FF2B5EF4-FFF2-40B4-BE49-F238E27FC236}">
                  <a16:creationId xmlns:a16="http://schemas.microsoft.com/office/drawing/2014/main" id="{0DDCED6F-DF89-4FBE-8382-1B88C0FF1FF2}"/>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344;p78">
              <a:extLst>
                <a:ext uri="{FF2B5EF4-FFF2-40B4-BE49-F238E27FC236}">
                  <a16:creationId xmlns:a16="http://schemas.microsoft.com/office/drawing/2014/main" id="{CD16AED1-7FF5-4584-8FA4-FC7EF7945D60}"/>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345;p78">
              <a:extLst>
                <a:ext uri="{FF2B5EF4-FFF2-40B4-BE49-F238E27FC236}">
                  <a16:creationId xmlns:a16="http://schemas.microsoft.com/office/drawing/2014/main" id="{49279AFB-C09E-4FD0-B3D2-CAD9CCC4B82D}"/>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346;p78">
              <a:extLst>
                <a:ext uri="{FF2B5EF4-FFF2-40B4-BE49-F238E27FC236}">
                  <a16:creationId xmlns:a16="http://schemas.microsoft.com/office/drawing/2014/main" id="{AF5C74C4-14F9-4A25-AFCB-9A9ABCBF6B1F}"/>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347;p78">
              <a:extLst>
                <a:ext uri="{FF2B5EF4-FFF2-40B4-BE49-F238E27FC236}">
                  <a16:creationId xmlns:a16="http://schemas.microsoft.com/office/drawing/2014/main" id="{B8CC687E-4009-424C-852E-DB507F387A6E}"/>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348;p78">
              <a:extLst>
                <a:ext uri="{FF2B5EF4-FFF2-40B4-BE49-F238E27FC236}">
                  <a16:creationId xmlns:a16="http://schemas.microsoft.com/office/drawing/2014/main" id="{6D1D3896-345F-4C94-BF0F-E50DDAEE3521}"/>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349;p78">
              <a:extLst>
                <a:ext uri="{FF2B5EF4-FFF2-40B4-BE49-F238E27FC236}">
                  <a16:creationId xmlns:a16="http://schemas.microsoft.com/office/drawing/2014/main" id="{E6A09207-F2BF-4399-AFEF-9D926A24ECC7}"/>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350;p78">
              <a:extLst>
                <a:ext uri="{FF2B5EF4-FFF2-40B4-BE49-F238E27FC236}">
                  <a16:creationId xmlns:a16="http://schemas.microsoft.com/office/drawing/2014/main" id="{1C6AB50E-9DB3-4D7B-A7A4-284C61A06BAB}"/>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351;p78">
              <a:extLst>
                <a:ext uri="{FF2B5EF4-FFF2-40B4-BE49-F238E27FC236}">
                  <a16:creationId xmlns:a16="http://schemas.microsoft.com/office/drawing/2014/main" id="{F2AFEAF8-E257-480E-9CBD-FCFE94B2E730}"/>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352;p78">
              <a:extLst>
                <a:ext uri="{FF2B5EF4-FFF2-40B4-BE49-F238E27FC236}">
                  <a16:creationId xmlns:a16="http://schemas.microsoft.com/office/drawing/2014/main" id="{C95FFB02-9850-4D99-9A14-C1A1AD5F4314}"/>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353;p78">
              <a:extLst>
                <a:ext uri="{FF2B5EF4-FFF2-40B4-BE49-F238E27FC236}">
                  <a16:creationId xmlns:a16="http://schemas.microsoft.com/office/drawing/2014/main" id="{CF09B112-9694-41A3-894E-B54531B23FF9}"/>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354;p78">
              <a:extLst>
                <a:ext uri="{FF2B5EF4-FFF2-40B4-BE49-F238E27FC236}">
                  <a16:creationId xmlns:a16="http://schemas.microsoft.com/office/drawing/2014/main" id="{C0A9E96E-758F-4813-94E6-255AEA4D3619}"/>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355;p78">
              <a:extLst>
                <a:ext uri="{FF2B5EF4-FFF2-40B4-BE49-F238E27FC236}">
                  <a16:creationId xmlns:a16="http://schemas.microsoft.com/office/drawing/2014/main" id="{C527ADA8-42FB-4C96-AF0E-0D5709807F81}"/>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356;p78">
              <a:extLst>
                <a:ext uri="{FF2B5EF4-FFF2-40B4-BE49-F238E27FC236}">
                  <a16:creationId xmlns:a16="http://schemas.microsoft.com/office/drawing/2014/main" id="{0271E84B-7C52-45AD-BC39-7797869942DB}"/>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357;p78">
              <a:extLst>
                <a:ext uri="{FF2B5EF4-FFF2-40B4-BE49-F238E27FC236}">
                  <a16:creationId xmlns:a16="http://schemas.microsoft.com/office/drawing/2014/main" id="{DBCB45D1-3783-4686-9D5C-1FD029BE0D97}"/>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358;p78">
              <a:extLst>
                <a:ext uri="{FF2B5EF4-FFF2-40B4-BE49-F238E27FC236}">
                  <a16:creationId xmlns:a16="http://schemas.microsoft.com/office/drawing/2014/main" id="{E96876A5-CA3D-47A2-9E98-57F13F9EB022}"/>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359;p78">
              <a:extLst>
                <a:ext uri="{FF2B5EF4-FFF2-40B4-BE49-F238E27FC236}">
                  <a16:creationId xmlns:a16="http://schemas.microsoft.com/office/drawing/2014/main" id="{F9CFAE5F-26C6-4967-80BB-EB3BCA9470B7}"/>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360;p78">
              <a:extLst>
                <a:ext uri="{FF2B5EF4-FFF2-40B4-BE49-F238E27FC236}">
                  <a16:creationId xmlns:a16="http://schemas.microsoft.com/office/drawing/2014/main" id="{8B0FA941-B018-4446-A771-D199194360F6}"/>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361;p78">
              <a:extLst>
                <a:ext uri="{FF2B5EF4-FFF2-40B4-BE49-F238E27FC236}">
                  <a16:creationId xmlns:a16="http://schemas.microsoft.com/office/drawing/2014/main" id="{694ED6AC-AE0F-4A1E-A595-CEF68C1BAE76}"/>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362;p78">
              <a:extLst>
                <a:ext uri="{FF2B5EF4-FFF2-40B4-BE49-F238E27FC236}">
                  <a16:creationId xmlns:a16="http://schemas.microsoft.com/office/drawing/2014/main" id="{B700A69E-C9AA-4A84-9A2C-AAE72B235022}"/>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363;p78">
              <a:extLst>
                <a:ext uri="{FF2B5EF4-FFF2-40B4-BE49-F238E27FC236}">
                  <a16:creationId xmlns:a16="http://schemas.microsoft.com/office/drawing/2014/main" id="{BC8505D2-F8DE-4D4C-B9C7-84A41D195FBC}"/>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364;p78">
              <a:extLst>
                <a:ext uri="{FF2B5EF4-FFF2-40B4-BE49-F238E27FC236}">
                  <a16:creationId xmlns:a16="http://schemas.microsoft.com/office/drawing/2014/main" id="{004A9BEB-4A67-487F-99E6-59B6C15D75F6}"/>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365;p78">
              <a:extLst>
                <a:ext uri="{FF2B5EF4-FFF2-40B4-BE49-F238E27FC236}">
                  <a16:creationId xmlns:a16="http://schemas.microsoft.com/office/drawing/2014/main" id="{8D0EC935-EF38-48B2-A7A4-47E67BD10F88}"/>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366;p78">
              <a:extLst>
                <a:ext uri="{FF2B5EF4-FFF2-40B4-BE49-F238E27FC236}">
                  <a16:creationId xmlns:a16="http://schemas.microsoft.com/office/drawing/2014/main" id="{05783500-D8AC-418A-B3E9-FCB02AB5D5CF}"/>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367;p78">
              <a:extLst>
                <a:ext uri="{FF2B5EF4-FFF2-40B4-BE49-F238E27FC236}">
                  <a16:creationId xmlns:a16="http://schemas.microsoft.com/office/drawing/2014/main" id="{21790D4F-40D2-4309-9D47-9BD308F7FFC5}"/>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368;p78">
              <a:extLst>
                <a:ext uri="{FF2B5EF4-FFF2-40B4-BE49-F238E27FC236}">
                  <a16:creationId xmlns:a16="http://schemas.microsoft.com/office/drawing/2014/main" id="{CF258E6F-AD26-447C-8468-A5D607799C09}"/>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369;p78">
              <a:extLst>
                <a:ext uri="{FF2B5EF4-FFF2-40B4-BE49-F238E27FC236}">
                  <a16:creationId xmlns:a16="http://schemas.microsoft.com/office/drawing/2014/main" id="{E4AF8C6F-1813-4217-A1A4-ECA845181CD2}"/>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370;p78">
              <a:extLst>
                <a:ext uri="{FF2B5EF4-FFF2-40B4-BE49-F238E27FC236}">
                  <a16:creationId xmlns:a16="http://schemas.microsoft.com/office/drawing/2014/main" id="{E7D16AC5-595D-44C9-8B27-5542EA745F92}"/>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371;p78">
              <a:extLst>
                <a:ext uri="{FF2B5EF4-FFF2-40B4-BE49-F238E27FC236}">
                  <a16:creationId xmlns:a16="http://schemas.microsoft.com/office/drawing/2014/main" id="{3A1AAC24-22DD-485E-9FD2-51F845E87731}"/>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372;p78">
              <a:extLst>
                <a:ext uri="{FF2B5EF4-FFF2-40B4-BE49-F238E27FC236}">
                  <a16:creationId xmlns:a16="http://schemas.microsoft.com/office/drawing/2014/main" id="{20986E26-053A-414D-8F11-2720033389C3}"/>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373;p78">
              <a:extLst>
                <a:ext uri="{FF2B5EF4-FFF2-40B4-BE49-F238E27FC236}">
                  <a16:creationId xmlns:a16="http://schemas.microsoft.com/office/drawing/2014/main" id="{E99DB54E-43B0-44E6-853C-527867EBC7B4}"/>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374;p78">
              <a:extLst>
                <a:ext uri="{FF2B5EF4-FFF2-40B4-BE49-F238E27FC236}">
                  <a16:creationId xmlns:a16="http://schemas.microsoft.com/office/drawing/2014/main" id="{E467E554-0CC8-4ED6-AB3E-D4B1796B7963}"/>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375;p78">
              <a:extLst>
                <a:ext uri="{FF2B5EF4-FFF2-40B4-BE49-F238E27FC236}">
                  <a16:creationId xmlns:a16="http://schemas.microsoft.com/office/drawing/2014/main" id="{31214145-1A3C-401A-8D30-BB74FC936B73}"/>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376;p78">
              <a:extLst>
                <a:ext uri="{FF2B5EF4-FFF2-40B4-BE49-F238E27FC236}">
                  <a16:creationId xmlns:a16="http://schemas.microsoft.com/office/drawing/2014/main" id="{1D95D49C-4157-4914-802F-EF74383D469D}"/>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377;p78">
              <a:extLst>
                <a:ext uri="{FF2B5EF4-FFF2-40B4-BE49-F238E27FC236}">
                  <a16:creationId xmlns:a16="http://schemas.microsoft.com/office/drawing/2014/main" id="{7F8CB9EC-6597-4248-B8C7-28D6E5E8F858}"/>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378;p78">
              <a:extLst>
                <a:ext uri="{FF2B5EF4-FFF2-40B4-BE49-F238E27FC236}">
                  <a16:creationId xmlns:a16="http://schemas.microsoft.com/office/drawing/2014/main" id="{E567EC7B-FF0E-4C97-825E-4E7FB8ECCA78}"/>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379;p78">
              <a:extLst>
                <a:ext uri="{FF2B5EF4-FFF2-40B4-BE49-F238E27FC236}">
                  <a16:creationId xmlns:a16="http://schemas.microsoft.com/office/drawing/2014/main" id="{0146C666-876E-4A3C-BA86-8C8FAB6EC036}"/>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380;p78">
              <a:extLst>
                <a:ext uri="{FF2B5EF4-FFF2-40B4-BE49-F238E27FC236}">
                  <a16:creationId xmlns:a16="http://schemas.microsoft.com/office/drawing/2014/main" id="{60135B11-452C-46E1-A012-BD9BAE922008}"/>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381;p78">
              <a:extLst>
                <a:ext uri="{FF2B5EF4-FFF2-40B4-BE49-F238E27FC236}">
                  <a16:creationId xmlns:a16="http://schemas.microsoft.com/office/drawing/2014/main" id="{CC183F87-5A2C-45E6-AE5A-E4BECC1B0FEE}"/>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382;p78">
              <a:extLst>
                <a:ext uri="{FF2B5EF4-FFF2-40B4-BE49-F238E27FC236}">
                  <a16:creationId xmlns:a16="http://schemas.microsoft.com/office/drawing/2014/main" id="{16E73C16-6082-449C-B777-CDA727D0F9DF}"/>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383;p78">
              <a:extLst>
                <a:ext uri="{FF2B5EF4-FFF2-40B4-BE49-F238E27FC236}">
                  <a16:creationId xmlns:a16="http://schemas.microsoft.com/office/drawing/2014/main" id="{EDEB44C6-01AD-4A26-830D-D354775A7867}"/>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384;p78">
              <a:extLst>
                <a:ext uri="{FF2B5EF4-FFF2-40B4-BE49-F238E27FC236}">
                  <a16:creationId xmlns:a16="http://schemas.microsoft.com/office/drawing/2014/main" id="{03FB3694-BF4A-4CAC-8CAF-2780CF07382E}"/>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385;p78">
              <a:extLst>
                <a:ext uri="{FF2B5EF4-FFF2-40B4-BE49-F238E27FC236}">
                  <a16:creationId xmlns:a16="http://schemas.microsoft.com/office/drawing/2014/main" id="{6417BB43-76F8-4544-8507-3D9E63447ED0}"/>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386;p78">
              <a:extLst>
                <a:ext uri="{FF2B5EF4-FFF2-40B4-BE49-F238E27FC236}">
                  <a16:creationId xmlns:a16="http://schemas.microsoft.com/office/drawing/2014/main" id="{27FA2F72-3CD6-48E3-9F3B-142529798346}"/>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387;p78">
              <a:extLst>
                <a:ext uri="{FF2B5EF4-FFF2-40B4-BE49-F238E27FC236}">
                  <a16:creationId xmlns:a16="http://schemas.microsoft.com/office/drawing/2014/main" id="{8514D86A-D528-4744-ACE1-03DFA79EB560}"/>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388;p78">
              <a:extLst>
                <a:ext uri="{FF2B5EF4-FFF2-40B4-BE49-F238E27FC236}">
                  <a16:creationId xmlns:a16="http://schemas.microsoft.com/office/drawing/2014/main" id="{E8AB25A6-9C67-4E36-8886-945D922298FC}"/>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389;p78">
              <a:extLst>
                <a:ext uri="{FF2B5EF4-FFF2-40B4-BE49-F238E27FC236}">
                  <a16:creationId xmlns:a16="http://schemas.microsoft.com/office/drawing/2014/main" id="{A0E36D41-8A38-4754-AD58-7695AC0817F5}"/>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390;p78">
              <a:extLst>
                <a:ext uri="{FF2B5EF4-FFF2-40B4-BE49-F238E27FC236}">
                  <a16:creationId xmlns:a16="http://schemas.microsoft.com/office/drawing/2014/main" id="{37C7EEE4-CA1F-45ED-B894-0B1188852FF4}"/>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391;p78">
              <a:extLst>
                <a:ext uri="{FF2B5EF4-FFF2-40B4-BE49-F238E27FC236}">
                  <a16:creationId xmlns:a16="http://schemas.microsoft.com/office/drawing/2014/main" id="{5C35AC77-DDFD-4D05-8939-2317EAD34FF0}"/>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392;p78">
              <a:extLst>
                <a:ext uri="{FF2B5EF4-FFF2-40B4-BE49-F238E27FC236}">
                  <a16:creationId xmlns:a16="http://schemas.microsoft.com/office/drawing/2014/main" id="{4769DC4A-0918-4BC4-9B97-C15FE2464A2C}"/>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393;p78">
              <a:extLst>
                <a:ext uri="{FF2B5EF4-FFF2-40B4-BE49-F238E27FC236}">
                  <a16:creationId xmlns:a16="http://schemas.microsoft.com/office/drawing/2014/main" id="{F035CD88-71F1-4BE7-9B15-225AAB935A86}"/>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394;p78">
              <a:extLst>
                <a:ext uri="{FF2B5EF4-FFF2-40B4-BE49-F238E27FC236}">
                  <a16:creationId xmlns:a16="http://schemas.microsoft.com/office/drawing/2014/main" id="{E4AFF1F7-A2B1-4785-870D-728F43022223}"/>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395;p78">
              <a:extLst>
                <a:ext uri="{FF2B5EF4-FFF2-40B4-BE49-F238E27FC236}">
                  <a16:creationId xmlns:a16="http://schemas.microsoft.com/office/drawing/2014/main" id="{8CD4C86A-A72E-4A99-A555-3DD123D8208C}"/>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396;p78">
              <a:extLst>
                <a:ext uri="{FF2B5EF4-FFF2-40B4-BE49-F238E27FC236}">
                  <a16:creationId xmlns:a16="http://schemas.microsoft.com/office/drawing/2014/main" id="{F8C9BBBF-5096-4FD3-A5CA-5C3DE0DED70C}"/>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397;p78">
              <a:extLst>
                <a:ext uri="{FF2B5EF4-FFF2-40B4-BE49-F238E27FC236}">
                  <a16:creationId xmlns:a16="http://schemas.microsoft.com/office/drawing/2014/main" id="{63FE6D0E-5C97-4612-B56E-90BC2F8A07D3}"/>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398;p78">
              <a:extLst>
                <a:ext uri="{FF2B5EF4-FFF2-40B4-BE49-F238E27FC236}">
                  <a16:creationId xmlns:a16="http://schemas.microsoft.com/office/drawing/2014/main" id="{47ED9D23-8106-4DC0-8117-021F7ACC15D6}"/>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399;p78">
              <a:extLst>
                <a:ext uri="{FF2B5EF4-FFF2-40B4-BE49-F238E27FC236}">
                  <a16:creationId xmlns:a16="http://schemas.microsoft.com/office/drawing/2014/main" id="{E4F46C28-D59C-479D-9470-6088E5EEE726}"/>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400;p78">
              <a:extLst>
                <a:ext uri="{FF2B5EF4-FFF2-40B4-BE49-F238E27FC236}">
                  <a16:creationId xmlns:a16="http://schemas.microsoft.com/office/drawing/2014/main" id="{A73B5832-1CA9-45EE-A669-547AC53ACC1C}"/>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401;p78">
              <a:extLst>
                <a:ext uri="{FF2B5EF4-FFF2-40B4-BE49-F238E27FC236}">
                  <a16:creationId xmlns:a16="http://schemas.microsoft.com/office/drawing/2014/main" id="{ED5E789A-7771-4CE9-BD44-D10BD53D11E7}"/>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402;p78">
              <a:extLst>
                <a:ext uri="{FF2B5EF4-FFF2-40B4-BE49-F238E27FC236}">
                  <a16:creationId xmlns:a16="http://schemas.microsoft.com/office/drawing/2014/main" id="{DD6F0006-5C16-480A-9D70-702D170CC57D}"/>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403;p78">
              <a:extLst>
                <a:ext uri="{FF2B5EF4-FFF2-40B4-BE49-F238E27FC236}">
                  <a16:creationId xmlns:a16="http://schemas.microsoft.com/office/drawing/2014/main" id="{B2E31866-53CF-4F0D-B356-41EF3B3878D7}"/>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404;p78">
              <a:extLst>
                <a:ext uri="{FF2B5EF4-FFF2-40B4-BE49-F238E27FC236}">
                  <a16:creationId xmlns:a16="http://schemas.microsoft.com/office/drawing/2014/main" id="{44686DBC-421C-441E-81FD-53A15A79EF68}"/>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405;p78">
              <a:extLst>
                <a:ext uri="{FF2B5EF4-FFF2-40B4-BE49-F238E27FC236}">
                  <a16:creationId xmlns:a16="http://schemas.microsoft.com/office/drawing/2014/main" id="{A6FFD8C6-C11C-4C94-9A24-E0AF665CC1E2}"/>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406;p78">
              <a:extLst>
                <a:ext uri="{FF2B5EF4-FFF2-40B4-BE49-F238E27FC236}">
                  <a16:creationId xmlns:a16="http://schemas.microsoft.com/office/drawing/2014/main" id="{B3461784-91CB-4F6F-B9A6-587F18A9992C}"/>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407;p78">
              <a:extLst>
                <a:ext uri="{FF2B5EF4-FFF2-40B4-BE49-F238E27FC236}">
                  <a16:creationId xmlns:a16="http://schemas.microsoft.com/office/drawing/2014/main" id="{E2EACAAB-025F-43F7-BA20-1502D9477D0C}"/>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408;p78">
              <a:extLst>
                <a:ext uri="{FF2B5EF4-FFF2-40B4-BE49-F238E27FC236}">
                  <a16:creationId xmlns:a16="http://schemas.microsoft.com/office/drawing/2014/main" id="{9B637CFD-F045-40B1-9E04-05F23191C639}"/>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409;p78">
              <a:extLst>
                <a:ext uri="{FF2B5EF4-FFF2-40B4-BE49-F238E27FC236}">
                  <a16:creationId xmlns:a16="http://schemas.microsoft.com/office/drawing/2014/main" id="{B9B13941-08F2-4EF9-BB0B-69F0F0C90EDE}"/>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410;p78">
              <a:extLst>
                <a:ext uri="{FF2B5EF4-FFF2-40B4-BE49-F238E27FC236}">
                  <a16:creationId xmlns:a16="http://schemas.microsoft.com/office/drawing/2014/main" id="{5922B330-033F-49C1-B056-41A765F47336}"/>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411;p78">
              <a:extLst>
                <a:ext uri="{FF2B5EF4-FFF2-40B4-BE49-F238E27FC236}">
                  <a16:creationId xmlns:a16="http://schemas.microsoft.com/office/drawing/2014/main" id="{1AE7AF9C-6CF8-45D9-8F40-FB213D3DE94F}"/>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412;p78">
              <a:extLst>
                <a:ext uri="{FF2B5EF4-FFF2-40B4-BE49-F238E27FC236}">
                  <a16:creationId xmlns:a16="http://schemas.microsoft.com/office/drawing/2014/main" id="{702EC15C-4590-4A37-869D-33B7445C814F}"/>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413;p78">
              <a:extLst>
                <a:ext uri="{FF2B5EF4-FFF2-40B4-BE49-F238E27FC236}">
                  <a16:creationId xmlns:a16="http://schemas.microsoft.com/office/drawing/2014/main" id="{A3D4AC4B-50C1-400A-92AB-8724EE101B67}"/>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414;p78">
              <a:extLst>
                <a:ext uri="{FF2B5EF4-FFF2-40B4-BE49-F238E27FC236}">
                  <a16:creationId xmlns:a16="http://schemas.microsoft.com/office/drawing/2014/main" id="{C7AC0BC9-8545-402F-9C36-D7EE58860560}"/>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415;p78">
              <a:extLst>
                <a:ext uri="{FF2B5EF4-FFF2-40B4-BE49-F238E27FC236}">
                  <a16:creationId xmlns:a16="http://schemas.microsoft.com/office/drawing/2014/main" id="{3A694172-CA81-4722-B084-A2817211EDB7}"/>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416;p78">
              <a:extLst>
                <a:ext uri="{FF2B5EF4-FFF2-40B4-BE49-F238E27FC236}">
                  <a16:creationId xmlns:a16="http://schemas.microsoft.com/office/drawing/2014/main" id="{B388DA31-FB3F-4730-A236-3D2226C9FD1E}"/>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417;p78">
              <a:extLst>
                <a:ext uri="{FF2B5EF4-FFF2-40B4-BE49-F238E27FC236}">
                  <a16:creationId xmlns:a16="http://schemas.microsoft.com/office/drawing/2014/main" id="{5B9537E6-3CAD-49B1-A807-C123432850DC}"/>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418;p78">
              <a:extLst>
                <a:ext uri="{FF2B5EF4-FFF2-40B4-BE49-F238E27FC236}">
                  <a16:creationId xmlns:a16="http://schemas.microsoft.com/office/drawing/2014/main" id="{98EA0188-07F7-4BE4-A998-FD75D2975375}"/>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419;p78">
              <a:extLst>
                <a:ext uri="{FF2B5EF4-FFF2-40B4-BE49-F238E27FC236}">
                  <a16:creationId xmlns:a16="http://schemas.microsoft.com/office/drawing/2014/main" id="{EE537676-997B-4EB2-BBCA-A45D21ECB448}"/>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420;p78">
              <a:extLst>
                <a:ext uri="{FF2B5EF4-FFF2-40B4-BE49-F238E27FC236}">
                  <a16:creationId xmlns:a16="http://schemas.microsoft.com/office/drawing/2014/main" id="{DC3333DF-DB42-4E5E-980E-1E25FA7FC68C}"/>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421;p78">
              <a:extLst>
                <a:ext uri="{FF2B5EF4-FFF2-40B4-BE49-F238E27FC236}">
                  <a16:creationId xmlns:a16="http://schemas.microsoft.com/office/drawing/2014/main" id="{0C4D7569-2ED9-4482-93DA-E81FEC3FCBCA}"/>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422;p78">
              <a:extLst>
                <a:ext uri="{FF2B5EF4-FFF2-40B4-BE49-F238E27FC236}">
                  <a16:creationId xmlns:a16="http://schemas.microsoft.com/office/drawing/2014/main" id="{488A0852-2728-4CD6-8421-A57CECBE63B5}"/>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423;p78">
              <a:extLst>
                <a:ext uri="{FF2B5EF4-FFF2-40B4-BE49-F238E27FC236}">
                  <a16:creationId xmlns:a16="http://schemas.microsoft.com/office/drawing/2014/main" id="{935B7D27-2CB0-4287-9FE0-A77A902AA2A4}"/>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424;p78">
              <a:extLst>
                <a:ext uri="{FF2B5EF4-FFF2-40B4-BE49-F238E27FC236}">
                  <a16:creationId xmlns:a16="http://schemas.microsoft.com/office/drawing/2014/main" id="{F732478D-1500-4F39-8DBB-C545A1B09832}"/>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425;p78">
              <a:extLst>
                <a:ext uri="{FF2B5EF4-FFF2-40B4-BE49-F238E27FC236}">
                  <a16:creationId xmlns:a16="http://schemas.microsoft.com/office/drawing/2014/main" id="{47AE2E64-3FB0-4AEF-ADF7-4DE0A9764014}"/>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426;p78">
              <a:extLst>
                <a:ext uri="{FF2B5EF4-FFF2-40B4-BE49-F238E27FC236}">
                  <a16:creationId xmlns:a16="http://schemas.microsoft.com/office/drawing/2014/main" id="{4476502E-C42B-4F1A-8D37-732667832A7E}"/>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427;p78">
              <a:extLst>
                <a:ext uri="{FF2B5EF4-FFF2-40B4-BE49-F238E27FC236}">
                  <a16:creationId xmlns:a16="http://schemas.microsoft.com/office/drawing/2014/main" id="{61A18E3E-96DA-483E-BDAF-442E252ECC9E}"/>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428;p78">
              <a:extLst>
                <a:ext uri="{FF2B5EF4-FFF2-40B4-BE49-F238E27FC236}">
                  <a16:creationId xmlns:a16="http://schemas.microsoft.com/office/drawing/2014/main" id="{272419C5-89C9-40CC-8167-1CADC3DC4851}"/>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429;p78">
              <a:extLst>
                <a:ext uri="{FF2B5EF4-FFF2-40B4-BE49-F238E27FC236}">
                  <a16:creationId xmlns:a16="http://schemas.microsoft.com/office/drawing/2014/main" id="{DC5F5FCF-DF26-4D32-A425-E3C4C15C416C}"/>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430;p78">
              <a:extLst>
                <a:ext uri="{FF2B5EF4-FFF2-40B4-BE49-F238E27FC236}">
                  <a16:creationId xmlns:a16="http://schemas.microsoft.com/office/drawing/2014/main" id="{A9D63F97-2647-4119-A6F8-2324707CB855}"/>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431;p78">
              <a:extLst>
                <a:ext uri="{FF2B5EF4-FFF2-40B4-BE49-F238E27FC236}">
                  <a16:creationId xmlns:a16="http://schemas.microsoft.com/office/drawing/2014/main" id="{CE6980A7-1050-4624-82DA-67DC725CD9BE}"/>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432;p78">
              <a:extLst>
                <a:ext uri="{FF2B5EF4-FFF2-40B4-BE49-F238E27FC236}">
                  <a16:creationId xmlns:a16="http://schemas.microsoft.com/office/drawing/2014/main" id="{E1446568-539E-4965-9F26-030AADD8AD59}"/>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433;p78">
              <a:extLst>
                <a:ext uri="{FF2B5EF4-FFF2-40B4-BE49-F238E27FC236}">
                  <a16:creationId xmlns:a16="http://schemas.microsoft.com/office/drawing/2014/main" id="{5CAAC6A3-ED6B-4FF5-8A3D-53886F0E3D58}"/>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434;p78">
              <a:extLst>
                <a:ext uri="{FF2B5EF4-FFF2-40B4-BE49-F238E27FC236}">
                  <a16:creationId xmlns:a16="http://schemas.microsoft.com/office/drawing/2014/main" id="{FF263C81-D8DD-4AFB-BE2D-50FDA9BB3F2B}"/>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435;p78">
              <a:extLst>
                <a:ext uri="{FF2B5EF4-FFF2-40B4-BE49-F238E27FC236}">
                  <a16:creationId xmlns:a16="http://schemas.microsoft.com/office/drawing/2014/main" id="{E5313DC1-7A91-4C10-8B7A-24ACBD08160C}"/>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436;p78">
              <a:extLst>
                <a:ext uri="{FF2B5EF4-FFF2-40B4-BE49-F238E27FC236}">
                  <a16:creationId xmlns:a16="http://schemas.microsoft.com/office/drawing/2014/main" id="{E0530339-F227-4965-8CC7-FD6B2DE906BF}"/>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437;p78">
              <a:extLst>
                <a:ext uri="{FF2B5EF4-FFF2-40B4-BE49-F238E27FC236}">
                  <a16:creationId xmlns:a16="http://schemas.microsoft.com/office/drawing/2014/main" id="{2E7425F9-06CE-4AEE-9C97-7624D5AC0C4F}"/>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438;p78">
              <a:extLst>
                <a:ext uri="{FF2B5EF4-FFF2-40B4-BE49-F238E27FC236}">
                  <a16:creationId xmlns:a16="http://schemas.microsoft.com/office/drawing/2014/main" id="{FFA6C3AD-5FD0-4963-B2F2-B85CD2DB4DA7}"/>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439;p78">
              <a:extLst>
                <a:ext uri="{FF2B5EF4-FFF2-40B4-BE49-F238E27FC236}">
                  <a16:creationId xmlns:a16="http://schemas.microsoft.com/office/drawing/2014/main" id="{824D93CA-4735-421F-B15C-16C8C9A6AF17}"/>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440;p78">
              <a:extLst>
                <a:ext uri="{FF2B5EF4-FFF2-40B4-BE49-F238E27FC236}">
                  <a16:creationId xmlns:a16="http://schemas.microsoft.com/office/drawing/2014/main" id="{B1D51BC3-8812-4D63-BEF4-127E29E6FE25}"/>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441;p78">
              <a:extLst>
                <a:ext uri="{FF2B5EF4-FFF2-40B4-BE49-F238E27FC236}">
                  <a16:creationId xmlns:a16="http://schemas.microsoft.com/office/drawing/2014/main" id="{4499F8B8-A2CD-48B4-9ED7-C5D4D08E528A}"/>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442;p78">
              <a:extLst>
                <a:ext uri="{FF2B5EF4-FFF2-40B4-BE49-F238E27FC236}">
                  <a16:creationId xmlns:a16="http://schemas.microsoft.com/office/drawing/2014/main" id="{FAE7EF6D-E85E-4AF6-81B4-48E4C09D69D3}"/>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443;p78">
              <a:extLst>
                <a:ext uri="{FF2B5EF4-FFF2-40B4-BE49-F238E27FC236}">
                  <a16:creationId xmlns:a16="http://schemas.microsoft.com/office/drawing/2014/main" id="{54EDEEF9-070F-4C04-AEDF-7FD09E46CD67}"/>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444;p78">
              <a:extLst>
                <a:ext uri="{FF2B5EF4-FFF2-40B4-BE49-F238E27FC236}">
                  <a16:creationId xmlns:a16="http://schemas.microsoft.com/office/drawing/2014/main" id="{CCFAEDF0-7F58-45E3-A709-84BC511AF9E1}"/>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445;p78">
              <a:extLst>
                <a:ext uri="{FF2B5EF4-FFF2-40B4-BE49-F238E27FC236}">
                  <a16:creationId xmlns:a16="http://schemas.microsoft.com/office/drawing/2014/main" id="{718B086F-C027-45CC-9806-1B86EA71D462}"/>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446;p78">
              <a:extLst>
                <a:ext uri="{FF2B5EF4-FFF2-40B4-BE49-F238E27FC236}">
                  <a16:creationId xmlns:a16="http://schemas.microsoft.com/office/drawing/2014/main" id="{4FED63E9-952D-49AB-920D-837B7E2CF125}"/>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447;p78">
              <a:extLst>
                <a:ext uri="{FF2B5EF4-FFF2-40B4-BE49-F238E27FC236}">
                  <a16:creationId xmlns:a16="http://schemas.microsoft.com/office/drawing/2014/main" id="{11AE4E9A-1840-4EE5-8FFA-A5B2EFA03461}"/>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448;p78">
              <a:extLst>
                <a:ext uri="{FF2B5EF4-FFF2-40B4-BE49-F238E27FC236}">
                  <a16:creationId xmlns:a16="http://schemas.microsoft.com/office/drawing/2014/main" id="{045C2A5D-D593-48F9-B6C7-12CAA679158A}"/>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449;p78">
              <a:extLst>
                <a:ext uri="{FF2B5EF4-FFF2-40B4-BE49-F238E27FC236}">
                  <a16:creationId xmlns:a16="http://schemas.microsoft.com/office/drawing/2014/main" id="{62A1EC52-FD57-4C56-985B-267FBF9F6802}"/>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450;p78">
              <a:extLst>
                <a:ext uri="{FF2B5EF4-FFF2-40B4-BE49-F238E27FC236}">
                  <a16:creationId xmlns:a16="http://schemas.microsoft.com/office/drawing/2014/main" id="{6ED3FF61-38B8-4579-88EA-0A0EBC1004AE}"/>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451;p78">
              <a:extLst>
                <a:ext uri="{FF2B5EF4-FFF2-40B4-BE49-F238E27FC236}">
                  <a16:creationId xmlns:a16="http://schemas.microsoft.com/office/drawing/2014/main" id="{BA9AF082-BF5A-43A7-9258-BE68B04605A6}"/>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452;p78">
              <a:extLst>
                <a:ext uri="{FF2B5EF4-FFF2-40B4-BE49-F238E27FC236}">
                  <a16:creationId xmlns:a16="http://schemas.microsoft.com/office/drawing/2014/main" id="{D665A6F7-FB52-478F-8620-6C4A9E5D8022}"/>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453;p78">
              <a:extLst>
                <a:ext uri="{FF2B5EF4-FFF2-40B4-BE49-F238E27FC236}">
                  <a16:creationId xmlns:a16="http://schemas.microsoft.com/office/drawing/2014/main" id="{CE14F6FD-7201-4EB7-A533-2EC5B5CE7BEA}"/>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454;p78">
              <a:extLst>
                <a:ext uri="{FF2B5EF4-FFF2-40B4-BE49-F238E27FC236}">
                  <a16:creationId xmlns:a16="http://schemas.microsoft.com/office/drawing/2014/main" id="{64437F07-23F4-480F-B379-54DDAA0FE7B1}"/>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455;p78">
              <a:extLst>
                <a:ext uri="{FF2B5EF4-FFF2-40B4-BE49-F238E27FC236}">
                  <a16:creationId xmlns:a16="http://schemas.microsoft.com/office/drawing/2014/main" id="{D3929F3F-4B4D-442E-A0B1-C775FDCAEE5D}"/>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456;p78">
              <a:extLst>
                <a:ext uri="{FF2B5EF4-FFF2-40B4-BE49-F238E27FC236}">
                  <a16:creationId xmlns:a16="http://schemas.microsoft.com/office/drawing/2014/main" id="{32F1DC2A-B297-448C-B8EF-3DE8A8FFCB0F}"/>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457;p78">
              <a:extLst>
                <a:ext uri="{FF2B5EF4-FFF2-40B4-BE49-F238E27FC236}">
                  <a16:creationId xmlns:a16="http://schemas.microsoft.com/office/drawing/2014/main" id="{66F85696-B1B5-4C7A-8FB1-1ECC82769A42}"/>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458;p78">
              <a:extLst>
                <a:ext uri="{FF2B5EF4-FFF2-40B4-BE49-F238E27FC236}">
                  <a16:creationId xmlns:a16="http://schemas.microsoft.com/office/drawing/2014/main" id="{6EDC8F61-62B0-4FA1-BE3B-6FB2F3E771BA}"/>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459;p78">
              <a:extLst>
                <a:ext uri="{FF2B5EF4-FFF2-40B4-BE49-F238E27FC236}">
                  <a16:creationId xmlns:a16="http://schemas.microsoft.com/office/drawing/2014/main" id="{1FA3796B-8B10-4CD9-B852-BA9135CEB27C}"/>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460;p78">
              <a:extLst>
                <a:ext uri="{FF2B5EF4-FFF2-40B4-BE49-F238E27FC236}">
                  <a16:creationId xmlns:a16="http://schemas.microsoft.com/office/drawing/2014/main" id="{68722143-0658-4AB8-AFEA-2F6E63229CC1}"/>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461;p78">
              <a:extLst>
                <a:ext uri="{FF2B5EF4-FFF2-40B4-BE49-F238E27FC236}">
                  <a16:creationId xmlns:a16="http://schemas.microsoft.com/office/drawing/2014/main" id="{B8244B9C-D4FF-41E6-A763-86DB666858B7}"/>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462;p78">
              <a:extLst>
                <a:ext uri="{FF2B5EF4-FFF2-40B4-BE49-F238E27FC236}">
                  <a16:creationId xmlns:a16="http://schemas.microsoft.com/office/drawing/2014/main" id="{09E2B11E-45F2-493B-AC40-F4901AFB3E62}"/>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463;p78">
              <a:extLst>
                <a:ext uri="{FF2B5EF4-FFF2-40B4-BE49-F238E27FC236}">
                  <a16:creationId xmlns:a16="http://schemas.microsoft.com/office/drawing/2014/main" id="{0812FC0F-DA6C-4097-A534-82FA11B65006}"/>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464;p78">
              <a:extLst>
                <a:ext uri="{FF2B5EF4-FFF2-40B4-BE49-F238E27FC236}">
                  <a16:creationId xmlns:a16="http://schemas.microsoft.com/office/drawing/2014/main" id="{51A6D2F8-E387-413B-879F-C59C04552F68}"/>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465;p78">
              <a:extLst>
                <a:ext uri="{FF2B5EF4-FFF2-40B4-BE49-F238E27FC236}">
                  <a16:creationId xmlns:a16="http://schemas.microsoft.com/office/drawing/2014/main" id="{CB8039E8-ED5A-479A-959A-C3DCFA3DC4E0}"/>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466;p78">
              <a:extLst>
                <a:ext uri="{FF2B5EF4-FFF2-40B4-BE49-F238E27FC236}">
                  <a16:creationId xmlns:a16="http://schemas.microsoft.com/office/drawing/2014/main" id="{B0DD37C5-D750-47A8-AE4B-5AC6CD4057A7}"/>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467;p78">
              <a:extLst>
                <a:ext uri="{FF2B5EF4-FFF2-40B4-BE49-F238E27FC236}">
                  <a16:creationId xmlns:a16="http://schemas.microsoft.com/office/drawing/2014/main" id="{7436D63B-014D-4EBB-A198-E80BEA053DFC}"/>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468;p78">
              <a:extLst>
                <a:ext uri="{FF2B5EF4-FFF2-40B4-BE49-F238E27FC236}">
                  <a16:creationId xmlns:a16="http://schemas.microsoft.com/office/drawing/2014/main" id="{28AC084B-2A0C-4D88-B942-B2C8F104B3B5}"/>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469;p78">
              <a:extLst>
                <a:ext uri="{FF2B5EF4-FFF2-40B4-BE49-F238E27FC236}">
                  <a16:creationId xmlns:a16="http://schemas.microsoft.com/office/drawing/2014/main" id="{1CF18B66-B82E-43C0-90D4-DCC8DF736C1F}"/>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470;p78">
              <a:extLst>
                <a:ext uri="{FF2B5EF4-FFF2-40B4-BE49-F238E27FC236}">
                  <a16:creationId xmlns:a16="http://schemas.microsoft.com/office/drawing/2014/main" id="{DCB575F5-03A2-4E81-8B57-267D042B2B97}"/>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471;p78">
              <a:extLst>
                <a:ext uri="{FF2B5EF4-FFF2-40B4-BE49-F238E27FC236}">
                  <a16:creationId xmlns:a16="http://schemas.microsoft.com/office/drawing/2014/main" id="{0004FAA5-2004-44B0-BACF-F1A5E9744042}"/>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472;p78">
              <a:extLst>
                <a:ext uri="{FF2B5EF4-FFF2-40B4-BE49-F238E27FC236}">
                  <a16:creationId xmlns:a16="http://schemas.microsoft.com/office/drawing/2014/main" id="{8E1EF94E-DE1C-47CD-98A6-DB9298335169}"/>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473;p78">
              <a:extLst>
                <a:ext uri="{FF2B5EF4-FFF2-40B4-BE49-F238E27FC236}">
                  <a16:creationId xmlns:a16="http://schemas.microsoft.com/office/drawing/2014/main" id="{3F38C2DF-BBBD-459D-95CB-BCDCD6A47C65}"/>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474;p78">
              <a:extLst>
                <a:ext uri="{FF2B5EF4-FFF2-40B4-BE49-F238E27FC236}">
                  <a16:creationId xmlns:a16="http://schemas.microsoft.com/office/drawing/2014/main" id="{02D49281-C8CE-4902-9192-E69E7D6FEA58}"/>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475;p78">
              <a:extLst>
                <a:ext uri="{FF2B5EF4-FFF2-40B4-BE49-F238E27FC236}">
                  <a16:creationId xmlns:a16="http://schemas.microsoft.com/office/drawing/2014/main" id="{FB532643-C672-4A9B-B905-75F4D4071DFE}"/>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476;p78">
              <a:extLst>
                <a:ext uri="{FF2B5EF4-FFF2-40B4-BE49-F238E27FC236}">
                  <a16:creationId xmlns:a16="http://schemas.microsoft.com/office/drawing/2014/main" id="{D9AFFD6A-3123-41E9-A1B6-5E6840E36FF0}"/>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477;p78">
              <a:extLst>
                <a:ext uri="{FF2B5EF4-FFF2-40B4-BE49-F238E27FC236}">
                  <a16:creationId xmlns:a16="http://schemas.microsoft.com/office/drawing/2014/main" id="{044B6D35-9C31-487A-8B6D-AB335ADC24DC}"/>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478;p78">
              <a:extLst>
                <a:ext uri="{FF2B5EF4-FFF2-40B4-BE49-F238E27FC236}">
                  <a16:creationId xmlns:a16="http://schemas.microsoft.com/office/drawing/2014/main" id="{84389FA7-7857-4792-AEC4-B6C93D114292}"/>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479;p78">
              <a:extLst>
                <a:ext uri="{FF2B5EF4-FFF2-40B4-BE49-F238E27FC236}">
                  <a16:creationId xmlns:a16="http://schemas.microsoft.com/office/drawing/2014/main" id="{B9BF7E4A-D141-4B58-B956-089D1B04B18F}"/>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480;p78">
              <a:extLst>
                <a:ext uri="{FF2B5EF4-FFF2-40B4-BE49-F238E27FC236}">
                  <a16:creationId xmlns:a16="http://schemas.microsoft.com/office/drawing/2014/main" id="{D5E183F5-8B4D-4B9E-B933-19B536C88789}"/>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481;p78">
              <a:extLst>
                <a:ext uri="{FF2B5EF4-FFF2-40B4-BE49-F238E27FC236}">
                  <a16:creationId xmlns:a16="http://schemas.microsoft.com/office/drawing/2014/main" id="{6FFA0053-3931-48E4-8D6B-7C907826905C}"/>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482;p78">
              <a:extLst>
                <a:ext uri="{FF2B5EF4-FFF2-40B4-BE49-F238E27FC236}">
                  <a16:creationId xmlns:a16="http://schemas.microsoft.com/office/drawing/2014/main" id="{ECC70226-227F-484F-80D0-1579410D5BE5}"/>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483;p78">
              <a:extLst>
                <a:ext uri="{FF2B5EF4-FFF2-40B4-BE49-F238E27FC236}">
                  <a16:creationId xmlns:a16="http://schemas.microsoft.com/office/drawing/2014/main" id="{19BC1977-D4E0-4D71-A931-B3F2EB018687}"/>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484;p78">
              <a:extLst>
                <a:ext uri="{FF2B5EF4-FFF2-40B4-BE49-F238E27FC236}">
                  <a16:creationId xmlns:a16="http://schemas.microsoft.com/office/drawing/2014/main" id="{2CDAD263-C12F-4A0F-8CE7-6856B6EE335E}"/>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485;p78">
              <a:extLst>
                <a:ext uri="{FF2B5EF4-FFF2-40B4-BE49-F238E27FC236}">
                  <a16:creationId xmlns:a16="http://schemas.microsoft.com/office/drawing/2014/main" id="{244B57CE-696F-47F1-BA48-52DC15F80D9D}"/>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486;p78">
              <a:extLst>
                <a:ext uri="{FF2B5EF4-FFF2-40B4-BE49-F238E27FC236}">
                  <a16:creationId xmlns:a16="http://schemas.microsoft.com/office/drawing/2014/main" id="{38EAB477-213D-4A46-A481-155EB8B80553}"/>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487;p78">
              <a:extLst>
                <a:ext uri="{FF2B5EF4-FFF2-40B4-BE49-F238E27FC236}">
                  <a16:creationId xmlns:a16="http://schemas.microsoft.com/office/drawing/2014/main" id="{E5EBA80A-67F8-4811-9003-6B394606FBA1}"/>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488;p78">
              <a:extLst>
                <a:ext uri="{FF2B5EF4-FFF2-40B4-BE49-F238E27FC236}">
                  <a16:creationId xmlns:a16="http://schemas.microsoft.com/office/drawing/2014/main" id="{787016D7-2B9D-492A-8FC5-9B273A245B2F}"/>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489;p78">
              <a:extLst>
                <a:ext uri="{FF2B5EF4-FFF2-40B4-BE49-F238E27FC236}">
                  <a16:creationId xmlns:a16="http://schemas.microsoft.com/office/drawing/2014/main" id="{8E26371A-3443-4DF7-8034-214E73910688}"/>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490;p78">
              <a:extLst>
                <a:ext uri="{FF2B5EF4-FFF2-40B4-BE49-F238E27FC236}">
                  <a16:creationId xmlns:a16="http://schemas.microsoft.com/office/drawing/2014/main" id="{38070D09-BE48-478E-88D4-84D3250C73A8}"/>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491;p78">
              <a:extLst>
                <a:ext uri="{FF2B5EF4-FFF2-40B4-BE49-F238E27FC236}">
                  <a16:creationId xmlns:a16="http://schemas.microsoft.com/office/drawing/2014/main" id="{9276DC44-41C1-4DFA-92A5-D1DF6C753848}"/>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492;p78">
              <a:extLst>
                <a:ext uri="{FF2B5EF4-FFF2-40B4-BE49-F238E27FC236}">
                  <a16:creationId xmlns:a16="http://schemas.microsoft.com/office/drawing/2014/main" id="{BAF83622-E7A5-40A8-BEF7-537560B502C4}"/>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493;p78">
              <a:extLst>
                <a:ext uri="{FF2B5EF4-FFF2-40B4-BE49-F238E27FC236}">
                  <a16:creationId xmlns:a16="http://schemas.microsoft.com/office/drawing/2014/main" id="{2207C120-7758-4E77-B2D5-74654E05E084}"/>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494;p78">
              <a:extLst>
                <a:ext uri="{FF2B5EF4-FFF2-40B4-BE49-F238E27FC236}">
                  <a16:creationId xmlns:a16="http://schemas.microsoft.com/office/drawing/2014/main" id="{6A9F6E75-E26F-48E7-A640-FD5D9256B3F4}"/>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495;p78">
              <a:extLst>
                <a:ext uri="{FF2B5EF4-FFF2-40B4-BE49-F238E27FC236}">
                  <a16:creationId xmlns:a16="http://schemas.microsoft.com/office/drawing/2014/main" id="{30D39C85-F4BB-476C-963F-78458AF71189}"/>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496;p78">
              <a:extLst>
                <a:ext uri="{FF2B5EF4-FFF2-40B4-BE49-F238E27FC236}">
                  <a16:creationId xmlns:a16="http://schemas.microsoft.com/office/drawing/2014/main" id="{2B04B339-4035-481D-8E72-734BD1AC851B}"/>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497;p78">
              <a:extLst>
                <a:ext uri="{FF2B5EF4-FFF2-40B4-BE49-F238E27FC236}">
                  <a16:creationId xmlns:a16="http://schemas.microsoft.com/office/drawing/2014/main" id="{8304BCAA-B48A-4D0E-B569-DA9BEA394EFF}"/>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498;p78">
              <a:extLst>
                <a:ext uri="{FF2B5EF4-FFF2-40B4-BE49-F238E27FC236}">
                  <a16:creationId xmlns:a16="http://schemas.microsoft.com/office/drawing/2014/main" id="{EEED1F8C-6611-436C-A1D2-C4E3E80390BE}"/>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499;p78">
              <a:extLst>
                <a:ext uri="{FF2B5EF4-FFF2-40B4-BE49-F238E27FC236}">
                  <a16:creationId xmlns:a16="http://schemas.microsoft.com/office/drawing/2014/main" id="{5D6F480B-E20B-430F-96EF-34CAFEE47A84}"/>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500;p78">
              <a:extLst>
                <a:ext uri="{FF2B5EF4-FFF2-40B4-BE49-F238E27FC236}">
                  <a16:creationId xmlns:a16="http://schemas.microsoft.com/office/drawing/2014/main" id="{49552FD8-611A-4CDC-AA28-658DDED1BD25}"/>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501;p78">
              <a:extLst>
                <a:ext uri="{FF2B5EF4-FFF2-40B4-BE49-F238E27FC236}">
                  <a16:creationId xmlns:a16="http://schemas.microsoft.com/office/drawing/2014/main" id="{14960EA8-926A-44D3-BD69-097FF79421CB}"/>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502;p78">
              <a:extLst>
                <a:ext uri="{FF2B5EF4-FFF2-40B4-BE49-F238E27FC236}">
                  <a16:creationId xmlns:a16="http://schemas.microsoft.com/office/drawing/2014/main" id="{40CC6A69-689D-4547-A5B7-A72CD5A64483}"/>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503;p78">
              <a:extLst>
                <a:ext uri="{FF2B5EF4-FFF2-40B4-BE49-F238E27FC236}">
                  <a16:creationId xmlns:a16="http://schemas.microsoft.com/office/drawing/2014/main" id="{CAD14517-706B-4C24-95CD-C99949189776}"/>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504;p78">
              <a:extLst>
                <a:ext uri="{FF2B5EF4-FFF2-40B4-BE49-F238E27FC236}">
                  <a16:creationId xmlns:a16="http://schemas.microsoft.com/office/drawing/2014/main" id="{057E8BDA-5DBA-4CB6-8405-8F89394F5FFA}"/>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505;p78">
              <a:extLst>
                <a:ext uri="{FF2B5EF4-FFF2-40B4-BE49-F238E27FC236}">
                  <a16:creationId xmlns:a16="http://schemas.microsoft.com/office/drawing/2014/main" id="{B0FD13D2-A71E-4D0F-8465-E031A6E66E2E}"/>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506;p78">
              <a:extLst>
                <a:ext uri="{FF2B5EF4-FFF2-40B4-BE49-F238E27FC236}">
                  <a16:creationId xmlns:a16="http://schemas.microsoft.com/office/drawing/2014/main" id="{4859053A-09E5-4C3D-89D6-36DB25D3E4F4}"/>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507;p78">
              <a:extLst>
                <a:ext uri="{FF2B5EF4-FFF2-40B4-BE49-F238E27FC236}">
                  <a16:creationId xmlns:a16="http://schemas.microsoft.com/office/drawing/2014/main" id="{31F8135D-CE5D-4E85-93EC-9F54EACF9EA0}"/>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508;p78">
              <a:extLst>
                <a:ext uri="{FF2B5EF4-FFF2-40B4-BE49-F238E27FC236}">
                  <a16:creationId xmlns:a16="http://schemas.microsoft.com/office/drawing/2014/main" id="{67014C58-8EFF-48AF-AB7D-FEBD92C12D28}"/>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509;p78">
              <a:extLst>
                <a:ext uri="{FF2B5EF4-FFF2-40B4-BE49-F238E27FC236}">
                  <a16:creationId xmlns:a16="http://schemas.microsoft.com/office/drawing/2014/main" id="{9B20D163-69CF-4CD6-8179-8F497497D683}"/>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510;p78">
              <a:extLst>
                <a:ext uri="{FF2B5EF4-FFF2-40B4-BE49-F238E27FC236}">
                  <a16:creationId xmlns:a16="http://schemas.microsoft.com/office/drawing/2014/main" id="{98155CD5-DF4B-47AA-9421-3EEDDE44C72B}"/>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511;p78">
              <a:extLst>
                <a:ext uri="{FF2B5EF4-FFF2-40B4-BE49-F238E27FC236}">
                  <a16:creationId xmlns:a16="http://schemas.microsoft.com/office/drawing/2014/main" id="{88534CDF-3F59-438A-AD0E-4C9B9B4C5E37}"/>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512;p78">
              <a:extLst>
                <a:ext uri="{FF2B5EF4-FFF2-40B4-BE49-F238E27FC236}">
                  <a16:creationId xmlns:a16="http://schemas.microsoft.com/office/drawing/2014/main" id="{993ED944-0E5C-49AB-8123-303240943274}"/>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513;p78">
              <a:extLst>
                <a:ext uri="{FF2B5EF4-FFF2-40B4-BE49-F238E27FC236}">
                  <a16:creationId xmlns:a16="http://schemas.microsoft.com/office/drawing/2014/main" id="{79257C3B-92AB-4E5D-A806-6226D2BC6FB7}"/>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514;p78">
              <a:extLst>
                <a:ext uri="{FF2B5EF4-FFF2-40B4-BE49-F238E27FC236}">
                  <a16:creationId xmlns:a16="http://schemas.microsoft.com/office/drawing/2014/main" id="{C3A96FB4-BC4D-4EDA-9067-2317406D2D9D}"/>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515;p78">
              <a:extLst>
                <a:ext uri="{FF2B5EF4-FFF2-40B4-BE49-F238E27FC236}">
                  <a16:creationId xmlns:a16="http://schemas.microsoft.com/office/drawing/2014/main" id="{7E83827F-005F-4A4C-AAA6-03BB2E1ECE1E}"/>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516;p78">
              <a:extLst>
                <a:ext uri="{FF2B5EF4-FFF2-40B4-BE49-F238E27FC236}">
                  <a16:creationId xmlns:a16="http://schemas.microsoft.com/office/drawing/2014/main" id="{550B6201-D46C-4059-BEF6-047D7930A1EF}"/>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517;p78">
              <a:extLst>
                <a:ext uri="{FF2B5EF4-FFF2-40B4-BE49-F238E27FC236}">
                  <a16:creationId xmlns:a16="http://schemas.microsoft.com/office/drawing/2014/main" id="{87E0A2C6-5612-4E9B-A9DA-B8AE60F5A146}"/>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518;p78">
              <a:extLst>
                <a:ext uri="{FF2B5EF4-FFF2-40B4-BE49-F238E27FC236}">
                  <a16:creationId xmlns:a16="http://schemas.microsoft.com/office/drawing/2014/main" id="{9355F928-3B99-4D80-B9E9-586E12557DBE}"/>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519;p78">
              <a:extLst>
                <a:ext uri="{FF2B5EF4-FFF2-40B4-BE49-F238E27FC236}">
                  <a16:creationId xmlns:a16="http://schemas.microsoft.com/office/drawing/2014/main" id="{F537842F-1618-481D-9124-AEBE74AA5057}"/>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520;p78">
              <a:extLst>
                <a:ext uri="{FF2B5EF4-FFF2-40B4-BE49-F238E27FC236}">
                  <a16:creationId xmlns:a16="http://schemas.microsoft.com/office/drawing/2014/main" id="{6689BA31-E9F2-4734-8448-F6D536EA54A2}"/>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521;p78">
              <a:extLst>
                <a:ext uri="{FF2B5EF4-FFF2-40B4-BE49-F238E27FC236}">
                  <a16:creationId xmlns:a16="http://schemas.microsoft.com/office/drawing/2014/main" id="{83BCF220-5B8F-4556-B70D-D5E68DD875E1}"/>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522;p78">
              <a:extLst>
                <a:ext uri="{FF2B5EF4-FFF2-40B4-BE49-F238E27FC236}">
                  <a16:creationId xmlns:a16="http://schemas.microsoft.com/office/drawing/2014/main" id="{1E56B7F2-E752-4160-A0E4-966ADE5A27D2}"/>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523;p78">
              <a:extLst>
                <a:ext uri="{FF2B5EF4-FFF2-40B4-BE49-F238E27FC236}">
                  <a16:creationId xmlns:a16="http://schemas.microsoft.com/office/drawing/2014/main" id="{94BE3C38-3420-4671-9990-38136AB6D828}"/>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524;p78">
              <a:extLst>
                <a:ext uri="{FF2B5EF4-FFF2-40B4-BE49-F238E27FC236}">
                  <a16:creationId xmlns:a16="http://schemas.microsoft.com/office/drawing/2014/main" id="{AF8B900D-9B9E-4F6C-B51E-8D9B58C206F3}"/>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525;p78">
              <a:extLst>
                <a:ext uri="{FF2B5EF4-FFF2-40B4-BE49-F238E27FC236}">
                  <a16:creationId xmlns:a16="http://schemas.microsoft.com/office/drawing/2014/main" id="{3BD8D995-81B0-4903-A24D-8C5E69DC4803}"/>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526;p78">
              <a:extLst>
                <a:ext uri="{FF2B5EF4-FFF2-40B4-BE49-F238E27FC236}">
                  <a16:creationId xmlns:a16="http://schemas.microsoft.com/office/drawing/2014/main" id="{67A124C5-DA4C-4E10-8B8B-C7E831A3217B}"/>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527;p78">
              <a:extLst>
                <a:ext uri="{FF2B5EF4-FFF2-40B4-BE49-F238E27FC236}">
                  <a16:creationId xmlns:a16="http://schemas.microsoft.com/office/drawing/2014/main" id="{8EB31497-DB46-4AF3-A15A-600105C63161}"/>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528;p78">
              <a:extLst>
                <a:ext uri="{FF2B5EF4-FFF2-40B4-BE49-F238E27FC236}">
                  <a16:creationId xmlns:a16="http://schemas.microsoft.com/office/drawing/2014/main" id="{EB57AB06-BA17-4F6D-8DD7-65774D8F82AF}"/>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529;p78">
              <a:extLst>
                <a:ext uri="{FF2B5EF4-FFF2-40B4-BE49-F238E27FC236}">
                  <a16:creationId xmlns:a16="http://schemas.microsoft.com/office/drawing/2014/main" id="{A3C647FC-7B9A-42EB-8BB2-739B55620D71}"/>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530;p78">
              <a:extLst>
                <a:ext uri="{FF2B5EF4-FFF2-40B4-BE49-F238E27FC236}">
                  <a16:creationId xmlns:a16="http://schemas.microsoft.com/office/drawing/2014/main" id="{D4866EEE-D386-4C02-B5D0-8661B076C366}"/>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531;p78">
              <a:extLst>
                <a:ext uri="{FF2B5EF4-FFF2-40B4-BE49-F238E27FC236}">
                  <a16:creationId xmlns:a16="http://schemas.microsoft.com/office/drawing/2014/main" id="{7CA70186-FF2D-45EC-9C85-316B3D20877C}"/>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532;p78">
              <a:extLst>
                <a:ext uri="{FF2B5EF4-FFF2-40B4-BE49-F238E27FC236}">
                  <a16:creationId xmlns:a16="http://schemas.microsoft.com/office/drawing/2014/main" id="{5342067B-C383-46AD-A050-FFCBD7B2C572}"/>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533;p78">
              <a:extLst>
                <a:ext uri="{FF2B5EF4-FFF2-40B4-BE49-F238E27FC236}">
                  <a16:creationId xmlns:a16="http://schemas.microsoft.com/office/drawing/2014/main" id="{A4852271-7F97-40E2-9AE3-5AB9718D2B67}"/>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534;p78">
              <a:extLst>
                <a:ext uri="{FF2B5EF4-FFF2-40B4-BE49-F238E27FC236}">
                  <a16:creationId xmlns:a16="http://schemas.microsoft.com/office/drawing/2014/main" id="{CA1C9512-5EEE-491D-92EC-BE9DD47716F6}"/>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535;p78">
              <a:extLst>
                <a:ext uri="{FF2B5EF4-FFF2-40B4-BE49-F238E27FC236}">
                  <a16:creationId xmlns:a16="http://schemas.microsoft.com/office/drawing/2014/main" id="{12B18B11-DE02-4651-AE39-3639FBF6FF79}"/>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536;p78">
              <a:extLst>
                <a:ext uri="{FF2B5EF4-FFF2-40B4-BE49-F238E27FC236}">
                  <a16:creationId xmlns:a16="http://schemas.microsoft.com/office/drawing/2014/main" id="{2B08FC6C-CCDD-4BE6-8164-06F09F9A4329}"/>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537;p78">
              <a:extLst>
                <a:ext uri="{FF2B5EF4-FFF2-40B4-BE49-F238E27FC236}">
                  <a16:creationId xmlns:a16="http://schemas.microsoft.com/office/drawing/2014/main" id="{7D3FC7D5-92BE-4224-8AB5-C234B0E4A760}"/>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538;p78">
              <a:extLst>
                <a:ext uri="{FF2B5EF4-FFF2-40B4-BE49-F238E27FC236}">
                  <a16:creationId xmlns:a16="http://schemas.microsoft.com/office/drawing/2014/main" id="{4DCC67A8-6341-4627-B373-B435ADF53192}"/>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539;p78">
              <a:extLst>
                <a:ext uri="{FF2B5EF4-FFF2-40B4-BE49-F238E27FC236}">
                  <a16:creationId xmlns:a16="http://schemas.microsoft.com/office/drawing/2014/main" id="{C6BA0C2E-9FC2-47FE-BDB0-4D1D6964965A}"/>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540;p78">
              <a:extLst>
                <a:ext uri="{FF2B5EF4-FFF2-40B4-BE49-F238E27FC236}">
                  <a16:creationId xmlns:a16="http://schemas.microsoft.com/office/drawing/2014/main" id="{84597777-1CC1-4D83-A54F-A692B9698E0E}"/>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541;p78">
              <a:extLst>
                <a:ext uri="{FF2B5EF4-FFF2-40B4-BE49-F238E27FC236}">
                  <a16:creationId xmlns:a16="http://schemas.microsoft.com/office/drawing/2014/main" id="{410F3291-42E8-42F6-A1AD-92B1428111A5}"/>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42;p78">
              <a:extLst>
                <a:ext uri="{FF2B5EF4-FFF2-40B4-BE49-F238E27FC236}">
                  <a16:creationId xmlns:a16="http://schemas.microsoft.com/office/drawing/2014/main" id="{CDE03060-34DD-40DE-9F0E-2BD2195CE558}"/>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543;p78">
              <a:extLst>
                <a:ext uri="{FF2B5EF4-FFF2-40B4-BE49-F238E27FC236}">
                  <a16:creationId xmlns:a16="http://schemas.microsoft.com/office/drawing/2014/main" id="{02F38D83-A297-45FC-AC77-6D7DE4E07991}"/>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544;p78">
              <a:extLst>
                <a:ext uri="{FF2B5EF4-FFF2-40B4-BE49-F238E27FC236}">
                  <a16:creationId xmlns:a16="http://schemas.microsoft.com/office/drawing/2014/main" id="{8C074EF9-9AC5-4F38-AACA-E3B839C952E4}"/>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545;p78">
              <a:extLst>
                <a:ext uri="{FF2B5EF4-FFF2-40B4-BE49-F238E27FC236}">
                  <a16:creationId xmlns:a16="http://schemas.microsoft.com/office/drawing/2014/main" id="{1EE62D14-1376-472A-A20F-053DFBCFA928}"/>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546;p78">
              <a:extLst>
                <a:ext uri="{FF2B5EF4-FFF2-40B4-BE49-F238E27FC236}">
                  <a16:creationId xmlns:a16="http://schemas.microsoft.com/office/drawing/2014/main" id="{5F52D2C5-D98E-4CB6-9487-8FEF3A16922B}"/>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547;p78">
              <a:extLst>
                <a:ext uri="{FF2B5EF4-FFF2-40B4-BE49-F238E27FC236}">
                  <a16:creationId xmlns:a16="http://schemas.microsoft.com/office/drawing/2014/main" id="{C2B32FD0-06B5-4384-94E9-7469D82F403A}"/>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548;p78">
              <a:extLst>
                <a:ext uri="{FF2B5EF4-FFF2-40B4-BE49-F238E27FC236}">
                  <a16:creationId xmlns:a16="http://schemas.microsoft.com/office/drawing/2014/main" id="{C5C3D8EC-D83B-4C5B-8047-A6B469CA0968}"/>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549;p78">
              <a:extLst>
                <a:ext uri="{FF2B5EF4-FFF2-40B4-BE49-F238E27FC236}">
                  <a16:creationId xmlns:a16="http://schemas.microsoft.com/office/drawing/2014/main" id="{5DA96DDB-F0BC-4667-AD8D-183DF0DF9B16}"/>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550;p78">
              <a:extLst>
                <a:ext uri="{FF2B5EF4-FFF2-40B4-BE49-F238E27FC236}">
                  <a16:creationId xmlns:a16="http://schemas.microsoft.com/office/drawing/2014/main" id="{517D73D1-BB5C-42B2-AD93-609310F38F18}"/>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551;p78">
              <a:extLst>
                <a:ext uri="{FF2B5EF4-FFF2-40B4-BE49-F238E27FC236}">
                  <a16:creationId xmlns:a16="http://schemas.microsoft.com/office/drawing/2014/main" id="{84A735C4-328E-48B9-8EAA-7A7E14C387A5}"/>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552;p78">
              <a:extLst>
                <a:ext uri="{FF2B5EF4-FFF2-40B4-BE49-F238E27FC236}">
                  <a16:creationId xmlns:a16="http://schemas.microsoft.com/office/drawing/2014/main" id="{88F4B0A1-BE14-4E9D-A998-5A0C597BBB3C}"/>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553;p78">
              <a:extLst>
                <a:ext uri="{FF2B5EF4-FFF2-40B4-BE49-F238E27FC236}">
                  <a16:creationId xmlns:a16="http://schemas.microsoft.com/office/drawing/2014/main" id="{690D6741-4B7A-44EA-A1B1-91999303EF2B}"/>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554;p78">
              <a:extLst>
                <a:ext uri="{FF2B5EF4-FFF2-40B4-BE49-F238E27FC236}">
                  <a16:creationId xmlns:a16="http://schemas.microsoft.com/office/drawing/2014/main" id="{3CCCA26D-3C7E-4FFD-ACF1-E47075E807F9}"/>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555;p78">
              <a:extLst>
                <a:ext uri="{FF2B5EF4-FFF2-40B4-BE49-F238E27FC236}">
                  <a16:creationId xmlns:a16="http://schemas.microsoft.com/office/drawing/2014/main" id="{23639039-3357-462F-8A3C-F92A30141B31}"/>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556;p78">
              <a:extLst>
                <a:ext uri="{FF2B5EF4-FFF2-40B4-BE49-F238E27FC236}">
                  <a16:creationId xmlns:a16="http://schemas.microsoft.com/office/drawing/2014/main" id="{39348D70-A758-447F-AC9C-2132F23EF8B4}"/>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557;p78">
              <a:extLst>
                <a:ext uri="{FF2B5EF4-FFF2-40B4-BE49-F238E27FC236}">
                  <a16:creationId xmlns:a16="http://schemas.microsoft.com/office/drawing/2014/main" id="{2E28F91C-03EC-4B2B-806E-467C94F3F83A}"/>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558;p78">
              <a:extLst>
                <a:ext uri="{FF2B5EF4-FFF2-40B4-BE49-F238E27FC236}">
                  <a16:creationId xmlns:a16="http://schemas.microsoft.com/office/drawing/2014/main" id="{03DD99CA-08A2-4229-B70D-D81D2D941EA2}"/>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559;p78">
              <a:extLst>
                <a:ext uri="{FF2B5EF4-FFF2-40B4-BE49-F238E27FC236}">
                  <a16:creationId xmlns:a16="http://schemas.microsoft.com/office/drawing/2014/main" id="{FA222402-DDD3-4995-8793-E65EF63ADCBF}"/>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560;p78">
              <a:extLst>
                <a:ext uri="{FF2B5EF4-FFF2-40B4-BE49-F238E27FC236}">
                  <a16:creationId xmlns:a16="http://schemas.microsoft.com/office/drawing/2014/main" id="{E64545D5-A387-4D79-B4A6-53674731B84B}"/>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561;p78">
              <a:extLst>
                <a:ext uri="{FF2B5EF4-FFF2-40B4-BE49-F238E27FC236}">
                  <a16:creationId xmlns:a16="http://schemas.microsoft.com/office/drawing/2014/main" id="{5AB3AD35-2126-4F80-846E-5B241A6EE7C5}"/>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562;p78">
              <a:extLst>
                <a:ext uri="{FF2B5EF4-FFF2-40B4-BE49-F238E27FC236}">
                  <a16:creationId xmlns:a16="http://schemas.microsoft.com/office/drawing/2014/main" id="{55061BB3-9AA4-4AD8-81C9-242B8B501133}"/>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563;p78">
              <a:extLst>
                <a:ext uri="{FF2B5EF4-FFF2-40B4-BE49-F238E27FC236}">
                  <a16:creationId xmlns:a16="http://schemas.microsoft.com/office/drawing/2014/main" id="{E4BC3F10-DFA4-4FE0-9C16-95769D973F0B}"/>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564;p78">
              <a:extLst>
                <a:ext uri="{FF2B5EF4-FFF2-40B4-BE49-F238E27FC236}">
                  <a16:creationId xmlns:a16="http://schemas.microsoft.com/office/drawing/2014/main" id="{B80B88F1-E21E-4A20-91E5-EEB12B40212F}"/>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565;p78">
              <a:extLst>
                <a:ext uri="{FF2B5EF4-FFF2-40B4-BE49-F238E27FC236}">
                  <a16:creationId xmlns:a16="http://schemas.microsoft.com/office/drawing/2014/main" id="{E6D8A305-51B0-4034-BB47-A8771F9F22DA}"/>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566;p78">
              <a:extLst>
                <a:ext uri="{FF2B5EF4-FFF2-40B4-BE49-F238E27FC236}">
                  <a16:creationId xmlns:a16="http://schemas.microsoft.com/office/drawing/2014/main" id="{3AAB24BA-5B71-4580-B3A2-8309259959D3}"/>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567;p78">
              <a:extLst>
                <a:ext uri="{FF2B5EF4-FFF2-40B4-BE49-F238E27FC236}">
                  <a16:creationId xmlns:a16="http://schemas.microsoft.com/office/drawing/2014/main" id="{145DCEE5-8A17-4FA3-8CC2-CCF5B7787543}"/>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568;p78">
              <a:extLst>
                <a:ext uri="{FF2B5EF4-FFF2-40B4-BE49-F238E27FC236}">
                  <a16:creationId xmlns:a16="http://schemas.microsoft.com/office/drawing/2014/main" id="{F19EE4F9-02A7-4395-AEF8-6206D4CAB568}"/>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569;p78">
              <a:extLst>
                <a:ext uri="{FF2B5EF4-FFF2-40B4-BE49-F238E27FC236}">
                  <a16:creationId xmlns:a16="http://schemas.microsoft.com/office/drawing/2014/main" id="{BCEAC526-FC78-4996-90DA-50D861A1C20E}"/>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570;p78">
              <a:extLst>
                <a:ext uri="{FF2B5EF4-FFF2-40B4-BE49-F238E27FC236}">
                  <a16:creationId xmlns:a16="http://schemas.microsoft.com/office/drawing/2014/main" id="{ACFDAD5C-0453-4E69-B9B2-873E1C8269A3}"/>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571;p78">
              <a:extLst>
                <a:ext uri="{FF2B5EF4-FFF2-40B4-BE49-F238E27FC236}">
                  <a16:creationId xmlns:a16="http://schemas.microsoft.com/office/drawing/2014/main" id="{D9C8C7F4-899A-44F9-B039-F6F3BAABC706}"/>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572;p78">
              <a:extLst>
                <a:ext uri="{FF2B5EF4-FFF2-40B4-BE49-F238E27FC236}">
                  <a16:creationId xmlns:a16="http://schemas.microsoft.com/office/drawing/2014/main" id="{A9E21838-D980-4466-9498-78C81B2A8E68}"/>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573;p78">
              <a:extLst>
                <a:ext uri="{FF2B5EF4-FFF2-40B4-BE49-F238E27FC236}">
                  <a16:creationId xmlns:a16="http://schemas.microsoft.com/office/drawing/2014/main" id="{02E9FDE8-31F8-4FE2-9303-54B313549B9A}"/>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574;p78">
              <a:extLst>
                <a:ext uri="{FF2B5EF4-FFF2-40B4-BE49-F238E27FC236}">
                  <a16:creationId xmlns:a16="http://schemas.microsoft.com/office/drawing/2014/main" id="{99CCE9C6-5B1D-4DA9-A5B9-719A11BC2877}"/>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575;p78">
              <a:extLst>
                <a:ext uri="{FF2B5EF4-FFF2-40B4-BE49-F238E27FC236}">
                  <a16:creationId xmlns:a16="http://schemas.microsoft.com/office/drawing/2014/main" id="{0FD86635-D175-4444-869F-69C3730E4636}"/>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576;p78">
              <a:extLst>
                <a:ext uri="{FF2B5EF4-FFF2-40B4-BE49-F238E27FC236}">
                  <a16:creationId xmlns:a16="http://schemas.microsoft.com/office/drawing/2014/main" id="{CFE739C7-10E7-4DAB-906F-E9F32B4601C2}"/>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577;p78">
              <a:extLst>
                <a:ext uri="{FF2B5EF4-FFF2-40B4-BE49-F238E27FC236}">
                  <a16:creationId xmlns:a16="http://schemas.microsoft.com/office/drawing/2014/main" id="{70143143-783D-41D7-A486-0C98EE26EC11}"/>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578;p78">
              <a:extLst>
                <a:ext uri="{FF2B5EF4-FFF2-40B4-BE49-F238E27FC236}">
                  <a16:creationId xmlns:a16="http://schemas.microsoft.com/office/drawing/2014/main" id="{07532B20-AFF9-44AB-A4A5-1A2AAA1BAAA3}"/>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579;p78">
              <a:extLst>
                <a:ext uri="{FF2B5EF4-FFF2-40B4-BE49-F238E27FC236}">
                  <a16:creationId xmlns:a16="http://schemas.microsoft.com/office/drawing/2014/main" id="{ABA36017-49CC-4572-ABAD-C61DDCF7BD99}"/>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580;p78">
              <a:extLst>
                <a:ext uri="{FF2B5EF4-FFF2-40B4-BE49-F238E27FC236}">
                  <a16:creationId xmlns:a16="http://schemas.microsoft.com/office/drawing/2014/main" id="{AB52CA50-7D90-4CF0-8FCB-8C7DA97C8DDA}"/>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581;p78">
              <a:extLst>
                <a:ext uri="{FF2B5EF4-FFF2-40B4-BE49-F238E27FC236}">
                  <a16:creationId xmlns:a16="http://schemas.microsoft.com/office/drawing/2014/main" id="{6A7DF78B-3CE4-41AB-A19E-14C3DE499826}"/>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582;p78">
              <a:extLst>
                <a:ext uri="{FF2B5EF4-FFF2-40B4-BE49-F238E27FC236}">
                  <a16:creationId xmlns:a16="http://schemas.microsoft.com/office/drawing/2014/main" id="{B95A311C-C399-4288-8C80-708C28F75F37}"/>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583;p78">
              <a:extLst>
                <a:ext uri="{FF2B5EF4-FFF2-40B4-BE49-F238E27FC236}">
                  <a16:creationId xmlns:a16="http://schemas.microsoft.com/office/drawing/2014/main" id="{F80C9858-0BCB-434B-AB57-A618317D2BD1}"/>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584;p78">
              <a:extLst>
                <a:ext uri="{FF2B5EF4-FFF2-40B4-BE49-F238E27FC236}">
                  <a16:creationId xmlns:a16="http://schemas.microsoft.com/office/drawing/2014/main" id="{6995B283-29CB-485D-A544-8D6B3F2D74C2}"/>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585;p78">
              <a:extLst>
                <a:ext uri="{FF2B5EF4-FFF2-40B4-BE49-F238E27FC236}">
                  <a16:creationId xmlns:a16="http://schemas.microsoft.com/office/drawing/2014/main" id="{300FBC5A-3595-4877-AE57-6429BD78AD4B}"/>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586;p78">
              <a:extLst>
                <a:ext uri="{FF2B5EF4-FFF2-40B4-BE49-F238E27FC236}">
                  <a16:creationId xmlns:a16="http://schemas.microsoft.com/office/drawing/2014/main" id="{7AFAB814-E64F-4CFE-A824-DED8B0930046}"/>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587;p78">
              <a:extLst>
                <a:ext uri="{FF2B5EF4-FFF2-40B4-BE49-F238E27FC236}">
                  <a16:creationId xmlns:a16="http://schemas.microsoft.com/office/drawing/2014/main" id="{35C09AE3-2969-40C8-BD41-196494C0BDBD}"/>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588;p78">
              <a:extLst>
                <a:ext uri="{FF2B5EF4-FFF2-40B4-BE49-F238E27FC236}">
                  <a16:creationId xmlns:a16="http://schemas.microsoft.com/office/drawing/2014/main" id="{1B8CD89B-872C-4C8D-B064-A0FF53A36768}"/>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589;p78">
              <a:extLst>
                <a:ext uri="{FF2B5EF4-FFF2-40B4-BE49-F238E27FC236}">
                  <a16:creationId xmlns:a16="http://schemas.microsoft.com/office/drawing/2014/main" id="{1A4611BB-D9F0-474E-A4E7-E232F1DA1465}"/>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590;p78">
              <a:extLst>
                <a:ext uri="{FF2B5EF4-FFF2-40B4-BE49-F238E27FC236}">
                  <a16:creationId xmlns:a16="http://schemas.microsoft.com/office/drawing/2014/main" id="{99C7AC95-9E1C-42D5-AF02-88E03B1FFC20}"/>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591;p78">
              <a:extLst>
                <a:ext uri="{FF2B5EF4-FFF2-40B4-BE49-F238E27FC236}">
                  <a16:creationId xmlns:a16="http://schemas.microsoft.com/office/drawing/2014/main" id="{6611C2E6-ABD0-4805-93CB-A2DAEF9299E1}"/>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592;p78">
              <a:extLst>
                <a:ext uri="{FF2B5EF4-FFF2-40B4-BE49-F238E27FC236}">
                  <a16:creationId xmlns:a16="http://schemas.microsoft.com/office/drawing/2014/main" id="{E6B7430E-C57B-45F3-BFFC-F9A63EAF2598}"/>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593;p78">
              <a:extLst>
                <a:ext uri="{FF2B5EF4-FFF2-40B4-BE49-F238E27FC236}">
                  <a16:creationId xmlns:a16="http://schemas.microsoft.com/office/drawing/2014/main" id="{9C225B72-F71E-4AAA-9FEC-2A0AA4A121A4}"/>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594;p78">
              <a:extLst>
                <a:ext uri="{FF2B5EF4-FFF2-40B4-BE49-F238E27FC236}">
                  <a16:creationId xmlns:a16="http://schemas.microsoft.com/office/drawing/2014/main" id="{E94E3C08-3823-4DD3-BC44-42D4396B9219}"/>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595;p78">
              <a:extLst>
                <a:ext uri="{FF2B5EF4-FFF2-40B4-BE49-F238E27FC236}">
                  <a16:creationId xmlns:a16="http://schemas.microsoft.com/office/drawing/2014/main" id="{14308025-C9CC-4DAB-AE9E-23BB8AC7E933}"/>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596;p78">
              <a:extLst>
                <a:ext uri="{FF2B5EF4-FFF2-40B4-BE49-F238E27FC236}">
                  <a16:creationId xmlns:a16="http://schemas.microsoft.com/office/drawing/2014/main" id="{82E3A82F-8D8C-4598-9608-602DD38A1FB1}"/>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597;p78">
              <a:extLst>
                <a:ext uri="{FF2B5EF4-FFF2-40B4-BE49-F238E27FC236}">
                  <a16:creationId xmlns:a16="http://schemas.microsoft.com/office/drawing/2014/main" id="{0E7D66A5-0AA1-4A32-B918-03F2C7BC10B4}"/>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598;p78">
              <a:extLst>
                <a:ext uri="{FF2B5EF4-FFF2-40B4-BE49-F238E27FC236}">
                  <a16:creationId xmlns:a16="http://schemas.microsoft.com/office/drawing/2014/main" id="{F4AC23C7-EA99-4310-A339-E59D333C9502}"/>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599;p78">
              <a:extLst>
                <a:ext uri="{FF2B5EF4-FFF2-40B4-BE49-F238E27FC236}">
                  <a16:creationId xmlns:a16="http://schemas.microsoft.com/office/drawing/2014/main" id="{2AB33C27-09E0-497C-848D-99E3579059F3}"/>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600;p78">
              <a:extLst>
                <a:ext uri="{FF2B5EF4-FFF2-40B4-BE49-F238E27FC236}">
                  <a16:creationId xmlns:a16="http://schemas.microsoft.com/office/drawing/2014/main" id="{16705532-34FA-49DA-9B9B-4A8E72603546}"/>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601;p78">
              <a:extLst>
                <a:ext uri="{FF2B5EF4-FFF2-40B4-BE49-F238E27FC236}">
                  <a16:creationId xmlns:a16="http://schemas.microsoft.com/office/drawing/2014/main" id="{D0E12642-399A-4CFB-AE35-19A909A05A5A}"/>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602;p78">
              <a:extLst>
                <a:ext uri="{FF2B5EF4-FFF2-40B4-BE49-F238E27FC236}">
                  <a16:creationId xmlns:a16="http://schemas.microsoft.com/office/drawing/2014/main" id="{EC725D96-5049-4535-B809-DB08B5E24812}"/>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603;p78">
              <a:extLst>
                <a:ext uri="{FF2B5EF4-FFF2-40B4-BE49-F238E27FC236}">
                  <a16:creationId xmlns:a16="http://schemas.microsoft.com/office/drawing/2014/main" id="{77850FEC-5C45-4FA8-A106-23FB55076B10}"/>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604;p78">
              <a:extLst>
                <a:ext uri="{FF2B5EF4-FFF2-40B4-BE49-F238E27FC236}">
                  <a16:creationId xmlns:a16="http://schemas.microsoft.com/office/drawing/2014/main" id="{EDCF1960-C00F-41A0-9925-11BEC5522142}"/>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605;p78">
              <a:extLst>
                <a:ext uri="{FF2B5EF4-FFF2-40B4-BE49-F238E27FC236}">
                  <a16:creationId xmlns:a16="http://schemas.microsoft.com/office/drawing/2014/main" id="{7F74EAEA-DF32-4351-B827-2FB7C0B0865A}"/>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606;p78">
              <a:extLst>
                <a:ext uri="{FF2B5EF4-FFF2-40B4-BE49-F238E27FC236}">
                  <a16:creationId xmlns:a16="http://schemas.microsoft.com/office/drawing/2014/main" id="{712D24C2-6AD1-49FA-B497-2C9B8F90E5B6}"/>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607;p78">
              <a:extLst>
                <a:ext uri="{FF2B5EF4-FFF2-40B4-BE49-F238E27FC236}">
                  <a16:creationId xmlns:a16="http://schemas.microsoft.com/office/drawing/2014/main" id="{B92BB80A-834F-4EBE-A336-19FC6C95ED54}"/>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608;p78">
              <a:extLst>
                <a:ext uri="{FF2B5EF4-FFF2-40B4-BE49-F238E27FC236}">
                  <a16:creationId xmlns:a16="http://schemas.microsoft.com/office/drawing/2014/main" id="{F88599C8-38CE-4E34-BD7F-3BC23EDD492A}"/>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609;p78">
              <a:extLst>
                <a:ext uri="{FF2B5EF4-FFF2-40B4-BE49-F238E27FC236}">
                  <a16:creationId xmlns:a16="http://schemas.microsoft.com/office/drawing/2014/main" id="{6A656A07-6A90-428C-BB2D-99386BA03270}"/>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610;p78">
              <a:extLst>
                <a:ext uri="{FF2B5EF4-FFF2-40B4-BE49-F238E27FC236}">
                  <a16:creationId xmlns:a16="http://schemas.microsoft.com/office/drawing/2014/main" id="{417C7875-4E00-46FC-9070-FB91BDBF46E9}"/>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611;p78">
              <a:extLst>
                <a:ext uri="{FF2B5EF4-FFF2-40B4-BE49-F238E27FC236}">
                  <a16:creationId xmlns:a16="http://schemas.microsoft.com/office/drawing/2014/main" id="{97598E6B-3DAD-4F68-AF35-76C0F9FBF7C9}"/>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612;p78">
              <a:extLst>
                <a:ext uri="{FF2B5EF4-FFF2-40B4-BE49-F238E27FC236}">
                  <a16:creationId xmlns:a16="http://schemas.microsoft.com/office/drawing/2014/main" id="{7D731B4E-C75E-4B58-BA25-4B8AB91208E7}"/>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613;p78">
              <a:extLst>
                <a:ext uri="{FF2B5EF4-FFF2-40B4-BE49-F238E27FC236}">
                  <a16:creationId xmlns:a16="http://schemas.microsoft.com/office/drawing/2014/main" id="{6ED82E7C-A56C-4564-8AAB-575F6D13C91D}"/>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614;p78">
              <a:extLst>
                <a:ext uri="{FF2B5EF4-FFF2-40B4-BE49-F238E27FC236}">
                  <a16:creationId xmlns:a16="http://schemas.microsoft.com/office/drawing/2014/main" id="{BB85234C-CD3E-459D-841E-1F0174B60E67}"/>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615;p78">
              <a:extLst>
                <a:ext uri="{FF2B5EF4-FFF2-40B4-BE49-F238E27FC236}">
                  <a16:creationId xmlns:a16="http://schemas.microsoft.com/office/drawing/2014/main" id="{3571FB71-4908-40FA-A899-995EFDD7309B}"/>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616;p78">
              <a:extLst>
                <a:ext uri="{FF2B5EF4-FFF2-40B4-BE49-F238E27FC236}">
                  <a16:creationId xmlns:a16="http://schemas.microsoft.com/office/drawing/2014/main" id="{F15F4158-357C-467F-ABBD-D23536EB785B}"/>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617;p78">
              <a:extLst>
                <a:ext uri="{FF2B5EF4-FFF2-40B4-BE49-F238E27FC236}">
                  <a16:creationId xmlns:a16="http://schemas.microsoft.com/office/drawing/2014/main" id="{DA59EC42-1724-442A-AB39-4E2C346439E1}"/>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618;p78">
              <a:extLst>
                <a:ext uri="{FF2B5EF4-FFF2-40B4-BE49-F238E27FC236}">
                  <a16:creationId xmlns:a16="http://schemas.microsoft.com/office/drawing/2014/main" id="{56973829-35EC-4287-A4FC-FAD5C6750390}"/>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619;p78">
              <a:extLst>
                <a:ext uri="{FF2B5EF4-FFF2-40B4-BE49-F238E27FC236}">
                  <a16:creationId xmlns:a16="http://schemas.microsoft.com/office/drawing/2014/main" id="{1BBFAB2D-3544-4F65-B471-A2ECE0F4B877}"/>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620;p78">
              <a:extLst>
                <a:ext uri="{FF2B5EF4-FFF2-40B4-BE49-F238E27FC236}">
                  <a16:creationId xmlns:a16="http://schemas.microsoft.com/office/drawing/2014/main" id="{73984BC5-5461-4723-9A49-E61D836A2A93}"/>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621;p78">
              <a:extLst>
                <a:ext uri="{FF2B5EF4-FFF2-40B4-BE49-F238E27FC236}">
                  <a16:creationId xmlns:a16="http://schemas.microsoft.com/office/drawing/2014/main" id="{F482FAD7-7C37-4C3F-942C-CC5425EABB75}"/>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622;p78">
              <a:extLst>
                <a:ext uri="{FF2B5EF4-FFF2-40B4-BE49-F238E27FC236}">
                  <a16:creationId xmlns:a16="http://schemas.microsoft.com/office/drawing/2014/main" id="{64CB8E70-3021-4DAA-B990-2425DEEC4E34}"/>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623;p78">
              <a:extLst>
                <a:ext uri="{FF2B5EF4-FFF2-40B4-BE49-F238E27FC236}">
                  <a16:creationId xmlns:a16="http://schemas.microsoft.com/office/drawing/2014/main" id="{39D0142C-264E-4E4E-B39C-CC9F6EA275C7}"/>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624;p78">
              <a:extLst>
                <a:ext uri="{FF2B5EF4-FFF2-40B4-BE49-F238E27FC236}">
                  <a16:creationId xmlns:a16="http://schemas.microsoft.com/office/drawing/2014/main" id="{63ABEC37-B589-4639-8B59-A014101D710A}"/>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625;p78">
              <a:extLst>
                <a:ext uri="{FF2B5EF4-FFF2-40B4-BE49-F238E27FC236}">
                  <a16:creationId xmlns:a16="http://schemas.microsoft.com/office/drawing/2014/main" id="{5273FAA1-68A6-4B38-B56D-2F7765C615F7}"/>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626;p78">
              <a:extLst>
                <a:ext uri="{FF2B5EF4-FFF2-40B4-BE49-F238E27FC236}">
                  <a16:creationId xmlns:a16="http://schemas.microsoft.com/office/drawing/2014/main" id="{6BE57FD8-1569-458D-A944-A301712F7ED5}"/>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627;p78">
              <a:extLst>
                <a:ext uri="{FF2B5EF4-FFF2-40B4-BE49-F238E27FC236}">
                  <a16:creationId xmlns:a16="http://schemas.microsoft.com/office/drawing/2014/main" id="{E40B3AB1-F9D0-471F-A4BD-16E40D04213B}"/>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628;p78">
              <a:extLst>
                <a:ext uri="{FF2B5EF4-FFF2-40B4-BE49-F238E27FC236}">
                  <a16:creationId xmlns:a16="http://schemas.microsoft.com/office/drawing/2014/main" id="{49CCD32A-F424-4E65-BEE8-A0D18365CEA4}"/>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629;p78">
              <a:extLst>
                <a:ext uri="{FF2B5EF4-FFF2-40B4-BE49-F238E27FC236}">
                  <a16:creationId xmlns:a16="http://schemas.microsoft.com/office/drawing/2014/main" id="{F327F345-98D9-4533-AADB-69F92ADCF851}"/>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630;p78">
              <a:extLst>
                <a:ext uri="{FF2B5EF4-FFF2-40B4-BE49-F238E27FC236}">
                  <a16:creationId xmlns:a16="http://schemas.microsoft.com/office/drawing/2014/main" id="{3940C037-0092-4FEF-A3E9-97A2293A1C95}"/>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631;p78">
              <a:extLst>
                <a:ext uri="{FF2B5EF4-FFF2-40B4-BE49-F238E27FC236}">
                  <a16:creationId xmlns:a16="http://schemas.microsoft.com/office/drawing/2014/main" id="{D8B64438-96CD-4077-8BD4-5C1D32AA658B}"/>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632;p78">
              <a:extLst>
                <a:ext uri="{FF2B5EF4-FFF2-40B4-BE49-F238E27FC236}">
                  <a16:creationId xmlns:a16="http://schemas.microsoft.com/office/drawing/2014/main" id="{9C9E091C-43D0-48C7-9A37-10C704B11595}"/>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633;p78">
              <a:extLst>
                <a:ext uri="{FF2B5EF4-FFF2-40B4-BE49-F238E27FC236}">
                  <a16:creationId xmlns:a16="http://schemas.microsoft.com/office/drawing/2014/main" id="{5F6604C2-3EB5-4274-AE41-A79CA6A77880}"/>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634;p78">
              <a:extLst>
                <a:ext uri="{FF2B5EF4-FFF2-40B4-BE49-F238E27FC236}">
                  <a16:creationId xmlns:a16="http://schemas.microsoft.com/office/drawing/2014/main" id="{61B92E6C-EA38-4B63-A1DE-2EF6171D3B4F}"/>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635;p78">
              <a:extLst>
                <a:ext uri="{FF2B5EF4-FFF2-40B4-BE49-F238E27FC236}">
                  <a16:creationId xmlns:a16="http://schemas.microsoft.com/office/drawing/2014/main" id="{B54CA276-D200-47BF-B52E-6C6AA4269C36}"/>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636;p78">
              <a:extLst>
                <a:ext uri="{FF2B5EF4-FFF2-40B4-BE49-F238E27FC236}">
                  <a16:creationId xmlns:a16="http://schemas.microsoft.com/office/drawing/2014/main" id="{8B3CE72B-0CFA-4386-AC81-B7906E4E5BA3}"/>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637;p78">
              <a:extLst>
                <a:ext uri="{FF2B5EF4-FFF2-40B4-BE49-F238E27FC236}">
                  <a16:creationId xmlns:a16="http://schemas.microsoft.com/office/drawing/2014/main" id="{8988E189-FA17-4835-A6B9-13E9BBB641F9}"/>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638;p78">
              <a:extLst>
                <a:ext uri="{FF2B5EF4-FFF2-40B4-BE49-F238E27FC236}">
                  <a16:creationId xmlns:a16="http://schemas.microsoft.com/office/drawing/2014/main" id="{DC7E639E-5E2F-4147-B0E0-F830DAF60A1A}"/>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639;p78">
              <a:extLst>
                <a:ext uri="{FF2B5EF4-FFF2-40B4-BE49-F238E27FC236}">
                  <a16:creationId xmlns:a16="http://schemas.microsoft.com/office/drawing/2014/main" id="{B45E0366-D16F-4DE7-9919-CB04956EEA46}"/>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640;p78">
              <a:extLst>
                <a:ext uri="{FF2B5EF4-FFF2-40B4-BE49-F238E27FC236}">
                  <a16:creationId xmlns:a16="http://schemas.microsoft.com/office/drawing/2014/main" id="{9F315355-91F4-436C-9150-C6C519AA5C1E}"/>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641;p78">
              <a:extLst>
                <a:ext uri="{FF2B5EF4-FFF2-40B4-BE49-F238E27FC236}">
                  <a16:creationId xmlns:a16="http://schemas.microsoft.com/office/drawing/2014/main" id="{860847CE-C8F2-4CA1-A3E4-4DB1B2EF2ED0}"/>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642;p78">
              <a:extLst>
                <a:ext uri="{FF2B5EF4-FFF2-40B4-BE49-F238E27FC236}">
                  <a16:creationId xmlns:a16="http://schemas.microsoft.com/office/drawing/2014/main" id="{177A53AE-F0F1-4BDE-A97B-3B893599EE35}"/>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643;p78">
              <a:extLst>
                <a:ext uri="{FF2B5EF4-FFF2-40B4-BE49-F238E27FC236}">
                  <a16:creationId xmlns:a16="http://schemas.microsoft.com/office/drawing/2014/main" id="{B972DECA-115D-4D42-A508-38D102CAF711}"/>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644;p78">
              <a:extLst>
                <a:ext uri="{FF2B5EF4-FFF2-40B4-BE49-F238E27FC236}">
                  <a16:creationId xmlns:a16="http://schemas.microsoft.com/office/drawing/2014/main" id="{EA20D020-8424-45C0-A722-1272B4BB7D51}"/>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645;p78">
              <a:extLst>
                <a:ext uri="{FF2B5EF4-FFF2-40B4-BE49-F238E27FC236}">
                  <a16:creationId xmlns:a16="http://schemas.microsoft.com/office/drawing/2014/main" id="{AE0C2ABE-13D9-4595-A4E3-177677922099}"/>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646;p78">
              <a:extLst>
                <a:ext uri="{FF2B5EF4-FFF2-40B4-BE49-F238E27FC236}">
                  <a16:creationId xmlns:a16="http://schemas.microsoft.com/office/drawing/2014/main" id="{6853ADAB-01E7-4EB9-BDE3-F7344ECEE490}"/>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647;p78">
              <a:extLst>
                <a:ext uri="{FF2B5EF4-FFF2-40B4-BE49-F238E27FC236}">
                  <a16:creationId xmlns:a16="http://schemas.microsoft.com/office/drawing/2014/main" id="{8EC18D9B-2C25-4843-9170-9B8F4C248764}"/>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648;p78">
              <a:extLst>
                <a:ext uri="{FF2B5EF4-FFF2-40B4-BE49-F238E27FC236}">
                  <a16:creationId xmlns:a16="http://schemas.microsoft.com/office/drawing/2014/main" id="{FE2EB103-3F8F-40D3-B693-3C008ACC850D}"/>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649;p78">
              <a:extLst>
                <a:ext uri="{FF2B5EF4-FFF2-40B4-BE49-F238E27FC236}">
                  <a16:creationId xmlns:a16="http://schemas.microsoft.com/office/drawing/2014/main" id="{69DE58C5-413F-4EB4-B19F-97A448CDEE42}"/>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650;p78">
              <a:extLst>
                <a:ext uri="{FF2B5EF4-FFF2-40B4-BE49-F238E27FC236}">
                  <a16:creationId xmlns:a16="http://schemas.microsoft.com/office/drawing/2014/main" id="{AE745492-95FD-4248-9AB8-6815F1A8FC2C}"/>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651;p78">
              <a:extLst>
                <a:ext uri="{FF2B5EF4-FFF2-40B4-BE49-F238E27FC236}">
                  <a16:creationId xmlns:a16="http://schemas.microsoft.com/office/drawing/2014/main" id="{4CCA2C6F-DC15-4EE0-92CA-B44C60C535E3}"/>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652;p78">
              <a:extLst>
                <a:ext uri="{FF2B5EF4-FFF2-40B4-BE49-F238E27FC236}">
                  <a16:creationId xmlns:a16="http://schemas.microsoft.com/office/drawing/2014/main" id="{2E39FE5B-C284-4083-9314-BD7B7BFE30C4}"/>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653;p78">
              <a:extLst>
                <a:ext uri="{FF2B5EF4-FFF2-40B4-BE49-F238E27FC236}">
                  <a16:creationId xmlns:a16="http://schemas.microsoft.com/office/drawing/2014/main" id="{062E318B-3640-4D79-8F8D-79E8D3F6842B}"/>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654;p78">
              <a:extLst>
                <a:ext uri="{FF2B5EF4-FFF2-40B4-BE49-F238E27FC236}">
                  <a16:creationId xmlns:a16="http://schemas.microsoft.com/office/drawing/2014/main" id="{C4DC02C9-9118-4042-82A1-82ADD35E9E61}"/>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655;p78">
              <a:extLst>
                <a:ext uri="{FF2B5EF4-FFF2-40B4-BE49-F238E27FC236}">
                  <a16:creationId xmlns:a16="http://schemas.microsoft.com/office/drawing/2014/main" id="{64810D7B-BE30-481D-956F-A2EDCA92174C}"/>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656;p78">
              <a:extLst>
                <a:ext uri="{FF2B5EF4-FFF2-40B4-BE49-F238E27FC236}">
                  <a16:creationId xmlns:a16="http://schemas.microsoft.com/office/drawing/2014/main" id="{6EE47122-929F-4ED9-BA63-B719E1B401F6}"/>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657;p78">
              <a:extLst>
                <a:ext uri="{FF2B5EF4-FFF2-40B4-BE49-F238E27FC236}">
                  <a16:creationId xmlns:a16="http://schemas.microsoft.com/office/drawing/2014/main" id="{B336ED9A-04A5-48DA-BCB4-0E46D1CD2F97}"/>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658;p78">
              <a:extLst>
                <a:ext uri="{FF2B5EF4-FFF2-40B4-BE49-F238E27FC236}">
                  <a16:creationId xmlns:a16="http://schemas.microsoft.com/office/drawing/2014/main" id="{9DEEB837-0D82-44C8-8A82-B16FCC12CA92}"/>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659;p78">
              <a:extLst>
                <a:ext uri="{FF2B5EF4-FFF2-40B4-BE49-F238E27FC236}">
                  <a16:creationId xmlns:a16="http://schemas.microsoft.com/office/drawing/2014/main" id="{C18484DF-E52D-41A4-B0B6-7E2EA06FB215}"/>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660;p78">
              <a:extLst>
                <a:ext uri="{FF2B5EF4-FFF2-40B4-BE49-F238E27FC236}">
                  <a16:creationId xmlns:a16="http://schemas.microsoft.com/office/drawing/2014/main" id="{C70C7BD1-63E6-4F80-8739-85B1949A4CBB}"/>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661;p78">
              <a:extLst>
                <a:ext uri="{FF2B5EF4-FFF2-40B4-BE49-F238E27FC236}">
                  <a16:creationId xmlns:a16="http://schemas.microsoft.com/office/drawing/2014/main" id="{AA2D7E03-9011-4937-A7A6-6CDA83106BD3}"/>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662;p78">
              <a:extLst>
                <a:ext uri="{FF2B5EF4-FFF2-40B4-BE49-F238E27FC236}">
                  <a16:creationId xmlns:a16="http://schemas.microsoft.com/office/drawing/2014/main" id="{1D705984-1E1A-4818-8DB1-C0955C7E1383}"/>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663;p78">
              <a:extLst>
                <a:ext uri="{FF2B5EF4-FFF2-40B4-BE49-F238E27FC236}">
                  <a16:creationId xmlns:a16="http://schemas.microsoft.com/office/drawing/2014/main" id="{AD3F281C-98AD-47ED-A2F9-90D732C0A699}"/>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664;p78">
              <a:extLst>
                <a:ext uri="{FF2B5EF4-FFF2-40B4-BE49-F238E27FC236}">
                  <a16:creationId xmlns:a16="http://schemas.microsoft.com/office/drawing/2014/main" id="{8CAC62F7-5F90-4648-96C8-5F5783EBED72}"/>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665;p78">
              <a:extLst>
                <a:ext uri="{FF2B5EF4-FFF2-40B4-BE49-F238E27FC236}">
                  <a16:creationId xmlns:a16="http://schemas.microsoft.com/office/drawing/2014/main" id="{2845AEA9-4463-4A3A-878B-E0C516E7A410}"/>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666;p78">
              <a:extLst>
                <a:ext uri="{FF2B5EF4-FFF2-40B4-BE49-F238E27FC236}">
                  <a16:creationId xmlns:a16="http://schemas.microsoft.com/office/drawing/2014/main" id="{230F33AC-02C1-436A-A2AB-C58B5E6D3359}"/>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667;p78">
              <a:extLst>
                <a:ext uri="{FF2B5EF4-FFF2-40B4-BE49-F238E27FC236}">
                  <a16:creationId xmlns:a16="http://schemas.microsoft.com/office/drawing/2014/main" id="{54E5F9AE-0259-42E3-901F-DF8EA94EBCA7}"/>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668;p78">
              <a:extLst>
                <a:ext uri="{FF2B5EF4-FFF2-40B4-BE49-F238E27FC236}">
                  <a16:creationId xmlns:a16="http://schemas.microsoft.com/office/drawing/2014/main" id="{12174CBE-3004-461C-A825-DF9A36F51206}"/>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669;p78">
              <a:extLst>
                <a:ext uri="{FF2B5EF4-FFF2-40B4-BE49-F238E27FC236}">
                  <a16:creationId xmlns:a16="http://schemas.microsoft.com/office/drawing/2014/main" id="{00113EF7-72BA-402C-8F06-0E356945162C}"/>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670;p78">
              <a:extLst>
                <a:ext uri="{FF2B5EF4-FFF2-40B4-BE49-F238E27FC236}">
                  <a16:creationId xmlns:a16="http://schemas.microsoft.com/office/drawing/2014/main" id="{0DE4F9E3-BED6-4112-A162-0DEA0F42A49C}"/>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671;p78">
              <a:extLst>
                <a:ext uri="{FF2B5EF4-FFF2-40B4-BE49-F238E27FC236}">
                  <a16:creationId xmlns:a16="http://schemas.microsoft.com/office/drawing/2014/main" id="{88082D7E-3CBA-41BE-B49B-550351BB212B}"/>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672;p78">
              <a:extLst>
                <a:ext uri="{FF2B5EF4-FFF2-40B4-BE49-F238E27FC236}">
                  <a16:creationId xmlns:a16="http://schemas.microsoft.com/office/drawing/2014/main" id="{B6E9BF8E-E381-4483-96D4-B20C8C994851}"/>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673;p78">
              <a:extLst>
                <a:ext uri="{FF2B5EF4-FFF2-40B4-BE49-F238E27FC236}">
                  <a16:creationId xmlns:a16="http://schemas.microsoft.com/office/drawing/2014/main" id="{48A1EEC7-5301-420C-A4C1-B5A48EF8367A}"/>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674;p78">
              <a:extLst>
                <a:ext uri="{FF2B5EF4-FFF2-40B4-BE49-F238E27FC236}">
                  <a16:creationId xmlns:a16="http://schemas.microsoft.com/office/drawing/2014/main" id="{447BAC18-3684-47F2-85AE-A28078DD62CA}"/>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675;p78">
              <a:extLst>
                <a:ext uri="{FF2B5EF4-FFF2-40B4-BE49-F238E27FC236}">
                  <a16:creationId xmlns:a16="http://schemas.microsoft.com/office/drawing/2014/main" id="{F9BE0529-BB63-4098-B0EC-3563F5E921BF}"/>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676;p78">
              <a:extLst>
                <a:ext uri="{FF2B5EF4-FFF2-40B4-BE49-F238E27FC236}">
                  <a16:creationId xmlns:a16="http://schemas.microsoft.com/office/drawing/2014/main" id="{B433EB31-19DE-4769-BAF5-C6A8A3CCC6AB}"/>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677;p78">
              <a:extLst>
                <a:ext uri="{FF2B5EF4-FFF2-40B4-BE49-F238E27FC236}">
                  <a16:creationId xmlns:a16="http://schemas.microsoft.com/office/drawing/2014/main" id="{159216BE-E1BA-427E-9F57-B7F1B4402931}"/>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678;p78">
              <a:extLst>
                <a:ext uri="{FF2B5EF4-FFF2-40B4-BE49-F238E27FC236}">
                  <a16:creationId xmlns:a16="http://schemas.microsoft.com/office/drawing/2014/main" id="{FF1F10DF-162D-4B55-8496-5C5109D0A68B}"/>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679;p78">
              <a:extLst>
                <a:ext uri="{FF2B5EF4-FFF2-40B4-BE49-F238E27FC236}">
                  <a16:creationId xmlns:a16="http://schemas.microsoft.com/office/drawing/2014/main" id="{B10F0499-F41F-4871-A248-1C679421608E}"/>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680;p78">
              <a:extLst>
                <a:ext uri="{FF2B5EF4-FFF2-40B4-BE49-F238E27FC236}">
                  <a16:creationId xmlns:a16="http://schemas.microsoft.com/office/drawing/2014/main" id="{74BBF20F-9739-4F60-A590-87DA1FBB4D08}"/>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681;p78">
              <a:extLst>
                <a:ext uri="{FF2B5EF4-FFF2-40B4-BE49-F238E27FC236}">
                  <a16:creationId xmlns:a16="http://schemas.microsoft.com/office/drawing/2014/main" id="{6DDA65AE-B15E-4F31-ABB1-4F7865FAA1F5}"/>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682;p78">
              <a:extLst>
                <a:ext uri="{FF2B5EF4-FFF2-40B4-BE49-F238E27FC236}">
                  <a16:creationId xmlns:a16="http://schemas.microsoft.com/office/drawing/2014/main" id="{8EDD9C38-8279-43D2-B50A-5C1C606F33A9}"/>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683;p78">
              <a:extLst>
                <a:ext uri="{FF2B5EF4-FFF2-40B4-BE49-F238E27FC236}">
                  <a16:creationId xmlns:a16="http://schemas.microsoft.com/office/drawing/2014/main" id="{F029F807-7D6A-48EE-B402-5FBBFD262329}"/>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684;p78">
              <a:extLst>
                <a:ext uri="{FF2B5EF4-FFF2-40B4-BE49-F238E27FC236}">
                  <a16:creationId xmlns:a16="http://schemas.microsoft.com/office/drawing/2014/main" id="{C0727006-BC5B-4B70-9832-67AB73AC4B59}"/>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685;p78">
              <a:extLst>
                <a:ext uri="{FF2B5EF4-FFF2-40B4-BE49-F238E27FC236}">
                  <a16:creationId xmlns:a16="http://schemas.microsoft.com/office/drawing/2014/main" id="{77D2234C-5EEF-4BA4-906E-96A8057C2BD4}"/>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686;p78">
              <a:extLst>
                <a:ext uri="{FF2B5EF4-FFF2-40B4-BE49-F238E27FC236}">
                  <a16:creationId xmlns:a16="http://schemas.microsoft.com/office/drawing/2014/main" id="{D61C9951-B35A-4939-B1D3-18AFC0FDA589}"/>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687;p78">
              <a:extLst>
                <a:ext uri="{FF2B5EF4-FFF2-40B4-BE49-F238E27FC236}">
                  <a16:creationId xmlns:a16="http://schemas.microsoft.com/office/drawing/2014/main" id="{E7079B37-A0B9-4E80-9E91-B7C3496CDF7B}"/>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688;p78">
              <a:extLst>
                <a:ext uri="{FF2B5EF4-FFF2-40B4-BE49-F238E27FC236}">
                  <a16:creationId xmlns:a16="http://schemas.microsoft.com/office/drawing/2014/main" id="{70ABE52F-F123-4696-B56E-8AF75C28B684}"/>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689;p78">
              <a:extLst>
                <a:ext uri="{FF2B5EF4-FFF2-40B4-BE49-F238E27FC236}">
                  <a16:creationId xmlns:a16="http://schemas.microsoft.com/office/drawing/2014/main" id="{F3577725-56D2-4A5E-AC96-9F7A75701754}"/>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690;p78">
              <a:extLst>
                <a:ext uri="{FF2B5EF4-FFF2-40B4-BE49-F238E27FC236}">
                  <a16:creationId xmlns:a16="http://schemas.microsoft.com/office/drawing/2014/main" id="{28CFCE00-13E1-48FA-9477-1FB707BF6FA2}"/>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691;p78">
              <a:extLst>
                <a:ext uri="{FF2B5EF4-FFF2-40B4-BE49-F238E27FC236}">
                  <a16:creationId xmlns:a16="http://schemas.microsoft.com/office/drawing/2014/main" id="{6B22EA86-858F-4C24-848C-B44A29174711}"/>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692;p78">
              <a:extLst>
                <a:ext uri="{FF2B5EF4-FFF2-40B4-BE49-F238E27FC236}">
                  <a16:creationId xmlns:a16="http://schemas.microsoft.com/office/drawing/2014/main" id="{29930A2B-48D8-48B8-A840-D10CC08C1F71}"/>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693;p78">
              <a:extLst>
                <a:ext uri="{FF2B5EF4-FFF2-40B4-BE49-F238E27FC236}">
                  <a16:creationId xmlns:a16="http://schemas.microsoft.com/office/drawing/2014/main" id="{F48E6926-B99E-43BB-A0B2-2E3E42FB57B0}"/>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694;p78">
              <a:extLst>
                <a:ext uri="{FF2B5EF4-FFF2-40B4-BE49-F238E27FC236}">
                  <a16:creationId xmlns:a16="http://schemas.microsoft.com/office/drawing/2014/main" id="{B6A6D7A5-8AC5-4D4E-9BD8-90524FBBDDE6}"/>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695;p78">
              <a:extLst>
                <a:ext uri="{FF2B5EF4-FFF2-40B4-BE49-F238E27FC236}">
                  <a16:creationId xmlns:a16="http://schemas.microsoft.com/office/drawing/2014/main" id="{93A7DEF4-00C1-4FA1-8ABE-0744A77A7687}"/>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696;p78">
              <a:extLst>
                <a:ext uri="{FF2B5EF4-FFF2-40B4-BE49-F238E27FC236}">
                  <a16:creationId xmlns:a16="http://schemas.microsoft.com/office/drawing/2014/main" id="{3E668D6B-A534-4029-8069-914DBF5709D8}"/>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697;p78">
              <a:extLst>
                <a:ext uri="{FF2B5EF4-FFF2-40B4-BE49-F238E27FC236}">
                  <a16:creationId xmlns:a16="http://schemas.microsoft.com/office/drawing/2014/main" id="{CD04DE38-0765-4A13-A031-473A27FBD7B9}"/>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698;p78">
              <a:extLst>
                <a:ext uri="{FF2B5EF4-FFF2-40B4-BE49-F238E27FC236}">
                  <a16:creationId xmlns:a16="http://schemas.microsoft.com/office/drawing/2014/main" id="{59EBF106-69D5-4E8B-AD71-45C331A978C4}"/>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699;p78">
              <a:extLst>
                <a:ext uri="{FF2B5EF4-FFF2-40B4-BE49-F238E27FC236}">
                  <a16:creationId xmlns:a16="http://schemas.microsoft.com/office/drawing/2014/main" id="{353261B6-E972-44F2-9DFD-05DDA2E46D5D}"/>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700;p78">
              <a:extLst>
                <a:ext uri="{FF2B5EF4-FFF2-40B4-BE49-F238E27FC236}">
                  <a16:creationId xmlns:a16="http://schemas.microsoft.com/office/drawing/2014/main" id="{790678C1-BA39-4042-BEFB-195E9A58141A}"/>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701;p78">
              <a:extLst>
                <a:ext uri="{FF2B5EF4-FFF2-40B4-BE49-F238E27FC236}">
                  <a16:creationId xmlns:a16="http://schemas.microsoft.com/office/drawing/2014/main" id="{2ADE81D7-91F1-4AC4-9501-7F0C4F8A350C}"/>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702;p78">
              <a:extLst>
                <a:ext uri="{FF2B5EF4-FFF2-40B4-BE49-F238E27FC236}">
                  <a16:creationId xmlns:a16="http://schemas.microsoft.com/office/drawing/2014/main" id="{C0F606E7-81BF-4939-A9C1-F49F15689DAF}"/>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703;p78">
              <a:extLst>
                <a:ext uri="{FF2B5EF4-FFF2-40B4-BE49-F238E27FC236}">
                  <a16:creationId xmlns:a16="http://schemas.microsoft.com/office/drawing/2014/main" id="{673E7305-5AD5-4186-ADF6-15B664BF1456}"/>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704;p78">
              <a:extLst>
                <a:ext uri="{FF2B5EF4-FFF2-40B4-BE49-F238E27FC236}">
                  <a16:creationId xmlns:a16="http://schemas.microsoft.com/office/drawing/2014/main" id="{3D31CF10-C5D9-47FF-ADFB-ADF22DC62559}"/>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705;p78">
              <a:extLst>
                <a:ext uri="{FF2B5EF4-FFF2-40B4-BE49-F238E27FC236}">
                  <a16:creationId xmlns:a16="http://schemas.microsoft.com/office/drawing/2014/main" id="{03C8713C-D45D-4D73-BC03-171966779793}"/>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706;p78">
              <a:extLst>
                <a:ext uri="{FF2B5EF4-FFF2-40B4-BE49-F238E27FC236}">
                  <a16:creationId xmlns:a16="http://schemas.microsoft.com/office/drawing/2014/main" id="{ECC2A6E4-7692-4BA0-8072-5FBD216DFF38}"/>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707;p78">
              <a:extLst>
                <a:ext uri="{FF2B5EF4-FFF2-40B4-BE49-F238E27FC236}">
                  <a16:creationId xmlns:a16="http://schemas.microsoft.com/office/drawing/2014/main" id="{97C9389F-E3D2-4F94-8820-82B25B887B2D}"/>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708;p78">
              <a:extLst>
                <a:ext uri="{FF2B5EF4-FFF2-40B4-BE49-F238E27FC236}">
                  <a16:creationId xmlns:a16="http://schemas.microsoft.com/office/drawing/2014/main" id="{5833C535-9164-40C1-AF1C-547EAC7909E8}"/>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709;p78">
              <a:extLst>
                <a:ext uri="{FF2B5EF4-FFF2-40B4-BE49-F238E27FC236}">
                  <a16:creationId xmlns:a16="http://schemas.microsoft.com/office/drawing/2014/main" id="{943764AE-8562-4A05-B668-9BFB23AAFB48}"/>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710;p78">
              <a:extLst>
                <a:ext uri="{FF2B5EF4-FFF2-40B4-BE49-F238E27FC236}">
                  <a16:creationId xmlns:a16="http://schemas.microsoft.com/office/drawing/2014/main" id="{AE3B4A4A-CEFD-413C-B5DF-DA78115470BA}"/>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711;p78">
              <a:extLst>
                <a:ext uri="{FF2B5EF4-FFF2-40B4-BE49-F238E27FC236}">
                  <a16:creationId xmlns:a16="http://schemas.microsoft.com/office/drawing/2014/main" id="{2098E8CC-BE6E-4B37-8A65-444CF5C59FA0}"/>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712;p78">
              <a:extLst>
                <a:ext uri="{FF2B5EF4-FFF2-40B4-BE49-F238E27FC236}">
                  <a16:creationId xmlns:a16="http://schemas.microsoft.com/office/drawing/2014/main" id="{2175538D-5E8B-4BFD-BA8E-C2D9438195D9}"/>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713;p78">
              <a:extLst>
                <a:ext uri="{FF2B5EF4-FFF2-40B4-BE49-F238E27FC236}">
                  <a16:creationId xmlns:a16="http://schemas.microsoft.com/office/drawing/2014/main" id="{40C0C6E1-416D-42F9-B0B4-B81F2BAECCFD}"/>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714;p78">
              <a:extLst>
                <a:ext uri="{FF2B5EF4-FFF2-40B4-BE49-F238E27FC236}">
                  <a16:creationId xmlns:a16="http://schemas.microsoft.com/office/drawing/2014/main" id="{987136A1-004A-4774-9FF2-424CFFE49FFA}"/>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715;p78">
              <a:extLst>
                <a:ext uri="{FF2B5EF4-FFF2-40B4-BE49-F238E27FC236}">
                  <a16:creationId xmlns:a16="http://schemas.microsoft.com/office/drawing/2014/main" id="{A9CA6639-199B-4108-9982-AB6F49429375}"/>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716;p78">
              <a:extLst>
                <a:ext uri="{FF2B5EF4-FFF2-40B4-BE49-F238E27FC236}">
                  <a16:creationId xmlns:a16="http://schemas.microsoft.com/office/drawing/2014/main" id="{B41B2257-5F71-4226-A407-A99C188F2F5C}"/>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717;p78">
              <a:extLst>
                <a:ext uri="{FF2B5EF4-FFF2-40B4-BE49-F238E27FC236}">
                  <a16:creationId xmlns:a16="http://schemas.microsoft.com/office/drawing/2014/main" id="{583B5AA2-3A6B-4382-8A1F-8E1C2A3AAC20}"/>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718;p78">
              <a:extLst>
                <a:ext uri="{FF2B5EF4-FFF2-40B4-BE49-F238E27FC236}">
                  <a16:creationId xmlns:a16="http://schemas.microsoft.com/office/drawing/2014/main" id="{32B6B808-E864-4BB3-B05F-1E44F108FFA2}"/>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719;p78">
              <a:extLst>
                <a:ext uri="{FF2B5EF4-FFF2-40B4-BE49-F238E27FC236}">
                  <a16:creationId xmlns:a16="http://schemas.microsoft.com/office/drawing/2014/main" id="{100A50AC-1D7C-47E4-B5DE-94B4E6C6BA97}"/>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720;p78">
              <a:extLst>
                <a:ext uri="{FF2B5EF4-FFF2-40B4-BE49-F238E27FC236}">
                  <a16:creationId xmlns:a16="http://schemas.microsoft.com/office/drawing/2014/main" id="{278A17EC-8D62-4AA9-98B9-1D54E91D47A0}"/>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721;p78">
              <a:extLst>
                <a:ext uri="{FF2B5EF4-FFF2-40B4-BE49-F238E27FC236}">
                  <a16:creationId xmlns:a16="http://schemas.microsoft.com/office/drawing/2014/main" id="{25970D25-05DA-4537-8045-2BE80CF93EE1}"/>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722;p78">
              <a:extLst>
                <a:ext uri="{FF2B5EF4-FFF2-40B4-BE49-F238E27FC236}">
                  <a16:creationId xmlns:a16="http://schemas.microsoft.com/office/drawing/2014/main" id="{87BBC2AF-C411-4A57-BF4B-EC4AD53D3E0C}"/>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723;p78">
              <a:extLst>
                <a:ext uri="{FF2B5EF4-FFF2-40B4-BE49-F238E27FC236}">
                  <a16:creationId xmlns:a16="http://schemas.microsoft.com/office/drawing/2014/main" id="{93B787C1-06AF-461F-85FA-01324BCA983B}"/>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724;p78">
              <a:extLst>
                <a:ext uri="{FF2B5EF4-FFF2-40B4-BE49-F238E27FC236}">
                  <a16:creationId xmlns:a16="http://schemas.microsoft.com/office/drawing/2014/main" id="{85F0A3AB-C22D-49FB-B310-723F1611E75B}"/>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725;p78">
              <a:extLst>
                <a:ext uri="{FF2B5EF4-FFF2-40B4-BE49-F238E27FC236}">
                  <a16:creationId xmlns:a16="http://schemas.microsoft.com/office/drawing/2014/main" id="{4BDC1FFD-22A0-4DDC-88D6-EE85AE0AB04D}"/>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726;p78">
              <a:extLst>
                <a:ext uri="{FF2B5EF4-FFF2-40B4-BE49-F238E27FC236}">
                  <a16:creationId xmlns:a16="http://schemas.microsoft.com/office/drawing/2014/main" id="{0FBBE66B-1A2D-4709-9FF2-C46BB466F4BC}"/>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727;p78">
              <a:extLst>
                <a:ext uri="{FF2B5EF4-FFF2-40B4-BE49-F238E27FC236}">
                  <a16:creationId xmlns:a16="http://schemas.microsoft.com/office/drawing/2014/main" id="{9A15EF3F-CBEB-4119-B70F-8BDEC466300C}"/>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728;p78">
              <a:extLst>
                <a:ext uri="{FF2B5EF4-FFF2-40B4-BE49-F238E27FC236}">
                  <a16:creationId xmlns:a16="http://schemas.microsoft.com/office/drawing/2014/main" id="{A842E743-D0B0-46CF-AC77-2F066C045419}"/>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729;p78">
              <a:extLst>
                <a:ext uri="{FF2B5EF4-FFF2-40B4-BE49-F238E27FC236}">
                  <a16:creationId xmlns:a16="http://schemas.microsoft.com/office/drawing/2014/main" id="{085B8BF8-FF79-42A6-81F1-A5C678F0D3E6}"/>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730;p78">
              <a:extLst>
                <a:ext uri="{FF2B5EF4-FFF2-40B4-BE49-F238E27FC236}">
                  <a16:creationId xmlns:a16="http://schemas.microsoft.com/office/drawing/2014/main" id="{85F60E66-D2C9-498B-8570-3EDF32B1A385}"/>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731;p78">
              <a:extLst>
                <a:ext uri="{FF2B5EF4-FFF2-40B4-BE49-F238E27FC236}">
                  <a16:creationId xmlns:a16="http://schemas.microsoft.com/office/drawing/2014/main" id="{202AC1E0-1F36-4490-80AA-7142CCB65202}"/>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732;p78">
              <a:extLst>
                <a:ext uri="{FF2B5EF4-FFF2-40B4-BE49-F238E27FC236}">
                  <a16:creationId xmlns:a16="http://schemas.microsoft.com/office/drawing/2014/main" id="{E63BEB2D-B87F-4625-826F-A6DA6C799976}"/>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733;p78">
              <a:extLst>
                <a:ext uri="{FF2B5EF4-FFF2-40B4-BE49-F238E27FC236}">
                  <a16:creationId xmlns:a16="http://schemas.microsoft.com/office/drawing/2014/main" id="{AA1DF338-AA2B-4091-B0FD-5AFA8546ED0F}"/>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734;p78">
              <a:extLst>
                <a:ext uri="{FF2B5EF4-FFF2-40B4-BE49-F238E27FC236}">
                  <a16:creationId xmlns:a16="http://schemas.microsoft.com/office/drawing/2014/main" id="{6DFED239-AFAD-4475-A4EB-4CC65C9891E3}"/>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735;p78">
              <a:extLst>
                <a:ext uri="{FF2B5EF4-FFF2-40B4-BE49-F238E27FC236}">
                  <a16:creationId xmlns:a16="http://schemas.microsoft.com/office/drawing/2014/main" id="{815CA724-ADC3-4BB9-9A73-4E791111D039}"/>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736;p78">
              <a:extLst>
                <a:ext uri="{FF2B5EF4-FFF2-40B4-BE49-F238E27FC236}">
                  <a16:creationId xmlns:a16="http://schemas.microsoft.com/office/drawing/2014/main" id="{F58B8D3A-37F1-47D6-9480-952DEDC1D35D}"/>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737;p78">
              <a:extLst>
                <a:ext uri="{FF2B5EF4-FFF2-40B4-BE49-F238E27FC236}">
                  <a16:creationId xmlns:a16="http://schemas.microsoft.com/office/drawing/2014/main" id="{A8DBC2E5-7EB4-42FD-BAB6-274FD95EBD81}"/>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738;p78">
              <a:extLst>
                <a:ext uri="{FF2B5EF4-FFF2-40B4-BE49-F238E27FC236}">
                  <a16:creationId xmlns:a16="http://schemas.microsoft.com/office/drawing/2014/main" id="{1CC7503D-A13D-4BBC-A1E6-67DA86F7FAA0}"/>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739;p78">
              <a:extLst>
                <a:ext uri="{FF2B5EF4-FFF2-40B4-BE49-F238E27FC236}">
                  <a16:creationId xmlns:a16="http://schemas.microsoft.com/office/drawing/2014/main" id="{8FB6A0EB-BA6F-4DE5-A32F-5F6917CF86C7}"/>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740;p78">
              <a:extLst>
                <a:ext uri="{FF2B5EF4-FFF2-40B4-BE49-F238E27FC236}">
                  <a16:creationId xmlns:a16="http://schemas.microsoft.com/office/drawing/2014/main" id="{381EDA74-DC9E-4A98-A396-58C47863E953}"/>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741;p78">
              <a:extLst>
                <a:ext uri="{FF2B5EF4-FFF2-40B4-BE49-F238E27FC236}">
                  <a16:creationId xmlns:a16="http://schemas.microsoft.com/office/drawing/2014/main" id="{0CF5403C-3031-4F16-B144-E481933C04AA}"/>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742;p78">
              <a:extLst>
                <a:ext uri="{FF2B5EF4-FFF2-40B4-BE49-F238E27FC236}">
                  <a16:creationId xmlns:a16="http://schemas.microsoft.com/office/drawing/2014/main" id="{1512F2FB-815C-4ADA-A132-13EBD697443C}"/>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743;p78">
              <a:extLst>
                <a:ext uri="{FF2B5EF4-FFF2-40B4-BE49-F238E27FC236}">
                  <a16:creationId xmlns:a16="http://schemas.microsoft.com/office/drawing/2014/main" id="{5BC3689A-96F2-4BC6-A5AF-409C1CDEEBB8}"/>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744;p78">
              <a:extLst>
                <a:ext uri="{FF2B5EF4-FFF2-40B4-BE49-F238E27FC236}">
                  <a16:creationId xmlns:a16="http://schemas.microsoft.com/office/drawing/2014/main" id="{3AC402B3-E6AA-409F-BA51-417197B92710}"/>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745;p78">
              <a:extLst>
                <a:ext uri="{FF2B5EF4-FFF2-40B4-BE49-F238E27FC236}">
                  <a16:creationId xmlns:a16="http://schemas.microsoft.com/office/drawing/2014/main" id="{D0A01702-EDAC-49D3-9C19-05C598449A31}"/>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746;p78">
              <a:extLst>
                <a:ext uri="{FF2B5EF4-FFF2-40B4-BE49-F238E27FC236}">
                  <a16:creationId xmlns:a16="http://schemas.microsoft.com/office/drawing/2014/main" id="{46F9491D-D098-45CB-9230-AE0B5238B143}"/>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747;p78">
              <a:extLst>
                <a:ext uri="{FF2B5EF4-FFF2-40B4-BE49-F238E27FC236}">
                  <a16:creationId xmlns:a16="http://schemas.microsoft.com/office/drawing/2014/main" id="{A49A4A56-FE83-41D1-B72A-10C595201423}"/>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748;p78">
              <a:extLst>
                <a:ext uri="{FF2B5EF4-FFF2-40B4-BE49-F238E27FC236}">
                  <a16:creationId xmlns:a16="http://schemas.microsoft.com/office/drawing/2014/main" id="{4F630E18-8E96-4558-8016-7CCD76D09CBE}"/>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749;p78">
              <a:extLst>
                <a:ext uri="{FF2B5EF4-FFF2-40B4-BE49-F238E27FC236}">
                  <a16:creationId xmlns:a16="http://schemas.microsoft.com/office/drawing/2014/main" id="{A3E0594C-BA82-4107-AA7F-3A4373F83B80}"/>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750;p78">
              <a:extLst>
                <a:ext uri="{FF2B5EF4-FFF2-40B4-BE49-F238E27FC236}">
                  <a16:creationId xmlns:a16="http://schemas.microsoft.com/office/drawing/2014/main" id="{C0A45F57-9E6E-4354-AC9D-8614DFDCD32B}"/>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751;p78">
              <a:extLst>
                <a:ext uri="{FF2B5EF4-FFF2-40B4-BE49-F238E27FC236}">
                  <a16:creationId xmlns:a16="http://schemas.microsoft.com/office/drawing/2014/main" id="{8ABA4ACE-DB65-4B77-BDBA-EA531426E85F}"/>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752;p78">
              <a:extLst>
                <a:ext uri="{FF2B5EF4-FFF2-40B4-BE49-F238E27FC236}">
                  <a16:creationId xmlns:a16="http://schemas.microsoft.com/office/drawing/2014/main" id="{7B0398A8-4A21-435B-9966-08D49D1BCEC0}"/>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753;p78">
              <a:extLst>
                <a:ext uri="{FF2B5EF4-FFF2-40B4-BE49-F238E27FC236}">
                  <a16:creationId xmlns:a16="http://schemas.microsoft.com/office/drawing/2014/main" id="{4A4A334E-230C-4A67-BE05-803131D9CDD1}"/>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754;p78">
              <a:extLst>
                <a:ext uri="{FF2B5EF4-FFF2-40B4-BE49-F238E27FC236}">
                  <a16:creationId xmlns:a16="http://schemas.microsoft.com/office/drawing/2014/main" id="{63954E4F-8160-48C5-A462-DCE25FA66F34}"/>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755;p78">
              <a:extLst>
                <a:ext uri="{FF2B5EF4-FFF2-40B4-BE49-F238E27FC236}">
                  <a16:creationId xmlns:a16="http://schemas.microsoft.com/office/drawing/2014/main" id="{A06B3180-FD93-42EE-A4B8-E7EB4CF87BE7}"/>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756;p78">
              <a:extLst>
                <a:ext uri="{FF2B5EF4-FFF2-40B4-BE49-F238E27FC236}">
                  <a16:creationId xmlns:a16="http://schemas.microsoft.com/office/drawing/2014/main" id="{1D4334D6-31C9-4388-8FE2-EB470EB87804}"/>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757;p78">
              <a:extLst>
                <a:ext uri="{FF2B5EF4-FFF2-40B4-BE49-F238E27FC236}">
                  <a16:creationId xmlns:a16="http://schemas.microsoft.com/office/drawing/2014/main" id="{FD1896F9-1155-4AE8-A77E-88FAEC24D29D}"/>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758;p78">
              <a:extLst>
                <a:ext uri="{FF2B5EF4-FFF2-40B4-BE49-F238E27FC236}">
                  <a16:creationId xmlns:a16="http://schemas.microsoft.com/office/drawing/2014/main" id="{5728500E-7391-47C5-AB11-C85914E78617}"/>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759;p78">
              <a:extLst>
                <a:ext uri="{FF2B5EF4-FFF2-40B4-BE49-F238E27FC236}">
                  <a16:creationId xmlns:a16="http://schemas.microsoft.com/office/drawing/2014/main" id="{251BB02B-8975-4345-BE06-7A9E2E33437F}"/>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760;p78">
              <a:extLst>
                <a:ext uri="{FF2B5EF4-FFF2-40B4-BE49-F238E27FC236}">
                  <a16:creationId xmlns:a16="http://schemas.microsoft.com/office/drawing/2014/main" id="{942FCA9D-5235-4EF6-8C43-4A8D4C888B8C}"/>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761;p78">
              <a:extLst>
                <a:ext uri="{FF2B5EF4-FFF2-40B4-BE49-F238E27FC236}">
                  <a16:creationId xmlns:a16="http://schemas.microsoft.com/office/drawing/2014/main" id="{172E03E5-7414-4CAD-B193-B1E2A68EE24C}"/>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762;p78">
              <a:extLst>
                <a:ext uri="{FF2B5EF4-FFF2-40B4-BE49-F238E27FC236}">
                  <a16:creationId xmlns:a16="http://schemas.microsoft.com/office/drawing/2014/main" id="{4C0E4882-12D6-46E6-B227-AEB75C17BD96}"/>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763;p78">
              <a:extLst>
                <a:ext uri="{FF2B5EF4-FFF2-40B4-BE49-F238E27FC236}">
                  <a16:creationId xmlns:a16="http://schemas.microsoft.com/office/drawing/2014/main" id="{FE6D620F-A172-4BD5-BA43-7E2729604502}"/>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764;p78">
              <a:extLst>
                <a:ext uri="{FF2B5EF4-FFF2-40B4-BE49-F238E27FC236}">
                  <a16:creationId xmlns:a16="http://schemas.microsoft.com/office/drawing/2014/main" id="{9AAB97A3-48FB-4919-B030-DB563921108C}"/>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765;p78">
              <a:extLst>
                <a:ext uri="{FF2B5EF4-FFF2-40B4-BE49-F238E27FC236}">
                  <a16:creationId xmlns:a16="http://schemas.microsoft.com/office/drawing/2014/main" id="{24EB254E-2CFA-49CF-A26B-E80A8981633A}"/>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766;p78">
              <a:extLst>
                <a:ext uri="{FF2B5EF4-FFF2-40B4-BE49-F238E27FC236}">
                  <a16:creationId xmlns:a16="http://schemas.microsoft.com/office/drawing/2014/main" id="{2ACA381C-E360-4178-94F4-BBA49F5F8867}"/>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767;p78">
              <a:extLst>
                <a:ext uri="{FF2B5EF4-FFF2-40B4-BE49-F238E27FC236}">
                  <a16:creationId xmlns:a16="http://schemas.microsoft.com/office/drawing/2014/main" id="{BE1547C0-750A-49C3-B241-B061EFD3E2C1}"/>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768;p78">
              <a:extLst>
                <a:ext uri="{FF2B5EF4-FFF2-40B4-BE49-F238E27FC236}">
                  <a16:creationId xmlns:a16="http://schemas.microsoft.com/office/drawing/2014/main" id="{FF9AAC8E-A188-4EB9-9F65-3A2645F65EFD}"/>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769;p78">
              <a:extLst>
                <a:ext uri="{FF2B5EF4-FFF2-40B4-BE49-F238E27FC236}">
                  <a16:creationId xmlns:a16="http://schemas.microsoft.com/office/drawing/2014/main" id="{8195DB69-5DEF-4072-B8EA-2189EEA5C00A}"/>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770;p78">
              <a:extLst>
                <a:ext uri="{FF2B5EF4-FFF2-40B4-BE49-F238E27FC236}">
                  <a16:creationId xmlns:a16="http://schemas.microsoft.com/office/drawing/2014/main" id="{8DE5D831-0BFF-4610-8A4F-BC77763C6F33}"/>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771;p78">
              <a:extLst>
                <a:ext uri="{FF2B5EF4-FFF2-40B4-BE49-F238E27FC236}">
                  <a16:creationId xmlns:a16="http://schemas.microsoft.com/office/drawing/2014/main" id="{601D5EB8-9D26-4EA8-A127-27ECC7CD499A}"/>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772;p78">
              <a:extLst>
                <a:ext uri="{FF2B5EF4-FFF2-40B4-BE49-F238E27FC236}">
                  <a16:creationId xmlns:a16="http://schemas.microsoft.com/office/drawing/2014/main" id="{219AB87D-4EF5-4E36-9F0B-C3CDAFDEE82A}"/>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773;p78">
              <a:extLst>
                <a:ext uri="{FF2B5EF4-FFF2-40B4-BE49-F238E27FC236}">
                  <a16:creationId xmlns:a16="http://schemas.microsoft.com/office/drawing/2014/main" id="{6563EDDB-B508-4A8D-86AA-507EBF3CD957}"/>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774;p78">
              <a:extLst>
                <a:ext uri="{FF2B5EF4-FFF2-40B4-BE49-F238E27FC236}">
                  <a16:creationId xmlns:a16="http://schemas.microsoft.com/office/drawing/2014/main" id="{0BFBE9C4-665F-4CF2-A366-5A29839C3100}"/>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775;p78">
              <a:extLst>
                <a:ext uri="{FF2B5EF4-FFF2-40B4-BE49-F238E27FC236}">
                  <a16:creationId xmlns:a16="http://schemas.microsoft.com/office/drawing/2014/main" id="{7F67211E-4B9F-4E7A-8EA0-42B5DE59CBAB}"/>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776;p78">
              <a:extLst>
                <a:ext uri="{FF2B5EF4-FFF2-40B4-BE49-F238E27FC236}">
                  <a16:creationId xmlns:a16="http://schemas.microsoft.com/office/drawing/2014/main" id="{9F084D20-39BB-46AB-8329-908A0263DB6E}"/>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777;p78">
              <a:extLst>
                <a:ext uri="{FF2B5EF4-FFF2-40B4-BE49-F238E27FC236}">
                  <a16:creationId xmlns:a16="http://schemas.microsoft.com/office/drawing/2014/main" id="{C6CB6EBE-7E0A-41C5-ADC9-0AEAA379AB8A}"/>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778;p78">
              <a:extLst>
                <a:ext uri="{FF2B5EF4-FFF2-40B4-BE49-F238E27FC236}">
                  <a16:creationId xmlns:a16="http://schemas.microsoft.com/office/drawing/2014/main" id="{DE9382CE-E891-4F20-8703-F50A7CFB93DF}"/>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779;p78">
              <a:extLst>
                <a:ext uri="{FF2B5EF4-FFF2-40B4-BE49-F238E27FC236}">
                  <a16:creationId xmlns:a16="http://schemas.microsoft.com/office/drawing/2014/main" id="{907C0EBA-B4C2-48A2-B0D7-0D354AEC9C61}"/>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780;p78">
              <a:extLst>
                <a:ext uri="{FF2B5EF4-FFF2-40B4-BE49-F238E27FC236}">
                  <a16:creationId xmlns:a16="http://schemas.microsoft.com/office/drawing/2014/main" id="{CC03D529-484A-4570-BAF1-00230BB1C399}"/>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781;p78">
              <a:extLst>
                <a:ext uri="{FF2B5EF4-FFF2-40B4-BE49-F238E27FC236}">
                  <a16:creationId xmlns:a16="http://schemas.microsoft.com/office/drawing/2014/main" id="{42EBB929-EA5B-4A9E-881D-DA70954EEC40}"/>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782;p78">
              <a:extLst>
                <a:ext uri="{FF2B5EF4-FFF2-40B4-BE49-F238E27FC236}">
                  <a16:creationId xmlns:a16="http://schemas.microsoft.com/office/drawing/2014/main" id="{1D836E23-1338-47C0-AB81-0C61A6D159C4}"/>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783;p78">
              <a:extLst>
                <a:ext uri="{FF2B5EF4-FFF2-40B4-BE49-F238E27FC236}">
                  <a16:creationId xmlns:a16="http://schemas.microsoft.com/office/drawing/2014/main" id="{DA8EF197-CD45-4478-9468-EDA5CBF2F347}"/>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784;p78">
              <a:extLst>
                <a:ext uri="{FF2B5EF4-FFF2-40B4-BE49-F238E27FC236}">
                  <a16:creationId xmlns:a16="http://schemas.microsoft.com/office/drawing/2014/main" id="{39F665EE-B29C-4348-9CB6-58EE19CD709B}"/>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785;p78">
              <a:extLst>
                <a:ext uri="{FF2B5EF4-FFF2-40B4-BE49-F238E27FC236}">
                  <a16:creationId xmlns:a16="http://schemas.microsoft.com/office/drawing/2014/main" id="{4FEE316E-5DE0-4801-93A3-79DA5E881038}"/>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786;p78">
              <a:extLst>
                <a:ext uri="{FF2B5EF4-FFF2-40B4-BE49-F238E27FC236}">
                  <a16:creationId xmlns:a16="http://schemas.microsoft.com/office/drawing/2014/main" id="{1E62F6E5-B0E4-4647-A66D-0C08768E4825}"/>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787;p78">
              <a:extLst>
                <a:ext uri="{FF2B5EF4-FFF2-40B4-BE49-F238E27FC236}">
                  <a16:creationId xmlns:a16="http://schemas.microsoft.com/office/drawing/2014/main" id="{399C6185-F19E-477D-8C81-403C8BEF1D28}"/>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788;p78">
              <a:extLst>
                <a:ext uri="{FF2B5EF4-FFF2-40B4-BE49-F238E27FC236}">
                  <a16:creationId xmlns:a16="http://schemas.microsoft.com/office/drawing/2014/main" id="{4B00FE3E-261C-46CE-AC3B-465218EF2A10}"/>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789;p78">
              <a:extLst>
                <a:ext uri="{FF2B5EF4-FFF2-40B4-BE49-F238E27FC236}">
                  <a16:creationId xmlns:a16="http://schemas.microsoft.com/office/drawing/2014/main" id="{A0362FC7-9623-4A3B-A0B7-36145D0AFF3A}"/>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790;p78">
              <a:extLst>
                <a:ext uri="{FF2B5EF4-FFF2-40B4-BE49-F238E27FC236}">
                  <a16:creationId xmlns:a16="http://schemas.microsoft.com/office/drawing/2014/main" id="{F6015117-C885-4636-820F-0C31BF637617}"/>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791;p78">
              <a:extLst>
                <a:ext uri="{FF2B5EF4-FFF2-40B4-BE49-F238E27FC236}">
                  <a16:creationId xmlns:a16="http://schemas.microsoft.com/office/drawing/2014/main" id="{1E3431CC-6F0A-41DC-A356-C7A7AB5591C4}"/>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792;p78">
              <a:extLst>
                <a:ext uri="{FF2B5EF4-FFF2-40B4-BE49-F238E27FC236}">
                  <a16:creationId xmlns:a16="http://schemas.microsoft.com/office/drawing/2014/main" id="{46D96966-7530-4B0C-8903-7F858D26F328}"/>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793;p78">
              <a:extLst>
                <a:ext uri="{FF2B5EF4-FFF2-40B4-BE49-F238E27FC236}">
                  <a16:creationId xmlns:a16="http://schemas.microsoft.com/office/drawing/2014/main" id="{0DA59CE1-052A-440E-B5CD-280D897DCDAD}"/>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794;p78">
              <a:extLst>
                <a:ext uri="{FF2B5EF4-FFF2-40B4-BE49-F238E27FC236}">
                  <a16:creationId xmlns:a16="http://schemas.microsoft.com/office/drawing/2014/main" id="{F63D613F-9582-4972-9D6E-24B7A018E610}"/>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795;p78">
              <a:extLst>
                <a:ext uri="{FF2B5EF4-FFF2-40B4-BE49-F238E27FC236}">
                  <a16:creationId xmlns:a16="http://schemas.microsoft.com/office/drawing/2014/main" id="{9BBDE237-1C70-4347-9034-5D8F697A491C}"/>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796;p78">
              <a:extLst>
                <a:ext uri="{FF2B5EF4-FFF2-40B4-BE49-F238E27FC236}">
                  <a16:creationId xmlns:a16="http://schemas.microsoft.com/office/drawing/2014/main" id="{9AF82254-83FA-4742-89BB-4D18DC6C4D0E}"/>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797;p78">
              <a:extLst>
                <a:ext uri="{FF2B5EF4-FFF2-40B4-BE49-F238E27FC236}">
                  <a16:creationId xmlns:a16="http://schemas.microsoft.com/office/drawing/2014/main" id="{5BFB9D16-8AF0-4DA9-AC89-A17D221FAB1A}"/>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798;p78">
              <a:extLst>
                <a:ext uri="{FF2B5EF4-FFF2-40B4-BE49-F238E27FC236}">
                  <a16:creationId xmlns:a16="http://schemas.microsoft.com/office/drawing/2014/main" id="{F56999D0-2EB1-4049-BEED-5A918FE2FB20}"/>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799;p78">
              <a:extLst>
                <a:ext uri="{FF2B5EF4-FFF2-40B4-BE49-F238E27FC236}">
                  <a16:creationId xmlns:a16="http://schemas.microsoft.com/office/drawing/2014/main" id="{474EFF48-4584-41A9-BE9D-9D123634B5F4}"/>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800;p78">
              <a:extLst>
                <a:ext uri="{FF2B5EF4-FFF2-40B4-BE49-F238E27FC236}">
                  <a16:creationId xmlns:a16="http://schemas.microsoft.com/office/drawing/2014/main" id="{3055032B-4C59-4324-B4A1-4EFCF9B8A56E}"/>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801;p78">
              <a:extLst>
                <a:ext uri="{FF2B5EF4-FFF2-40B4-BE49-F238E27FC236}">
                  <a16:creationId xmlns:a16="http://schemas.microsoft.com/office/drawing/2014/main" id="{3586ECB0-8817-4087-BBCE-418948C6C186}"/>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802;p78">
              <a:extLst>
                <a:ext uri="{FF2B5EF4-FFF2-40B4-BE49-F238E27FC236}">
                  <a16:creationId xmlns:a16="http://schemas.microsoft.com/office/drawing/2014/main" id="{8BC39BFD-8502-4D49-A746-30871400E888}"/>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803;p78">
              <a:extLst>
                <a:ext uri="{FF2B5EF4-FFF2-40B4-BE49-F238E27FC236}">
                  <a16:creationId xmlns:a16="http://schemas.microsoft.com/office/drawing/2014/main" id="{D3C02DA9-77A7-426B-83AB-22A6D6DBF49C}"/>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804;p78">
              <a:extLst>
                <a:ext uri="{FF2B5EF4-FFF2-40B4-BE49-F238E27FC236}">
                  <a16:creationId xmlns:a16="http://schemas.microsoft.com/office/drawing/2014/main" id="{9E983198-70FD-4765-B03A-C0A4EDF10141}"/>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805;p78">
              <a:extLst>
                <a:ext uri="{FF2B5EF4-FFF2-40B4-BE49-F238E27FC236}">
                  <a16:creationId xmlns:a16="http://schemas.microsoft.com/office/drawing/2014/main" id="{5155FB22-6FF9-4AFF-8EFB-901C3B339070}"/>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806;p78">
              <a:extLst>
                <a:ext uri="{FF2B5EF4-FFF2-40B4-BE49-F238E27FC236}">
                  <a16:creationId xmlns:a16="http://schemas.microsoft.com/office/drawing/2014/main" id="{94B02774-3261-42A4-A35C-A44E8EC0B929}"/>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807;p78">
              <a:extLst>
                <a:ext uri="{FF2B5EF4-FFF2-40B4-BE49-F238E27FC236}">
                  <a16:creationId xmlns:a16="http://schemas.microsoft.com/office/drawing/2014/main" id="{904A22A0-E0BF-4230-890A-716A23DF7EE6}"/>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808;p78">
              <a:extLst>
                <a:ext uri="{FF2B5EF4-FFF2-40B4-BE49-F238E27FC236}">
                  <a16:creationId xmlns:a16="http://schemas.microsoft.com/office/drawing/2014/main" id="{26EF39F8-C98B-4F67-8D03-8FFA731107A6}"/>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809;p78">
              <a:extLst>
                <a:ext uri="{FF2B5EF4-FFF2-40B4-BE49-F238E27FC236}">
                  <a16:creationId xmlns:a16="http://schemas.microsoft.com/office/drawing/2014/main" id="{5B586E30-97CF-4260-BC01-6A39188AAB39}"/>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810;p78">
              <a:extLst>
                <a:ext uri="{FF2B5EF4-FFF2-40B4-BE49-F238E27FC236}">
                  <a16:creationId xmlns:a16="http://schemas.microsoft.com/office/drawing/2014/main" id="{ACF25BC9-EC2B-4414-8677-AD4A08A4B6F5}"/>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811;p78">
              <a:extLst>
                <a:ext uri="{FF2B5EF4-FFF2-40B4-BE49-F238E27FC236}">
                  <a16:creationId xmlns:a16="http://schemas.microsoft.com/office/drawing/2014/main" id="{167D63C1-0ACE-4E11-8BF8-7D897FDEF6E1}"/>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812;p78">
              <a:extLst>
                <a:ext uri="{FF2B5EF4-FFF2-40B4-BE49-F238E27FC236}">
                  <a16:creationId xmlns:a16="http://schemas.microsoft.com/office/drawing/2014/main" id="{6722A7FB-660F-4DBC-A359-82C518EF38F7}"/>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813;p78">
              <a:extLst>
                <a:ext uri="{FF2B5EF4-FFF2-40B4-BE49-F238E27FC236}">
                  <a16:creationId xmlns:a16="http://schemas.microsoft.com/office/drawing/2014/main" id="{F1A0A1BF-F98E-45F9-B38A-068311A31674}"/>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814;p78">
              <a:extLst>
                <a:ext uri="{FF2B5EF4-FFF2-40B4-BE49-F238E27FC236}">
                  <a16:creationId xmlns:a16="http://schemas.microsoft.com/office/drawing/2014/main" id="{1130459E-59D2-4ABC-82B2-08E240984EB4}"/>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815;p78">
              <a:extLst>
                <a:ext uri="{FF2B5EF4-FFF2-40B4-BE49-F238E27FC236}">
                  <a16:creationId xmlns:a16="http://schemas.microsoft.com/office/drawing/2014/main" id="{A362B2AD-5FC7-477B-9651-AA51539C81B2}"/>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816;p78">
              <a:extLst>
                <a:ext uri="{FF2B5EF4-FFF2-40B4-BE49-F238E27FC236}">
                  <a16:creationId xmlns:a16="http://schemas.microsoft.com/office/drawing/2014/main" id="{5594DC45-FFAB-43A7-8ECA-5CBC9B61B985}"/>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817;p78">
              <a:extLst>
                <a:ext uri="{FF2B5EF4-FFF2-40B4-BE49-F238E27FC236}">
                  <a16:creationId xmlns:a16="http://schemas.microsoft.com/office/drawing/2014/main" id="{D9C470C2-9B1C-4AAC-B5DD-694F03A831F5}"/>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818;p78">
              <a:extLst>
                <a:ext uri="{FF2B5EF4-FFF2-40B4-BE49-F238E27FC236}">
                  <a16:creationId xmlns:a16="http://schemas.microsoft.com/office/drawing/2014/main" id="{75073411-6A22-4080-858D-CDDA29E10988}"/>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819;p78">
              <a:extLst>
                <a:ext uri="{FF2B5EF4-FFF2-40B4-BE49-F238E27FC236}">
                  <a16:creationId xmlns:a16="http://schemas.microsoft.com/office/drawing/2014/main" id="{1DEFA010-63B5-4B48-A526-FA405FE49195}"/>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820;p78">
              <a:extLst>
                <a:ext uri="{FF2B5EF4-FFF2-40B4-BE49-F238E27FC236}">
                  <a16:creationId xmlns:a16="http://schemas.microsoft.com/office/drawing/2014/main" id="{A9AF8D9E-DA20-401D-A227-6E9036FA1102}"/>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821;p78">
              <a:extLst>
                <a:ext uri="{FF2B5EF4-FFF2-40B4-BE49-F238E27FC236}">
                  <a16:creationId xmlns:a16="http://schemas.microsoft.com/office/drawing/2014/main" id="{F5527983-317B-4AF5-A645-68166E1C3A7E}"/>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822;p78">
              <a:extLst>
                <a:ext uri="{FF2B5EF4-FFF2-40B4-BE49-F238E27FC236}">
                  <a16:creationId xmlns:a16="http://schemas.microsoft.com/office/drawing/2014/main" id="{FAF3C849-0401-49E5-B485-4A0068FA3BCE}"/>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823;p78">
              <a:extLst>
                <a:ext uri="{FF2B5EF4-FFF2-40B4-BE49-F238E27FC236}">
                  <a16:creationId xmlns:a16="http://schemas.microsoft.com/office/drawing/2014/main" id="{1A312E2C-A031-4DBA-ACD6-7F3BB5D7FA9C}"/>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824;p78">
              <a:extLst>
                <a:ext uri="{FF2B5EF4-FFF2-40B4-BE49-F238E27FC236}">
                  <a16:creationId xmlns:a16="http://schemas.microsoft.com/office/drawing/2014/main" id="{8383B4FA-5F6B-40D9-9B93-64A43758D367}"/>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825;p78">
              <a:extLst>
                <a:ext uri="{FF2B5EF4-FFF2-40B4-BE49-F238E27FC236}">
                  <a16:creationId xmlns:a16="http://schemas.microsoft.com/office/drawing/2014/main" id="{D2AD416A-4B32-42DC-9D04-47D038E9DC2F}"/>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826;p78">
              <a:extLst>
                <a:ext uri="{FF2B5EF4-FFF2-40B4-BE49-F238E27FC236}">
                  <a16:creationId xmlns:a16="http://schemas.microsoft.com/office/drawing/2014/main" id="{50B30D9A-6716-4AB9-866D-EF3F1F8ECB6A}"/>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827;p78">
              <a:extLst>
                <a:ext uri="{FF2B5EF4-FFF2-40B4-BE49-F238E27FC236}">
                  <a16:creationId xmlns:a16="http://schemas.microsoft.com/office/drawing/2014/main" id="{1F1968F3-2EBF-4356-BFF3-FFDE55075C2F}"/>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828;p78">
              <a:extLst>
                <a:ext uri="{FF2B5EF4-FFF2-40B4-BE49-F238E27FC236}">
                  <a16:creationId xmlns:a16="http://schemas.microsoft.com/office/drawing/2014/main" id="{DF711460-DED5-49AE-B493-3CF05502D444}"/>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829;p78">
              <a:extLst>
                <a:ext uri="{FF2B5EF4-FFF2-40B4-BE49-F238E27FC236}">
                  <a16:creationId xmlns:a16="http://schemas.microsoft.com/office/drawing/2014/main" id="{F3CBB038-E6E5-4C9C-8685-FD6F2953856C}"/>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830;p78">
              <a:extLst>
                <a:ext uri="{FF2B5EF4-FFF2-40B4-BE49-F238E27FC236}">
                  <a16:creationId xmlns:a16="http://schemas.microsoft.com/office/drawing/2014/main" id="{602B6F20-1FC3-4042-9813-36F990B2A445}"/>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831;p78">
              <a:extLst>
                <a:ext uri="{FF2B5EF4-FFF2-40B4-BE49-F238E27FC236}">
                  <a16:creationId xmlns:a16="http://schemas.microsoft.com/office/drawing/2014/main" id="{75B089BE-9197-4519-ACA5-2D86909F4488}"/>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832;p78">
              <a:extLst>
                <a:ext uri="{FF2B5EF4-FFF2-40B4-BE49-F238E27FC236}">
                  <a16:creationId xmlns:a16="http://schemas.microsoft.com/office/drawing/2014/main" id="{F5E3F67A-CE26-435B-8739-F48702175919}"/>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833;p78">
              <a:extLst>
                <a:ext uri="{FF2B5EF4-FFF2-40B4-BE49-F238E27FC236}">
                  <a16:creationId xmlns:a16="http://schemas.microsoft.com/office/drawing/2014/main" id="{A7CCC184-5B4A-4ED1-910C-DE090B2E0012}"/>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834;p78">
              <a:extLst>
                <a:ext uri="{FF2B5EF4-FFF2-40B4-BE49-F238E27FC236}">
                  <a16:creationId xmlns:a16="http://schemas.microsoft.com/office/drawing/2014/main" id="{BECE6DD2-D982-4B79-8AA2-EFD02EEBACFC}"/>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835;p78">
              <a:extLst>
                <a:ext uri="{FF2B5EF4-FFF2-40B4-BE49-F238E27FC236}">
                  <a16:creationId xmlns:a16="http://schemas.microsoft.com/office/drawing/2014/main" id="{31F6C76D-68B4-4DC5-8BBB-CC864CFBD2F1}"/>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836;p78">
              <a:extLst>
                <a:ext uri="{FF2B5EF4-FFF2-40B4-BE49-F238E27FC236}">
                  <a16:creationId xmlns:a16="http://schemas.microsoft.com/office/drawing/2014/main" id="{7AAA6C14-81B6-487C-8C48-4BCFE77B9687}"/>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837;p78">
              <a:extLst>
                <a:ext uri="{FF2B5EF4-FFF2-40B4-BE49-F238E27FC236}">
                  <a16:creationId xmlns:a16="http://schemas.microsoft.com/office/drawing/2014/main" id="{92F3E3D1-A4D3-4EC7-944C-009BDB441235}"/>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838;p78">
              <a:extLst>
                <a:ext uri="{FF2B5EF4-FFF2-40B4-BE49-F238E27FC236}">
                  <a16:creationId xmlns:a16="http://schemas.microsoft.com/office/drawing/2014/main" id="{C5BF3808-7AA4-456A-A2BE-F3D15CAB6D8C}"/>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839;p78">
              <a:extLst>
                <a:ext uri="{FF2B5EF4-FFF2-40B4-BE49-F238E27FC236}">
                  <a16:creationId xmlns:a16="http://schemas.microsoft.com/office/drawing/2014/main" id="{51B45C43-DA02-442D-B2BC-A8B97DBF9E5E}"/>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840;p78">
              <a:extLst>
                <a:ext uri="{FF2B5EF4-FFF2-40B4-BE49-F238E27FC236}">
                  <a16:creationId xmlns:a16="http://schemas.microsoft.com/office/drawing/2014/main" id="{18C8AE1B-4F74-40F9-8834-F6986AF8F67A}"/>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841;p78">
              <a:extLst>
                <a:ext uri="{FF2B5EF4-FFF2-40B4-BE49-F238E27FC236}">
                  <a16:creationId xmlns:a16="http://schemas.microsoft.com/office/drawing/2014/main" id="{333CE2A9-F7BE-4B83-86A0-BF2747209BC5}"/>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842;p78">
              <a:extLst>
                <a:ext uri="{FF2B5EF4-FFF2-40B4-BE49-F238E27FC236}">
                  <a16:creationId xmlns:a16="http://schemas.microsoft.com/office/drawing/2014/main" id="{E821E4C9-EAFF-4D54-9456-95F39CB7D3DC}"/>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843;p78">
              <a:extLst>
                <a:ext uri="{FF2B5EF4-FFF2-40B4-BE49-F238E27FC236}">
                  <a16:creationId xmlns:a16="http://schemas.microsoft.com/office/drawing/2014/main" id="{85E12E1F-8A0A-4FFD-BB7C-178A192AACE6}"/>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844;p78">
              <a:extLst>
                <a:ext uri="{FF2B5EF4-FFF2-40B4-BE49-F238E27FC236}">
                  <a16:creationId xmlns:a16="http://schemas.microsoft.com/office/drawing/2014/main" id="{EED73291-A392-402B-9D35-750A3A454132}"/>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845;p78">
              <a:extLst>
                <a:ext uri="{FF2B5EF4-FFF2-40B4-BE49-F238E27FC236}">
                  <a16:creationId xmlns:a16="http://schemas.microsoft.com/office/drawing/2014/main" id="{1DA76AC7-5FE0-4ED2-B3ED-96F2EE95E53F}"/>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846;p78">
              <a:extLst>
                <a:ext uri="{FF2B5EF4-FFF2-40B4-BE49-F238E27FC236}">
                  <a16:creationId xmlns:a16="http://schemas.microsoft.com/office/drawing/2014/main" id="{4FCFF8A6-AD99-4C9A-9054-90A1A94A80BB}"/>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847;p78">
              <a:extLst>
                <a:ext uri="{FF2B5EF4-FFF2-40B4-BE49-F238E27FC236}">
                  <a16:creationId xmlns:a16="http://schemas.microsoft.com/office/drawing/2014/main" id="{7AF2FF19-5390-42DD-863F-F8490AB77540}"/>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848;p78">
              <a:extLst>
                <a:ext uri="{FF2B5EF4-FFF2-40B4-BE49-F238E27FC236}">
                  <a16:creationId xmlns:a16="http://schemas.microsoft.com/office/drawing/2014/main" id="{4D857C3B-FDCB-43C2-A758-D70139C7BD4A}"/>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849;p78">
              <a:extLst>
                <a:ext uri="{FF2B5EF4-FFF2-40B4-BE49-F238E27FC236}">
                  <a16:creationId xmlns:a16="http://schemas.microsoft.com/office/drawing/2014/main" id="{E02833E9-77E3-4245-BD6E-67164862C0A9}"/>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850;p78">
              <a:extLst>
                <a:ext uri="{FF2B5EF4-FFF2-40B4-BE49-F238E27FC236}">
                  <a16:creationId xmlns:a16="http://schemas.microsoft.com/office/drawing/2014/main" id="{9D48F161-2C23-4038-B3A2-711895D32AF5}"/>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851;p78">
              <a:extLst>
                <a:ext uri="{FF2B5EF4-FFF2-40B4-BE49-F238E27FC236}">
                  <a16:creationId xmlns:a16="http://schemas.microsoft.com/office/drawing/2014/main" id="{B040210C-FF2A-49C7-B7C8-3AD82D0A433B}"/>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852;p78">
              <a:extLst>
                <a:ext uri="{FF2B5EF4-FFF2-40B4-BE49-F238E27FC236}">
                  <a16:creationId xmlns:a16="http://schemas.microsoft.com/office/drawing/2014/main" id="{F2F1EFA3-8DBE-4505-99BA-D519A8F36386}"/>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853;p78">
              <a:extLst>
                <a:ext uri="{FF2B5EF4-FFF2-40B4-BE49-F238E27FC236}">
                  <a16:creationId xmlns:a16="http://schemas.microsoft.com/office/drawing/2014/main" id="{2631B28F-7990-4ACA-8DB0-865D661BE7E7}"/>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854;p78">
              <a:extLst>
                <a:ext uri="{FF2B5EF4-FFF2-40B4-BE49-F238E27FC236}">
                  <a16:creationId xmlns:a16="http://schemas.microsoft.com/office/drawing/2014/main" id="{C1249415-D84D-495C-AF31-EF24E541AB6B}"/>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855;p78">
              <a:extLst>
                <a:ext uri="{FF2B5EF4-FFF2-40B4-BE49-F238E27FC236}">
                  <a16:creationId xmlns:a16="http://schemas.microsoft.com/office/drawing/2014/main" id="{AEB5CD13-0DCC-442F-8A38-22C04B8496E6}"/>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856;p78">
              <a:extLst>
                <a:ext uri="{FF2B5EF4-FFF2-40B4-BE49-F238E27FC236}">
                  <a16:creationId xmlns:a16="http://schemas.microsoft.com/office/drawing/2014/main" id="{5B457B57-8201-4AC7-A749-F8FCAA30B242}"/>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857;p78">
              <a:extLst>
                <a:ext uri="{FF2B5EF4-FFF2-40B4-BE49-F238E27FC236}">
                  <a16:creationId xmlns:a16="http://schemas.microsoft.com/office/drawing/2014/main" id="{5A99924B-80FA-4A37-B40A-5199CC78D184}"/>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858;p78">
              <a:extLst>
                <a:ext uri="{FF2B5EF4-FFF2-40B4-BE49-F238E27FC236}">
                  <a16:creationId xmlns:a16="http://schemas.microsoft.com/office/drawing/2014/main" id="{3079A1EA-1B00-4DC4-AB83-C377AD302DC9}"/>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859;p78">
              <a:extLst>
                <a:ext uri="{FF2B5EF4-FFF2-40B4-BE49-F238E27FC236}">
                  <a16:creationId xmlns:a16="http://schemas.microsoft.com/office/drawing/2014/main" id="{FA65EDE2-A60F-4711-BDF3-0C10D33CACEE}"/>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860;p78">
              <a:extLst>
                <a:ext uri="{FF2B5EF4-FFF2-40B4-BE49-F238E27FC236}">
                  <a16:creationId xmlns:a16="http://schemas.microsoft.com/office/drawing/2014/main" id="{017048A1-746A-43CC-B202-B225FBBF6991}"/>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861;p78">
              <a:extLst>
                <a:ext uri="{FF2B5EF4-FFF2-40B4-BE49-F238E27FC236}">
                  <a16:creationId xmlns:a16="http://schemas.microsoft.com/office/drawing/2014/main" id="{68422029-3411-4304-B0CF-A48DED8BB79C}"/>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862;p78">
              <a:extLst>
                <a:ext uri="{FF2B5EF4-FFF2-40B4-BE49-F238E27FC236}">
                  <a16:creationId xmlns:a16="http://schemas.microsoft.com/office/drawing/2014/main" id="{C0E9FF9B-F7C9-458A-8129-8D95F3EF5CF9}"/>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863;p78">
              <a:extLst>
                <a:ext uri="{FF2B5EF4-FFF2-40B4-BE49-F238E27FC236}">
                  <a16:creationId xmlns:a16="http://schemas.microsoft.com/office/drawing/2014/main" id="{254C676E-1C9C-4898-B9DB-53406C48DB7D}"/>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864;p78">
              <a:extLst>
                <a:ext uri="{FF2B5EF4-FFF2-40B4-BE49-F238E27FC236}">
                  <a16:creationId xmlns:a16="http://schemas.microsoft.com/office/drawing/2014/main" id="{9CBC8844-0A98-4F4F-AFBA-1B5F1B399C43}"/>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865;p78">
              <a:extLst>
                <a:ext uri="{FF2B5EF4-FFF2-40B4-BE49-F238E27FC236}">
                  <a16:creationId xmlns:a16="http://schemas.microsoft.com/office/drawing/2014/main" id="{4F8B8091-D511-4D8B-878E-42211AF6B1D0}"/>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866;p78">
              <a:extLst>
                <a:ext uri="{FF2B5EF4-FFF2-40B4-BE49-F238E27FC236}">
                  <a16:creationId xmlns:a16="http://schemas.microsoft.com/office/drawing/2014/main" id="{3355C351-BF18-423E-AD52-A53C412B6C96}"/>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867;p78">
              <a:extLst>
                <a:ext uri="{FF2B5EF4-FFF2-40B4-BE49-F238E27FC236}">
                  <a16:creationId xmlns:a16="http://schemas.microsoft.com/office/drawing/2014/main" id="{C143343F-8988-4C20-84F9-89252FACCDDD}"/>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868;p78">
              <a:extLst>
                <a:ext uri="{FF2B5EF4-FFF2-40B4-BE49-F238E27FC236}">
                  <a16:creationId xmlns:a16="http://schemas.microsoft.com/office/drawing/2014/main" id="{1D0DEA8E-F898-4685-B013-6B955BE63C73}"/>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869;p78">
              <a:extLst>
                <a:ext uri="{FF2B5EF4-FFF2-40B4-BE49-F238E27FC236}">
                  <a16:creationId xmlns:a16="http://schemas.microsoft.com/office/drawing/2014/main" id="{EC96D680-D5DB-41D8-A634-139FAD8F8A0C}"/>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870;p78">
              <a:extLst>
                <a:ext uri="{FF2B5EF4-FFF2-40B4-BE49-F238E27FC236}">
                  <a16:creationId xmlns:a16="http://schemas.microsoft.com/office/drawing/2014/main" id="{C0307EA5-92E6-46DF-A2DB-EFDAB33A7CE3}"/>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871;p78">
              <a:extLst>
                <a:ext uri="{FF2B5EF4-FFF2-40B4-BE49-F238E27FC236}">
                  <a16:creationId xmlns:a16="http://schemas.microsoft.com/office/drawing/2014/main" id="{5100D58A-41A3-4FD9-BE2E-259D46D2BFAA}"/>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872;p78">
              <a:extLst>
                <a:ext uri="{FF2B5EF4-FFF2-40B4-BE49-F238E27FC236}">
                  <a16:creationId xmlns:a16="http://schemas.microsoft.com/office/drawing/2014/main" id="{73AB91A3-830D-4791-88B0-D5BB4B0B9AEC}"/>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873;p78">
              <a:extLst>
                <a:ext uri="{FF2B5EF4-FFF2-40B4-BE49-F238E27FC236}">
                  <a16:creationId xmlns:a16="http://schemas.microsoft.com/office/drawing/2014/main" id="{F632CD95-350C-49DE-A897-D484F0175260}"/>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874;p78">
              <a:extLst>
                <a:ext uri="{FF2B5EF4-FFF2-40B4-BE49-F238E27FC236}">
                  <a16:creationId xmlns:a16="http://schemas.microsoft.com/office/drawing/2014/main" id="{3FFC7DD1-1F36-474C-837F-74CC4FE151B4}"/>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875;p78">
              <a:extLst>
                <a:ext uri="{FF2B5EF4-FFF2-40B4-BE49-F238E27FC236}">
                  <a16:creationId xmlns:a16="http://schemas.microsoft.com/office/drawing/2014/main" id="{86168004-27A5-4FB0-B4A1-67D64248473A}"/>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876;p78">
              <a:extLst>
                <a:ext uri="{FF2B5EF4-FFF2-40B4-BE49-F238E27FC236}">
                  <a16:creationId xmlns:a16="http://schemas.microsoft.com/office/drawing/2014/main" id="{13073EEB-D373-43B4-BF1D-DD09546497AB}"/>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877;p78">
              <a:extLst>
                <a:ext uri="{FF2B5EF4-FFF2-40B4-BE49-F238E27FC236}">
                  <a16:creationId xmlns:a16="http://schemas.microsoft.com/office/drawing/2014/main" id="{7314F9D9-30B7-4F7A-BAE7-F0DA56F75B28}"/>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878;p78">
              <a:extLst>
                <a:ext uri="{FF2B5EF4-FFF2-40B4-BE49-F238E27FC236}">
                  <a16:creationId xmlns:a16="http://schemas.microsoft.com/office/drawing/2014/main" id="{D88A35FB-80C6-4E4D-A7A0-65B2E9CD3988}"/>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879;p78">
              <a:extLst>
                <a:ext uri="{FF2B5EF4-FFF2-40B4-BE49-F238E27FC236}">
                  <a16:creationId xmlns:a16="http://schemas.microsoft.com/office/drawing/2014/main" id="{58C68CBE-777C-4D51-8703-DC1066705EA4}"/>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880;p78">
              <a:extLst>
                <a:ext uri="{FF2B5EF4-FFF2-40B4-BE49-F238E27FC236}">
                  <a16:creationId xmlns:a16="http://schemas.microsoft.com/office/drawing/2014/main" id="{4581969D-AC59-4C40-963E-BAB4F5192627}"/>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881;p78">
              <a:extLst>
                <a:ext uri="{FF2B5EF4-FFF2-40B4-BE49-F238E27FC236}">
                  <a16:creationId xmlns:a16="http://schemas.microsoft.com/office/drawing/2014/main" id="{0A4BD3CF-04D1-4C00-B5B5-D351A3A04B9F}"/>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882;p78">
              <a:extLst>
                <a:ext uri="{FF2B5EF4-FFF2-40B4-BE49-F238E27FC236}">
                  <a16:creationId xmlns:a16="http://schemas.microsoft.com/office/drawing/2014/main" id="{9AA3B8D9-08F6-48B4-A57F-7A5EA789CA9D}"/>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883;p78">
              <a:extLst>
                <a:ext uri="{FF2B5EF4-FFF2-40B4-BE49-F238E27FC236}">
                  <a16:creationId xmlns:a16="http://schemas.microsoft.com/office/drawing/2014/main" id="{FC4DBA5A-433C-4558-BB1E-02BA12232344}"/>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884;p78">
              <a:extLst>
                <a:ext uri="{FF2B5EF4-FFF2-40B4-BE49-F238E27FC236}">
                  <a16:creationId xmlns:a16="http://schemas.microsoft.com/office/drawing/2014/main" id="{B69623B3-9C43-4310-A90A-B52EC16AFD64}"/>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885;p78">
              <a:extLst>
                <a:ext uri="{FF2B5EF4-FFF2-40B4-BE49-F238E27FC236}">
                  <a16:creationId xmlns:a16="http://schemas.microsoft.com/office/drawing/2014/main" id="{3C41F0F0-8A34-4B91-9032-F842BA48F8FC}"/>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886;p78">
              <a:extLst>
                <a:ext uri="{FF2B5EF4-FFF2-40B4-BE49-F238E27FC236}">
                  <a16:creationId xmlns:a16="http://schemas.microsoft.com/office/drawing/2014/main" id="{60F4C883-16CC-4119-9CAB-E78544265247}"/>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887;p78">
              <a:extLst>
                <a:ext uri="{FF2B5EF4-FFF2-40B4-BE49-F238E27FC236}">
                  <a16:creationId xmlns:a16="http://schemas.microsoft.com/office/drawing/2014/main" id="{EEE075AA-5E42-40CA-B2EE-2A7940C44BF0}"/>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888;p78">
              <a:extLst>
                <a:ext uri="{FF2B5EF4-FFF2-40B4-BE49-F238E27FC236}">
                  <a16:creationId xmlns:a16="http://schemas.microsoft.com/office/drawing/2014/main" id="{9588B2A4-158C-4B31-8232-E047627B373C}"/>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889;p78">
              <a:extLst>
                <a:ext uri="{FF2B5EF4-FFF2-40B4-BE49-F238E27FC236}">
                  <a16:creationId xmlns:a16="http://schemas.microsoft.com/office/drawing/2014/main" id="{E626AFDC-4204-4EA3-B558-68697E8B5850}"/>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890;p78">
              <a:extLst>
                <a:ext uri="{FF2B5EF4-FFF2-40B4-BE49-F238E27FC236}">
                  <a16:creationId xmlns:a16="http://schemas.microsoft.com/office/drawing/2014/main" id="{F308D4DC-EA6C-4801-88E0-C90F89FEDCD3}"/>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891;p78">
              <a:extLst>
                <a:ext uri="{FF2B5EF4-FFF2-40B4-BE49-F238E27FC236}">
                  <a16:creationId xmlns:a16="http://schemas.microsoft.com/office/drawing/2014/main" id="{BAC0EB79-2D6F-4229-B879-4732D454E1D4}"/>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892;p78">
              <a:extLst>
                <a:ext uri="{FF2B5EF4-FFF2-40B4-BE49-F238E27FC236}">
                  <a16:creationId xmlns:a16="http://schemas.microsoft.com/office/drawing/2014/main" id="{BECF1B2D-7ABA-42CE-91BB-6592E1ADC01A}"/>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893;p78">
              <a:extLst>
                <a:ext uri="{FF2B5EF4-FFF2-40B4-BE49-F238E27FC236}">
                  <a16:creationId xmlns:a16="http://schemas.microsoft.com/office/drawing/2014/main" id="{2707FFD2-8884-49A8-9D4A-633D24B2761E}"/>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894;p78">
              <a:extLst>
                <a:ext uri="{FF2B5EF4-FFF2-40B4-BE49-F238E27FC236}">
                  <a16:creationId xmlns:a16="http://schemas.microsoft.com/office/drawing/2014/main" id="{4689F523-F97F-46DF-98B5-E1B5A5A83093}"/>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895;p78">
              <a:extLst>
                <a:ext uri="{FF2B5EF4-FFF2-40B4-BE49-F238E27FC236}">
                  <a16:creationId xmlns:a16="http://schemas.microsoft.com/office/drawing/2014/main" id="{4E739B1A-6D84-4C55-A8FB-4D35C5284610}"/>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896;p78">
              <a:extLst>
                <a:ext uri="{FF2B5EF4-FFF2-40B4-BE49-F238E27FC236}">
                  <a16:creationId xmlns:a16="http://schemas.microsoft.com/office/drawing/2014/main" id="{A0915277-BEC2-4841-88C2-2566A9DB1AC3}"/>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897;p78">
              <a:extLst>
                <a:ext uri="{FF2B5EF4-FFF2-40B4-BE49-F238E27FC236}">
                  <a16:creationId xmlns:a16="http://schemas.microsoft.com/office/drawing/2014/main" id="{17C626E5-DE53-4B9C-93C0-59330376004C}"/>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898;p78">
              <a:extLst>
                <a:ext uri="{FF2B5EF4-FFF2-40B4-BE49-F238E27FC236}">
                  <a16:creationId xmlns:a16="http://schemas.microsoft.com/office/drawing/2014/main" id="{99910A72-EA65-45D5-B45C-EAFE1855E092}"/>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899;p78">
              <a:extLst>
                <a:ext uri="{FF2B5EF4-FFF2-40B4-BE49-F238E27FC236}">
                  <a16:creationId xmlns:a16="http://schemas.microsoft.com/office/drawing/2014/main" id="{B048CE21-199B-4EA1-B85D-FA77F1ECA47B}"/>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900;p78">
              <a:extLst>
                <a:ext uri="{FF2B5EF4-FFF2-40B4-BE49-F238E27FC236}">
                  <a16:creationId xmlns:a16="http://schemas.microsoft.com/office/drawing/2014/main" id="{F3754D0F-A27C-43EE-AB56-5AA06AB195B1}"/>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901;p78">
              <a:extLst>
                <a:ext uri="{FF2B5EF4-FFF2-40B4-BE49-F238E27FC236}">
                  <a16:creationId xmlns:a16="http://schemas.microsoft.com/office/drawing/2014/main" id="{F3574A66-DF73-4CDE-9C87-424194B5EDCA}"/>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902;p78">
              <a:extLst>
                <a:ext uri="{FF2B5EF4-FFF2-40B4-BE49-F238E27FC236}">
                  <a16:creationId xmlns:a16="http://schemas.microsoft.com/office/drawing/2014/main" id="{96443A12-246B-4EB4-BB50-83B70DAD8516}"/>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903;p78">
              <a:extLst>
                <a:ext uri="{FF2B5EF4-FFF2-40B4-BE49-F238E27FC236}">
                  <a16:creationId xmlns:a16="http://schemas.microsoft.com/office/drawing/2014/main" id="{4B007D95-DD15-41FD-97E9-72D596E358EB}"/>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904;p78">
              <a:extLst>
                <a:ext uri="{FF2B5EF4-FFF2-40B4-BE49-F238E27FC236}">
                  <a16:creationId xmlns:a16="http://schemas.microsoft.com/office/drawing/2014/main" id="{B6ACB5B7-449B-499B-9179-943D1FB48E0A}"/>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905;p78">
              <a:extLst>
                <a:ext uri="{FF2B5EF4-FFF2-40B4-BE49-F238E27FC236}">
                  <a16:creationId xmlns:a16="http://schemas.microsoft.com/office/drawing/2014/main" id="{F57B57A1-6F0A-4E30-B033-6F095448EFF4}"/>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906;p78">
              <a:extLst>
                <a:ext uri="{FF2B5EF4-FFF2-40B4-BE49-F238E27FC236}">
                  <a16:creationId xmlns:a16="http://schemas.microsoft.com/office/drawing/2014/main" id="{AA5B6427-8155-4130-88F6-9236228C649C}"/>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907;p78">
              <a:extLst>
                <a:ext uri="{FF2B5EF4-FFF2-40B4-BE49-F238E27FC236}">
                  <a16:creationId xmlns:a16="http://schemas.microsoft.com/office/drawing/2014/main" id="{0046BB90-2AE3-4A8C-880D-26C33F79FDDF}"/>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908;p78">
              <a:extLst>
                <a:ext uri="{FF2B5EF4-FFF2-40B4-BE49-F238E27FC236}">
                  <a16:creationId xmlns:a16="http://schemas.microsoft.com/office/drawing/2014/main" id="{6314B888-A664-42AC-8970-7DA86D123574}"/>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909;p78">
              <a:extLst>
                <a:ext uri="{FF2B5EF4-FFF2-40B4-BE49-F238E27FC236}">
                  <a16:creationId xmlns:a16="http://schemas.microsoft.com/office/drawing/2014/main" id="{C71F0229-8BDF-4AA9-AC7A-E8DC10F42F4A}"/>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910;p78">
              <a:extLst>
                <a:ext uri="{FF2B5EF4-FFF2-40B4-BE49-F238E27FC236}">
                  <a16:creationId xmlns:a16="http://schemas.microsoft.com/office/drawing/2014/main" id="{572332DA-3C87-49A9-9CE2-EB6A9135E143}"/>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911;p78">
              <a:extLst>
                <a:ext uri="{FF2B5EF4-FFF2-40B4-BE49-F238E27FC236}">
                  <a16:creationId xmlns:a16="http://schemas.microsoft.com/office/drawing/2014/main" id="{736EA074-E68C-4404-B067-AC88C3B0C2A3}"/>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912;p78">
              <a:extLst>
                <a:ext uri="{FF2B5EF4-FFF2-40B4-BE49-F238E27FC236}">
                  <a16:creationId xmlns:a16="http://schemas.microsoft.com/office/drawing/2014/main" id="{B0F5B529-7B08-48E5-9364-9ED5EBCDA621}"/>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913;p78">
              <a:extLst>
                <a:ext uri="{FF2B5EF4-FFF2-40B4-BE49-F238E27FC236}">
                  <a16:creationId xmlns:a16="http://schemas.microsoft.com/office/drawing/2014/main" id="{AADBD93E-F174-4485-B706-337012688D31}"/>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914;p78">
              <a:extLst>
                <a:ext uri="{FF2B5EF4-FFF2-40B4-BE49-F238E27FC236}">
                  <a16:creationId xmlns:a16="http://schemas.microsoft.com/office/drawing/2014/main" id="{DD8BC3C3-EAD8-486F-A8AF-B317681A51CD}"/>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915;p78">
              <a:extLst>
                <a:ext uri="{FF2B5EF4-FFF2-40B4-BE49-F238E27FC236}">
                  <a16:creationId xmlns:a16="http://schemas.microsoft.com/office/drawing/2014/main" id="{DAD50EEF-9054-464A-97DE-D5EA31399B66}"/>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916;p78">
              <a:extLst>
                <a:ext uri="{FF2B5EF4-FFF2-40B4-BE49-F238E27FC236}">
                  <a16:creationId xmlns:a16="http://schemas.microsoft.com/office/drawing/2014/main" id="{C59AB83D-5CB2-4B68-8D2F-6B18F15CC06D}"/>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917;p78">
              <a:extLst>
                <a:ext uri="{FF2B5EF4-FFF2-40B4-BE49-F238E27FC236}">
                  <a16:creationId xmlns:a16="http://schemas.microsoft.com/office/drawing/2014/main" id="{8639843D-8BB1-4D8B-BE2E-1C53FCE8AC17}"/>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918;p78">
              <a:extLst>
                <a:ext uri="{FF2B5EF4-FFF2-40B4-BE49-F238E27FC236}">
                  <a16:creationId xmlns:a16="http://schemas.microsoft.com/office/drawing/2014/main" id="{441EFFA2-CB24-4994-9FC9-8947B4736E97}"/>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919;p78">
              <a:extLst>
                <a:ext uri="{FF2B5EF4-FFF2-40B4-BE49-F238E27FC236}">
                  <a16:creationId xmlns:a16="http://schemas.microsoft.com/office/drawing/2014/main" id="{4C56E74F-4D9C-46EA-9C0C-E6ADA549AAFD}"/>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920;p78">
              <a:extLst>
                <a:ext uri="{FF2B5EF4-FFF2-40B4-BE49-F238E27FC236}">
                  <a16:creationId xmlns:a16="http://schemas.microsoft.com/office/drawing/2014/main" id="{46BEAC72-3438-473B-B491-1F394BB81B34}"/>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921;p78">
              <a:extLst>
                <a:ext uri="{FF2B5EF4-FFF2-40B4-BE49-F238E27FC236}">
                  <a16:creationId xmlns:a16="http://schemas.microsoft.com/office/drawing/2014/main" id="{D3C29D57-F8E0-454C-AA4F-69ABE4F17B75}"/>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922;p78">
              <a:extLst>
                <a:ext uri="{FF2B5EF4-FFF2-40B4-BE49-F238E27FC236}">
                  <a16:creationId xmlns:a16="http://schemas.microsoft.com/office/drawing/2014/main" id="{7B39FE0C-0590-4B1E-8EB4-4238B5FAF64D}"/>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923;p78">
              <a:extLst>
                <a:ext uri="{FF2B5EF4-FFF2-40B4-BE49-F238E27FC236}">
                  <a16:creationId xmlns:a16="http://schemas.microsoft.com/office/drawing/2014/main" id="{8567C668-8B39-4D56-8606-827C4418B13A}"/>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924;p78">
              <a:extLst>
                <a:ext uri="{FF2B5EF4-FFF2-40B4-BE49-F238E27FC236}">
                  <a16:creationId xmlns:a16="http://schemas.microsoft.com/office/drawing/2014/main" id="{7FADA4A5-D761-4F2B-9C74-492BE84A0C08}"/>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925;p78">
              <a:extLst>
                <a:ext uri="{FF2B5EF4-FFF2-40B4-BE49-F238E27FC236}">
                  <a16:creationId xmlns:a16="http://schemas.microsoft.com/office/drawing/2014/main" id="{44E5B215-C1F5-4C31-A077-568DCFFD2C1C}"/>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926;p78">
              <a:extLst>
                <a:ext uri="{FF2B5EF4-FFF2-40B4-BE49-F238E27FC236}">
                  <a16:creationId xmlns:a16="http://schemas.microsoft.com/office/drawing/2014/main" id="{D2CF16D2-808C-499A-9F81-E4DC0A371F8D}"/>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927;p78">
              <a:extLst>
                <a:ext uri="{FF2B5EF4-FFF2-40B4-BE49-F238E27FC236}">
                  <a16:creationId xmlns:a16="http://schemas.microsoft.com/office/drawing/2014/main" id="{83DECB7E-BDFB-4DF3-87A1-20D54B413285}"/>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928;p78">
              <a:extLst>
                <a:ext uri="{FF2B5EF4-FFF2-40B4-BE49-F238E27FC236}">
                  <a16:creationId xmlns:a16="http://schemas.microsoft.com/office/drawing/2014/main" id="{DB915271-3BE7-49BE-9BDD-D16FCA9CBE1E}"/>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929;p78">
              <a:extLst>
                <a:ext uri="{FF2B5EF4-FFF2-40B4-BE49-F238E27FC236}">
                  <a16:creationId xmlns:a16="http://schemas.microsoft.com/office/drawing/2014/main" id="{B3C169EF-243C-4D78-996E-F85C98B1E074}"/>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930;p78">
              <a:extLst>
                <a:ext uri="{FF2B5EF4-FFF2-40B4-BE49-F238E27FC236}">
                  <a16:creationId xmlns:a16="http://schemas.microsoft.com/office/drawing/2014/main" id="{9D748B0D-171D-40AD-9FFD-CCC6EE0CF855}"/>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931;p78">
              <a:extLst>
                <a:ext uri="{FF2B5EF4-FFF2-40B4-BE49-F238E27FC236}">
                  <a16:creationId xmlns:a16="http://schemas.microsoft.com/office/drawing/2014/main" id="{3429BA91-8726-48CA-9A14-7D3F63423B87}"/>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932;p78">
              <a:extLst>
                <a:ext uri="{FF2B5EF4-FFF2-40B4-BE49-F238E27FC236}">
                  <a16:creationId xmlns:a16="http://schemas.microsoft.com/office/drawing/2014/main" id="{ED1344BB-5442-44E8-BFC9-AAA4FA23035B}"/>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933;p78">
              <a:extLst>
                <a:ext uri="{FF2B5EF4-FFF2-40B4-BE49-F238E27FC236}">
                  <a16:creationId xmlns:a16="http://schemas.microsoft.com/office/drawing/2014/main" id="{1A3DC4E2-E4A4-4EBF-B85F-C82B57BADC5B}"/>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934;p78">
              <a:extLst>
                <a:ext uri="{FF2B5EF4-FFF2-40B4-BE49-F238E27FC236}">
                  <a16:creationId xmlns:a16="http://schemas.microsoft.com/office/drawing/2014/main" id="{B466CF10-0545-4B22-A247-B05C1DCAE882}"/>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935;p78">
              <a:extLst>
                <a:ext uri="{FF2B5EF4-FFF2-40B4-BE49-F238E27FC236}">
                  <a16:creationId xmlns:a16="http://schemas.microsoft.com/office/drawing/2014/main" id="{C026553A-26C3-4CA5-833E-D7D24504C423}"/>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936;p78">
              <a:extLst>
                <a:ext uri="{FF2B5EF4-FFF2-40B4-BE49-F238E27FC236}">
                  <a16:creationId xmlns:a16="http://schemas.microsoft.com/office/drawing/2014/main" id="{BEBEB856-AFFD-4DDD-8B47-14131CA4BA36}"/>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937;p78">
              <a:extLst>
                <a:ext uri="{FF2B5EF4-FFF2-40B4-BE49-F238E27FC236}">
                  <a16:creationId xmlns:a16="http://schemas.microsoft.com/office/drawing/2014/main" id="{9D2B1D21-1C38-4793-BCC3-55066DC848BE}"/>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938;p78">
              <a:extLst>
                <a:ext uri="{FF2B5EF4-FFF2-40B4-BE49-F238E27FC236}">
                  <a16:creationId xmlns:a16="http://schemas.microsoft.com/office/drawing/2014/main" id="{B70BF5FE-26A6-4168-AB66-0160E5A4C887}"/>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939;p78">
              <a:extLst>
                <a:ext uri="{FF2B5EF4-FFF2-40B4-BE49-F238E27FC236}">
                  <a16:creationId xmlns:a16="http://schemas.microsoft.com/office/drawing/2014/main" id="{E6922636-7A0C-4894-A20E-2211F51C1400}"/>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940;p78">
              <a:extLst>
                <a:ext uri="{FF2B5EF4-FFF2-40B4-BE49-F238E27FC236}">
                  <a16:creationId xmlns:a16="http://schemas.microsoft.com/office/drawing/2014/main" id="{627662A9-4594-4D89-81FC-02FD76B49413}"/>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941;p78">
              <a:extLst>
                <a:ext uri="{FF2B5EF4-FFF2-40B4-BE49-F238E27FC236}">
                  <a16:creationId xmlns:a16="http://schemas.microsoft.com/office/drawing/2014/main" id="{C26DC45B-E507-4ED3-9C1F-75240ACC7D6A}"/>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942;p78">
              <a:extLst>
                <a:ext uri="{FF2B5EF4-FFF2-40B4-BE49-F238E27FC236}">
                  <a16:creationId xmlns:a16="http://schemas.microsoft.com/office/drawing/2014/main" id="{EAC87D1C-BFB4-4B24-A3EC-231FB57EEA61}"/>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943;p78">
              <a:extLst>
                <a:ext uri="{FF2B5EF4-FFF2-40B4-BE49-F238E27FC236}">
                  <a16:creationId xmlns:a16="http://schemas.microsoft.com/office/drawing/2014/main" id="{C97FF3CF-E7F1-46B8-82DF-7FC80C5C991A}"/>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944;p78">
              <a:extLst>
                <a:ext uri="{FF2B5EF4-FFF2-40B4-BE49-F238E27FC236}">
                  <a16:creationId xmlns:a16="http://schemas.microsoft.com/office/drawing/2014/main" id="{938E64BB-B1F3-4067-B271-E4892302EFD1}"/>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945;p78">
              <a:extLst>
                <a:ext uri="{FF2B5EF4-FFF2-40B4-BE49-F238E27FC236}">
                  <a16:creationId xmlns:a16="http://schemas.microsoft.com/office/drawing/2014/main" id="{D97E7ABA-80A1-4622-8097-73EB09BA3D66}"/>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946;p78">
              <a:extLst>
                <a:ext uri="{FF2B5EF4-FFF2-40B4-BE49-F238E27FC236}">
                  <a16:creationId xmlns:a16="http://schemas.microsoft.com/office/drawing/2014/main" id="{8642CB66-95F9-40B1-9C83-C7AC2AED88F5}"/>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947;p78">
              <a:extLst>
                <a:ext uri="{FF2B5EF4-FFF2-40B4-BE49-F238E27FC236}">
                  <a16:creationId xmlns:a16="http://schemas.microsoft.com/office/drawing/2014/main" id="{AEBC4856-2F41-4ACD-BF21-1D0CD1EB6E83}"/>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948;p78">
              <a:extLst>
                <a:ext uri="{FF2B5EF4-FFF2-40B4-BE49-F238E27FC236}">
                  <a16:creationId xmlns:a16="http://schemas.microsoft.com/office/drawing/2014/main" id="{D292CA29-3F2F-4CB2-B775-6A84FD5AC9BD}"/>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949;p78">
              <a:extLst>
                <a:ext uri="{FF2B5EF4-FFF2-40B4-BE49-F238E27FC236}">
                  <a16:creationId xmlns:a16="http://schemas.microsoft.com/office/drawing/2014/main" id="{2E2737D9-1635-438F-9CF4-6D03157F1FF9}"/>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950;p78">
              <a:extLst>
                <a:ext uri="{FF2B5EF4-FFF2-40B4-BE49-F238E27FC236}">
                  <a16:creationId xmlns:a16="http://schemas.microsoft.com/office/drawing/2014/main" id="{4644B2DE-F5F3-44B3-BDA7-1A1ED0D99B01}"/>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951;p78">
              <a:extLst>
                <a:ext uri="{FF2B5EF4-FFF2-40B4-BE49-F238E27FC236}">
                  <a16:creationId xmlns:a16="http://schemas.microsoft.com/office/drawing/2014/main" id="{F04B9F96-F536-463C-88BB-79EFF426AD60}"/>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952;p78">
              <a:extLst>
                <a:ext uri="{FF2B5EF4-FFF2-40B4-BE49-F238E27FC236}">
                  <a16:creationId xmlns:a16="http://schemas.microsoft.com/office/drawing/2014/main" id="{059D727E-57A5-4947-8044-CD68D4A80D8A}"/>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953;p78">
              <a:extLst>
                <a:ext uri="{FF2B5EF4-FFF2-40B4-BE49-F238E27FC236}">
                  <a16:creationId xmlns:a16="http://schemas.microsoft.com/office/drawing/2014/main" id="{E170D060-07AC-4EBC-8116-E4CB0B12414E}"/>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954;p78">
              <a:extLst>
                <a:ext uri="{FF2B5EF4-FFF2-40B4-BE49-F238E27FC236}">
                  <a16:creationId xmlns:a16="http://schemas.microsoft.com/office/drawing/2014/main" id="{04BEE3A4-A900-4518-A44E-EF8087BE6C0B}"/>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955;p78">
              <a:extLst>
                <a:ext uri="{FF2B5EF4-FFF2-40B4-BE49-F238E27FC236}">
                  <a16:creationId xmlns:a16="http://schemas.microsoft.com/office/drawing/2014/main" id="{9D1B04B0-0C8F-4CD4-92F5-9C16177532A4}"/>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956;p78">
              <a:extLst>
                <a:ext uri="{FF2B5EF4-FFF2-40B4-BE49-F238E27FC236}">
                  <a16:creationId xmlns:a16="http://schemas.microsoft.com/office/drawing/2014/main" id="{7DAD16E0-D66D-4F67-9407-C40DAE6A19F3}"/>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957;p78">
              <a:extLst>
                <a:ext uri="{FF2B5EF4-FFF2-40B4-BE49-F238E27FC236}">
                  <a16:creationId xmlns:a16="http://schemas.microsoft.com/office/drawing/2014/main" id="{F54DDDB4-4E35-47DD-8EDE-FFB9DDD5AB97}"/>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958;p78">
              <a:extLst>
                <a:ext uri="{FF2B5EF4-FFF2-40B4-BE49-F238E27FC236}">
                  <a16:creationId xmlns:a16="http://schemas.microsoft.com/office/drawing/2014/main" id="{DE37F53C-2206-46B0-B3B6-0606811CA7EF}"/>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959;p78">
              <a:extLst>
                <a:ext uri="{FF2B5EF4-FFF2-40B4-BE49-F238E27FC236}">
                  <a16:creationId xmlns:a16="http://schemas.microsoft.com/office/drawing/2014/main" id="{0666F473-6FBA-451D-BA7D-B5E996D0CC03}"/>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960;p78">
              <a:extLst>
                <a:ext uri="{FF2B5EF4-FFF2-40B4-BE49-F238E27FC236}">
                  <a16:creationId xmlns:a16="http://schemas.microsoft.com/office/drawing/2014/main" id="{2AF234D9-1D0D-40D8-B22A-2010EEB8EBF5}"/>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961;p78">
              <a:extLst>
                <a:ext uri="{FF2B5EF4-FFF2-40B4-BE49-F238E27FC236}">
                  <a16:creationId xmlns:a16="http://schemas.microsoft.com/office/drawing/2014/main" id="{ACDD759C-125C-40DE-BCBE-3ECAAD981F6A}"/>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962;p78">
              <a:extLst>
                <a:ext uri="{FF2B5EF4-FFF2-40B4-BE49-F238E27FC236}">
                  <a16:creationId xmlns:a16="http://schemas.microsoft.com/office/drawing/2014/main" id="{B16A6398-86C4-4FD4-A252-6DC801157823}"/>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963;p78">
              <a:extLst>
                <a:ext uri="{FF2B5EF4-FFF2-40B4-BE49-F238E27FC236}">
                  <a16:creationId xmlns:a16="http://schemas.microsoft.com/office/drawing/2014/main" id="{9D83A722-4E86-4117-A902-47ADA3FE90C7}"/>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964;p78">
              <a:extLst>
                <a:ext uri="{FF2B5EF4-FFF2-40B4-BE49-F238E27FC236}">
                  <a16:creationId xmlns:a16="http://schemas.microsoft.com/office/drawing/2014/main" id="{D27958CF-FCBD-4909-A0FF-ED69AC9AE695}"/>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965;p78">
              <a:extLst>
                <a:ext uri="{FF2B5EF4-FFF2-40B4-BE49-F238E27FC236}">
                  <a16:creationId xmlns:a16="http://schemas.microsoft.com/office/drawing/2014/main" id="{ED96C975-8DCC-46B6-9DE2-A42580C4BF04}"/>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966;p78">
              <a:extLst>
                <a:ext uri="{FF2B5EF4-FFF2-40B4-BE49-F238E27FC236}">
                  <a16:creationId xmlns:a16="http://schemas.microsoft.com/office/drawing/2014/main" id="{1E5EDFB6-BA4F-4535-968A-57A512A8B8E3}"/>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967;p78">
              <a:extLst>
                <a:ext uri="{FF2B5EF4-FFF2-40B4-BE49-F238E27FC236}">
                  <a16:creationId xmlns:a16="http://schemas.microsoft.com/office/drawing/2014/main" id="{624D809C-1EBA-4F2E-9BA7-87084DD8C0AC}"/>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968;p78">
              <a:extLst>
                <a:ext uri="{FF2B5EF4-FFF2-40B4-BE49-F238E27FC236}">
                  <a16:creationId xmlns:a16="http://schemas.microsoft.com/office/drawing/2014/main" id="{F1C29ABB-90BE-4ED9-84F9-C7B2D8436D40}"/>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969;p78">
              <a:extLst>
                <a:ext uri="{FF2B5EF4-FFF2-40B4-BE49-F238E27FC236}">
                  <a16:creationId xmlns:a16="http://schemas.microsoft.com/office/drawing/2014/main" id="{11A87CE2-C32A-469A-B5F4-2DFAFA6ABE3C}"/>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970;p78">
              <a:extLst>
                <a:ext uri="{FF2B5EF4-FFF2-40B4-BE49-F238E27FC236}">
                  <a16:creationId xmlns:a16="http://schemas.microsoft.com/office/drawing/2014/main" id="{E2EF3BA0-C5BA-4E64-85D4-11770A9B647A}"/>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971;p78">
              <a:extLst>
                <a:ext uri="{FF2B5EF4-FFF2-40B4-BE49-F238E27FC236}">
                  <a16:creationId xmlns:a16="http://schemas.microsoft.com/office/drawing/2014/main" id="{B096811A-EE6E-4D33-9B4A-EE4BE5D3E198}"/>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972;p78">
              <a:extLst>
                <a:ext uri="{FF2B5EF4-FFF2-40B4-BE49-F238E27FC236}">
                  <a16:creationId xmlns:a16="http://schemas.microsoft.com/office/drawing/2014/main" id="{0B65BCF0-8CB0-4BD8-882A-51F4CE455C1B}"/>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973;p78">
              <a:extLst>
                <a:ext uri="{FF2B5EF4-FFF2-40B4-BE49-F238E27FC236}">
                  <a16:creationId xmlns:a16="http://schemas.microsoft.com/office/drawing/2014/main" id="{B5812A39-350C-4CD0-A11A-C6BCBAB7F809}"/>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974;p78">
              <a:extLst>
                <a:ext uri="{FF2B5EF4-FFF2-40B4-BE49-F238E27FC236}">
                  <a16:creationId xmlns:a16="http://schemas.microsoft.com/office/drawing/2014/main" id="{A9F0258F-12D1-4A8B-B9C9-6E6CF9254C7E}"/>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975;p78">
              <a:extLst>
                <a:ext uri="{FF2B5EF4-FFF2-40B4-BE49-F238E27FC236}">
                  <a16:creationId xmlns:a16="http://schemas.microsoft.com/office/drawing/2014/main" id="{44570302-E223-4DD7-A01D-497E65EBAAD9}"/>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976;p78">
              <a:extLst>
                <a:ext uri="{FF2B5EF4-FFF2-40B4-BE49-F238E27FC236}">
                  <a16:creationId xmlns:a16="http://schemas.microsoft.com/office/drawing/2014/main" id="{1D3B4E40-44E1-4150-BAB2-AC24F27836BE}"/>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977;p78">
              <a:extLst>
                <a:ext uri="{FF2B5EF4-FFF2-40B4-BE49-F238E27FC236}">
                  <a16:creationId xmlns:a16="http://schemas.microsoft.com/office/drawing/2014/main" id="{8343B671-EDD9-4A45-AA8B-17BFBAF4FDF1}"/>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978;p78">
              <a:extLst>
                <a:ext uri="{FF2B5EF4-FFF2-40B4-BE49-F238E27FC236}">
                  <a16:creationId xmlns:a16="http://schemas.microsoft.com/office/drawing/2014/main" id="{836A9080-545D-4C19-8FCD-790209B0F9F9}"/>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979;p78">
              <a:extLst>
                <a:ext uri="{FF2B5EF4-FFF2-40B4-BE49-F238E27FC236}">
                  <a16:creationId xmlns:a16="http://schemas.microsoft.com/office/drawing/2014/main" id="{5B71A3B2-AAD8-47C5-A62C-00303A7226CB}"/>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980;p78">
              <a:extLst>
                <a:ext uri="{FF2B5EF4-FFF2-40B4-BE49-F238E27FC236}">
                  <a16:creationId xmlns:a16="http://schemas.microsoft.com/office/drawing/2014/main" id="{0A3C4B0C-B775-4658-8200-10E524B78ACC}"/>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981;p78">
              <a:extLst>
                <a:ext uri="{FF2B5EF4-FFF2-40B4-BE49-F238E27FC236}">
                  <a16:creationId xmlns:a16="http://schemas.microsoft.com/office/drawing/2014/main" id="{B7997FD5-E920-4BE5-9465-59845E9E9F20}"/>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982;p78">
              <a:extLst>
                <a:ext uri="{FF2B5EF4-FFF2-40B4-BE49-F238E27FC236}">
                  <a16:creationId xmlns:a16="http://schemas.microsoft.com/office/drawing/2014/main" id="{BF608601-6545-4FA9-ADC8-35D70E023337}"/>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983;p78">
              <a:extLst>
                <a:ext uri="{FF2B5EF4-FFF2-40B4-BE49-F238E27FC236}">
                  <a16:creationId xmlns:a16="http://schemas.microsoft.com/office/drawing/2014/main" id="{D6D28E71-13D6-46FD-96B2-585F520CD540}"/>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984;p78">
              <a:extLst>
                <a:ext uri="{FF2B5EF4-FFF2-40B4-BE49-F238E27FC236}">
                  <a16:creationId xmlns:a16="http://schemas.microsoft.com/office/drawing/2014/main" id="{82BA3BDA-4824-438D-B086-84810647C9F8}"/>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985;p78">
              <a:extLst>
                <a:ext uri="{FF2B5EF4-FFF2-40B4-BE49-F238E27FC236}">
                  <a16:creationId xmlns:a16="http://schemas.microsoft.com/office/drawing/2014/main" id="{5735CD39-98B0-4B86-850D-F688C20B6B5E}"/>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986;p78">
              <a:extLst>
                <a:ext uri="{FF2B5EF4-FFF2-40B4-BE49-F238E27FC236}">
                  <a16:creationId xmlns:a16="http://schemas.microsoft.com/office/drawing/2014/main" id="{50D14DBC-3D54-4C73-A9E6-9BABDB267427}"/>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87;p78">
              <a:extLst>
                <a:ext uri="{FF2B5EF4-FFF2-40B4-BE49-F238E27FC236}">
                  <a16:creationId xmlns:a16="http://schemas.microsoft.com/office/drawing/2014/main" id="{3C80F2D3-30D9-4485-9A53-AE0C5B0404A2}"/>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88;p78">
              <a:extLst>
                <a:ext uri="{FF2B5EF4-FFF2-40B4-BE49-F238E27FC236}">
                  <a16:creationId xmlns:a16="http://schemas.microsoft.com/office/drawing/2014/main" id="{4C89EE33-6E4C-43E6-B935-C13589EB5AA4}"/>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89;p78">
              <a:extLst>
                <a:ext uri="{FF2B5EF4-FFF2-40B4-BE49-F238E27FC236}">
                  <a16:creationId xmlns:a16="http://schemas.microsoft.com/office/drawing/2014/main" id="{4C150E57-DCD8-46B5-893B-A9ABDF8C3AA4}"/>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90;p78">
              <a:extLst>
                <a:ext uri="{FF2B5EF4-FFF2-40B4-BE49-F238E27FC236}">
                  <a16:creationId xmlns:a16="http://schemas.microsoft.com/office/drawing/2014/main" id="{FCF66A2B-48A5-4443-8AC0-311D7CCF4FF5}"/>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91;p78">
              <a:extLst>
                <a:ext uri="{FF2B5EF4-FFF2-40B4-BE49-F238E27FC236}">
                  <a16:creationId xmlns:a16="http://schemas.microsoft.com/office/drawing/2014/main" id="{F9CC661D-E4C8-4D85-A7D7-B65AB2617E98}"/>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92;p78">
              <a:extLst>
                <a:ext uri="{FF2B5EF4-FFF2-40B4-BE49-F238E27FC236}">
                  <a16:creationId xmlns:a16="http://schemas.microsoft.com/office/drawing/2014/main" id="{B14A2160-3D9D-4DDA-898C-57048A0EC9C1}"/>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93;p78">
              <a:extLst>
                <a:ext uri="{FF2B5EF4-FFF2-40B4-BE49-F238E27FC236}">
                  <a16:creationId xmlns:a16="http://schemas.microsoft.com/office/drawing/2014/main" id="{D9BBB5C3-BED8-4816-8425-629AA92D8F8F}"/>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94;p78">
              <a:extLst>
                <a:ext uri="{FF2B5EF4-FFF2-40B4-BE49-F238E27FC236}">
                  <a16:creationId xmlns:a16="http://schemas.microsoft.com/office/drawing/2014/main" id="{CDCBE0E5-2176-4624-BE4D-AEC1540F2929}"/>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95;p78">
              <a:extLst>
                <a:ext uri="{FF2B5EF4-FFF2-40B4-BE49-F238E27FC236}">
                  <a16:creationId xmlns:a16="http://schemas.microsoft.com/office/drawing/2014/main" id="{652EDB9F-2B35-4B54-99E0-B54C303B95BC}"/>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6;p78">
              <a:extLst>
                <a:ext uri="{FF2B5EF4-FFF2-40B4-BE49-F238E27FC236}">
                  <a16:creationId xmlns:a16="http://schemas.microsoft.com/office/drawing/2014/main" id="{AB9967F9-D6C8-40FC-8A9B-6B91F79470C3}"/>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4997;p78">
              <a:extLst>
                <a:ext uri="{FF2B5EF4-FFF2-40B4-BE49-F238E27FC236}">
                  <a16:creationId xmlns:a16="http://schemas.microsoft.com/office/drawing/2014/main" id="{D10852D0-EDE4-4BB1-872A-0B68F4125594}"/>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4998;p78">
              <a:extLst>
                <a:ext uri="{FF2B5EF4-FFF2-40B4-BE49-F238E27FC236}">
                  <a16:creationId xmlns:a16="http://schemas.microsoft.com/office/drawing/2014/main" id="{1CBB3CD2-95C8-49DA-BF11-CBC7B3D0496F}"/>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4999;p78">
              <a:extLst>
                <a:ext uri="{FF2B5EF4-FFF2-40B4-BE49-F238E27FC236}">
                  <a16:creationId xmlns:a16="http://schemas.microsoft.com/office/drawing/2014/main" id="{090C4408-B395-4B89-83F6-87F52DE1C11F}"/>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00;p78">
              <a:extLst>
                <a:ext uri="{FF2B5EF4-FFF2-40B4-BE49-F238E27FC236}">
                  <a16:creationId xmlns:a16="http://schemas.microsoft.com/office/drawing/2014/main" id="{F97562D0-5C81-4E11-87A8-97334475BB52}"/>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01;p78">
              <a:extLst>
                <a:ext uri="{FF2B5EF4-FFF2-40B4-BE49-F238E27FC236}">
                  <a16:creationId xmlns:a16="http://schemas.microsoft.com/office/drawing/2014/main" id="{4537D920-8C41-4B5A-8253-CC6129702CF8}"/>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02;p78">
              <a:extLst>
                <a:ext uri="{FF2B5EF4-FFF2-40B4-BE49-F238E27FC236}">
                  <a16:creationId xmlns:a16="http://schemas.microsoft.com/office/drawing/2014/main" id="{6DD6657C-2B52-4EE3-AC19-C8AEFF2E0447}"/>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03;p78">
              <a:extLst>
                <a:ext uri="{FF2B5EF4-FFF2-40B4-BE49-F238E27FC236}">
                  <a16:creationId xmlns:a16="http://schemas.microsoft.com/office/drawing/2014/main" id="{62144CB4-4665-4556-860F-B96B24A33E22}"/>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04;p78">
              <a:extLst>
                <a:ext uri="{FF2B5EF4-FFF2-40B4-BE49-F238E27FC236}">
                  <a16:creationId xmlns:a16="http://schemas.microsoft.com/office/drawing/2014/main" id="{31BBA6D9-91C8-42E3-B61E-7370ABD47751}"/>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05;p78">
              <a:extLst>
                <a:ext uri="{FF2B5EF4-FFF2-40B4-BE49-F238E27FC236}">
                  <a16:creationId xmlns:a16="http://schemas.microsoft.com/office/drawing/2014/main" id="{D9416C10-BBA6-41CB-BE28-E1FE0A26DDA9}"/>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06;p78">
              <a:extLst>
                <a:ext uri="{FF2B5EF4-FFF2-40B4-BE49-F238E27FC236}">
                  <a16:creationId xmlns:a16="http://schemas.microsoft.com/office/drawing/2014/main" id="{0D197244-0342-4FCB-8AA4-A3F11DAE53D0}"/>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007;p78">
              <a:extLst>
                <a:ext uri="{FF2B5EF4-FFF2-40B4-BE49-F238E27FC236}">
                  <a16:creationId xmlns:a16="http://schemas.microsoft.com/office/drawing/2014/main" id="{046BB305-3721-4319-A9F6-CC9B6B477DA1}"/>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008;p78">
              <a:extLst>
                <a:ext uri="{FF2B5EF4-FFF2-40B4-BE49-F238E27FC236}">
                  <a16:creationId xmlns:a16="http://schemas.microsoft.com/office/drawing/2014/main" id="{E35540E9-EA3D-4772-8B39-C7E4651CC53C}"/>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009;p78">
              <a:extLst>
                <a:ext uri="{FF2B5EF4-FFF2-40B4-BE49-F238E27FC236}">
                  <a16:creationId xmlns:a16="http://schemas.microsoft.com/office/drawing/2014/main" id="{5145B41F-A316-47FA-BED4-4A739562B106}"/>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010;p78">
              <a:extLst>
                <a:ext uri="{FF2B5EF4-FFF2-40B4-BE49-F238E27FC236}">
                  <a16:creationId xmlns:a16="http://schemas.microsoft.com/office/drawing/2014/main" id="{2A0F93D1-7383-4723-9249-ECDFC244ED99}"/>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011;p78">
              <a:extLst>
                <a:ext uri="{FF2B5EF4-FFF2-40B4-BE49-F238E27FC236}">
                  <a16:creationId xmlns:a16="http://schemas.microsoft.com/office/drawing/2014/main" id="{B04EF8A8-D0C0-4E54-B7C1-0CF765C3E186}"/>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012;p78">
              <a:extLst>
                <a:ext uri="{FF2B5EF4-FFF2-40B4-BE49-F238E27FC236}">
                  <a16:creationId xmlns:a16="http://schemas.microsoft.com/office/drawing/2014/main" id="{7EF4497D-F24E-4486-A42B-E8373C859272}"/>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013;p78">
              <a:extLst>
                <a:ext uri="{FF2B5EF4-FFF2-40B4-BE49-F238E27FC236}">
                  <a16:creationId xmlns:a16="http://schemas.microsoft.com/office/drawing/2014/main" id="{955612FC-8A17-48B5-B655-AE59816642F4}"/>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014;p78">
              <a:extLst>
                <a:ext uri="{FF2B5EF4-FFF2-40B4-BE49-F238E27FC236}">
                  <a16:creationId xmlns:a16="http://schemas.microsoft.com/office/drawing/2014/main" id="{76490F2C-DB85-4DEB-90B9-01456F51C919}"/>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015;p78">
              <a:extLst>
                <a:ext uri="{FF2B5EF4-FFF2-40B4-BE49-F238E27FC236}">
                  <a16:creationId xmlns:a16="http://schemas.microsoft.com/office/drawing/2014/main" id="{5A089FB8-2894-4285-8643-3E45C2CB9408}"/>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016;p78">
              <a:extLst>
                <a:ext uri="{FF2B5EF4-FFF2-40B4-BE49-F238E27FC236}">
                  <a16:creationId xmlns:a16="http://schemas.microsoft.com/office/drawing/2014/main" id="{74DEBCD2-FDBC-44D2-B6E2-FD7AEC669A7A}"/>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017;p78">
              <a:extLst>
                <a:ext uri="{FF2B5EF4-FFF2-40B4-BE49-F238E27FC236}">
                  <a16:creationId xmlns:a16="http://schemas.microsoft.com/office/drawing/2014/main" id="{2A3569B8-798C-496F-9FA1-75C75C34DAB9}"/>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018;p78">
              <a:extLst>
                <a:ext uri="{FF2B5EF4-FFF2-40B4-BE49-F238E27FC236}">
                  <a16:creationId xmlns:a16="http://schemas.microsoft.com/office/drawing/2014/main" id="{9CB03EBD-7656-459A-8B03-11BDA83845DD}"/>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019;p78">
              <a:extLst>
                <a:ext uri="{FF2B5EF4-FFF2-40B4-BE49-F238E27FC236}">
                  <a16:creationId xmlns:a16="http://schemas.microsoft.com/office/drawing/2014/main" id="{366F4699-F3D1-40D6-AC6B-4158DCE1C55C}"/>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020;p78">
              <a:extLst>
                <a:ext uri="{FF2B5EF4-FFF2-40B4-BE49-F238E27FC236}">
                  <a16:creationId xmlns:a16="http://schemas.microsoft.com/office/drawing/2014/main" id="{432FC1B1-415C-40EF-B230-A5840963ACB3}"/>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021;p78">
              <a:extLst>
                <a:ext uri="{FF2B5EF4-FFF2-40B4-BE49-F238E27FC236}">
                  <a16:creationId xmlns:a16="http://schemas.microsoft.com/office/drawing/2014/main" id="{9BDB7B2F-7A60-42DD-9905-6A7BAB425062}"/>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022;p78">
              <a:extLst>
                <a:ext uri="{FF2B5EF4-FFF2-40B4-BE49-F238E27FC236}">
                  <a16:creationId xmlns:a16="http://schemas.microsoft.com/office/drawing/2014/main" id="{C5255518-8F05-4279-A998-B35329EE8B0E}"/>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023;p78">
              <a:extLst>
                <a:ext uri="{FF2B5EF4-FFF2-40B4-BE49-F238E27FC236}">
                  <a16:creationId xmlns:a16="http://schemas.microsoft.com/office/drawing/2014/main" id="{AADED98E-D9D1-4327-BFD6-958A16F93CB1}"/>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024;p78">
              <a:extLst>
                <a:ext uri="{FF2B5EF4-FFF2-40B4-BE49-F238E27FC236}">
                  <a16:creationId xmlns:a16="http://schemas.microsoft.com/office/drawing/2014/main" id="{0536BA95-DFEF-4B3D-88F5-04462CF8121F}"/>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025;p78">
              <a:extLst>
                <a:ext uri="{FF2B5EF4-FFF2-40B4-BE49-F238E27FC236}">
                  <a16:creationId xmlns:a16="http://schemas.microsoft.com/office/drawing/2014/main" id="{91884953-B85B-4E0F-A513-B1938955E547}"/>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026;p78">
              <a:extLst>
                <a:ext uri="{FF2B5EF4-FFF2-40B4-BE49-F238E27FC236}">
                  <a16:creationId xmlns:a16="http://schemas.microsoft.com/office/drawing/2014/main" id="{BB39C1F0-D08B-42CE-8DC1-A665C26D6609}"/>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027;p78">
              <a:extLst>
                <a:ext uri="{FF2B5EF4-FFF2-40B4-BE49-F238E27FC236}">
                  <a16:creationId xmlns:a16="http://schemas.microsoft.com/office/drawing/2014/main" id="{18F6948F-12C5-47A1-A253-6F367929865B}"/>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028;p78">
              <a:extLst>
                <a:ext uri="{FF2B5EF4-FFF2-40B4-BE49-F238E27FC236}">
                  <a16:creationId xmlns:a16="http://schemas.microsoft.com/office/drawing/2014/main" id="{F254B2C1-63F3-439D-87A9-D54714F4EF4A}"/>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029;p78">
              <a:extLst>
                <a:ext uri="{FF2B5EF4-FFF2-40B4-BE49-F238E27FC236}">
                  <a16:creationId xmlns:a16="http://schemas.microsoft.com/office/drawing/2014/main" id="{8DB7234B-4ADE-4AF4-B999-530C69889C52}"/>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030;p78">
              <a:extLst>
                <a:ext uri="{FF2B5EF4-FFF2-40B4-BE49-F238E27FC236}">
                  <a16:creationId xmlns:a16="http://schemas.microsoft.com/office/drawing/2014/main" id="{136AE016-C1BF-4C03-AAF3-5BEFD2C3236C}"/>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031;p78">
              <a:extLst>
                <a:ext uri="{FF2B5EF4-FFF2-40B4-BE49-F238E27FC236}">
                  <a16:creationId xmlns:a16="http://schemas.microsoft.com/office/drawing/2014/main" id="{1BB120F9-F14F-4317-8B3C-D6CF747427AD}"/>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032;p78">
              <a:extLst>
                <a:ext uri="{FF2B5EF4-FFF2-40B4-BE49-F238E27FC236}">
                  <a16:creationId xmlns:a16="http://schemas.microsoft.com/office/drawing/2014/main" id="{00D53780-9F6A-4880-8377-BB34976A15B1}"/>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033;p78">
              <a:extLst>
                <a:ext uri="{FF2B5EF4-FFF2-40B4-BE49-F238E27FC236}">
                  <a16:creationId xmlns:a16="http://schemas.microsoft.com/office/drawing/2014/main" id="{767C82C4-5AA6-4AEB-A1E0-71E9BAB396E8}"/>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034;p78">
              <a:extLst>
                <a:ext uri="{FF2B5EF4-FFF2-40B4-BE49-F238E27FC236}">
                  <a16:creationId xmlns:a16="http://schemas.microsoft.com/office/drawing/2014/main" id="{B5698B60-4757-466A-8FB7-DD6F93A6B194}"/>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035;p78">
              <a:extLst>
                <a:ext uri="{FF2B5EF4-FFF2-40B4-BE49-F238E27FC236}">
                  <a16:creationId xmlns:a16="http://schemas.microsoft.com/office/drawing/2014/main" id="{5067FD0C-2C88-41D9-93B0-8EBAF0791DC6}"/>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036;p78">
              <a:extLst>
                <a:ext uri="{FF2B5EF4-FFF2-40B4-BE49-F238E27FC236}">
                  <a16:creationId xmlns:a16="http://schemas.microsoft.com/office/drawing/2014/main" id="{E61C540D-5674-4FED-9F96-3F0AE323FDCE}"/>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037;p78">
              <a:extLst>
                <a:ext uri="{FF2B5EF4-FFF2-40B4-BE49-F238E27FC236}">
                  <a16:creationId xmlns:a16="http://schemas.microsoft.com/office/drawing/2014/main" id="{94093DB0-C106-4A13-99AC-6431A4D90417}"/>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038;p78">
              <a:extLst>
                <a:ext uri="{FF2B5EF4-FFF2-40B4-BE49-F238E27FC236}">
                  <a16:creationId xmlns:a16="http://schemas.microsoft.com/office/drawing/2014/main" id="{FEBB7378-3BE6-4992-A8E3-71D2358F4924}"/>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039;p78">
              <a:extLst>
                <a:ext uri="{FF2B5EF4-FFF2-40B4-BE49-F238E27FC236}">
                  <a16:creationId xmlns:a16="http://schemas.microsoft.com/office/drawing/2014/main" id="{8C6BE16A-C523-4D6E-AB15-247EE764D68C}"/>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040;p78">
              <a:extLst>
                <a:ext uri="{FF2B5EF4-FFF2-40B4-BE49-F238E27FC236}">
                  <a16:creationId xmlns:a16="http://schemas.microsoft.com/office/drawing/2014/main" id="{B0A21654-0848-4F9E-8CD1-6ACC08233C53}"/>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041;p78">
              <a:extLst>
                <a:ext uri="{FF2B5EF4-FFF2-40B4-BE49-F238E27FC236}">
                  <a16:creationId xmlns:a16="http://schemas.microsoft.com/office/drawing/2014/main" id="{90580259-E39C-4CAE-B81B-A4166D27E461}"/>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042;p78">
              <a:extLst>
                <a:ext uri="{FF2B5EF4-FFF2-40B4-BE49-F238E27FC236}">
                  <a16:creationId xmlns:a16="http://schemas.microsoft.com/office/drawing/2014/main" id="{45711054-EDF6-45BA-9A7E-EC4B396E60E0}"/>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043;p78">
              <a:extLst>
                <a:ext uri="{FF2B5EF4-FFF2-40B4-BE49-F238E27FC236}">
                  <a16:creationId xmlns:a16="http://schemas.microsoft.com/office/drawing/2014/main" id="{400EE450-D8BC-4E38-972A-5F3B7A10FF50}"/>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044;p78">
              <a:extLst>
                <a:ext uri="{FF2B5EF4-FFF2-40B4-BE49-F238E27FC236}">
                  <a16:creationId xmlns:a16="http://schemas.microsoft.com/office/drawing/2014/main" id="{6DE42163-63E2-4427-B89B-2AEA63445E5E}"/>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045;p78">
              <a:extLst>
                <a:ext uri="{FF2B5EF4-FFF2-40B4-BE49-F238E27FC236}">
                  <a16:creationId xmlns:a16="http://schemas.microsoft.com/office/drawing/2014/main" id="{2AD7676B-3951-45F1-92CD-7A1B4D378337}"/>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046;p78">
              <a:extLst>
                <a:ext uri="{FF2B5EF4-FFF2-40B4-BE49-F238E27FC236}">
                  <a16:creationId xmlns:a16="http://schemas.microsoft.com/office/drawing/2014/main" id="{5E696B3D-6D02-4F94-9BE5-9CAD66D3176B}"/>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047;p78">
              <a:extLst>
                <a:ext uri="{FF2B5EF4-FFF2-40B4-BE49-F238E27FC236}">
                  <a16:creationId xmlns:a16="http://schemas.microsoft.com/office/drawing/2014/main" id="{488705D7-1BE6-49BE-AC6F-5B6A586EE31B}"/>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048;p78">
              <a:extLst>
                <a:ext uri="{FF2B5EF4-FFF2-40B4-BE49-F238E27FC236}">
                  <a16:creationId xmlns:a16="http://schemas.microsoft.com/office/drawing/2014/main" id="{0770B5E6-A298-4B86-B7DD-DD61CC2AA3E5}"/>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049;p78">
              <a:extLst>
                <a:ext uri="{FF2B5EF4-FFF2-40B4-BE49-F238E27FC236}">
                  <a16:creationId xmlns:a16="http://schemas.microsoft.com/office/drawing/2014/main" id="{FF3BEC51-366C-4054-A09D-10FB315B06E4}"/>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050;p78">
              <a:extLst>
                <a:ext uri="{FF2B5EF4-FFF2-40B4-BE49-F238E27FC236}">
                  <a16:creationId xmlns:a16="http://schemas.microsoft.com/office/drawing/2014/main" id="{3C9E946A-6FBA-4755-90D8-8F05899D2A73}"/>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051;p78">
              <a:extLst>
                <a:ext uri="{FF2B5EF4-FFF2-40B4-BE49-F238E27FC236}">
                  <a16:creationId xmlns:a16="http://schemas.microsoft.com/office/drawing/2014/main" id="{F5AE92EB-3842-4E69-B772-B9367FE2EE14}"/>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052;p78">
              <a:extLst>
                <a:ext uri="{FF2B5EF4-FFF2-40B4-BE49-F238E27FC236}">
                  <a16:creationId xmlns:a16="http://schemas.microsoft.com/office/drawing/2014/main" id="{D8ED7448-ECA9-4FBE-BF89-CDF95A062D21}"/>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053;p78">
              <a:extLst>
                <a:ext uri="{FF2B5EF4-FFF2-40B4-BE49-F238E27FC236}">
                  <a16:creationId xmlns:a16="http://schemas.microsoft.com/office/drawing/2014/main" id="{08FC6A5D-1FB5-4BDB-AE3F-3D9A4DB9210D}"/>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054;p78">
              <a:extLst>
                <a:ext uri="{FF2B5EF4-FFF2-40B4-BE49-F238E27FC236}">
                  <a16:creationId xmlns:a16="http://schemas.microsoft.com/office/drawing/2014/main" id="{F2E49160-8BFE-4F6C-B417-9E75D99EF253}"/>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055;p78">
              <a:extLst>
                <a:ext uri="{FF2B5EF4-FFF2-40B4-BE49-F238E27FC236}">
                  <a16:creationId xmlns:a16="http://schemas.microsoft.com/office/drawing/2014/main" id="{1DBDCA32-1789-4D13-84BB-19882D49CA75}"/>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056;p78">
              <a:extLst>
                <a:ext uri="{FF2B5EF4-FFF2-40B4-BE49-F238E27FC236}">
                  <a16:creationId xmlns:a16="http://schemas.microsoft.com/office/drawing/2014/main" id="{6D159741-E3C5-4FF0-A551-10EAA4D83BC1}"/>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057;p78">
              <a:extLst>
                <a:ext uri="{FF2B5EF4-FFF2-40B4-BE49-F238E27FC236}">
                  <a16:creationId xmlns:a16="http://schemas.microsoft.com/office/drawing/2014/main" id="{863A77F0-12E0-468A-BE2F-6904323CF7E4}"/>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058;p78">
              <a:extLst>
                <a:ext uri="{FF2B5EF4-FFF2-40B4-BE49-F238E27FC236}">
                  <a16:creationId xmlns:a16="http://schemas.microsoft.com/office/drawing/2014/main" id="{E1482667-78E7-4E0D-B0C9-27BEA5BD25CF}"/>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059;p78">
              <a:extLst>
                <a:ext uri="{FF2B5EF4-FFF2-40B4-BE49-F238E27FC236}">
                  <a16:creationId xmlns:a16="http://schemas.microsoft.com/office/drawing/2014/main" id="{BF0ABC69-EB8E-4735-8304-31518ADE2894}"/>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060;p78">
              <a:extLst>
                <a:ext uri="{FF2B5EF4-FFF2-40B4-BE49-F238E27FC236}">
                  <a16:creationId xmlns:a16="http://schemas.microsoft.com/office/drawing/2014/main" id="{DDD92BE6-8B8B-4F7C-9DFE-A85C7F46D225}"/>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061;p78">
              <a:extLst>
                <a:ext uri="{FF2B5EF4-FFF2-40B4-BE49-F238E27FC236}">
                  <a16:creationId xmlns:a16="http://schemas.microsoft.com/office/drawing/2014/main" id="{B5F9B9FD-A7E0-42E9-AA2B-0E7F954EFED2}"/>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062;p78">
              <a:extLst>
                <a:ext uri="{FF2B5EF4-FFF2-40B4-BE49-F238E27FC236}">
                  <a16:creationId xmlns:a16="http://schemas.microsoft.com/office/drawing/2014/main" id="{C9A86C33-32FA-41C7-96A6-EEE860EE0A87}"/>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063;p78">
              <a:extLst>
                <a:ext uri="{FF2B5EF4-FFF2-40B4-BE49-F238E27FC236}">
                  <a16:creationId xmlns:a16="http://schemas.microsoft.com/office/drawing/2014/main" id="{F9B88BB9-9324-4EAE-AE83-652647FE22BB}"/>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064;p78">
              <a:extLst>
                <a:ext uri="{FF2B5EF4-FFF2-40B4-BE49-F238E27FC236}">
                  <a16:creationId xmlns:a16="http://schemas.microsoft.com/office/drawing/2014/main" id="{E59375DD-2A1B-4E86-986C-75CA94A6B4A0}"/>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065;p78">
              <a:extLst>
                <a:ext uri="{FF2B5EF4-FFF2-40B4-BE49-F238E27FC236}">
                  <a16:creationId xmlns:a16="http://schemas.microsoft.com/office/drawing/2014/main" id="{A5A78DE6-09F3-4EEC-92B8-FDE3FC3E1A0C}"/>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066;p78">
              <a:extLst>
                <a:ext uri="{FF2B5EF4-FFF2-40B4-BE49-F238E27FC236}">
                  <a16:creationId xmlns:a16="http://schemas.microsoft.com/office/drawing/2014/main" id="{BC5651FA-29FB-43E7-9B27-CB739C76F8FE}"/>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067;p78">
              <a:extLst>
                <a:ext uri="{FF2B5EF4-FFF2-40B4-BE49-F238E27FC236}">
                  <a16:creationId xmlns:a16="http://schemas.microsoft.com/office/drawing/2014/main" id="{F9B2DADD-F59A-4874-9806-C3431C4177B6}"/>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068;p78">
              <a:extLst>
                <a:ext uri="{FF2B5EF4-FFF2-40B4-BE49-F238E27FC236}">
                  <a16:creationId xmlns:a16="http://schemas.microsoft.com/office/drawing/2014/main" id="{1449D6F4-03D6-4B4D-8690-286410B2AEF5}"/>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069;p78">
              <a:extLst>
                <a:ext uri="{FF2B5EF4-FFF2-40B4-BE49-F238E27FC236}">
                  <a16:creationId xmlns:a16="http://schemas.microsoft.com/office/drawing/2014/main" id="{E269A878-7731-4CE4-B931-CC22583EF2C6}"/>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070;p78">
              <a:extLst>
                <a:ext uri="{FF2B5EF4-FFF2-40B4-BE49-F238E27FC236}">
                  <a16:creationId xmlns:a16="http://schemas.microsoft.com/office/drawing/2014/main" id="{6D2D2415-B958-4FCA-82D7-DEA2E0C22F8E}"/>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071;p78">
              <a:extLst>
                <a:ext uri="{FF2B5EF4-FFF2-40B4-BE49-F238E27FC236}">
                  <a16:creationId xmlns:a16="http://schemas.microsoft.com/office/drawing/2014/main" id="{8351C8A8-173C-44B4-9B18-BD8CFCEDAD2B}"/>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072;p78">
              <a:extLst>
                <a:ext uri="{FF2B5EF4-FFF2-40B4-BE49-F238E27FC236}">
                  <a16:creationId xmlns:a16="http://schemas.microsoft.com/office/drawing/2014/main" id="{4E770A2F-A2ED-47A6-BF11-64AB4866670E}"/>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073;p78">
              <a:extLst>
                <a:ext uri="{FF2B5EF4-FFF2-40B4-BE49-F238E27FC236}">
                  <a16:creationId xmlns:a16="http://schemas.microsoft.com/office/drawing/2014/main" id="{D5E17124-293B-43F6-8F0C-5FB42B2171B1}"/>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074;p78">
              <a:extLst>
                <a:ext uri="{FF2B5EF4-FFF2-40B4-BE49-F238E27FC236}">
                  <a16:creationId xmlns:a16="http://schemas.microsoft.com/office/drawing/2014/main" id="{5B4FD051-E634-4825-8B27-193A29D2CCD2}"/>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075;p78">
              <a:extLst>
                <a:ext uri="{FF2B5EF4-FFF2-40B4-BE49-F238E27FC236}">
                  <a16:creationId xmlns:a16="http://schemas.microsoft.com/office/drawing/2014/main" id="{7EC29A2E-9B81-47F4-9F08-234966778218}"/>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076;p78">
              <a:extLst>
                <a:ext uri="{FF2B5EF4-FFF2-40B4-BE49-F238E27FC236}">
                  <a16:creationId xmlns:a16="http://schemas.microsoft.com/office/drawing/2014/main" id="{54C62BEC-47D0-4FEA-A3E0-ED3B8BBD5599}"/>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077;p78">
              <a:extLst>
                <a:ext uri="{FF2B5EF4-FFF2-40B4-BE49-F238E27FC236}">
                  <a16:creationId xmlns:a16="http://schemas.microsoft.com/office/drawing/2014/main" id="{33B04DDC-C310-45CC-BDA1-02CA1D9B8C86}"/>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078;p78">
              <a:extLst>
                <a:ext uri="{FF2B5EF4-FFF2-40B4-BE49-F238E27FC236}">
                  <a16:creationId xmlns:a16="http://schemas.microsoft.com/office/drawing/2014/main" id="{079DBFCD-7685-4C2E-9608-054FAFAD8526}"/>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079;p78">
              <a:extLst>
                <a:ext uri="{FF2B5EF4-FFF2-40B4-BE49-F238E27FC236}">
                  <a16:creationId xmlns:a16="http://schemas.microsoft.com/office/drawing/2014/main" id="{DFB33FAF-2FC5-419E-8158-7E1CDEA3C9C1}"/>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080;p78">
              <a:extLst>
                <a:ext uri="{FF2B5EF4-FFF2-40B4-BE49-F238E27FC236}">
                  <a16:creationId xmlns:a16="http://schemas.microsoft.com/office/drawing/2014/main" id="{4AF870AF-D3F6-404E-AB36-DEEF1E022D1D}"/>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081;p78">
              <a:extLst>
                <a:ext uri="{FF2B5EF4-FFF2-40B4-BE49-F238E27FC236}">
                  <a16:creationId xmlns:a16="http://schemas.microsoft.com/office/drawing/2014/main" id="{D218653F-3E81-48A1-A74E-EB73F9C12800}"/>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082;p78">
              <a:extLst>
                <a:ext uri="{FF2B5EF4-FFF2-40B4-BE49-F238E27FC236}">
                  <a16:creationId xmlns:a16="http://schemas.microsoft.com/office/drawing/2014/main" id="{FD0EFC27-628C-4F4E-ADD7-BB613E2252CD}"/>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083;p78">
              <a:extLst>
                <a:ext uri="{FF2B5EF4-FFF2-40B4-BE49-F238E27FC236}">
                  <a16:creationId xmlns:a16="http://schemas.microsoft.com/office/drawing/2014/main" id="{5EB38855-950E-4ED6-8C8B-7EE5A19B1C68}"/>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084;p78">
              <a:extLst>
                <a:ext uri="{FF2B5EF4-FFF2-40B4-BE49-F238E27FC236}">
                  <a16:creationId xmlns:a16="http://schemas.microsoft.com/office/drawing/2014/main" id="{9CBC24BE-46F2-4C61-B6AA-94796044A0AA}"/>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085;p78">
              <a:extLst>
                <a:ext uri="{FF2B5EF4-FFF2-40B4-BE49-F238E27FC236}">
                  <a16:creationId xmlns:a16="http://schemas.microsoft.com/office/drawing/2014/main" id="{EA48111D-5A7A-4F50-9121-0CF2646BFE4C}"/>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086;p78">
              <a:extLst>
                <a:ext uri="{FF2B5EF4-FFF2-40B4-BE49-F238E27FC236}">
                  <a16:creationId xmlns:a16="http://schemas.microsoft.com/office/drawing/2014/main" id="{30218D49-759D-4F74-9CE8-4B267DE7C849}"/>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087;p78">
              <a:extLst>
                <a:ext uri="{FF2B5EF4-FFF2-40B4-BE49-F238E27FC236}">
                  <a16:creationId xmlns:a16="http://schemas.microsoft.com/office/drawing/2014/main" id="{C8302F80-3CFE-41CB-A14F-229BA45C3AAA}"/>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088;p78">
              <a:extLst>
                <a:ext uri="{FF2B5EF4-FFF2-40B4-BE49-F238E27FC236}">
                  <a16:creationId xmlns:a16="http://schemas.microsoft.com/office/drawing/2014/main" id="{1E578349-04B4-4167-B82D-9D829AAAF52B}"/>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089;p78">
              <a:extLst>
                <a:ext uri="{FF2B5EF4-FFF2-40B4-BE49-F238E27FC236}">
                  <a16:creationId xmlns:a16="http://schemas.microsoft.com/office/drawing/2014/main" id="{B5198749-5DCD-49F0-A167-3A39335A196C}"/>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090;p78">
              <a:extLst>
                <a:ext uri="{FF2B5EF4-FFF2-40B4-BE49-F238E27FC236}">
                  <a16:creationId xmlns:a16="http://schemas.microsoft.com/office/drawing/2014/main" id="{EE21979F-1CCC-417C-8FD1-70E76F3A1E21}"/>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091;p78">
              <a:extLst>
                <a:ext uri="{FF2B5EF4-FFF2-40B4-BE49-F238E27FC236}">
                  <a16:creationId xmlns:a16="http://schemas.microsoft.com/office/drawing/2014/main" id="{A257BE2A-2604-4C07-8B45-3BD99C2E4A3D}"/>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092;p78">
              <a:extLst>
                <a:ext uri="{FF2B5EF4-FFF2-40B4-BE49-F238E27FC236}">
                  <a16:creationId xmlns:a16="http://schemas.microsoft.com/office/drawing/2014/main" id="{B4D2A99C-860C-4F8E-BC1D-E30070C45875}"/>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093;p78">
              <a:extLst>
                <a:ext uri="{FF2B5EF4-FFF2-40B4-BE49-F238E27FC236}">
                  <a16:creationId xmlns:a16="http://schemas.microsoft.com/office/drawing/2014/main" id="{12EDC436-ADE0-4B76-A38A-77F109AF988D}"/>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094;p78">
              <a:extLst>
                <a:ext uri="{FF2B5EF4-FFF2-40B4-BE49-F238E27FC236}">
                  <a16:creationId xmlns:a16="http://schemas.microsoft.com/office/drawing/2014/main" id="{CE29ABE4-5C01-46CD-9A11-3098DF535467}"/>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095;p78">
              <a:extLst>
                <a:ext uri="{FF2B5EF4-FFF2-40B4-BE49-F238E27FC236}">
                  <a16:creationId xmlns:a16="http://schemas.microsoft.com/office/drawing/2014/main" id="{E4A2B7EC-FF23-4AD4-9E91-32737698512B}"/>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096;p78">
              <a:extLst>
                <a:ext uri="{FF2B5EF4-FFF2-40B4-BE49-F238E27FC236}">
                  <a16:creationId xmlns:a16="http://schemas.microsoft.com/office/drawing/2014/main" id="{35E4E51C-66A3-46F8-B60C-EB7DC611A46F}"/>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097;p78">
              <a:extLst>
                <a:ext uri="{FF2B5EF4-FFF2-40B4-BE49-F238E27FC236}">
                  <a16:creationId xmlns:a16="http://schemas.microsoft.com/office/drawing/2014/main" id="{44CF0AF5-4A93-4CC7-906D-37A4855F2A4C}"/>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098;p78">
              <a:extLst>
                <a:ext uri="{FF2B5EF4-FFF2-40B4-BE49-F238E27FC236}">
                  <a16:creationId xmlns:a16="http://schemas.microsoft.com/office/drawing/2014/main" id="{BECE057D-58AB-41DA-BF48-A30D7901DABA}"/>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099;p78">
              <a:extLst>
                <a:ext uri="{FF2B5EF4-FFF2-40B4-BE49-F238E27FC236}">
                  <a16:creationId xmlns:a16="http://schemas.microsoft.com/office/drawing/2014/main" id="{DB19D5DA-395D-451B-9B0E-F119BB6DEFEE}"/>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100;p78">
              <a:extLst>
                <a:ext uri="{FF2B5EF4-FFF2-40B4-BE49-F238E27FC236}">
                  <a16:creationId xmlns:a16="http://schemas.microsoft.com/office/drawing/2014/main" id="{9E2C745D-168D-4F58-AC25-5820C6A9FF6E}"/>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101;p78">
              <a:extLst>
                <a:ext uri="{FF2B5EF4-FFF2-40B4-BE49-F238E27FC236}">
                  <a16:creationId xmlns:a16="http://schemas.microsoft.com/office/drawing/2014/main" id="{F65277CD-BD4F-40F2-88D5-54C6F2D6EFE9}"/>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102;p78">
              <a:extLst>
                <a:ext uri="{FF2B5EF4-FFF2-40B4-BE49-F238E27FC236}">
                  <a16:creationId xmlns:a16="http://schemas.microsoft.com/office/drawing/2014/main" id="{C2C9E7B5-C544-4F2D-9EA5-B22DB84C1521}"/>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103;p78">
              <a:extLst>
                <a:ext uri="{FF2B5EF4-FFF2-40B4-BE49-F238E27FC236}">
                  <a16:creationId xmlns:a16="http://schemas.microsoft.com/office/drawing/2014/main" id="{77AEE628-5A58-4104-9E62-CF8126B8BCF8}"/>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104;p78">
              <a:extLst>
                <a:ext uri="{FF2B5EF4-FFF2-40B4-BE49-F238E27FC236}">
                  <a16:creationId xmlns:a16="http://schemas.microsoft.com/office/drawing/2014/main" id="{30ED041C-FE58-4482-9663-C0B802591690}"/>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105;p78">
              <a:extLst>
                <a:ext uri="{FF2B5EF4-FFF2-40B4-BE49-F238E27FC236}">
                  <a16:creationId xmlns:a16="http://schemas.microsoft.com/office/drawing/2014/main" id="{71F67A2B-5A1A-49D9-BAB5-D31596EC115F}"/>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106;p78">
              <a:extLst>
                <a:ext uri="{FF2B5EF4-FFF2-40B4-BE49-F238E27FC236}">
                  <a16:creationId xmlns:a16="http://schemas.microsoft.com/office/drawing/2014/main" id="{02AF2796-0EF6-46F1-89D5-1E567F51E536}"/>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107;p78">
              <a:extLst>
                <a:ext uri="{FF2B5EF4-FFF2-40B4-BE49-F238E27FC236}">
                  <a16:creationId xmlns:a16="http://schemas.microsoft.com/office/drawing/2014/main" id="{F59D4658-123B-41B8-92D9-89DD4FC38AEE}"/>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108;p78">
              <a:extLst>
                <a:ext uri="{FF2B5EF4-FFF2-40B4-BE49-F238E27FC236}">
                  <a16:creationId xmlns:a16="http://schemas.microsoft.com/office/drawing/2014/main" id="{EB7723AE-541C-4AA7-AECE-CAADBA1A6DA1}"/>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109;p78">
              <a:extLst>
                <a:ext uri="{FF2B5EF4-FFF2-40B4-BE49-F238E27FC236}">
                  <a16:creationId xmlns:a16="http://schemas.microsoft.com/office/drawing/2014/main" id="{855884A7-B9BF-4606-8C6D-B988066AA79D}"/>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110;p78">
              <a:extLst>
                <a:ext uri="{FF2B5EF4-FFF2-40B4-BE49-F238E27FC236}">
                  <a16:creationId xmlns:a16="http://schemas.microsoft.com/office/drawing/2014/main" id="{58263254-3979-4043-814C-D8299F031CF2}"/>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111;p78">
              <a:extLst>
                <a:ext uri="{FF2B5EF4-FFF2-40B4-BE49-F238E27FC236}">
                  <a16:creationId xmlns:a16="http://schemas.microsoft.com/office/drawing/2014/main" id="{40A07673-D207-4316-9E2D-AF4B8B691CF2}"/>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112;p78">
              <a:extLst>
                <a:ext uri="{FF2B5EF4-FFF2-40B4-BE49-F238E27FC236}">
                  <a16:creationId xmlns:a16="http://schemas.microsoft.com/office/drawing/2014/main" id="{EC1DD91B-1AEB-47B7-8E08-B8E6E2EC2B74}"/>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113;p78">
              <a:extLst>
                <a:ext uri="{FF2B5EF4-FFF2-40B4-BE49-F238E27FC236}">
                  <a16:creationId xmlns:a16="http://schemas.microsoft.com/office/drawing/2014/main" id="{9BC79C6E-6F3F-4C79-B81E-D355AB64F1D7}"/>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114;p78">
              <a:extLst>
                <a:ext uri="{FF2B5EF4-FFF2-40B4-BE49-F238E27FC236}">
                  <a16:creationId xmlns:a16="http://schemas.microsoft.com/office/drawing/2014/main" id="{4390EF1E-4209-4711-B946-98BC4AAA1809}"/>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115;p78">
              <a:extLst>
                <a:ext uri="{FF2B5EF4-FFF2-40B4-BE49-F238E27FC236}">
                  <a16:creationId xmlns:a16="http://schemas.microsoft.com/office/drawing/2014/main" id="{0C99005C-BB0A-49BD-B1CE-03F89F5EB87B}"/>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116;p78">
              <a:extLst>
                <a:ext uri="{FF2B5EF4-FFF2-40B4-BE49-F238E27FC236}">
                  <a16:creationId xmlns:a16="http://schemas.microsoft.com/office/drawing/2014/main" id="{6E0DBED0-0982-4E2F-B735-C5476E0B3091}"/>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117;p78">
              <a:extLst>
                <a:ext uri="{FF2B5EF4-FFF2-40B4-BE49-F238E27FC236}">
                  <a16:creationId xmlns:a16="http://schemas.microsoft.com/office/drawing/2014/main" id="{173BB292-A629-467D-A88C-6F5CC570B517}"/>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118;p78">
              <a:extLst>
                <a:ext uri="{FF2B5EF4-FFF2-40B4-BE49-F238E27FC236}">
                  <a16:creationId xmlns:a16="http://schemas.microsoft.com/office/drawing/2014/main" id="{0885B67F-4DFE-4749-B32D-009F0D920236}"/>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119;p78">
              <a:extLst>
                <a:ext uri="{FF2B5EF4-FFF2-40B4-BE49-F238E27FC236}">
                  <a16:creationId xmlns:a16="http://schemas.microsoft.com/office/drawing/2014/main" id="{95D583E0-FDF0-4BF1-997E-B47AFAB9B32B}"/>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120;p78">
              <a:extLst>
                <a:ext uri="{FF2B5EF4-FFF2-40B4-BE49-F238E27FC236}">
                  <a16:creationId xmlns:a16="http://schemas.microsoft.com/office/drawing/2014/main" id="{6ED7C861-0430-4661-ADA3-F7C34579E26C}"/>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121;p78">
              <a:extLst>
                <a:ext uri="{FF2B5EF4-FFF2-40B4-BE49-F238E27FC236}">
                  <a16:creationId xmlns:a16="http://schemas.microsoft.com/office/drawing/2014/main" id="{1FAB0BD6-C72A-423B-A42F-333F1865041E}"/>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122;p78">
              <a:extLst>
                <a:ext uri="{FF2B5EF4-FFF2-40B4-BE49-F238E27FC236}">
                  <a16:creationId xmlns:a16="http://schemas.microsoft.com/office/drawing/2014/main" id="{8E2938B9-BFA2-4C20-B773-F02FDE82B517}"/>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123;p78">
              <a:extLst>
                <a:ext uri="{FF2B5EF4-FFF2-40B4-BE49-F238E27FC236}">
                  <a16:creationId xmlns:a16="http://schemas.microsoft.com/office/drawing/2014/main" id="{25718BD9-3552-41F3-862B-CF02CF429535}"/>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124;p78">
              <a:extLst>
                <a:ext uri="{FF2B5EF4-FFF2-40B4-BE49-F238E27FC236}">
                  <a16:creationId xmlns:a16="http://schemas.microsoft.com/office/drawing/2014/main" id="{5E8A23BF-ACC6-4C30-B85F-30665F8CECD4}"/>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125;p78">
              <a:extLst>
                <a:ext uri="{FF2B5EF4-FFF2-40B4-BE49-F238E27FC236}">
                  <a16:creationId xmlns:a16="http://schemas.microsoft.com/office/drawing/2014/main" id="{B01B2F05-FDC1-4FF1-8988-1376E1035C6B}"/>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126;p78">
              <a:extLst>
                <a:ext uri="{FF2B5EF4-FFF2-40B4-BE49-F238E27FC236}">
                  <a16:creationId xmlns:a16="http://schemas.microsoft.com/office/drawing/2014/main" id="{5D35015C-6D99-4EA6-B403-A950EA488C9B}"/>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127;p78">
              <a:extLst>
                <a:ext uri="{FF2B5EF4-FFF2-40B4-BE49-F238E27FC236}">
                  <a16:creationId xmlns:a16="http://schemas.microsoft.com/office/drawing/2014/main" id="{B4EE2330-48E6-4445-AA74-FF13D976D6A8}"/>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128;p78">
              <a:extLst>
                <a:ext uri="{FF2B5EF4-FFF2-40B4-BE49-F238E27FC236}">
                  <a16:creationId xmlns:a16="http://schemas.microsoft.com/office/drawing/2014/main" id="{F84B9B4B-888A-452E-A28E-879EB66C92BD}"/>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129;p78">
              <a:extLst>
                <a:ext uri="{FF2B5EF4-FFF2-40B4-BE49-F238E27FC236}">
                  <a16:creationId xmlns:a16="http://schemas.microsoft.com/office/drawing/2014/main" id="{B15CF8EA-F89A-4B19-9250-24F0F9B70A14}"/>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130;p78">
              <a:extLst>
                <a:ext uri="{FF2B5EF4-FFF2-40B4-BE49-F238E27FC236}">
                  <a16:creationId xmlns:a16="http://schemas.microsoft.com/office/drawing/2014/main" id="{4A342243-9A92-4014-A67A-268186AC9E8B}"/>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131;p78">
              <a:extLst>
                <a:ext uri="{FF2B5EF4-FFF2-40B4-BE49-F238E27FC236}">
                  <a16:creationId xmlns:a16="http://schemas.microsoft.com/office/drawing/2014/main" id="{AD713669-6771-414F-843B-084DE71B2B9A}"/>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132;p78">
              <a:extLst>
                <a:ext uri="{FF2B5EF4-FFF2-40B4-BE49-F238E27FC236}">
                  <a16:creationId xmlns:a16="http://schemas.microsoft.com/office/drawing/2014/main" id="{3E9FFD40-B61B-4A8A-9040-D758BBB19437}"/>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133;p78">
              <a:extLst>
                <a:ext uri="{FF2B5EF4-FFF2-40B4-BE49-F238E27FC236}">
                  <a16:creationId xmlns:a16="http://schemas.microsoft.com/office/drawing/2014/main" id="{C0988CA8-D8B9-4DF0-87F4-E85F582B3F2C}"/>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134;p78">
              <a:extLst>
                <a:ext uri="{FF2B5EF4-FFF2-40B4-BE49-F238E27FC236}">
                  <a16:creationId xmlns:a16="http://schemas.microsoft.com/office/drawing/2014/main" id="{092F45AB-D28F-4176-832A-FD8C508EC2C8}"/>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135;p78">
              <a:extLst>
                <a:ext uri="{FF2B5EF4-FFF2-40B4-BE49-F238E27FC236}">
                  <a16:creationId xmlns:a16="http://schemas.microsoft.com/office/drawing/2014/main" id="{56D3C754-D058-4938-B8F5-99DAA905E758}"/>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136;p78">
              <a:extLst>
                <a:ext uri="{FF2B5EF4-FFF2-40B4-BE49-F238E27FC236}">
                  <a16:creationId xmlns:a16="http://schemas.microsoft.com/office/drawing/2014/main" id="{94C9E107-AA08-4301-9CF1-757148096447}"/>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137;p78">
              <a:extLst>
                <a:ext uri="{FF2B5EF4-FFF2-40B4-BE49-F238E27FC236}">
                  <a16:creationId xmlns:a16="http://schemas.microsoft.com/office/drawing/2014/main" id="{EAC50553-F6CE-4662-90AE-06C437E8D57D}"/>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138;p78">
              <a:extLst>
                <a:ext uri="{FF2B5EF4-FFF2-40B4-BE49-F238E27FC236}">
                  <a16:creationId xmlns:a16="http://schemas.microsoft.com/office/drawing/2014/main" id="{B91C6DFE-D74E-4103-AEE2-59BA4C578B87}"/>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139;p78">
              <a:extLst>
                <a:ext uri="{FF2B5EF4-FFF2-40B4-BE49-F238E27FC236}">
                  <a16:creationId xmlns:a16="http://schemas.microsoft.com/office/drawing/2014/main" id="{ECA5084F-8275-4CB9-8B1F-BCE21ECE9C79}"/>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140;p78">
              <a:extLst>
                <a:ext uri="{FF2B5EF4-FFF2-40B4-BE49-F238E27FC236}">
                  <a16:creationId xmlns:a16="http://schemas.microsoft.com/office/drawing/2014/main" id="{ED7D2DCA-0C09-4018-AC8B-FAA6DF9DC23A}"/>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141;p78">
              <a:extLst>
                <a:ext uri="{FF2B5EF4-FFF2-40B4-BE49-F238E27FC236}">
                  <a16:creationId xmlns:a16="http://schemas.microsoft.com/office/drawing/2014/main" id="{A2038687-A082-4399-8DD5-02DC20F259FA}"/>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142;p78">
              <a:extLst>
                <a:ext uri="{FF2B5EF4-FFF2-40B4-BE49-F238E27FC236}">
                  <a16:creationId xmlns:a16="http://schemas.microsoft.com/office/drawing/2014/main" id="{1CE45C1B-F01A-41A1-AD29-F9200519463F}"/>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143;p78">
              <a:extLst>
                <a:ext uri="{FF2B5EF4-FFF2-40B4-BE49-F238E27FC236}">
                  <a16:creationId xmlns:a16="http://schemas.microsoft.com/office/drawing/2014/main" id="{9C196BC6-C148-4928-BD4C-2AE8F9EBB293}"/>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144;p78">
              <a:extLst>
                <a:ext uri="{FF2B5EF4-FFF2-40B4-BE49-F238E27FC236}">
                  <a16:creationId xmlns:a16="http://schemas.microsoft.com/office/drawing/2014/main" id="{61EFBF98-CB75-49B5-A129-BAF083D3BA4B}"/>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145;p78">
              <a:extLst>
                <a:ext uri="{FF2B5EF4-FFF2-40B4-BE49-F238E27FC236}">
                  <a16:creationId xmlns:a16="http://schemas.microsoft.com/office/drawing/2014/main" id="{BC100E4C-0947-4D46-A76A-C9A29F820C8F}"/>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146;p78">
              <a:extLst>
                <a:ext uri="{FF2B5EF4-FFF2-40B4-BE49-F238E27FC236}">
                  <a16:creationId xmlns:a16="http://schemas.microsoft.com/office/drawing/2014/main" id="{501B1072-27BC-428A-BD24-478458B0F64E}"/>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147;p78">
              <a:extLst>
                <a:ext uri="{FF2B5EF4-FFF2-40B4-BE49-F238E27FC236}">
                  <a16:creationId xmlns:a16="http://schemas.microsoft.com/office/drawing/2014/main" id="{8E524D08-8005-4941-8524-0FC177745ECE}"/>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148;p78">
              <a:extLst>
                <a:ext uri="{FF2B5EF4-FFF2-40B4-BE49-F238E27FC236}">
                  <a16:creationId xmlns:a16="http://schemas.microsoft.com/office/drawing/2014/main" id="{F0569406-E473-465F-B2CC-DE7CA6A9FDB9}"/>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149;p78">
              <a:extLst>
                <a:ext uri="{FF2B5EF4-FFF2-40B4-BE49-F238E27FC236}">
                  <a16:creationId xmlns:a16="http://schemas.microsoft.com/office/drawing/2014/main" id="{0E1ED8EE-B42D-4D9F-94EF-DBBE4F659888}"/>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150;p78">
              <a:extLst>
                <a:ext uri="{FF2B5EF4-FFF2-40B4-BE49-F238E27FC236}">
                  <a16:creationId xmlns:a16="http://schemas.microsoft.com/office/drawing/2014/main" id="{6D582473-2BCB-4E73-86F7-F15BB5C1F7AF}"/>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151;p78">
              <a:extLst>
                <a:ext uri="{FF2B5EF4-FFF2-40B4-BE49-F238E27FC236}">
                  <a16:creationId xmlns:a16="http://schemas.microsoft.com/office/drawing/2014/main" id="{2DAD32B6-AA49-4FC6-B837-29909BBBD94C}"/>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152;p78">
              <a:extLst>
                <a:ext uri="{FF2B5EF4-FFF2-40B4-BE49-F238E27FC236}">
                  <a16:creationId xmlns:a16="http://schemas.microsoft.com/office/drawing/2014/main" id="{390001C9-00AC-4798-BFF4-4389193CE5DF}"/>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153;p78">
              <a:extLst>
                <a:ext uri="{FF2B5EF4-FFF2-40B4-BE49-F238E27FC236}">
                  <a16:creationId xmlns:a16="http://schemas.microsoft.com/office/drawing/2014/main" id="{4E77FCAB-6561-4A1E-8E40-BB3F63FC7189}"/>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154;p78">
              <a:extLst>
                <a:ext uri="{FF2B5EF4-FFF2-40B4-BE49-F238E27FC236}">
                  <a16:creationId xmlns:a16="http://schemas.microsoft.com/office/drawing/2014/main" id="{0B5B5B5E-41F2-4F0E-9A3A-9386C0E86453}"/>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155;p78">
              <a:extLst>
                <a:ext uri="{FF2B5EF4-FFF2-40B4-BE49-F238E27FC236}">
                  <a16:creationId xmlns:a16="http://schemas.microsoft.com/office/drawing/2014/main" id="{DD321777-64C0-4358-A6E3-871D61C86CD1}"/>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156;p78">
              <a:extLst>
                <a:ext uri="{FF2B5EF4-FFF2-40B4-BE49-F238E27FC236}">
                  <a16:creationId xmlns:a16="http://schemas.microsoft.com/office/drawing/2014/main" id="{2C699E84-0B2A-4B3A-AA3D-E4DD0524DBF6}"/>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157;p78">
              <a:extLst>
                <a:ext uri="{FF2B5EF4-FFF2-40B4-BE49-F238E27FC236}">
                  <a16:creationId xmlns:a16="http://schemas.microsoft.com/office/drawing/2014/main" id="{FF91B047-D82C-4792-AD54-74A5481EE2EE}"/>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158;p78">
              <a:extLst>
                <a:ext uri="{FF2B5EF4-FFF2-40B4-BE49-F238E27FC236}">
                  <a16:creationId xmlns:a16="http://schemas.microsoft.com/office/drawing/2014/main" id="{5FA95B75-D237-452B-BD38-28F2DCB445CF}"/>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159;p78">
              <a:extLst>
                <a:ext uri="{FF2B5EF4-FFF2-40B4-BE49-F238E27FC236}">
                  <a16:creationId xmlns:a16="http://schemas.microsoft.com/office/drawing/2014/main" id="{05A24B2E-5621-4B46-A3DE-5E33B1182305}"/>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160;p78">
              <a:extLst>
                <a:ext uri="{FF2B5EF4-FFF2-40B4-BE49-F238E27FC236}">
                  <a16:creationId xmlns:a16="http://schemas.microsoft.com/office/drawing/2014/main" id="{0FF06F24-A3EF-4E6D-94B0-2A67681075C4}"/>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161;p78">
              <a:extLst>
                <a:ext uri="{FF2B5EF4-FFF2-40B4-BE49-F238E27FC236}">
                  <a16:creationId xmlns:a16="http://schemas.microsoft.com/office/drawing/2014/main" id="{305B2E0E-9896-4334-AD88-E9512BA268CE}"/>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162;p78">
              <a:extLst>
                <a:ext uri="{FF2B5EF4-FFF2-40B4-BE49-F238E27FC236}">
                  <a16:creationId xmlns:a16="http://schemas.microsoft.com/office/drawing/2014/main" id="{79150CCE-17AC-4532-BD96-5BC86A9F7E7E}"/>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163;p78">
              <a:extLst>
                <a:ext uri="{FF2B5EF4-FFF2-40B4-BE49-F238E27FC236}">
                  <a16:creationId xmlns:a16="http://schemas.microsoft.com/office/drawing/2014/main" id="{5DBD1DB1-2ED2-45BC-9289-00387EB8EE37}"/>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164;p78">
              <a:extLst>
                <a:ext uri="{FF2B5EF4-FFF2-40B4-BE49-F238E27FC236}">
                  <a16:creationId xmlns:a16="http://schemas.microsoft.com/office/drawing/2014/main" id="{190CEAC4-8F87-458B-8917-51152C3741C9}"/>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165;p78">
              <a:extLst>
                <a:ext uri="{FF2B5EF4-FFF2-40B4-BE49-F238E27FC236}">
                  <a16:creationId xmlns:a16="http://schemas.microsoft.com/office/drawing/2014/main" id="{27CCA38F-058B-4F89-964B-6D2F51CFCADF}"/>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166;p78">
              <a:extLst>
                <a:ext uri="{FF2B5EF4-FFF2-40B4-BE49-F238E27FC236}">
                  <a16:creationId xmlns:a16="http://schemas.microsoft.com/office/drawing/2014/main" id="{38787CF9-875D-42D6-A1D3-ED89ECC1AF8D}"/>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167;p78">
              <a:extLst>
                <a:ext uri="{FF2B5EF4-FFF2-40B4-BE49-F238E27FC236}">
                  <a16:creationId xmlns:a16="http://schemas.microsoft.com/office/drawing/2014/main" id="{38C5549E-9D97-4B8D-A684-375338D2AA1F}"/>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168;p78">
              <a:extLst>
                <a:ext uri="{FF2B5EF4-FFF2-40B4-BE49-F238E27FC236}">
                  <a16:creationId xmlns:a16="http://schemas.microsoft.com/office/drawing/2014/main" id="{0DEEA943-6136-4A08-958D-2F51ACBA1D16}"/>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169;p78">
              <a:extLst>
                <a:ext uri="{FF2B5EF4-FFF2-40B4-BE49-F238E27FC236}">
                  <a16:creationId xmlns:a16="http://schemas.microsoft.com/office/drawing/2014/main" id="{8B655C01-5BA8-4099-9AA7-7FB3C7DE76C2}"/>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170;p78">
              <a:extLst>
                <a:ext uri="{FF2B5EF4-FFF2-40B4-BE49-F238E27FC236}">
                  <a16:creationId xmlns:a16="http://schemas.microsoft.com/office/drawing/2014/main" id="{16FC4A81-4A57-4B48-B6E9-EE4E9DAB4498}"/>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171;p78">
              <a:extLst>
                <a:ext uri="{FF2B5EF4-FFF2-40B4-BE49-F238E27FC236}">
                  <a16:creationId xmlns:a16="http://schemas.microsoft.com/office/drawing/2014/main" id="{0E3DC2CE-A09B-4748-B17C-D5C311D56728}"/>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172;p78">
              <a:extLst>
                <a:ext uri="{FF2B5EF4-FFF2-40B4-BE49-F238E27FC236}">
                  <a16:creationId xmlns:a16="http://schemas.microsoft.com/office/drawing/2014/main" id="{F356CC3C-3A1F-488B-AD84-CE087699E1A5}"/>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173;p78">
              <a:extLst>
                <a:ext uri="{FF2B5EF4-FFF2-40B4-BE49-F238E27FC236}">
                  <a16:creationId xmlns:a16="http://schemas.microsoft.com/office/drawing/2014/main" id="{BDD20FDA-7100-4F1C-9B0D-940F211EE1D1}"/>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174;p78">
              <a:extLst>
                <a:ext uri="{FF2B5EF4-FFF2-40B4-BE49-F238E27FC236}">
                  <a16:creationId xmlns:a16="http://schemas.microsoft.com/office/drawing/2014/main" id="{9523B60C-CA46-4B97-806D-0F697760B8D0}"/>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175;p78">
              <a:extLst>
                <a:ext uri="{FF2B5EF4-FFF2-40B4-BE49-F238E27FC236}">
                  <a16:creationId xmlns:a16="http://schemas.microsoft.com/office/drawing/2014/main" id="{628CDE6F-12C2-4C6C-8B35-CBBE095DD9B6}"/>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176;p78">
              <a:extLst>
                <a:ext uri="{FF2B5EF4-FFF2-40B4-BE49-F238E27FC236}">
                  <a16:creationId xmlns:a16="http://schemas.microsoft.com/office/drawing/2014/main" id="{BC90F69D-9252-4A6F-A0C8-C627DC7A9AA8}"/>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177;p78">
              <a:extLst>
                <a:ext uri="{FF2B5EF4-FFF2-40B4-BE49-F238E27FC236}">
                  <a16:creationId xmlns:a16="http://schemas.microsoft.com/office/drawing/2014/main" id="{CCE91CBB-108D-4077-B41C-E35B17499E1E}"/>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178;p78">
              <a:extLst>
                <a:ext uri="{FF2B5EF4-FFF2-40B4-BE49-F238E27FC236}">
                  <a16:creationId xmlns:a16="http://schemas.microsoft.com/office/drawing/2014/main" id="{798486D6-6339-4B92-BD28-667B97E0F3E2}"/>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179;p78">
              <a:extLst>
                <a:ext uri="{FF2B5EF4-FFF2-40B4-BE49-F238E27FC236}">
                  <a16:creationId xmlns:a16="http://schemas.microsoft.com/office/drawing/2014/main" id="{D304212A-463A-4723-B85C-BBEFCD4EED5D}"/>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180;p78">
              <a:extLst>
                <a:ext uri="{FF2B5EF4-FFF2-40B4-BE49-F238E27FC236}">
                  <a16:creationId xmlns:a16="http://schemas.microsoft.com/office/drawing/2014/main" id="{1EA29CD3-D750-40F4-9DB1-09F439C6249C}"/>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181;p78">
              <a:extLst>
                <a:ext uri="{FF2B5EF4-FFF2-40B4-BE49-F238E27FC236}">
                  <a16:creationId xmlns:a16="http://schemas.microsoft.com/office/drawing/2014/main" id="{40E00BE7-20A5-4442-B14D-0BC556713949}"/>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182;p78">
              <a:extLst>
                <a:ext uri="{FF2B5EF4-FFF2-40B4-BE49-F238E27FC236}">
                  <a16:creationId xmlns:a16="http://schemas.microsoft.com/office/drawing/2014/main" id="{47CBEE94-339D-46E1-99DF-5E306233C412}"/>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183;p78">
              <a:extLst>
                <a:ext uri="{FF2B5EF4-FFF2-40B4-BE49-F238E27FC236}">
                  <a16:creationId xmlns:a16="http://schemas.microsoft.com/office/drawing/2014/main" id="{F0980FE9-C3E4-4372-A79A-F31C581E1E0B}"/>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184;p78">
              <a:extLst>
                <a:ext uri="{FF2B5EF4-FFF2-40B4-BE49-F238E27FC236}">
                  <a16:creationId xmlns:a16="http://schemas.microsoft.com/office/drawing/2014/main" id="{47CB2B2E-0965-4575-BD46-5E2F622440F0}"/>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185;p78">
              <a:extLst>
                <a:ext uri="{FF2B5EF4-FFF2-40B4-BE49-F238E27FC236}">
                  <a16:creationId xmlns:a16="http://schemas.microsoft.com/office/drawing/2014/main" id="{388E4B11-D636-48B6-B727-D8185FD3B549}"/>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186;p78">
              <a:extLst>
                <a:ext uri="{FF2B5EF4-FFF2-40B4-BE49-F238E27FC236}">
                  <a16:creationId xmlns:a16="http://schemas.microsoft.com/office/drawing/2014/main" id="{FF2658CC-CCDE-461C-8808-E69C46F6F13C}"/>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187;p78">
              <a:extLst>
                <a:ext uri="{FF2B5EF4-FFF2-40B4-BE49-F238E27FC236}">
                  <a16:creationId xmlns:a16="http://schemas.microsoft.com/office/drawing/2014/main" id="{D1E9E95A-0513-48B0-A810-14E089F8BEA9}"/>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188;p78">
              <a:extLst>
                <a:ext uri="{FF2B5EF4-FFF2-40B4-BE49-F238E27FC236}">
                  <a16:creationId xmlns:a16="http://schemas.microsoft.com/office/drawing/2014/main" id="{29DEBB50-7F9C-4E00-98C4-27567D032083}"/>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189;p78">
              <a:extLst>
                <a:ext uri="{FF2B5EF4-FFF2-40B4-BE49-F238E27FC236}">
                  <a16:creationId xmlns:a16="http://schemas.microsoft.com/office/drawing/2014/main" id="{45C78912-D50C-42C0-8F7D-EB050E7AC974}"/>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190;p78">
              <a:extLst>
                <a:ext uri="{FF2B5EF4-FFF2-40B4-BE49-F238E27FC236}">
                  <a16:creationId xmlns:a16="http://schemas.microsoft.com/office/drawing/2014/main" id="{D63273AB-9ABE-4717-B075-A83320B8B81F}"/>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191;p78">
              <a:extLst>
                <a:ext uri="{FF2B5EF4-FFF2-40B4-BE49-F238E27FC236}">
                  <a16:creationId xmlns:a16="http://schemas.microsoft.com/office/drawing/2014/main" id="{E0DA4F5A-7FCF-4110-B315-2B3F5CA0464C}"/>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192;p78">
              <a:extLst>
                <a:ext uri="{FF2B5EF4-FFF2-40B4-BE49-F238E27FC236}">
                  <a16:creationId xmlns:a16="http://schemas.microsoft.com/office/drawing/2014/main" id="{2245097B-3685-48D5-BBF8-ED2E9F5E1F09}"/>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193;p78">
              <a:extLst>
                <a:ext uri="{FF2B5EF4-FFF2-40B4-BE49-F238E27FC236}">
                  <a16:creationId xmlns:a16="http://schemas.microsoft.com/office/drawing/2014/main" id="{C6577961-25FE-466F-BA74-D4A2EC1AFA1B}"/>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194;p78">
              <a:extLst>
                <a:ext uri="{FF2B5EF4-FFF2-40B4-BE49-F238E27FC236}">
                  <a16:creationId xmlns:a16="http://schemas.microsoft.com/office/drawing/2014/main" id="{556F2803-9538-4C07-BB3F-1D83C7A2944D}"/>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195;p78">
              <a:extLst>
                <a:ext uri="{FF2B5EF4-FFF2-40B4-BE49-F238E27FC236}">
                  <a16:creationId xmlns:a16="http://schemas.microsoft.com/office/drawing/2014/main" id="{A60904EC-3CC7-4602-A620-0B6B3DAC6670}"/>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196;p78">
              <a:extLst>
                <a:ext uri="{FF2B5EF4-FFF2-40B4-BE49-F238E27FC236}">
                  <a16:creationId xmlns:a16="http://schemas.microsoft.com/office/drawing/2014/main" id="{519C595A-9F01-44D4-B113-ED9BDF14F30E}"/>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197;p78">
              <a:extLst>
                <a:ext uri="{FF2B5EF4-FFF2-40B4-BE49-F238E27FC236}">
                  <a16:creationId xmlns:a16="http://schemas.microsoft.com/office/drawing/2014/main" id="{D7F989A3-6864-4A50-9ADE-2E7447C1D5F7}"/>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198;p78">
              <a:extLst>
                <a:ext uri="{FF2B5EF4-FFF2-40B4-BE49-F238E27FC236}">
                  <a16:creationId xmlns:a16="http://schemas.microsoft.com/office/drawing/2014/main" id="{240CA5B8-01AA-427B-BF26-B57A89148654}"/>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199;p78">
              <a:extLst>
                <a:ext uri="{FF2B5EF4-FFF2-40B4-BE49-F238E27FC236}">
                  <a16:creationId xmlns:a16="http://schemas.microsoft.com/office/drawing/2014/main" id="{91C429D6-3B4E-412E-B5EB-58D533CF5388}"/>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200;p78">
              <a:extLst>
                <a:ext uri="{FF2B5EF4-FFF2-40B4-BE49-F238E27FC236}">
                  <a16:creationId xmlns:a16="http://schemas.microsoft.com/office/drawing/2014/main" id="{DA277E2F-F3C6-4CF5-A308-2FA5F6F8898C}"/>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201;p78">
              <a:extLst>
                <a:ext uri="{FF2B5EF4-FFF2-40B4-BE49-F238E27FC236}">
                  <a16:creationId xmlns:a16="http://schemas.microsoft.com/office/drawing/2014/main" id="{B08DF22D-EC99-41D0-AAB8-C38135841D43}"/>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202;p78">
              <a:extLst>
                <a:ext uri="{FF2B5EF4-FFF2-40B4-BE49-F238E27FC236}">
                  <a16:creationId xmlns:a16="http://schemas.microsoft.com/office/drawing/2014/main" id="{C8ADF000-E60C-43D1-B738-74DAA3AB8F40}"/>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203;p78">
              <a:extLst>
                <a:ext uri="{FF2B5EF4-FFF2-40B4-BE49-F238E27FC236}">
                  <a16:creationId xmlns:a16="http://schemas.microsoft.com/office/drawing/2014/main" id="{303CB88E-356A-4331-BA17-D3C209355CD6}"/>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204;p78">
              <a:extLst>
                <a:ext uri="{FF2B5EF4-FFF2-40B4-BE49-F238E27FC236}">
                  <a16:creationId xmlns:a16="http://schemas.microsoft.com/office/drawing/2014/main" id="{9522DCAE-6A6A-4965-B4D8-F14288DD8A8A}"/>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205;p78">
              <a:extLst>
                <a:ext uri="{FF2B5EF4-FFF2-40B4-BE49-F238E27FC236}">
                  <a16:creationId xmlns:a16="http://schemas.microsoft.com/office/drawing/2014/main" id="{CD21642B-4315-47B6-BDDA-DA25EAD8820A}"/>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206;p78">
              <a:extLst>
                <a:ext uri="{FF2B5EF4-FFF2-40B4-BE49-F238E27FC236}">
                  <a16:creationId xmlns:a16="http://schemas.microsoft.com/office/drawing/2014/main" id="{E35315EC-D366-4312-893C-84C0B8E76524}"/>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207;p78">
              <a:extLst>
                <a:ext uri="{FF2B5EF4-FFF2-40B4-BE49-F238E27FC236}">
                  <a16:creationId xmlns:a16="http://schemas.microsoft.com/office/drawing/2014/main" id="{223442BD-7007-45E8-9001-A4995C778A93}"/>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208;p78">
              <a:extLst>
                <a:ext uri="{FF2B5EF4-FFF2-40B4-BE49-F238E27FC236}">
                  <a16:creationId xmlns:a16="http://schemas.microsoft.com/office/drawing/2014/main" id="{358B4B22-08A3-4593-822C-EAC06F7D0152}"/>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209;p78">
              <a:extLst>
                <a:ext uri="{FF2B5EF4-FFF2-40B4-BE49-F238E27FC236}">
                  <a16:creationId xmlns:a16="http://schemas.microsoft.com/office/drawing/2014/main" id="{7DE7BFF6-3400-4561-BB9A-96770E617EFE}"/>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210;p78">
              <a:extLst>
                <a:ext uri="{FF2B5EF4-FFF2-40B4-BE49-F238E27FC236}">
                  <a16:creationId xmlns:a16="http://schemas.microsoft.com/office/drawing/2014/main" id="{F9ED1B93-0810-4381-82BA-9DC8DF8B64D2}"/>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211;p78">
              <a:extLst>
                <a:ext uri="{FF2B5EF4-FFF2-40B4-BE49-F238E27FC236}">
                  <a16:creationId xmlns:a16="http://schemas.microsoft.com/office/drawing/2014/main" id="{ED3EF913-031F-47AC-8D92-3628594EED81}"/>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212;p78">
              <a:extLst>
                <a:ext uri="{FF2B5EF4-FFF2-40B4-BE49-F238E27FC236}">
                  <a16:creationId xmlns:a16="http://schemas.microsoft.com/office/drawing/2014/main" id="{B6128131-CB40-44D4-87E2-EE55C52ADD24}"/>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213;p78">
              <a:extLst>
                <a:ext uri="{FF2B5EF4-FFF2-40B4-BE49-F238E27FC236}">
                  <a16:creationId xmlns:a16="http://schemas.microsoft.com/office/drawing/2014/main" id="{5871CE34-89C4-4B34-81AE-BAF5F33A9171}"/>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214;p78">
              <a:extLst>
                <a:ext uri="{FF2B5EF4-FFF2-40B4-BE49-F238E27FC236}">
                  <a16:creationId xmlns:a16="http://schemas.microsoft.com/office/drawing/2014/main" id="{E94E68D2-2219-424A-9C64-D1D288E2D6B7}"/>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215;p78">
              <a:extLst>
                <a:ext uri="{FF2B5EF4-FFF2-40B4-BE49-F238E27FC236}">
                  <a16:creationId xmlns:a16="http://schemas.microsoft.com/office/drawing/2014/main" id="{CB2A5FE9-D8DB-436F-A2C5-CE0BB721DCD5}"/>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216;p78">
              <a:extLst>
                <a:ext uri="{FF2B5EF4-FFF2-40B4-BE49-F238E27FC236}">
                  <a16:creationId xmlns:a16="http://schemas.microsoft.com/office/drawing/2014/main" id="{1A229432-0C6C-4E21-A5AB-07EAB6AAD721}"/>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217;p78">
              <a:extLst>
                <a:ext uri="{FF2B5EF4-FFF2-40B4-BE49-F238E27FC236}">
                  <a16:creationId xmlns:a16="http://schemas.microsoft.com/office/drawing/2014/main" id="{7B39A931-636C-47BC-9DAC-3D11E6D5C90E}"/>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218;p78">
              <a:extLst>
                <a:ext uri="{FF2B5EF4-FFF2-40B4-BE49-F238E27FC236}">
                  <a16:creationId xmlns:a16="http://schemas.microsoft.com/office/drawing/2014/main" id="{FF5B473B-BC6F-44A0-BC17-A442D88E769A}"/>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roup 1574">
            <a:extLst>
              <a:ext uri="{FF2B5EF4-FFF2-40B4-BE49-F238E27FC236}">
                <a16:creationId xmlns:a16="http://schemas.microsoft.com/office/drawing/2014/main" id="{174D8BEC-77F8-4764-9F1A-8F5C1891E94C}"/>
              </a:ext>
            </a:extLst>
          </p:cNvPr>
          <p:cNvGrpSpPr/>
          <p:nvPr/>
        </p:nvGrpSpPr>
        <p:grpSpPr>
          <a:xfrm>
            <a:off x="2466061" y="3319461"/>
            <a:ext cx="1892376" cy="1892374"/>
            <a:chOff x="6777880" y="4675061"/>
            <a:chExt cx="1927800" cy="1927800"/>
          </a:xfrm>
        </p:grpSpPr>
        <p:sp>
          <p:nvSpPr>
            <p:cNvPr id="1576" name="Oval 1575">
              <a:extLst>
                <a:ext uri="{FF2B5EF4-FFF2-40B4-BE49-F238E27FC236}">
                  <a16:creationId xmlns:a16="http://schemas.microsoft.com/office/drawing/2014/main" id="{5EBCA0D2-53BA-4460-AF7D-03CD85BC61EB}"/>
                </a:ext>
              </a:extLst>
            </p:cNvPr>
            <p:cNvSpPr>
              <a:spLocks noChangeAspect="1"/>
            </p:cNvSpPr>
            <p:nvPr/>
          </p:nvSpPr>
          <p:spPr>
            <a:xfrm>
              <a:off x="6777880" y="4675061"/>
              <a:ext cx="1927800" cy="19278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577" name="TextBox 376">
              <a:extLst>
                <a:ext uri="{FF2B5EF4-FFF2-40B4-BE49-F238E27FC236}">
                  <a16:creationId xmlns:a16="http://schemas.microsoft.com/office/drawing/2014/main" id="{C36427DE-D2E9-4484-8570-1DF4577C12E1}"/>
                </a:ext>
              </a:extLst>
            </p:cNvPr>
            <p:cNvSpPr txBox="1"/>
            <p:nvPr/>
          </p:nvSpPr>
          <p:spPr>
            <a:xfrm>
              <a:off x="7001239" y="5247039"/>
              <a:ext cx="1481083" cy="783845"/>
            </a:xfrm>
            <a:prstGeom prst="rect">
              <a:avLst/>
            </a:prstGeom>
            <a:noFill/>
          </p:spPr>
          <p:txBody>
            <a:bodyPr wrap="square" rtlCol="0">
              <a:spAutoFit/>
            </a:bodyPr>
            <a:lstStyle/>
            <a:p>
              <a:pPr algn="ctr"/>
              <a:r>
                <a:rPr lang="en-US" altLang="zh-CN" sz="2800">
                  <a:latin typeface="+mj-lt"/>
                  <a:ea typeface="Roboto Black" panose="02000000000000000000" pitchFamily="2" charset="0"/>
                </a:rPr>
                <a:t>7.9M</a:t>
              </a:r>
              <a:endParaRPr lang="en-US" altLang="zh-CN" sz="3200">
                <a:latin typeface="+mj-lt"/>
                <a:ea typeface="Roboto Black" panose="02000000000000000000" pitchFamily="2" charset="0"/>
              </a:endParaRPr>
            </a:p>
            <a:p>
              <a:pPr algn="ctr">
                <a:spcBef>
                  <a:spcPts val="600"/>
                </a:spcBef>
              </a:pPr>
              <a:r>
                <a:rPr lang="en-US" altLang="zh-CN" sz="1100"/>
                <a:t>North America</a:t>
              </a:r>
            </a:p>
          </p:txBody>
        </p:sp>
      </p:grpSp>
      <p:grpSp>
        <p:nvGrpSpPr>
          <p:cNvPr id="1578" name="Group 1577">
            <a:extLst>
              <a:ext uri="{FF2B5EF4-FFF2-40B4-BE49-F238E27FC236}">
                <a16:creationId xmlns:a16="http://schemas.microsoft.com/office/drawing/2014/main" id="{6E9C68AC-F27A-460A-966D-FDB519E4334F}"/>
              </a:ext>
            </a:extLst>
          </p:cNvPr>
          <p:cNvGrpSpPr/>
          <p:nvPr/>
        </p:nvGrpSpPr>
        <p:grpSpPr>
          <a:xfrm>
            <a:off x="5042309" y="5747223"/>
            <a:ext cx="1208576" cy="1208574"/>
            <a:chOff x="9171708" y="6932951"/>
            <a:chExt cx="1231200" cy="1231200"/>
          </a:xfrm>
        </p:grpSpPr>
        <p:sp>
          <p:nvSpPr>
            <p:cNvPr id="1579" name="Oval 1578">
              <a:extLst>
                <a:ext uri="{FF2B5EF4-FFF2-40B4-BE49-F238E27FC236}">
                  <a16:creationId xmlns:a16="http://schemas.microsoft.com/office/drawing/2014/main" id="{D604A690-D2B2-423F-AE2A-E094DA1906C0}"/>
                </a:ext>
              </a:extLst>
            </p:cNvPr>
            <p:cNvSpPr>
              <a:spLocks noChangeAspect="1"/>
            </p:cNvSpPr>
            <p:nvPr/>
          </p:nvSpPr>
          <p:spPr>
            <a:xfrm>
              <a:off x="9171708" y="6932951"/>
              <a:ext cx="1231200" cy="12312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580" name="TextBox 376">
              <a:extLst>
                <a:ext uri="{FF2B5EF4-FFF2-40B4-BE49-F238E27FC236}">
                  <a16:creationId xmlns:a16="http://schemas.microsoft.com/office/drawing/2014/main" id="{A593358B-0A88-4A32-B480-89E7B20F1C01}"/>
                </a:ext>
              </a:extLst>
            </p:cNvPr>
            <p:cNvSpPr txBox="1"/>
            <p:nvPr/>
          </p:nvSpPr>
          <p:spPr>
            <a:xfrm>
              <a:off x="9222580" y="7156629"/>
              <a:ext cx="1129456" cy="783846"/>
            </a:xfrm>
            <a:prstGeom prst="rect">
              <a:avLst/>
            </a:prstGeom>
            <a:noFill/>
          </p:spPr>
          <p:txBody>
            <a:bodyPr wrap="square" rtlCol="0">
              <a:spAutoFit/>
            </a:bodyPr>
            <a:lstStyle/>
            <a:p>
              <a:pPr algn="ctr"/>
              <a:r>
                <a:rPr lang="en-US" altLang="zh-CN" sz="2800">
                  <a:latin typeface="+mj-lt"/>
                  <a:ea typeface="Roboto Black" panose="02000000000000000000" pitchFamily="2" charset="0"/>
                </a:rPr>
                <a:t>1.8M</a:t>
              </a:r>
              <a:endParaRPr lang="en-US" altLang="zh-CN" sz="3200">
                <a:latin typeface="+mj-lt"/>
                <a:ea typeface="Roboto Black" panose="02000000000000000000" pitchFamily="2" charset="0"/>
              </a:endParaRPr>
            </a:p>
            <a:p>
              <a:pPr algn="ctr">
                <a:spcBef>
                  <a:spcPts val="600"/>
                </a:spcBef>
              </a:pPr>
              <a:r>
                <a:rPr lang="en-US" altLang="zh-CN" sz="1100"/>
                <a:t>South America</a:t>
              </a:r>
            </a:p>
          </p:txBody>
        </p:sp>
      </p:grpSp>
      <p:grpSp>
        <p:nvGrpSpPr>
          <p:cNvPr id="1581" name="Group 1580">
            <a:extLst>
              <a:ext uri="{FF2B5EF4-FFF2-40B4-BE49-F238E27FC236}">
                <a16:creationId xmlns:a16="http://schemas.microsoft.com/office/drawing/2014/main" id="{09A66DEF-D32E-4436-B990-AC0C010A0FB2}"/>
              </a:ext>
            </a:extLst>
          </p:cNvPr>
          <p:cNvGrpSpPr/>
          <p:nvPr/>
        </p:nvGrpSpPr>
        <p:grpSpPr>
          <a:xfrm>
            <a:off x="9818317" y="3233058"/>
            <a:ext cx="1372900" cy="1372898"/>
            <a:chOff x="13535624" y="4622772"/>
            <a:chExt cx="1398600" cy="1398600"/>
          </a:xfrm>
        </p:grpSpPr>
        <p:sp>
          <p:nvSpPr>
            <p:cNvPr id="1582" name="Oval 1581">
              <a:extLst>
                <a:ext uri="{FF2B5EF4-FFF2-40B4-BE49-F238E27FC236}">
                  <a16:creationId xmlns:a16="http://schemas.microsoft.com/office/drawing/2014/main" id="{A96FFC51-9076-44F1-9CDF-98A231BE00C6}"/>
                </a:ext>
              </a:extLst>
            </p:cNvPr>
            <p:cNvSpPr>
              <a:spLocks noChangeAspect="1"/>
            </p:cNvSpPr>
            <p:nvPr/>
          </p:nvSpPr>
          <p:spPr>
            <a:xfrm>
              <a:off x="13535624" y="4622772"/>
              <a:ext cx="1398600" cy="13986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583" name="TextBox 376">
              <a:extLst>
                <a:ext uri="{FF2B5EF4-FFF2-40B4-BE49-F238E27FC236}">
                  <a16:creationId xmlns:a16="http://schemas.microsoft.com/office/drawing/2014/main" id="{01EDC0C6-7B2D-4696-BFA6-2DF2972562BF}"/>
                </a:ext>
              </a:extLst>
            </p:cNvPr>
            <p:cNvSpPr txBox="1"/>
            <p:nvPr/>
          </p:nvSpPr>
          <p:spPr>
            <a:xfrm>
              <a:off x="13670196" y="4930150"/>
              <a:ext cx="1129456" cy="783846"/>
            </a:xfrm>
            <a:prstGeom prst="rect">
              <a:avLst/>
            </a:prstGeom>
            <a:noFill/>
          </p:spPr>
          <p:txBody>
            <a:bodyPr wrap="square" rtlCol="0">
              <a:spAutoFit/>
            </a:bodyPr>
            <a:lstStyle/>
            <a:p>
              <a:pPr algn="ctr"/>
              <a:r>
                <a:rPr lang="en-US" altLang="zh-CN" sz="2800">
                  <a:latin typeface="+mj-lt"/>
                  <a:ea typeface="Roboto Black" panose="02000000000000000000" pitchFamily="2" charset="0"/>
                </a:rPr>
                <a:t>5.3M</a:t>
              </a:r>
              <a:endParaRPr lang="en-US" altLang="zh-CN" sz="3200">
                <a:latin typeface="+mj-lt"/>
                <a:ea typeface="Roboto Black" panose="02000000000000000000" pitchFamily="2" charset="0"/>
              </a:endParaRPr>
            </a:p>
            <a:p>
              <a:pPr algn="ctr">
                <a:spcBef>
                  <a:spcPts val="600"/>
                </a:spcBef>
              </a:pPr>
              <a:r>
                <a:rPr lang="en-US" altLang="zh-CN" sz="1100"/>
                <a:t>Asian</a:t>
              </a:r>
            </a:p>
          </p:txBody>
        </p:sp>
      </p:grpSp>
      <p:grpSp>
        <p:nvGrpSpPr>
          <p:cNvPr id="1584" name="Group 1583">
            <a:extLst>
              <a:ext uri="{FF2B5EF4-FFF2-40B4-BE49-F238E27FC236}">
                <a16:creationId xmlns:a16="http://schemas.microsoft.com/office/drawing/2014/main" id="{EB9F4062-99F5-4BAF-8A4F-7872B9D1884A}"/>
              </a:ext>
            </a:extLst>
          </p:cNvPr>
          <p:cNvGrpSpPr/>
          <p:nvPr/>
        </p:nvGrpSpPr>
        <p:grpSpPr>
          <a:xfrm>
            <a:off x="6661196" y="2535800"/>
            <a:ext cx="1436510" cy="1436508"/>
            <a:chOff x="10642022" y="3981155"/>
            <a:chExt cx="1463400" cy="1463400"/>
          </a:xfrm>
        </p:grpSpPr>
        <p:sp>
          <p:nvSpPr>
            <p:cNvPr id="1585" name="Oval 1584">
              <a:extLst>
                <a:ext uri="{FF2B5EF4-FFF2-40B4-BE49-F238E27FC236}">
                  <a16:creationId xmlns:a16="http://schemas.microsoft.com/office/drawing/2014/main" id="{55443D0F-FD6F-467F-B7E2-DEFFCA1CF1E1}"/>
                </a:ext>
              </a:extLst>
            </p:cNvPr>
            <p:cNvSpPr>
              <a:spLocks noChangeAspect="1"/>
            </p:cNvSpPr>
            <p:nvPr/>
          </p:nvSpPr>
          <p:spPr>
            <a:xfrm>
              <a:off x="10642022" y="3981155"/>
              <a:ext cx="1463400" cy="14634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586" name="TextBox 376">
              <a:extLst>
                <a:ext uri="{FF2B5EF4-FFF2-40B4-BE49-F238E27FC236}">
                  <a16:creationId xmlns:a16="http://schemas.microsoft.com/office/drawing/2014/main" id="{BE3803C6-9DE4-409C-AD1B-AF04DFB748D3}"/>
                </a:ext>
              </a:extLst>
            </p:cNvPr>
            <p:cNvSpPr txBox="1"/>
            <p:nvPr/>
          </p:nvSpPr>
          <p:spPr>
            <a:xfrm>
              <a:off x="10808994" y="4320933"/>
              <a:ext cx="1129456" cy="783845"/>
            </a:xfrm>
            <a:prstGeom prst="rect">
              <a:avLst/>
            </a:prstGeom>
            <a:noFill/>
          </p:spPr>
          <p:txBody>
            <a:bodyPr wrap="square" rtlCol="0">
              <a:spAutoFit/>
            </a:bodyPr>
            <a:lstStyle/>
            <a:p>
              <a:pPr algn="ctr"/>
              <a:r>
                <a:rPr lang="en-US" altLang="zh-CN" sz="2800">
                  <a:latin typeface="+mj-lt"/>
                  <a:ea typeface="Roboto Black" panose="02000000000000000000" pitchFamily="2" charset="0"/>
                </a:rPr>
                <a:t>3.2M</a:t>
              </a:r>
              <a:endParaRPr lang="en-US" altLang="zh-CN" sz="3200">
                <a:latin typeface="+mj-lt"/>
                <a:ea typeface="Roboto Black" panose="02000000000000000000" pitchFamily="2" charset="0"/>
              </a:endParaRPr>
            </a:p>
            <a:p>
              <a:pPr algn="ctr">
                <a:spcBef>
                  <a:spcPts val="600"/>
                </a:spcBef>
              </a:pPr>
              <a:r>
                <a:rPr lang="en-US" altLang="zh-CN" sz="1100"/>
                <a:t>Europe</a:t>
              </a:r>
            </a:p>
          </p:txBody>
        </p:sp>
      </p:grpSp>
      <p:grpSp>
        <p:nvGrpSpPr>
          <p:cNvPr id="1587" name="Group 1586">
            <a:extLst>
              <a:ext uri="{FF2B5EF4-FFF2-40B4-BE49-F238E27FC236}">
                <a16:creationId xmlns:a16="http://schemas.microsoft.com/office/drawing/2014/main" id="{2C9B1215-714E-4FD6-B9F0-5490882FB354}"/>
              </a:ext>
            </a:extLst>
          </p:cNvPr>
          <p:cNvGrpSpPr/>
          <p:nvPr/>
        </p:nvGrpSpPr>
        <p:grpSpPr>
          <a:xfrm>
            <a:off x="11456428" y="6125993"/>
            <a:ext cx="1171470" cy="1171468"/>
            <a:chOff x="15045698" y="7281627"/>
            <a:chExt cx="1193400" cy="1193400"/>
          </a:xfrm>
        </p:grpSpPr>
        <p:sp>
          <p:nvSpPr>
            <p:cNvPr id="1588" name="Oval 1587">
              <a:extLst>
                <a:ext uri="{FF2B5EF4-FFF2-40B4-BE49-F238E27FC236}">
                  <a16:creationId xmlns:a16="http://schemas.microsoft.com/office/drawing/2014/main" id="{B0207B7A-C47D-486C-BFE0-6E540F4DF3C0}"/>
                </a:ext>
              </a:extLst>
            </p:cNvPr>
            <p:cNvSpPr>
              <a:spLocks noChangeAspect="1"/>
            </p:cNvSpPr>
            <p:nvPr/>
          </p:nvSpPr>
          <p:spPr>
            <a:xfrm>
              <a:off x="15045698" y="7281627"/>
              <a:ext cx="1193400" cy="11934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solidFill>
                  <a:schemeClr val="tx1"/>
                </a:solidFill>
              </a:endParaRPr>
            </a:p>
          </p:txBody>
        </p:sp>
        <p:sp>
          <p:nvSpPr>
            <p:cNvPr id="1589" name="TextBox 376">
              <a:extLst>
                <a:ext uri="{FF2B5EF4-FFF2-40B4-BE49-F238E27FC236}">
                  <a16:creationId xmlns:a16="http://schemas.microsoft.com/office/drawing/2014/main" id="{379F84BB-A407-475E-908C-C66D558F5EB6}"/>
                </a:ext>
              </a:extLst>
            </p:cNvPr>
            <p:cNvSpPr txBox="1"/>
            <p:nvPr/>
          </p:nvSpPr>
          <p:spPr>
            <a:xfrm>
              <a:off x="15077671" y="7486404"/>
              <a:ext cx="1129456" cy="783846"/>
            </a:xfrm>
            <a:prstGeom prst="rect">
              <a:avLst/>
            </a:prstGeom>
            <a:noFill/>
          </p:spPr>
          <p:txBody>
            <a:bodyPr wrap="square" rtlCol="0">
              <a:spAutoFit/>
            </a:bodyPr>
            <a:lstStyle/>
            <a:p>
              <a:pPr algn="ctr"/>
              <a:r>
                <a:rPr lang="en-US" altLang="zh-CN" sz="2800">
                  <a:latin typeface="+mj-lt"/>
                  <a:ea typeface="Roboto Black" panose="02000000000000000000" pitchFamily="2" charset="0"/>
                </a:rPr>
                <a:t>4.1M</a:t>
              </a:r>
              <a:endParaRPr lang="en-US" altLang="zh-CN" sz="3200">
                <a:latin typeface="+mj-lt"/>
                <a:ea typeface="Roboto Black" panose="02000000000000000000" pitchFamily="2" charset="0"/>
              </a:endParaRPr>
            </a:p>
            <a:p>
              <a:pPr algn="ctr">
                <a:spcBef>
                  <a:spcPts val="600"/>
                </a:spcBef>
              </a:pPr>
              <a:r>
                <a:rPr lang="en-US" altLang="zh-CN" sz="1100"/>
                <a:t>Australia</a:t>
              </a:r>
              <a:endParaRPr lang="en-US" altLang="zh-CN" sz="900"/>
            </a:p>
          </p:txBody>
        </p:sp>
      </p:grpSp>
      <p:sp>
        <p:nvSpPr>
          <p:cNvPr id="1591" name="TextBox 1590">
            <a:extLst>
              <a:ext uri="{FF2B5EF4-FFF2-40B4-BE49-F238E27FC236}">
                <a16:creationId xmlns:a16="http://schemas.microsoft.com/office/drawing/2014/main" id="{B5FF126D-0034-4DAF-88BA-D1145D058A92}"/>
              </a:ext>
            </a:extLst>
          </p:cNvPr>
          <p:cNvSpPr txBox="1"/>
          <p:nvPr/>
        </p:nvSpPr>
        <p:spPr>
          <a:xfrm>
            <a:off x="13751905" y="4174004"/>
            <a:ext cx="3164496"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World Map</a:t>
            </a:r>
            <a:endParaRPr lang="en-US" sz="6000"/>
          </a:p>
        </p:txBody>
      </p:sp>
    </p:spTree>
    <p:extLst>
      <p:ext uri="{BB962C8B-B14F-4D97-AF65-F5344CB8AC3E}">
        <p14:creationId xmlns:p14="http://schemas.microsoft.com/office/powerpoint/2010/main" val="1176614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nodeType="afterEffect">
                                  <p:stCondLst>
                                    <p:cond delay="0"/>
                                  </p:stCondLst>
                                  <p:childTnLst>
                                    <p:set>
                                      <p:cBhvr>
                                        <p:cTn id="11" dur="1" fill="hold">
                                          <p:stCondLst>
                                            <p:cond delay="0"/>
                                          </p:stCondLst>
                                        </p:cTn>
                                        <p:tgtEl>
                                          <p:spTgt spid="1575"/>
                                        </p:tgtEl>
                                        <p:attrNameLst>
                                          <p:attrName>style.visibility</p:attrName>
                                        </p:attrNameLst>
                                      </p:cBhvr>
                                      <p:to>
                                        <p:strVal val="visible"/>
                                      </p:to>
                                    </p:set>
                                    <p:anim calcmode="lin" valueType="num">
                                      <p:cBhvr>
                                        <p:cTn id="12" dur="500" fill="hold"/>
                                        <p:tgtEl>
                                          <p:spTgt spid="1575"/>
                                        </p:tgtEl>
                                        <p:attrNameLst>
                                          <p:attrName>ppt_w</p:attrName>
                                        </p:attrNameLst>
                                      </p:cBhvr>
                                      <p:tavLst>
                                        <p:tav tm="0">
                                          <p:val>
                                            <p:fltVal val="0"/>
                                          </p:val>
                                        </p:tav>
                                        <p:tav tm="100000">
                                          <p:val>
                                            <p:strVal val="#ppt_w"/>
                                          </p:val>
                                        </p:tav>
                                      </p:tavLst>
                                    </p:anim>
                                    <p:anim calcmode="lin" valueType="num">
                                      <p:cBhvr>
                                        <p:cTn id="13" dur="500" fill="hold"/>
                                        <p:tgtEl>
                                          <p:spTgt spid="1575"/>
                                        </p:tgtEl>
                                        <p:attrNameLst>
                                          <p:attrName>ppt_h</p:attrName>
                                        </p:attrNameLst>
                                      </p:cBhvr>
                                      <p:tavLst>
                                        <p:tav tm="0">
                                          <p:val>
                                            <p:fltVal val="0"/>
                                          </p:val>
                                        </p:tav>
                                        <p:tav tm="100000">
                                          <p:val>
                                            <p:strVal val="#ppt_h"/>
                                          </p:val>
                                        </p:tav>
                                      </p:tavLst>
                                    </p:anim>
                                    <p:animEffect transition="in" filter="fade">
                                      <p:cBhvr>
                                        <p:cTn id="14" dur="500"/>
                                        <p:tgtEl>
                                          <p:spTgt spid="1575"/>
                                        </p:tgtEl>
                                      </p:cBhvr>
                                    </p:animEffect>
                                  </p:childTnLst>
                                </p:cTn>
                              </p:par>
                              <p:par>
                                <p:cTn id="15" presetID="53" presetClass="entr" presetSubtype="16" fill="hold" nodeType="withEffect">
                                  <p:stCondLst>
                                    <p:cond delay="0"/>
                                  </p:stCondLst>
                                  <p:childTnLst>
                                    <p:set>
                                      <p:cBhvr>
                                        <p:cTn id="16" dur="1" fill="hold">
                                          <p:stCondLst>
                                            <p:cond delay="0"/>
                                          </p:stCondLst>
                                        </p:cTn>
                                        <p:tgtEl>
                                          <p:spTgt spid="1578"/>
                                        </p:tgtEl>
                                        <p:attrNameLst>
                                          <p:attrName>style.visibility</p:attrName>
                                        </p:attrNameLst>
                                      </p:cBhvr>
                                      <p:to>
                                        <p:strVal val="visible"/>
                                      </p:to>
                                    </p:set>
                                    <p:anim calcmode="lin" valueType="num">
                                      <p:cBhvr>
                                        <p:cTn id="17" dur="500" fill="hold"/>
                                        <p:tgtEl>
                                          <p:spTgt spid="1578"/>
                                        </p:tgtEl>
                                        <p:attrNameLst>
                                          <p:attrName>ppt_w</p:attrName>
                                        </p:attrNameLst>
                                      </p:cBhvr>
                                      <p:tavLst>
                                        <p:tav tm="0">
                                          <p:val>
                                            <p:fltVal val="0"/>
                                          </p:val>
                                        </p:tav>
                                        <p:tav tm="100000">
                                          <p:val>
                                            <p:strVal val="#ppt_w"/>
                                          </p:val>
                                        </p:tav>
                                      </p:tavLst>
                                    </p:anim>
                                    <p:anim calcmode="lin" valueType="num">
                                      <p:cBhvr>
                                        <p:cTn id="18" dur="500" fill="hold"/>
                                        <p:tgtEl>
                                          <p:spTgt spid="1578"/>
                                        </p:tgtEl>
                                        <p:attrNameLst>
                                          <p:attrName>ppt_h</p:attrName>
                                        </p:attrNameLst>
                                      </p:cBhvr>
                                      <p:tavLst>
                                        <p:tav tm="0">
                                          <p:val>
                                            <p:fltVal val="0"/>
                                          </p:val>
                                        </p:tav>
                                        <p:tav tm="100000">
                                          <p:val>
                                            <p:strVal val="#ppt_h"/>
                                          </p:val>
                                        </p:tav>
                                      </p:tavLst>
                                    </p:anim>
                                    <p:animEffect transition="in" filter="fade">
                                      <p:cBhvr>
                                        <p:cTn id="19" dur="500"/>
                                        <p:tgtEl>
                                          <p:spTgt spid="1578"/>
                                        </p:tgtEl>
                                      </p:cBhvr>
                                    </p:animEffect>
                                  </p:childTnLst>
                                </p:cTn>
                              </p:par>
                              <p:par>
                                <p:cTn id="20" presetID="53" presetClass="entr" presetSubtype="16" fill="hold" nodeType="withEffect">
                                  <p:stCondLst>
                                    <p:cond delay="0"/>
                                  </p:stCondLst>
                                  <p:childTnLst>
                                    <p:set>
                                      <p:cBhvr>
                                        <p:cTn id="21" dur="1" fill="hold">
                                          <p:stCondLst>
                                            <p:cond delay="0"/>
                                          </p:stCondLst>
                                        </p:cTn>
                                        <p:tgtEl>
                                          <p:spTgt spid="1581"/>
                                        </p:tgtEl>
                                        <p:attrNameLst>
                                          <p:attrName>style.visibility</p:attrName>
                                        </p:attrNameLst>
                                      </p:cBhvr>
                                      <p:to>
                                        <p:strVal val="visible"/>
                                      </p:to>
                                    </p:set>
                                    <p:anim calcmode="lin" valueType="num">
                                      <p:cBhvr>
                                        <p:cTn id="22" dur="500" fill="hold"/>
                                        <p:tgtEl>
                                          <p:spTgt spid="1581"/>
                                        </p:tgtEl>
                                        <p:attrNameLst>
                                          <p:attrName>ppt_w</p:attrName>
                                        </p:attrNameLst>
                                      </p:cBhvr>
                                      <p:tavLst>
                                        <p:tav tm="0">
                                          <p:val>
                                            <p:fltVal val="0"/>
                                          </p:val>
                                        </p:tav>
                                        <p:tav tm="100000">
                                          <p:val>
                                            <p:strVal val="#ppt_w"/>
                                          </p:val>
                                        </p:tav>
                                      </p:tavLst>
                                    </p:anim>
                                    <p:anim calcmode="lin" valueType="num">
                                      <p:cBhvr>
                                        <p:cTn id="23" dur="500" fill="hold"/>
                                        <p:tgtEl>
                                          <p:spTgt spid="1581"/>
                                        </p:tgtEl>
                                        <p:attrNameLst>
                                          <p:attrName>ppt_h</p:attrName>
                                        </p:attrNameLst>
                                      </p:cBhvr>
                                      <p:tavLst>
                                        <p:tav tm="0">
                                          <p:val>
                                            <p:fltVal val="0"/>
                                          </p:val>
                                        </p:tav>
                                        <p:tav tm="100000">
                                          <p:val>
                                            <p:strVal val="#ppt_h"/>
                                          </p:val>
                                        </p:tav>
                                      </p:tavLst>
                                    </p:anim>
                                    <p:animEffect transition="in" filter="fade">
                                      <p:cBhvr>
                                        <p:cTn id="24" dur="500"/>
                                        <p:tgtEl>
                                          <p:spTgt spid="1581"/>
                                        </p:tgtEl>
                                      </p:cBhvr>
                                    </p:animEffect>
                                  </p:childTnLst>
                                </p:cTn>
                              </p:par>
                              <p:par>
                                <p:cTn id="25" presetID="53" presetClass="entr" presetSubtype="16" fill="hold" nodeType="withEffect">
                                  <p:stCondLst>
                                    <p:cond delay="0"/>
                                  </p:stCondLst>
                                  <p:childTnLst>
                                    <p:set>
                                      <p:cBhvr>
                                        <p:cTn id="26" dur="1" fill="hold">
                                          <p:stCondLst>
                                            <p:cond delay="0"/>
                                          </p:stCondLst>
                                        </p:cTn>
                                        <p:tgtEl>
                                          <p:spTgt spid="1584"/>
                                        </p:tgtEl>
                                        <p:attrNameLst>
                                          <p:attrName>style.visibility</p:attrName>
                                        </p:attrNameLst>
                                      </p:cBhvr>
                                      <p:to>
                                        <p:strVal val="visible"/>
                                      </p:to>
                                    </p:set>
                                    <p:anim calcmode="lin" valueType="num">
                                      <p:cBhvr>
                                        <p:cTn id="27" dur="500" fill="hold"/>
                                        <p:tgtEl>
                                          <p:spTgt spid="1584"/>
                                        </p:tgtEl>
                                        <p:attrNameLst>
                                          <p:attrName>ppt_w</p:attrName>
                                        </p:attrNameLst>
                                      </p:cBhvr>
                                      <p:tavLst>
                                        <p:tav tm="0">
                                          <p:val>
                                            <p:fltVal val="0"/>
                                          </p:val>
                                        </p:tav>
                                        <p:tav tm="100000">
                                          <p:val>
                                            <p:strVal val="#ppt_w"/>
                                          </p:val>
                                        </p:tav>
                                      </p:tavLst>
                                    </p:anim>
                                    <p:anim calcmode="lin" valueType="num">
                                      <p:cBhvr>
                                        <p:cTn id="28" dur="500" fill="hold"/>
                                        <p:tgtEl>
                                          <p:spTgt spid="1584"/>
                                        </p:tgtEl>
                                        <p:attrNameLst>
                                          <p:attrName>ppt_h</p:attrName>
                                        </p:attrNameLst>
                                      </p:cBhvr>
                                      <p:tavLst>
                                        <p:tav tm="0">
                                          <p:val>
                                            <p:fltVal val="0"/>
                                          </p:val>
                                        </p:tav>
                                        <p:tav tm="100000">
                                          <p:val>
                                            <p:strVal val="#ppt_h"/>
                                          </p:val>
                                        </p:tav>
                                      </p:tavLst>
                                    </p:anim>
                                    <p:animEffect transition="in" filter="fade">
                                      <p:cBhvr>
                                        <p:cTn id="29" dur="500"/>
                                        <p:tgtEl>
                                          <p:spTgt spid="1584"/>
                                        </p:tgtEl>
                                      </p:cBhvr>
                                    </p:animEffect>
                                  </p:childTnLst>
                                </p:cTn>
                              </p:par>
                              <p:par>
                                <p:cTn id="30" presetID="53" presetClass="entr" presetSubtype="16" fill="hold" nodeType="withEffect">
                                  <p:stCondLst>
                                    <p:cond delay="0"/>
                                  </p:stCondLst>
                                  <p:childTnLst>
                                    <p:set>
                                      <p:cBhvr>
                                        <p:cTn id="31" dur="1" fill="hold">
                                          <p:stCondLst>
                                            <p:cond delay="0"/>
                                          </p:stCondLst>
                                        </p:cTn>
                                        <p:tgtEl>
                                          <p:spTgt spid="1587"/>
                                        </p:tgtEl>
                                        <p:attrNameLst>
                                          <p:attrName>style.visibility</p:attrName>
                                        </p:attrNameLst>
                                      </p:cBhvr>
                                      <p:to>
                                        <p:strVal val="visible"/>
                                      </p:to>
                                    </p:set>
                                    <p:anim calcmode="lin" valueType="num">
                                      <p:cBhvr>
                                        <p:cTn id="32" dur="500" fill="hold"/>
                                        <p:tgtEl>
                                          <p:spTgt spid="1587"/>
                                        </p:tgtEl>
                                        <p:attrNameLst>
                                          <p:attrName>ppt_w</p:attrName>
                                        </p:attrNameLst>
                                      </p:cBhvr>
                                      <p:tavLst>
                                        <p:tav tm="0">
                                          <p:val>
                                            <p:fltVal val="0"/>
                                          </p:val>
                                        </p:tav>
                                        <p:tav tm="100000">
                                          <p:val>
                                            <p:strVal val="#ppt_w"/>
                                          </p:val>
                                        </p:tav>
                                      </p:tavLst>
                                    </p:anim>
                                    <p:anim calcmode="lin" valueType="num">
                                      <p:cBhvr>
                                        <p:cTn id="33" dur="500" fill="hold"/>
                                        <p:tgtEl>
                                          <p:spTgt spid="1587"/>
                                        </p:tgtEl>
                                        <p:attrNameLst>
                                          <p:attrName>ppt_h</p:attrName>
                                        </p:attrNameLst>
                                      </p:cBhvr>
                                      <p:tavLst>
                                        <p:tav tm="0">
                                          <p:val>
                                            <p:fltVal val="0"/>
                                          </p:val>
                                        </p:tav>
                                        <p:tav tm="100000">
                                          <p:val>
                                            <p:strVal val="#ppt_h"/>
                                          </p:val>
                                        </p:tav>
                                      </p:tavLst>
                                    </p:anim>
                                    <p:animEffect transition="in" filter="fade">
                                      <p:cBhvr>
                                        <p:cTn id="34" dur="500"/>
                                        <p:tgtEl>
                                          <p:spTgt spid="1587"/>
                                        </p:tgtEl>
                                      </p:cBhvr>
                                    </p:animEffect>
                                  </p:childTnLst>
                                </p:cTn>
                              </p:par>
                            </p:childTnLst>
                          </p:cTn>
                        </p:par>
                        <p:par>
                          <p:cTn id="35" fill="hold">
                            <p:stCondLst>
                              <p:cond delay="1500"/>
                            </p:stCondLst>
                            <p:childTnLst>
                              <p:par>
                                <p:cTn id="36" presetID="0" presetClass="entr" presetSubtype="0" fill="hold" grpId="0" nodeType="afterEffect">
                                  <p:stCondLst>
                                    <p:cond delay="0"/>
                                  </p:stCondLst>
                                  <p:iterate type="lt">
                                    <p:tmPct val="3000"/>
                                  </p:iterate>
                                  <p:childTnLst>
                                    <p:set>
                                      <p:cBhvr>
                                        <p:cTn id="37" dur="750" fill="hold">
                                          <p:stCondLst>
                                            <p:cond delay="0"/>
                                          </p:stCondLst>
                                        </p:cTn>
                                        <p:tgtEl>
                                          <p:spTgt spid="1591"/>
                                        </p:tgtEl>
                                        <p:attrNameLst>
                                          <p:attrName>style.visibility</p:attrName>
                                        </p:attrNameLst>
                                      </p:cBhvr>
                                      <p:to>
                                        <p:strVal val="visible"/>
                                      </p:to>
                                    </p:set>
                                    <p:anim to="" calcmode="lin" valueType="num">
                                      <p:cBhvr>
                                        <p:cTn id="38" dur="750" fill="hold">
                                          <p:stCondLst>
                                            <p:cond delay="0"/>
                                          </p:stCondLst>
                                        </p:cTn>
                                        <p:tgtEl>
                                          <p:spTgt spid="1591"/>
                                        </p:tgtEl>
                                        <p:attrNameLst>
                                          <p:attrName>ppt_x</p:attrName>
                                        </p:attrNameLst>
                                      </p:cBhvr>
                                      <p:tavLst>
                                        <p:tav tm="0" fmla="#ppt_x+#ppt_w*((1.5-1.5*$)^3-(1.5-1.5*$)^2)">
                                          <p:val>
                                            <p:strVal val="0"/>
                                          </p:val>
                                        </p:tav>
                                        <p:tav tm="100000">
                                          <p:val>
                                            <p:strVal val="1"/>
                                          </p:val>
                                        </p:tav>
                                      </p:tavLst>
                                    </p:anim>
                                    <p:animEffect filter="fade">
                                      <p:cBhvr>
                                        <p:cTn id="39" dur="750">
                                          <p:stCondLst>
                                            <p:cond delay="0"/>
                                          </p:stCondLst>
                                        </p:cTn>
                                        <p:tgtEl>
                                          <p:spTgt spid="1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7DF05F3-5115-40F6-B933-F9241787D834}"/>
              </a:ext>
            </a:extLst>
          </p:cNvPr>
          <p:cNvGraphicFramePr>
            <a:graphicFrameLocks noGrp="1"/>
          </p:cNvGraphicFramePr>
          <p:nvPr>
            <p:extLst>
              <p:ext uri="{D42A27DB-BD31-4B8C-83A1-F6EECF244321}">
                <p14:modId xmlns:p14="http://schemas.microsoft.com/office/powerpoint/2010/main" val="140768214"/>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solidFill>
                            <a:schemeClr val="tx1"/>
                          </a:solidFill>
                          <a:latin typeface="+mj-lt"/>
                          <a:ea typeface="方正硬笔楷书简体" panose="03000509000000000000" pitchFamily="65" charset="-122"/>
                        </a:rPr>
                        <a:t>Basic</a:t>
                      </a:r>
                      <a:endParaRPr lang="zh-CN" altLang="en-US" sz="1800" b="0">
                        <a:solidFill>
                          <a:schemeClr val="tx1"/>
                        </a:solidFill>
                        <a:latin typeface="+mj-lt"/>
                        <a:ea typeface="方正硬笔楷书简体" panose="03000509000000000000" pitchFamily="65" charset="-122"/>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accent1"/>
                    </a:solidFill>
                  </a:tcPr>
                </a:tc>
                <a:tc>
                  <a:txBody>
                    <a:bodyPr/>
                    <a:lstStyle/>
                    <a:p>
                      <a:pPr algn="ctr"/>
                      <a:r>
                        <a:rPr lang="en-US" altLang="zh-CN" sz="1800" b="0">
                          <a:solidFill>
                            <a:schemeClr val="tx1"/>
                          </a:solidFill>
                          <a:latin typeface="+mj-lt"/>
                          <a:ea typeface="方正硬笔楷书简体" panose="03000509000000000000" pitchFamily="65" charset="-122"/>
                        </a:rPr>
                        <a:t>Economy</a:t>
                      </a:r>
                      <a:endParaRPr lang="zh-CN" altLang="en-US" sz="1800" b="0">
                        <a:solidFill>
                          <a:schemeClr val="tx1"/>
                        </a:solidFill>
                        <a:latin typeface="+mj-lt"/>
                        <a:ea typeface="方正硬笔楷书简体" panose="03000509000000000000" pitchFamily="65" charset="-122"/>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accent2"/>
                    </a:solidFill>
                  </a:tcPr>
                </a:tc>
                <a:tc>
                  <a:txBody>
                    <a:bodyPr/>
                    <a:lstStyle/>
                    <a:p>
                      <a:pPr algn="ctr"/>
                      <a:r>
                        <a:rPr lang="en-US" altLang="zh-CN" sz="1800" b="0">
                          <a:solidFill>
                            <a:schemeClr val="tx1"/>
                          </a:solidFill>
                          <a:latin typeface="+mj-lt"/>
                          <a:ea typeface="方正硬笔楷书简体" panose="03000509000000000000" pitchFamily="65" charset="-122"/>
                        </a:rPr>
                        <a:t>Normal</a:t>
                      </a:r>
                      <a:endParaRPr lang="zh-CN" altLang="en-US" sz="1800" b="0">
                        <a:solidFill>
                          <a:schemeClr val="tx1"/>
                        </a:solidFill>
                        <a:latin typeface="+mj-lt"/>
                        <a:ea typeface="方正硬笔楷书简体" panose="03000509000000000000" pitchFamily="65" charset="-122"/>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accent3"/>
                    </a:solidFill>
                  </a:tcPr>
                </a:tc>
                <a:tc>
                  <a:txBody>
                    <a:bodyPr/>
                    <a:lstStyle/>
                    <a:p>
                      <a:pPr algn="ctr"/>
                      <a:r>
                        <a:rPr lang="en-US" altLang="zh-CN" sz="1800" b="0">
                          <a:solidFill>
                            <a:schemeClr val="tx1"/>
                          </a:solidFill>
                          <a:latin typeface="+mj-lt"/>
                          <a:ea typeface="方正硬笔楷书简体" panose="03000509000000000000" pitchFamily="65" charset="-122"/>
                        </a:rPr>
                        <a:t>Professional</a:t>
                      </a:r>
                      <a:endParaRPr lang="zh-CN" altLang="en-US" sz="1800" b="0">
                        <a:solidFill>
                          <a:schemeClr val="tx1"/>
                        </a:solidFill>
                        <a:latin typeface="+mj-lt"/>
                        <a:ea typeface="方正硬笔楷书简体" panose="03000509000000000000" pitchFamily="65" charset="-122"/>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accent4"/>
                    </a:solidFill>
                  </a:tcPr>
                </a:tc>
                <a:tc>
                  <a:txBody>
                    <a:bodyPr/>
                    <a:lstStyle/>
                    <a:p>
                      <a:pPr algn="ctr"/>
                      <a:r>
                        <a:rPr lang="en-US" altLang="zh-CN" sz="1800" b="0">
                          <a:solidFill>
                            <a:schemeClr val="tx1"/>
                          </a:solidFill>
                          <a:latin typeface="+mj-lt"/>
                          <a:ea typeface="方正硬笔楷书简体" panose="03000509000000000000" pitchFamily="65" charset="-122"/>
                        </a:rPr>
                        <a:t>Premier</a:t>
                      </a:r>
                      <a:endParaRPr lang="zh-CN" altLang="en-US" sz="1800" b="0">
                        <a:solidFill>
                          <a:schemeClr val="tx1"/>
                        </a:solidFill>
                        <a:latin typeface="+mj-lt"/>
                        <a:ea typeface="方正硬笔楷书简体" panose="03000509000000000000" pitchFamily="65" charset="-122"/>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tx1">
                              <a:lumMod val="65000"/>
                            </a:schemeClr>
                          </a:solidFill>
                          <a:latin typeface="+mn-lt"/>
                        </a:rPr>
                        <a:t>First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First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First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First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First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bg2">
                        <a:lumMod val="75000"/>
                        <a:lumOff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Second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bg2">
                        <a:lumMod val="75000"/>
                        <a:lumOff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Second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bg2">
                        <a:lumMod val="75000"/>
                        <a:lumOff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Second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bg2">
                        <a:lumMod val="75000"/>
                        <a:lumOff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Second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bg2">
                        <a:lumMod val="75000"/>
                        <a:lumOff val="2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Third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Third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Third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bg2">
                        <a:lumMod val="75000"/>
                        <a:lumOff val="25000"/>
                      </a:schemeClr>
                    </a:solidFill>
                  </a:tcPr>
                </a:tc>
                <a:tc>
                  <a:txBody>
                    <a:bodyPr/>
                    <a:lstStyle/>
                    <a:p>
                      <a:pPr algn="ct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bg2">
                        <a:lumMod val="75000"/>
                        <a:lumOff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bg2">
                        <a:lumMod val="75000"/>
                        <a:lumOff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Fourth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bg2">
                        <a:lumMod val="75000"/>
                        <a:lumOff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Fourth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bg2">
                          <a:lumMod val="75000"/>
                          <a:lumOff val="25000"/>
                        </a:schemeClr>
                      </a:solidFill>
                      <a:prstDash val="solid"/>
                      <a:round/>
                      <a:headEnd type="none" w="med" len="med"/>
                      <a:tailEnd type="none" w="med" len="med"/>
                    </a:lnB>
                    <a:solidFill>
                      <a:schemeClr val="bg2">
                        <a:lumMod val="75000"/>
                        <a:lumOff val="2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algn="ct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algn="ct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tx1">
                              <a:lumMod val="65000"/>
                            </a:schemeClr>
                          </a:solidFill>
                          <a:latin typeface="+mn-lt"/>
                        </a:rPr>
                        <a:t>Fifth service</a:t>
                      </a:r>
                      <a:endParaRPr lang="zh-CN" altLang="en-US" sz="1400" b="0">
                        <a:solidFill>
                          <a:schemeClr val="tx1">
                            <a:lumMod val="65000"/>
                          </a:schemeClr>
                        </a:solidFill>
                        <a:latin typeface="+mn-lt"/>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bg2">
                          <a:lumMod val="75000"/>
                          <a:lumOff val="25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400" b="0">
                          <a:solidFill>
                            <a:schemeClr val="accent1"/>
                          </a:solidFill>
                          <a:latin typeface="Outfit Black" pitchFamily="2" charset="0"/>
                          <a:ea typeface="Microsoft YaHei Light" panose="020B0502040204020203" pitchFamily="34" charset="-122"/>
                        </a:rPr>
                        <a:t>FREE</a:t>
                      </a:r>
                      <a:endParaRPr lang="zh-CN" altLang="en-US" sz="2400" b="0">
                        <a:solidFill>
                          <a:schemeClr val="accent1"/>
                        </a:solidFill>
                        <a:latin typeface="Outfit Black" pitchFamily="2" charset="0"/>
                        <a:ea typeface="Microsoft YaHei Light" panose="020B0502040204020203" pitchFamily="34" charset="-122"/>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2">
                        <a:lumMod val="75000"/>
                        <a:lumOff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Outfit Black" pitchFamily="2" charset="0"/>
                          <a:ea typeface="Microsoft YaHei Light" panose="020B0502040204020203" pitchFamily="34" charset="-122"/>
                          <a:cs typeface="+mn-cs"/>
                        </a:rPr>
                        <a:t>$199.9</a:t>
                      </a:r>
                      <a:endParaRPr lang="zh-CN" altLang="en-US" sz="2400" b="0" kern="1200">
                        <a:solidFill>
                          <a:schemeClr val="accent2"/>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2">
                        <a:lumMod val="75000"/>
                        <a:lumOff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Outfit Black" pitchFamily="2" charset="0"/>
                          <a:ea typeface="Microsoft YaHei Light" panose="020B0502040204020203" pitchFamily="34" charset="-122"/>
                          <a:cs typeface="+mn-cs"/>
                        </a:rPr>
                        <a:t>$299.9</a:t>
                      </a:r>
                      <a:endParaRPr lang="zh-CN" altLang="en-US" sz="2400" b="0" kern="1200">
                        <a:solidFill>
                          <a:schemeClr val="accent3"/>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2">
                        <a:lumMod val="75000"/>
                        <a:lumOff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Outfit Black" pitchFamily="2" charset="0"/>
                          <a:ea typeface="Microsoft YaHei Light" panose="020B0502040204020203" pitchFamily="34" charset="-122"/>
                          <a:cs typeface="+mn-cs"/>
                        </a:rPr>
                        <a:t>$399.9</a:t>
                      </a:r>
                      <a:endParaRPr lang="zh-CN" altLang="en-US" sz="2400" b="0" kern="1200">
                        <a:solidFill>
                          <a:schemeClr val="accent4"/>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2">
                        <a:lumMod val="75000"/>
                        <a:lumOff val="2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Outfit Black" pitchFamily="2" charset="0"/>
                          <a:ea typeface="Microsoft YaHei Light" panose="020B0502040204020203" pitchFamily="34" charset="-122"/>
                          <a:cs typeface="+mn-cs"/>
                        </a:rPr>
                        <a:t>$499.9</a:t>
                      </a:r>
                      <a:endParaRPr lang="zh-CN" altLang="en-US" sz="2400" b="0" kern="1200">
                        <a:solidFill>
                          <a:schemeClr val="accent5"/>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2">
                          <a:lumMod val="75000"/>
                          <a:lumOff val="25000"/>
                        </a:schemeClr>
                      </a:solidFill>
                      <a:prstDash val="solid"/>
                      <a:round/>
                      <a:headEnd type="none" w="med" len="med"/>
                      <a:tailEnd type="none" w="med" len="med"/>
                    </a:lnL>
                    <a:lnR w="12700" cap="flat" cmpd="sng" algn="ctr">
                      <a:solidFill>
                        <a:schemeClr val="bg2">
                          <a:lumMod val="75000"/>
                          <a:lumOff val="25000"/>
                        </a:schemeClr>
                      </a:solidFill>
                      <a:prstDash val="solid"/>
                      <a:round/>
                      <a:headEnd type="none" w="med" len="med"/>
                      <a:tailEnd type="none" w="med" len="med"/>
                    </a:lnR>
                    <a:lnT w="12700" cap="flat" cmpd="sng" algn="ctr">
                      <a:solidFill>
                        <a:schemeClr val="tx1">
                          <a:lumMod val="50000"/>
                        </a:schemeClr>
                      </a:solidFill>
                      <a:prstDash val="solid"/>
                      <a:round/>
                      <a:headEnd type="none" w="med" len="med"/>
                      <a:tailEnd type="none" w="med" len="med"/>
                    </a:lnT>
                    <a:lnB w="12700" cap="flat" cmpd="sng" algn="ctr">
                      <a:solidFill>
                        <a:schemeClr val="tx1">
                          <a:lumMod val="50000"/>
                        </a:schemeClr>
                      </a:solidFill>
                      <a:prstDash val="solid"/>
                      <a:round/>
                      <a:headEnd type="none" w="med" len="med"/>
                      <a:tailEnd type="none" w="med" len="med"/>
                    </a:lnB>
                    <a:solidFill>
                      <a:schemeClr val="bg2">
                        <a:lumMod val="75000"/>
                        <a:lumOff val="2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07D6E6BE-E716-4B9D-99C8-B26E913ABE59}"/>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Price Table</a:t>
            </a:r>
            <a:endParaRPr lang="en-US" sz="6000">
              <a:latin typeface="Outfit Black" pitchFamily="2" charset="0"/>
            </a:endParaRPr>
          </a:p>
        </p:txBody>
      </p:sp>
    </p:spTree>
    <p:extLst>
      <p:ext uri="{BB962C8B-B14F-4D97-AF65-F5344CB8AC3E}">
        <p14:creationId xmlns:p14="http://schemas.microsoft.com/office/powerpoint/2010/main" val="830780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13">
            <a:extLst>
              <a:ext uri="{FF2B5EF4-FFF2-40B4-BE49-F238E27FC236}">
                <a16:creationId xmlns:a16="http://schemas.microsoft.com/office/drawing/2014/main" id="{177C57F0-5160-4A4B-BBD5-16A7030520C1}"/>
              </a:ext>
            </a:extLst>
          </p:cNvPr>
          <p:cNvSpPr/>
          <p:nvPr/>
        </p:nvSpPr>
        <p:spPr>
          <a:xfrm>
            <a:off x="5528732" y="2019300"/>
            <a:ext cx="6248400" cy="6248400"/>
          </a:xfrm>
          <a:prstGeom prst="ellipse">
            <a:avLst/>
          </a:prstGeom>
          <a:solidFill>
            <a:schemeClr val="bg1"/>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32D7255-AC48-4DA3-87EA-3901898DAE9C}"/>
              </a:ext>
            </a:extLst>
          </p:cNvPr>
          <p:cNvSpPr txBox="1"/>
          <p:nvPr/>
        </p:nvSpPr>
        <p:spPr>
          <a:xfrm>
            <a:off x="1716686" y="4589502"/>
            <a:ext cx="4033874"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Outfit Black" pitchFamily="2" charset="0"/>
              </a:rPr>
              <a:t>Hello!</a:t>
            </a: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69C0774-690E-4BB7-BA29-E7BFD0B46BAC}"/>
              </a:ext>
            </a:extLst>
          </p:cNvPr>
          <p:cNvSpPr/>
          <p:nvPr/>
        </p:nvSpPr>
        <p:spPr>
          <a:xfrm>
            <a:off x="12700001" y="3825447"/>
            <a:ext cx="3871314" cy="2636106"/>
          </a:xfrm>
          <a:prstGeom prst="rect">
            <a:avLst/>
          </a:prstGeom>
        </p:spPr>
        <p:txBody>
          <a:bodyPr wrap="square">
            <a:spAutoFit/>
          </a:bodyPr>
          <a:lstStyle/>
          <a:p>
            <a:pPr>
              <a:lnSpc>
                <a:spcPct val="150000"/>
              </a:lnSpc>
              <a:spcBef>
                <a:spcPts val="1200"/>
              </a:spcBef>
            </a:pPr>
            <a:r>
              <a:rPr lang="es-ES" altLang="zh-CN" sz="16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tx1">
                    <a:lumMod val="65000"/>
                  </a:schemeClr>
                </a:solidFill>
                <a:ea typeface="Lato Light" panose="020F0502020204030203" pitchFamily="34" charset="0"/>
                <a:cs typeface="Lato Light" panose="020F0502020204030203" pitchFamily="34" charset="0"/>
              </a:rPr>
              <a:t>. </a:t>
            </a:r>
            <a:r>
              <a:rPr lang="es-ES" altLang="zh-CN" sz="16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2" name="Picture Placeholder 1">
            <a:extLst>
              <a:ext uri="{FF2B5EF4-FFF2-40B4-BE49-F238E27FC236}">
                <a16:creationId xmlns:a16="http://schemas.microsoft.com/office/drawing/2014/main" id="{70F8B252-EC98-4978-AE94-6EEFCD488728}"/>
              </a:ext>
            </a:extLst>
          </p:cNvPr>
          <p:cNvSpPr>
            <a:spLocks noGrp="1"/>
          </p:cNvSpPr>
          <p:nvPr>
            <p:ph type="pic" sz="quarter" idx="10"/>
          </p:nvPr>
        </p:nvSpPr>
        <p:spPr/>
      </p:sp>
    </p:spTree>
    <p:extLst>
      <p:ext uri="{BB962C8B-B14F-4D97-AF65-F5344CB8AC3E}">
        <p14:creationId xmlns:p14="http://schemas.microsoft.com/office/powerpoint/2010/main" val="3947619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Effect transition="in" filter="fade">
                                      <p:cBhvr>
                                        <p:cTn id="9" dur="10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childTnLst>
                          </p:cTn>
                        </p:par>
                        <p:par>
                          <p:cTn id="15" fill="hold">
                            <p:stCondLst>
                              <p:cond delay="1000"/>
                            </p:stCondLst>
                            <p:childTnLst>
                              <p:par>
                                <p:cTn id="16" presetID="0" presetClass="entr" presetSubtype="0" fill="hold" grpId="0" nodeType="afterEffect">
                                  <p:stCondLst>
                                    <p:cond delay="0"/>
                                  </p:stCondLst>
                                  <p:iterate type="lt">
                                    <p:tmPct val="3000"/>
                                  </p:iterate>
                                  <p:childTnLst>
                                    <p:set>
                                      <p:cBhvr>
                                        <p:cTn id="17" dur="750" fill="hold">
                                          <p:stCondLst>
                                            <p:cond delay="0"/>
                                          </p:stCondLst>
                                        </p:cTn>
                                        <p:tgtEl>
                                          <p:spTgt spid="8"/>
                                        </p:tgtEl>
                                        <p:attrNameLst>
                                          <p:attrName>style.visibility</p:attrName>
                                        </p:attrNameLst>
                                      </p:cBhvr>
                                      <p:to>
                                        <p:strVal val="visible"/>
                                      </p:to>
                                    </p:set>
                                    <p:anim to="" calcmode="lin" valueType="num">
                                      <p:cBhvr>
                                        <p:cTn id="18"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19" dur="750">
                                          <p:stCondLst>
                                            <p:cond delay="0"/>
                                          </p:stCondLst>
                                        </p:cTn>
                                        <p:tgtEl>
                                          <p:spTgt spid="8"/>
                                        </p:tgtEl>
                                      </p:cBhvr>
                                    </p:animEffect>
                                  </p:childTnLst>
                                </p:cTn>
                              </p:par>
                            </p:childTnLst>
                          </p:cTn>
                        </p:par>
                        <p:par>
                          <p:cTn id="20" fill="hold">
                            <p:stCondLst>
                              <p:cond delay="1863"/>
                            </p:stCondLst>
                            <p:childTnLst>
                              <p:par>
                                <p:cTn id="21" presetID="10" presetClass="entr" presetSubtype="0"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P spid="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5071E86A-5933-4382-BB1D-128AF593F356}"/>
              </a:ext>
            </a:extLst>
          </p:cNvPr>
          <p:cNvSpPr>
            <a:spLocks noGrp="1"/>
          </p:cNvSpPr>
          <p:nvPr>
            <p:ph type="pic" sz="quarter" idx="10"/>
          </p:nvPr>
        </p:nvSpPr>
        <p:spPr/>
      </p:sp>
      <p:grpSp>
        <p:nvGrpSpPr>
          <p:cNvPr id="4" name="Group 3">
            <a:extLst>
              <a:ext uri="{FF2B5EF4-FFF2-40B4-BE49-F238E27FC236}">
                <a16:creationId xmlns:a16="http://schemas.microsoft.com/office/drawing/2014/main" id="{BE61081F-B72C-4AAC-8BC9-50B2FF08BE10}"/>
              </a:ext>
            </a:extLst>
          </p:cNvPr>
          <p:cNvGrpSpPr/>
          <p:nvPr/>
        </p:nvGrpSpPr>
        <p:grpSpPr>
          <a:xfrm>
            <a:off x="1703618" y="1937661"/>
            <a:ext cx="14717482" cy="6411680"/>
            <a:chOff x="1703618" y="1937661"/>
            <a:chExt cx="14717482" cy="6411680"/>
          </a:xfrm>
        </p:grpSpPr>
        <p:sp>
          <p:nvSpPr>
            <p:cNvPr id="17" name="Freeform: Shape 16">
              <a:extLst>
                <a:ext uri="{FF2B5EF4-FFF2-40B4-BE49-F238E27FC236}">
                  <a16:creationId xmlns:a16="http://schemas.microsoft.com/office/drawing/2014/main" id="{B4C59B9D-074A-4B4B-AF37-D02859AF9F17}"/>
                </a:ext>
              </a:extLst>
            </p:cNvPr>
            <p:cNvSpPr/>
            <p:nvPr/>
          </p:nvSpPr>
          <p:spPr>
            <a:xfrm>
              <a:off x="1703618" y="1937661"/>
              <a:ext cx="14717482" cy="6411680"/>
            </a:xfrm>
            <a:custGeom>
              <a:avLst/>
              <a:gdLst>
                <a:gd name="connsiteX0" fmla="*/ 3205841 w 14717482"/>
                <a:gd name="connsiteY0" fmla="*/ 0 h 6411680"/>
                <a:gd name="connsiteX1" fmla="*/ 5679624 w 14717482"/>
                <a:gd name="connsiteY1" fmla="*/ 1166628 h 6411680"/>
                <a:gd name="connsiteX2" fmla="*/ 5842746 w 14717482"/>
                <a:gd name="connsiteY2" fmla="*/ 1384768 h 6411680"/>
                <a:gd name="connsiteX3" fmla="*/ 12896410 w 14717482"/>
                <a:gd name="connsiteY3" fmla="*/ 1384768 h 6411680"/>
                <a:gd name="connsiteX4" fmla="*/ 14717482 w 14717482"/>
                <a:gd name="connsiteY4" fmla="*/ 3205840 h 6411680"/>
                <a:gd name="connsiteX5" fmla="*/ 12896410 w 14717482"/>
                <a:gd name="connsiteY5" fmla="*/ 5026912 h 6411680"/>
                <a:gd name="connsiteX6" fmla="*/ 5842746 w 14717482"/>
                <a:gd name="connsiteY6" fmla="*/ 5026912 h 6411680"/>
                <a:gd name="connsiteX7" fmla="*/ 5679624 w 14717482"/>
                <a:gd name="connsiteY7" fmla="*/ 5245052 h 6411680"/>
                <a:gd name="connsiteX8" fmla="*/ 3205841 w 14717482"/>
                <a:gd name="connsiteY8" fmla="*/ 6411680 h 6411680"/>
                <a:gd name="connsiteX9" fmla="*/ 0 w 14717482"/>
                <a:gd name="connsiteY9" fmla="*/ 3205840 h 6411680"/>
                <a:gd name="connsiteX10" fmla="*/ 3205841 w 14717482"/>
                <a:gd name="connsiteY10" fmla="*/ 0 h 64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17482" h="6411680">
                  <a:moveTo>
                    <a:pt x="3205841" y="0"/>
                  </a:moveTo>
                  <a:cubicBezTo>
                    <a:pt x="4201768" y="0"/>
                    <a:pt x="5091626" y="454139"/>
                    <a:pt x="5679624" y="1166628"/>
                  </a:cubicBezTo>
                  <a:lnTo>
                    <a:pt x="5842746" y="1384768"/>
                  </a:lnTo>
                  <a:lnTo>
                    <a:pt x="12896410" y="1384768"/>
                  </a:lnTo>
                  <a:cubicBezTo>
                    <a:pt x="13902160" y="1384768"/>
                    <a:pt x="14717482" y="2200090"/>
                    <a:pt x="14717482" y="3205840"/>
                  </a:cubicBezTo>
                  <a:cubicBezTo>
                    <a:pt x="14717482" y="4211590"/>
                    <a:pt x="13902160" y="5026912"/>
                    <a:pt x="12896410" y="5026912"/>
                  </a:cubicBezTo>
                  <a:lnTo>
                    <a:pt x="5842746" y="5026912"/>
                  </a:lnTo>
                  <a:lnTo>
                    <a:pt x="5679624" y="5245052"/>
                  </a:lnTo>
                  <a:cubicBezTo>
                    <a:pt x="5091626" y="5957541"/>
                    <a:pt x="4201768" y="6411680"/>
                    <a:pt x="3205841" y="6411680"/>
                  </a:cubicBezTo>
                  <a:cubicBezTo>
                    <a:pt x="1435304" y="6411680"/>
                    <a:pt x="0" y="4976377"/>
                    <a:pt x="0" y="3205840"/>
                  </a:cubicBezTo>
                  <a:cubicBezTo>
                    <a:pt x="0" y="1435303"/>
                    <a:pt x="1435304" y="0"/>
                    <a:pt x="3205841" y="0"/>
                  </a:cubicBezTo>
                  <a:close/>
                </a:path>
              </a:pathLst>
            </a:custGeom>
            <a:solidFill>
              <a:schemeClr val="bg2">
                <a:lumMod val="75000"/>
                <a:lumOff val="25000"/>
              </a:schemeClr>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5" name="椭圆 26">
              <a:extLst>
                <a:ext uri="{FF2B5EF4-FFF2-40B4-BE49-F238E27FC236}">
                  <a16:creationId xmlns:a16="http://schemas.microsoft.com/office/drawing/2014/main" id="{994E7516-2C49-4713-A237-78C87B42249B}"/>
                </a:ext>
              </a:extLst>
            </p:cNvPr>
            <p:cNvSpPr/>
            <p:nvPr/>
          </p:nvSpPr>
          <p:spPr>
            <a:xfrm>
              <a:off x="2376930" y="2610974"/>
              <a:ext cx="5065059" cy="5065055"/>
            </a:xfrm>
            <a:prstGeom prst="ellipse">
              <a:avLst/>
            </a:prstGeom>
            <a:gradFill>
              <a:gsLst>
                <a:gs pos="0">
                  <a:schemeClr val="accent1"/>
                </a:gs>
                <a:gs pos="100000">
                  <a:schemeClr val="accent6"/>
                </a:gs>
              </a:gsLst>
              <a:lin ang="2700000" scaled="1"/>
            </a:gra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00" dirty="0">
                <a:solidFill>
                  <a:schemeClr val="bg1"/>
                </a:solidFill>
                <a:latin typeface="Microsoft YaHei Light" panose="020B0502040204020203" pitchFamily="34" charset="-122"/>
                <a:ea typeface="Microsoft YaHei Light" panose="020B0502040204020203" pitchFamily="34" charset="-122"/>
              </a:endParaRPr>
            </a:p>
          </p:txBody>
        </p:sp>
        <p:sp>
          <p:nvSpPr>
            <p:cNvPr id="13" name="TextBox 12">
              <a:extLst>
                <a:ext uri="{FF2B5EF4-FFF2-40B4-BE49-F238E27FC236}">
                  <a16:creationId xmlns:a16="http://schemas.microsoft.com/office/drawing/2014/main" id="{1F02608C-8627-405D-8D66-8BCBFEF4A7DA}"/>
                </a:ext>
              </a:extLst>
            </p:cNvPr>
            <p:cNvSpPr txBox="1"/>
            <p:nvPr/>
          </p:nvSpPr>
          <p:spPr>
            <a:xfrm>
              <a:off x="2945354" y="3506901"/>
              <a:ext cx="3928211" cy="3273200"/>
            </a:xfrm>
            <a:prstGeom prst="rect">
              <a:avLst/>
            </a:prstGeom>
            <a:noFill/>
          </p:spPr>
          <p:txBody>
            <a:bodyPr wrap="square" rtlCol="0">
              <a:spAutoFit/>
            </a:bodyPr>
            <a:lstStyle/>
            <a:p>
              <a:pPr algn="ctr"/>
              <a:r>
                <a:rPr lang="en-US" sz="19900">
                  <a:latin typeface="Outfit Black" pitchFamily="2" charset="0"/>
                </a:rPr>
                <a:t>04</a:t>
              </a:r>
            </a:p>
          </p:txBody>
        </p:sp>
      </p:grpSp>
      <p:sp>
        <p:nvSpPr>
          <p:cNvPr id="15" name="TextBox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8C246F-2F55-4FAA-8029-9ED61522983A}"/>
              </a:ext>
            </a:extLst>
          </p:cNvPr>
          <p:cNvSpPr txBox="1"/>
          <p:nvPr/>
        </p:nvSpPr>
        <p:spPr>
          <a:xfrm>
            <a:off x="8993441" y="4044131"/>
            <a:ext cx="5332159"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Outfit Black" pitchFamily="2" charset="0"/>
              </a:rPr>
              <a:t>Mockups</a:t>
            </a:r>
          </a:p>
        </p:txBody>
      </p:sp>
      <p:sp>
        <p:nvSpPr>
          <p:cNvPr id="16" name="TextBox 15">
            <a:extLst>
              <a:ext uri="{FF2B5EF4-FFF2-40B4-BE49-F238E27FC236}">
                <a16:creationId xmlns:a16="http://schemas.microsoft.com/office/drawing/2014/main" id="{A5CF61DC-35F2-4575-A119-A5FEA10DD469}"/>
              </a:ext>
            </a:extLst>
          </p:cNvPr>
          <p:cNvSpPr txBox="1"/>
          <p:nvPr/>
        </p:nvSpPr>
        <p:spPr>
          <a:xfrm>
            <a:off x="9027200" y="5303598"/>
            <a:ext cx="6189940" cy="876587"/>
          </a:xfrm>
          <a:prstGeom prst="rect">
            <a:avLst/>
          </a:prstGeom>
          <a:noFill/>
        </p:spPr>
        <p:txBody>
          <a:bodyPr wrap="square" rtlCol="0">
            <a:spAutoFit/>
          </a:bodyPr>
          <a:lstStyle/>
          <a:p>
            <a:pPr>
              <a:lnSpc>
                <a:spcPct val="150000"/>
              </a:lnSpc>
              <a:spcBef>
                <a:spcPts val="1200"/>
              </a:spcBef>
            </a:pPr>
            <a:r>
              <a:rPr lang="es-ES" altLang="zh-CN" sz="18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tx1">
                    <a:lumMod val="65000"/>
                  </a:schemeClr>
                </a:solidFill>
                <a:ea typeface="Lato Light" panose="020F0502020204030203" pitchFamily="34" charset="0"/>
                <a:cs typeface="Lato Light" panose="020F0502020204030203" pitchFamily="34" charset="0"/>
              </a:rPr>
              <a:t>. </a:t>
            </a:r>
            <a:r>
              <a:rPr lang="es-ES" altLang="zh-CN" sz="1800">
                <a:solidFill>
                  <a:schemeClr val="tx1">
                    <a:lumMod val="65000"/>
                  </a:schemeClr>
                </a:solidFill>
                <a:ea typeface="Lato Light" panose="020F0502020204030203" pitchFamily="34" charset="0"/>
                <a:cs typeface="Lato Light" panose="020F0502020204030203" pitchFamily="34" charset="0"/>
              </a:rPr>
              <a:t>No quo maiorum intelleget. </a:t>
            </a:r>
          </a:p>
        </p:txBody>
      </p:sp>
      <p:sp>
        <p:nvSpPr>
          <p:cNvPr id="10" name="TextBox 9">
            <a:extLst>
              <a:ext uri="{FF2B5EF4-FFF2-40B4-BE49-F238E27FC236}">
                <a16:creationId xmlns:a16="http://schemas.microsoft.com/office/drawing/2014/main" id="{59A0981D-87A3-42CE-97AB-CDAE90C6E711}"/>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alpha val="70000"/>
                  </a:schemeClr>
                </a:solidFill>
                <a:latin typeface="+mn-lt"/>
              </a:rPr>
              <a:t>©2022 MSLIDES Copyright</a:t>
            </a:r>
            <a:endParaRPr lang="zh-CN" altLang="en-US" sz="1200">
              <a:solidFill>
                <a:schemeClr val="tx1">
                  <a:alpha val="70000"/>
                </a:schemeClr>
              </a:solidFill>
              <a:latin typeface="+mn-lt"/>
            </a:endParaRPr>
          </a:p>
        </p:txBody>
      </p:sp>
      <p:sp>
        <p:nvSpPr>
          <p:cNvPr id="11" name="TextBox 10">
            <a:extLst>
              <a:ext uri="{FF2B5EF4-FFF2-40B4-BE49-F238E27FC236}">
                <a16:creationId xmlns:a16="http://schemas.microsoft.com/office/drawing/2014/main" id="{93AE186A-ACB0-431E-A83D-EC9F11669ABA}"/>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alpha val="70000"/>
                  </a:schemeClr>
                </a:solidFill>
                <a:latin typeface="+mn-lt"/>
              </a:rPr>
              <a:t>BUSINESS</a:t>
            </a:r>
          </a:p>
        </p:txBody>
      </p:sp>
    </p:spTree>
    <p:extLst>
      <p:ext uri="{BB962C8B-B14F-4D97-AF65-F5344CB8AC3E}">
        <p14:creationId xmlns:p14="http://schemas.microsoft.com/office/powerpoint/2010/main" val="2929161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5"/>
                                        </p:tgtEl>
                                        <p:attrNameLst>
                                          <p:attrName>style.visibility</p:attrName>
                                        </p:attrNameLst>
                                      </p:cBhvr>
                                      <p:to>
                                        <p:strVal val="visible"/>
                                      </p:to>
                                    </p:set>
                                    <p:anim to="" calcmode="lin" valueType="num">
                                      <p:cBhvr>
                                        <p:cTn id="16"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5"/>
                                        </p:tgtEl>
                                      </p:cBhvr>
                                    </p:animEffect>
                                  </p:childTnLst>
                                </p:cTn>
                              </p:par>
                            </p:childTnLst>
                          </p:cTn>
                        </p:par>
                        <p:par>
                          <p:cTn id="18" fill="hold">
                            <p:stCondLst>
                              <p:cond delay="1885"/>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7">
            <a:extLst>
              <a:ext uri="{FF2B5EF4-FFF2-40B4-BE49-F238E27FC236}">
                <a16:creationId xmlns:a16="http://schemas.microsoft.com/office/drawing/2014/main" id="{1DB43FD3-8038-415D-9F4E-9A3AB4CB5F81}"/>
              </a:ext>
            </a:extLst>
          </p:cNvPr>
          <p:cNvSpPr/>
          <p:nvPr/>
        </p:nvSpPr>
        <p:spPr>
          <a:xfrm>
            <a:off x="0" y="5143499"/>
            <a:ext cx="18288000" cy="3238501"/>
          </a:xfrm>
          <a:prstGeom prst="rect">
            <a:avLst/>
          </a:prstGeom>
          <a:gradFill>
            <a:gsLst>
              <a:gs pos="0">
                <a:schemeClr val="accent1"/>
              </a:gs>
              <a:gs pos="100000">
                <a:schemeClr val="accent6"/>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sym typeface="+mn-lt"/>
            </a:endParaRPr>
          </a:p>
        </p:txBody>
      </p:sp>
      <p:pic>
        <p:nvPicPr>
          <p:cNvPr id="22" name="Image" descr="Image">
            <a:extLst>
              <a:ext uri="{FF2B5EF4-FFF2-40B4-BE49-F238E27FC236}">
                <a16:creationId xmlns:a16="http://schemas.microsoft.com/office/drawing/2014/main" id="{5D9671D4-AF38-47B7-A7B8-CEEED2505C25}"/>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3097457" y="1325880"/>
            <a:ext cx="3789455" cy="7650480"/>
          </a:xfrm>
          <a:prstGeom prst="rect">
            <a:avLst/>
          </a:prstGeom>
          <a:noFill/>
          <a:ln>
            <a:noFill/>
          </a:ln>
          <a:effectLst>
            <a:outerShdw blurRad="508000" dist="190500" dir="8100000" sx="103000" sy="103000" algn="tr" rotWithShape="0">
              <a:prstClr val="black">
                <a:alpha val="25000"/>
              </a:prstClr>
            </a:outerShdw>
          </a:effectLst>
        </p:spPr>
      </p:pic>
      <p:sp>
        <p:nvSpPr>
          <p:cNvPr id="24" name="TextBox 23">
            <a:extLst>
              <a:ext uri="{FF2B5EF4-FFF2-40B4-BE49-F238E27FC236}">
                <a16:creationId xmlns:a16="http://schemas.microsoft.com/office/drawing/2014/main" id="{5AF93645-2E7A-4EA9-906D-86298E1C2D42}"/>
              </a:ext>
            </a:extLst>
          </p:cNvPr>
          <p:cNvSpPr txBox="1"/>
          <p:nvPr/>
        </p:nvSpPr>
        <p:spPr>
          <a:xfrm>
            <a:off x="7987281"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Smartphone Mockup</a:t>
            </a:r>
            <a:endParaRPr lang="en-US" sz="6000"/>
          </a:p>
        </p:txBody>
      </p:sp>
      <p:grpSp>
        <p:nvGrpSpPr>
          <p:cNvPr id="25" name="Graphic 4">
            <a:extLst>
              <a:ext uri="{FF2B5EF4-FFF2-40B4-BE49-F238E27FC236}">
                <a16:creationId xmlns:a16="http://schemas.microsoft.com/office/drawing/2014/main" id="{F867A5A2-160D-4DE7-853D-88C0772E9E6F}"/>
              </a:ext>
            </a:extLst>
          </p:cNvPr>
          <p:cNvGrpSpPr/>
          <p:nvPr/>
        </p:nvGrpSpPr>
        <p:grpSpPr>
          <a:xfrm>
            <a:off x="8115301" y="5676900"/>
            <a:ext cx="695640" cy="695674"/>
            <a:chOff x="10884230" y="3442838"/>
            <a:chExt cx="1234377" cy="1234439"/>
          </a:xfrm>
          <a:solidFill>
            <a:schemeClr val="tx1"/>
          </a:solidFill>
        </p:grpSpPr>
        <p:sp>
          <p:nvSpPr>
            <p:cNvPr id="26" name="Freeform: Shape 25">
              <a:extLst>
                <a:ext uri="{FF2B5EF4-FFF2-40B4-BE49-F238E27FC236}">
                  <a16:creationId xmlns:a16="http://schemas.microsoft.com/office/drawing/2014/main" id="{9550EDB1-47BD-40C3-A554-E1273E1328AF}"/>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37BBC689-CCB9-4069-AFFE-F9972F836DBA}"/>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86845E55-4EEF-46B2-8F20-45E80AAE9045}"/>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A7D67728-AAB2-4B76-B383-5282FA00E66E}"/>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20460F42-C7C7-4258-A5AA-9ED7EBD4294C}"/>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96EB0330-0516-4EE8-8560-0E6AFEFFBAAF}"/>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E817F514-FE84-4205-A061-86E200BF08AB}"/>
              </a:ext>
            </a:extLst>
          </p:cNvPr>
          <p:cNvGrpSpPr/>
          <p:nvPr/>
        </p:nvGrpSpPr>
        <p:grpSpPr>
          <a:xfrm>
            <a:off x="12268722" y="5676929"/>
            <a:ext cx="695693" cy="695591"/>
            <a:chOff x="13194714" y="5688212"/>
            <a:chExt cx="1234475" cy="1234293"/>
          </a:xfrm>
          <a:solidFill>
            <a:schemeClr val="tx1"/>
          </a:solidFill>
        </p:grpSpPr>
        <p:sp>
          <p:nvSpPr>
            <p:cNvPr id="33" name="Freeform: Shape 32">
              <a:extLst>
                <a:ext uri="{FF2B5EF4-FFF2-40B4-BE49-F238E27FC236}">
                  <a16:creationId xmlns:a16="http://schemas.microsoft.com/office/drawing/2014/main" id="{7DE4577D-07CC-4465-9C97-875381723FF5}"/>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C1ADD69C-2724-45DE-AE54-2E579671C2AD}"/>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41" name="Rectangle 4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72A1AD05-DCDE-4155-BD1C-DCD9B55BA586}"/>
              </a:ext>
            </a:extLst>
          </p:cNvPr>
          <p:cNvSpPr/>
          <p:nvPr/>
        </p:nvSpPr>
        <p:spPr>
          <a:xfrm>
            <a:off x="8010141" y="6660560"/>
            <a:ext cx="3789455" cy="1276888"/>
          </a:xfrm>
          <a:prstGeom prst="rect">
            <a:avLst/>
          </a:prstGeom>
        </p:spPr>
        <p:txBody>
          <a:bodyPr wrap="square">
            <a:spAutoFit/>
          </a:bodyPr>
          <a:lstStyle/>
          <a:p>
            <a:r>
              <a:rPr lang="es-ES" altLang="zh-CN" sz="2000">
                <a:latin typeface="+mj-lt"/>
                <a:ea typeface="Lato Light" panose="020F0502020204030203" pitchFamily="34" charset="0"/>
                <a:cs typeface="Lato Light" panose="020F0502020204030203" pitchFamily="34" charset="0"/>
              </a:rPr>
              <a:t>Simple </a:t>
            </a:r>
          </a:p>
          <a:p>
            <a:pPr>
              <a:lnSpc>
                <a:spcPct val="150000"/>
              </a:lnSpc>
              <a:spcBef>
                <a:spcPts val="600"/>
              </a:spcBef>
            </a:pPr>
            <a:r>
              <a:rPr lang="es-ES" altLang="zh-CN" sz="1200">
                <a:solidFill>
                  <a:schemeClr val="tx1">
                    <a:alpha val="70000"/>
                  </a:schemeClr>
                </a:solidFill>
                <a:ea typeface="Lato Light" panose="020F0502020204030203" pitchFamily="34" charset="0"/>
                <a:cs typeface="Lato Light" panose="020F0502020204030203" pitchFamily="34" charset="0"/>
              </a:rPr>
              <a:t>Lorem </a:t>
            </a:r>
            <a:r>
              <a:rPr lang="es-ES" altLang="zh-CN" sz="1200" dirty="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alpha val="70000"/>
                  </a:schemeClr>
                </a:solidFill>
                <a:ea typeface="Lato Light" panose="020F0502020204030203" pitchFamily="34" charset="0"/>
                <a:cs typeface="Lato Light" panose="020F0502020204030203" pitchFamily="34" charset="0"/>
              </a:rPr>
              <a:t>. </a:t>
            </a:r>
            <a:r>
              <a:rPr lang="es-ES" altLang="zh-CN" sz="1200" dirty="0">
                <a:solidFill>
                  <a:schemeClr val="tx1">
                    <a:alpha val="70000"/>
                  </a:schemeClr>
                </a:solidFill>
                <a:ea typeface="Lato Light" panose="020F0502020204030203" pitchFamily="34" charset="0"/>
                <a:cs typeface="Lato Light" panose="020F0502020204030203" pitchFamily="34" charset="0"/>
              </a:rPr>
              <a:t>No quo maiorum intelleget. Mea cu case ludus integre</a:t>
            </a:r>
            <a:r>
              <a:rPr lang="es-ES" altLang="zh-CN" sz="1200">
                <a:solidFill>
                  <a:schemeClr val="tx1">
                    <a:alpha val="70000"/>
                  </a:schemeClr>
                </a:solidFill>
                <a:ea typeface="Lato Light" panose="020F0502020204030203" pitchFamily="34" charset="0"/>
                <a:cs typeface="Lato Light" panose="020F0502020204030203" pitchFamily="34" charset="0"/>
              </a:rPr>
              <a:t>, vide. </a:t>
            </a:r>
            <a:endParaRPr lang="es-ES" altLang="zh-CN" sz="1200" dirty="0">
              <a:solidFill>
                <a:schemeClr val="tx1">
                  <a:alpha val="70000"/>
                </a:schemeClr>
              </a:solidFill>
              <a:ea typeface="Lato Light" panose="020F0502020204030203" pitchFamily="34" charset="0"/>
              <a:cs typeface="Lato Light" panose="020F0502020204030203" pitchFamily="34" charset="0"/>
            </a:endParaRPr>
          </a:p>
        </p:txBody>
      </p:sp>
      <p:sp>
        <p:nvSpPr>
          <p:cNvPr id="42" name="Rectangle 4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F3F66D77-060F-4DE8-8D53-FDF8A29305DE}"/>
              </a:ext>
            </a:extLst>
          </p:cNvPr>
          <p:cNvSpPr/>
          <p:nvPr/>
        </p:nvSpPr>
        <p:spPr>
          <a:xfrm>
            <a:off x="12167613" y="6660560"/>
            <a:ext cx="3789455" cy="1276888"/>
          </a:xfrm>
          <a:prstGeom prst="rect">
            <a:avLst/>
          </a:prstGeom>
        </p:spPr>
        <p:txBody>
          <a:bodyPr wrap="square">
            <a:spAutoFit/>
          </a:bodyPr>
          <a:lstStyle/>
          <a:p>
            <a:r>
              <a:rPr lang="es-ES" altLang="zh-CN" sz="2000">
                <a:latin typeface="+mj-lt"/>
                <a:ea typeface="Lato Light" panose="020F0502020204030203" pitchFamily="34" charset="0"/>
                <a:cs typeface="Lato Light" panose="020F0502020204030203" pitchFamily="34" charset="0"/>
              </a:rPr>
              <a:t>Simple </a:t>
            </a:r>
          </a:p>
          <a:p>
            <a:pPr>
              <a:lnSpc>
                <a:spcPct val="150000"/>
              </a:lnSpc>
              <a:spcBef>
                <a:spcPts val="600"/>
              </a:spcBef>
            </a:pPr>
            <a:r>
              <a:rPr lang="es-ES" altLang="zh-CN" sz="1200">
                <a:solidFill>
                  <a:schemeClr val="tx1">
                    <a:alpha val="70000"/>
                  </a:schemeClr>
                </a:solidFill>
                <a:ea typeface="Lato Light" panose="020F0502020204030203" pitchFamily="34" charset="0"/>
                <a:cs typeface="Lato Light" panose="020F0502020204030203" pitchFamily="34" charset="0"/>
              </a:rPr>
              <a:t>Lorem </a:t>
            </a:r>
            <a:r>
              <a:rPr lang="es-ES" altLang="zh-CN" sz="1200" dirty="0">
                <a:solidFill>
                  <a:schemeClr val="tx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alpha val="70000"/>
                  </a:schemeClr>
                </a:solidFill>
                <a:ea typeface="Lato Light" panose="020F0502020204030203" pitchFamily="34" charset="0"/>
                <a:cs typeface="Lato Light" panose="020F0502020204030203" pitchFamily="34" charset="0"/>
              </a:rPr>
              <a:t>. </a:t>
            </a:r>
            <a:r>
              <a:rPr lang="es-ES" altLang="zh-CN" sz="1200" dirty="0">
                <a:solidFill>
                  <a:schemeClr val="tx1">
                    <a:alpha val="70000"/>
                  </a:schemeClr>
                </a:solidFill>
                <a:ea typeface="Lato Light" panose="020F0502020204030203" pitchFamily="34" charset="0"/>
                <a:cs typeface="Lato Light" panose="020F0502020204030203" pitchFamily="34" charset="0"/>
              </a:rPr>
              <a:t>No quo maiorum intelleget. Mea cu case ludus integre</a:t>
            </a:r>
            <a:r>
              <a:rPr lang="es-ES" altLang="zh-CN" sz="1200">
                <a:solidFill>
                  <a:schemeClr val="tx1">
                    <a:alpha val="70000"/>
                  </a:schemeClr>
                </a:solidFill>
                <a:ea typeface="Lato Light" panose="020F0502020204030203" pitchFamily="34" charset="0"/>
                <a:cs typeface="Lato Light" panose="020F0502020204030203" pitchFamily="34" charset="0"/>
              </a:rPr>
              <a:t>, vide. </a:t>
            </a:r>
            <a:endParaRPr lang="es-ES" altLang="zh-CN" sz="1200" dirty="0">
              <a:solidFill>
                <a:schemeClr val="tx1">
                  <a:alpha val="70000"/>
                </a:schemeClr>
              </a:solidFill>
              <a:ea typeface="Lato Light" panose="020F0502020204030203" pitchFamily="34" charset="0"/>
              <a:cs typeface="Lato Light" panose="020F0502020204030203" pitchFamily="34" charset="0"/>
            </a:endParaRPr>
          </a:p>
        </p:txBody>
      </p:sp>
      <p:sp>
        <p:nvSpPr>
          <p:cNvPr id="3" name="Picture Placeholder 2">
            <a:extLst>
              <a:ext uri="{FF2B5EF4-FFF2-40B4-BE49-F238E27FC236}">
                <a16:creationId xmlns:a16="http://schemas.microsoft.com/office/drawing/2014/main" id="{DFB37EC9-089C-454E-9F01-370BCBCB71B3}"/>
              </a:ext>
            </a:extLst>
          </p:cNvPr>
          <p:cNvSpPr>
            <a:spLocks noGrp="1"/>
          </p:cNvSpPr>
          <p:nvPr>
            <p:ph type="pic" sz="quarter" idx="10"/>
          </p:nvPr>
        </p:nvSpPr>
        <p:spPr/>
      </p:sp>
    </p:spTree>
    <p:extLst>
      <p:ext uri="{BB962C8B-B14F-4D97-AF65-F5344CB8AC3E}">
        <p14:creationId xmlns:p14="http://schemas.microsoft.com/office/powerpoint/2010/main" val="3534987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ppt_x"/>
                                          </p:val>
                                        </p:tav>
                                        <p:tav tm="100000">
                                          <p:val>
                                            <p:strVal val="#ppt_x"/>
                                          </p:val>
                                        </p:tav>
                                      </p:tavLst>
                                    </p:anim>
                                    <p:anim calcmode="lin" valueType="num">
                                      <p:cBhvr additive="base">
                                        <p:cTn id="12" dur="1000" fill="hold"/>
                                        <p:tgtEl>
                                          <p:spTgt spid="2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24"/>
                                        </p:tgtEl>
                                        <p:attrNameLst>
                                          <p:attrName>style.visibility</p:attrName>
                                        </p:attrNameLst>
                                      </p:cBhvr>
                                      <p:to>
                                        <p:strVal val="visible"/>
                                      </p:to>
                                    </p:set>
                                    <p:anim to="" calcmode="lin" valueType="num">
                                      <p:cBhvr>
                                        <p:cTn id="19" dur="750" fill="hold">
                                          <p:stCondLst>
                                            <p:cond delay="0"/>
                                          </p:stCondLst>
                                        </p:cTn>
                                        <p:tgtEl>
                                          <p:spTgt spid="24"/>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24"/>
                                        </p:tgtEl>
                                      </p:cBhvr>
                                    </p:animEffect>
                                  </p:childTnLst>
                                </p:cTn>
                              </p:par>
                            </p:childTnLst>
                          </p:cTn>
                        </p:par>
                        <p:par>
                          <p:cTn id="21" fill="hold">
                            <p:stCondLst>
                              <p:cond delay="2088"/>
                            </p:stCondLst>
                            <p:childTnLst>
                              <p:par>
                                <p:cTn id="22" presetID="53" presetClass="entr" presetSubtype="16"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p:cTn id="24" dur="700" fill="hold"/>
                                        <p:tgtEl>
                                          <p:spTgt spid="25"/>
                                        </p:tgtEl>
                                        <p:attrNameLst>
                                          <p:attrName>ppt_w</p:attrName>
                                        </p:attrNameLst>
                                      </p:cBhvr>
                                      <p:tavLst>
                                        <p:tav tm="0">
                                          <p:val>
                                            <p:fltVal val="0"/>
                                          </p:val>
                                        </p:tav>
                                        <p:tav tm="100000">
                                          <p:val>
                                            <p:strVal val="#ppt_w"/>
                                          </p:val>
                                        </p:tav>
                                      </p:tavLst>
                                    </p:anim>
                                    <p:anim calcmode="lin" valueType="num">
                                      <p:cBhvr>
                                        <p:cTn id="25" dur="700" fill="hold"/>
                                        <p:tgtEl>
                                          <p:spTgt spid="25"/>
                                        </p:tgtEl>
                                        <p:attrNameLst>
                                          <p:attrName>ppt_h</p:attrName>
                                        </p:attrNameLst>
                                      </p:cBhvr>
                                      <p:tavLst>
                                        <p:tav tm="0">
                                          <p:val>
                                            <p:fltVal val="0"/>
                                          </p:val>
                                        </p:tav>
                                        <p:tav tm="100000">
                                          <p:val>
                                            <p:strVal val="#ppt_h"/>
                                          </p:val>
                                        </p:tav>
                                      </p:tavLst>
                                    </p:anim>
                                    <p:animEffect transition="in" filter="fade">
                                      <p:cBhvr>
                                        <p:cTn id="26" dur="700"/>
                                        <p:tgtEl>
                                          <p:spTgt spid="25"/>
                                        </p:tgtEl>
                                      </p:cBhvr>
                                    </p:animEffect>
                                  </p:childTnLst>
                                </p:cTn>
                              </p:par>
                              <p:par>
                                <p:cTn id="27" presetID="2" presetClass="entr" presetSubtype="4" decel="10000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700" fill="hold"/>
                                        <p:tgtEl>
                                          <p:spTgt spid="41"/>
                                        </p:tgtEl>
                                        <p:attrNameLst>
                                          <p:attrName>ppt_x</p:attrName>
                                        </p:attrNameLst>
                                      </p:cBhvr>
                                      <p:tavLst>
                                        <p:tav tm="0">
                                          <p:val>
                                            <p:strVal val="#ppt_x"/>
                                          </p:val>
                                        </p:tav>
                                        <p:tav tm="100000">
                                          <p:val>
                                            <p:strVal val="#ppt_x"/>
                                          </p:val>
                                        </p:tav>
                                      </p:tavLst>
                                    </p:anim>
                                    <p:anim calcmode="lin" valueType="num">
                                      <p:cBhvr additive="base">
                                        <p:cTn id="30" dur="700" fill="hold"/>
                                        <p:tgtEl>
                                          <p:spTgt spid="41"/>
                                        </p:tgtEl>
                                        <p:attrNameLst>
                                          <p:attrName>ppt_y</p:attrName>
                                        </p:attrNameLst>
                                      </p:cBhvr>
                                      <p:tavLst>
                                        <p:tav tm="0">
                                          <p:val>
                                            <p:strVal val="1+#ppt_h/2"/>
                                          </p:val>
                                        </p:tav>
                                        <p:tav tm="100000">
                                          <p:val>
                                            <p:strVal val="#ppt_y"/>
                                          </p:val>
                                        </p:tav>
                                      </p:tavLst>
                                    </p:anim>
                                  </p:childTnLst>
                                </p:cTn>
                              </p:par>
                            </p:childTnLst>
                          </p:cTn>
                        </p:par>
                        <p:par>
                          <p:cTn id="31" fill="hold">
                            <p:stCondLst>
                              <p:cond delay="2787"/>
                            </p:stCondLst>
                            <p:childTnLst>
                              <p:par>
                                <p:cTn id="32" presetID="53" presetClass="entr" presetSubtype="16" fill="hold" nodeType="afterEffect">
                                  <p:stCondLst>
                                    <p:cond delay="0"/>
                                  </p:stCondLst>
                                  <p:childTnLst>
                                    <p:set>
                                      <p:cBhvr>
                                        <p:cTn id="33" dur="1" fill="hold">
                                          <p:stCondLst>
                                            <p:cond delay="0"/>
                                          </p:stCondLst>
                                        </p:cTn>
                                        <p:tgtEl>
                                          <p:spTgt spid="32"/>
                                        </p:tgtEl>
                                        <p:attrNameLst>
                                          <p:attrName>style.visibility</p:attrName>
                                        </p:attrNameLst>
                                      </p:cBhvr>
                                      <p:to>
                                        <p:strVal val="visible"/>
                                      </p:to>
                                    </p:set>
                                    <p:anim calcmode="lin" valueType="num">
                                      <p:cBhvr>
                                        <p:cTn id="34" dur="700" fill="hold"/>
                                        <p:tgtEl>
                                          <p:spTgt spid="32"/>
                                        </p:tgtEl>
                                        <p:attrNameLst>
                                          <p:attrName>ppt_w</p:attrName>
                                        </p:attrNameLst>
                                      </p:cBhvr>
                                      <p:tavLst>
                                        <p:tav tm="0">
                                          <p:val>
                                            <p:fltVal val="0"/>
                                          </p:val>
                                        </p:tav>
                                        <p:tav tm="100000">
                                          <p:val>
                                            <p:strVal val="#ppt_w"/>
                                          </p:val>
                                        </p:tav>
                                      </p:tavLst>
                                    </p:anim>
                                    <p:anim calcmode="lin" valueType="num">
                                      <p:cBhvr>
                                        <p:cTn id="35" dur="700" fill="hold"/>
                                        <p:tgtEl>
                                          <p:spTgt spid="32"/>
                                        </p:tgtEl>
                                        <p:attrNameLst>
                                          <p:attrName>ppt_h</p:attrName>
                                        </p:attrNameLst>
                                      </p:cBhvr>
                                      <p:tavLst>
                                        <p:tav tm="0">
                                          <p:val>
                                            <p:fltVal val="0"/>
                                          </p:val>
                                        </p:tav>
                                        <p:tav tm="100000">
                                          <p:val>
                                            <p:strVal val="#ppt_h"/>
                                          </p:val>
                                        </p:tav>
                                      </p:tavLst>
                                    </p:anim>
                                    <p:animEffect transition="in" filter="fade">
                                      <p:cBhvr>
                                        <p:cTn id="36" dur="700"/>
                                        <p:tgtEl>
                                          <p:spTgt spid="32"/>
                                        </p:tgtEl>
                                      </p:cBhvr>
                                    </p:animEffect>
                                  </p:childTnLst>
                                </p:cTn>
                              </p:par>
                              <p:par>
                                <p:cTn id="37" presetID="2" presetClass="entr" presetSubtype="2" decel="10000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700" fill="hold"/>
                                        <p:tgtEl>
                                          <p:spTgt spid="42"/>
                                        </p:tgtEl>
                                        <p:attrNameLst>
                                          <p:attrName>ppt_x</p:attrName>
                                        </p:attrNameLst>
                                      </p:cBhvr>
                                      <p:tavLst>
                                        <p:tav tm="0">
                                          <p:val>
                                            <p:strVal val="1+#ppt_w/2"/>
                                          </p:val>
                                        </p:tav>
                                        <p:tav tm="100000">
                                          <p:val>
                                            <p:strVal val="#ppt_x"/>
                                          </p:val>
                                        </p:tav>
                                      </p:tavLst>
                                    </p:anim>
                                    <p:anim calcmode="lin" valueType="num">
                                      <p:cBhvr additive="base">
                                        <p:cTn id="40" dur="7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4" grpId="0"/>
      <p:bldP spid="41" grpId="0"/>
      <p:bldP spid="4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D5E74A29-7034-42EA-8341-8A555B12911C}"/>
              </a:ext>
            </a:extLst>
          </p:cNvPr>
          <p:cNvSpPr>
            <a:spLocks noGrp="1"/>
          </p:cNvSpPr>
          <p:nvPr>
            <p:ph type="pic" sz="quarter" idx="10"/>
          </p:nvPr>
        </p:nvSpPr>
        <p:spPr/>
      </p:sp>
      <p:grpSp>
        <p:nvGrpSpPr>
          <p:cNvPr id="3" name="Group 2">
            <a:extLst>
              <a:ext uri="{FF2B5EF4-FFF2-40B4-BE49-F238E27FC236}">
                <a16:creationId xmlns:a16="http://schemas.microsoft.com/office/drawing/2014/main" id="{1389D051-24DF-4C94-8748-3289C091AE04}"/>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425E2FED-F80F-459D-9EE3-3439053CD273}"/>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8CF66491-810D-4557-B7B6-D8E26699D09C}"/>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56D8D54F-B911-42E9-93A3-C7DBFD705D46}"/>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F3EACF32-8B75-4D70-97C6-68D6AD34EC12}"/>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2FCD5123-01AD-4140-9E06-D1917FC56D08}"/>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C442E020-453C-4E89-BB35-205DC119FCBE}"/>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C4DF74F5-D913-4C5C-89D1-D46EBB5046CD}"/>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21E7EF95-7306-4DF9-A60C-F2F830FEAFCB}"/>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62AC586F-B9FE-490E-AA63-EE5175DEF1C2}"/>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96BD6524-B2B9-4767-A9AE-D36BF608546C}"/>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D92A0633-2B4A-4F72-ADEC-0750E05E8186}"/>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6" name="TextBox 15">
            <a:extLst>
              <a:ext uri="{FF2B5EF4-FFF2-40B4-BE49-F238E27FC236}">
                <a16:creationId xmlns:a16="http://schemas.microsoft.com/office/drawing/2014/main" id="{A8E19511-E033-43F6-85E4-AA9E961EB466}"/>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Tablet Mockups</a:t>
            </a:r>
            <a:endParaRPr lang="en-US" sz="6000"/>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DB9B83A-B300-48F7-9BAA-5114FDBCE4A4}"/>
              </a:ext>
            </a:extLst>
          </p:cNvPr>
          <p:cNvSpPr/>
          <p:nvPr/>
        </p:nvSpPr>
        <p:spPr>
          <a:xfrm>
            <a:off x="1766085" y="4958478"/>
            <a:ext cx="5282415" cy="2795189"/>
          </a:xfrm>
          <a:prstGeom prst="rect">
            <a:avLst/>
          </a:prstGeom>
        </p:spPr>
        <p:txBody>
          <a:bodyPr wrap="square">
            <a:spAutoFit/>
          </a:bodyPr>
          <a:lstStyle/>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a:t>
            </a:r>
          </a:p>
        </p:txBody>
      </p:sp>
    </p:spTree>
    <p:extLst>
      <p:ext uri="{BB962C8B-B14F-4D97-AF65-F5344CB8AC3E}">
        <p14:creationId xmlns:p14="http://schemas.microsoft.com/office/powerpoint/2010/main" val="1639476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6"/>
                                        </p:tgtEl>
                                        <p:attrNameLst>
                                          <p:attrName>style.visibility</p:attrName>
                                        </p:attrNameLst>
                                      </p:cBhvr>
                                      <p:to>
                                        <p:strVal val="visible"/>
                                      </p:to>
                                    </p:set>
                                    <p:anim to="" calcmode="lin" valueType="num">
                                      <p:cBhvr>
                                        <p:cTn id="15"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6"/>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5FA2438-7E9F-46EE-B203-F1539E82FCDF}"/>
              </a:ext>
            </a:extLst>
          </p:cNvPr>
          <p:cNvSpPr/>
          <p:nvPr/>
        </p:nvSpPr>
        <p:spPr>
          <a:xfrm>
            <a:off x="11135020" y="4958478"/>
            <a:ext cx="5806021" cy="2795189"/>
          </a:xfrm>
          <a:prstGeom prst="rect">
            <a:avLst/>
          </a:prstGeom>
        </p:spPr>
        <p:txBody>
          <a:bodyPr wrap="square">
            <a:spAutoFit/>
          </a:bodyPr>
          <a:lstStyle/>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a:t>
            </a:r>
          </a:p>
        </p:txBody>
      </p:sp>
      <p:pic>
        <p:nvPicPr>
          <p:cNvPr id="2" name="Picture 1">
            <a:extLst>
              <a:ext uri="{FF2B5EF4-FFF2-40B4-BE49-F238E27FC236}">
                <a16:creationId xmlns:a16="http://schemas.microsoft.com/office/drawing/2014/main" id="{0FA8F53A-FE04-4F76-930D-B0A2A011895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5" name="TextBox 4">
            <a:extLst>
              <a:ext uri="{FF2B5EF4-FFF2-40B4-BE49-F238E27FC236}">
                <a16:creationId xmlns:a16="http://schemas.microsoft.com/office/drawing/2014/main" id="{6C09F979-DEA3-42FD-881A-DF0D2D1CD06E}"/>
              </a:ext>
            </a:extLst>
          </p:cNvPr>
          <p:cNvSpPr txBox="1"/>
          <p:nvPr/>
        </p:nvSpPr>
        <p:spPr>
          <a:xfrm>
            <a:off x="11135019" y="2215701"/>
            <a:ext cx="479216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Notebook Mockups</a:t>
            </a:r>
            <a:endParaRPr lang="en-US" sz="6000"/>
          </a:p>
        </p:txBody>
      </p:sp>
      <p:sp>
        <p:nvSpPr>
          <p:cNvPr id="8" name="Picture Placeholder 7">
            <a:extLst>
              <a:ext uri="{FF2B5EF4-FFF2-40B4-BE49-F238E27FC236}">
                <a16:creationId xmlns:a16="http://schemas.microsoft.com/office/drawing/2014/main" id="{EC6B1E03-C64C-4C22-BD0B-A20BBD51C477}"/>
              </a:ext>
            </a:extLst>
          </p:cNvPr>
          <p:cNvSpPr>
            <a:spLocks noGrp="1"/>
          </p:cNvSpPr>
          <p:nvPr>
            <p:ph type="pic" sz="quarter" idx="10"/>
          </p:nvPr>
        </p:nvSpPr>
        <p:spPr/>
      </p:sp>
    </p:spTree>
    <p:extLst>
      <p:ext uri="{BB962C8B-B14F-4D97-AF65-F5344CB8AC3E}">
        <p14:creationId xmlns:p14="http://schemas.microsoft.com/office/powerpoint/2010/main" val="3248422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5"/>
                                        </p:tgtEl>
                                        <p:attrNameLst>
                                          <p:attrName>style.visibility</p:attrName>
                                        </p:attrNameLst>
                                      </p:cBhvr>
                                      <p:to>
                                        <p:strVal val="visible"/>
                                      </p:to>
                                    </p:set>
                                    <p:anim to="" calcmode="lin" valueType="num">
                                      <p:cBhvr>
                                        <p:cTn id="15"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5"/>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6903259F-A1C1-4406-A6E3-62B19D0F200A}"/>
              </a:ext>
            </a:extLst>
          </p:cNvPr>
          <p:cNvSpPr>
            <a:spLocks noGrp="1"/>
          </p:cNvSpPr>
          <p:nvPr>
            <p:ph type="pic" sz="quarter" idx="10"/>
          </p:nvPr>
        </p:nvSpPr>
        <p:spPr/>
      </p:sp>
      <p:sp>
        <p:nvSpPr>
          <p:cNvPr id="2" name="Oval 1">
            <a:extLst>
              <a:ext uri="{FF2B5EF4-FFF2-40B4-BE49-F238E27FC236}">
                <a16:creationId xmlns:a16="http://schemas.microsoft.com/office/drawing/2014/main" id="{A0210B38-DB52-4D2D-80C9-102F8C96DCFB}"/>
              </a:ext>
            </a:extLst>
          </p:cNvPr>
          <p:cNvSpPr/>
          <p:nvPr/>
        </p:nvSpPr>
        <p:spPr>
          <a:xfrm>
            <a:off x="6019801" y="2019302"/>
            <a:ext cx="6248400" cy="6248398"/>
          </a:xfrm>
          <a:prstGeom prst="ellipse">
            <a:avLst/>
          </a:prstGeom>
          <a:gradFill>
            <a:gsLst>
              <a:gs pos="0">
                <a:schemeClr val="accent1"/>
              </a:gs>
              <a:gs pos="100000">
                <a:schemeClr val="accent6"/>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4" name="TextBox 3">
            <a:extLst>
              <a:ext uri="{FF2B5EF4-FFF2-40B4-BE49-F238E27FC236}">
                <a16:creationId xmlns:a16="http://schemas.microsoft.com/office/drawing/2014/main" id="{325D8B7F-F670-4694-9776-7920BD52E225}"/>
              </a:ext>
            </a:extLst>
          </p:cNvPr>
          <p:cNvSpPr txBox="1"/>
          <p:nvPr/>
        </p:nvSpPr>
        <p:spPr>
          <a:xfrm>
            <a:off x="5110843" y="4420225"/>
            <a:ext cx="8066314" cy="1446550"/>
          </a:xfrm>
          <a:prstGeom prst="rect">
            <a:avLst/>
          </a:prstGeom>
          <a:noFill/>
        </p:spPr>
        <p:txBody>
          <a:bodyPr wrap="square" rtlCol="0">
            <a:spAutoFit/>
          </a:bodyPr>
          <a:lstStyle/>
          <a:p>
            <a:pPr algn="ctr"/>
            <a:r>
              <a:rPr lang="en-US" altLang="zh-CN" sz="8800">
                <a:latin typeface="Outfit Black" pitchFamily="2" charset="0"/>
              </a:rPr>
              <a:t>Thanks!</a:t>
            </a:r>
            <a:endParaRPr lang="en-US" sz="8800">
              <a:latin typeface="Outfit Black" pitchFamily="2" charset="0"/>
            </a:endParaRPr>
          </a:p>
        </p:txBody>
      </p:sp>
      <p:sp>
        <p:nvSpPr>
          <p:cNvPr id="15" name="TextBox 14">
            <a:extLst>
              <a:ext uri="{FF2B5EF4-FFF2-40B4-BE49-F238E27FC236}">
                <a16:creationId xmlns:a16="http://schemas.microsoft.com/office/drawing/2014/main" id="{6582C382-BB57-4A4C-B150-5B3B09E43C34}"/>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alpha val="70000"/>
                  </a:schemeClr>
                </a:solidFill>
                <a:latin typeface="+mn-lt"/>
              </a:rPr>
              <a:t>©2022 MSLIDES Copyright</a:t>
            </a:r>
            <a:endParaRPr lang="zh-CN" altLang="en-US" sz="1200">
              <a:solidFill>
                <a:schemeClr val="tx1">
                  <a:alpha val="70000"/>
                </a:schemeClr>
              </a:solidFill>
              <a:latin typeface="+mn-lt"/>
            </a:endParaRPr>
          </a:p>
        </p:txBody>
      </p:sp>
      <p:sp>
        <p:nvSpPr>
          <p:cNvPr id="16" name="TextBox 15">
            <a:extLst>
              <a:ext uri="{FF2B5EF4-FFF2-40B4-BE49-F238E27FC236}">
                <a16:creationId xmlns:a16="http://schemas.microsoft.com/office/drawing/2014/main" id="{CDE9757D-3D00-4ACE-8545-2849C47DF9FD}"/>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alpha val="70000"/>
                  </a:schemeClr>
                </a:solidFill>
                <a:latin typeface="+mn-lt"/>
              </a:rPr>
              <a:t>BUSINESS</a:t>
            </a:r>
          </a:p>
        </p:txBody>
      </p:sp>
      <p:sp>
        <p:nvSpPr>
          <p:cNvPr id="17" name="Freeform 25">
            <a:extLst>
              <a:ext uri="{FF2B5EF4-FFF2-40B4-BE49-F238E27FC236}">
                <a16:creationId xmlns:a16="http://schemas.microsoft.com/office/drawing/2014/main" id="{EEED9C42-0289-4E84-A28B-159BCEBFCACD}"/>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solidFill>
                <a:schemeClr val="bg1">
                  <a:alpha val="70000"/>
                </a:schemeClr>
              </a:solidFill>
            </a:endParaRPr>
          </a:p>
        </p:txBody>
      </p:sp>
      <p:sp>
        <p:nvSpPr>
          <p:cNvPr id="18" name="TextBox 17">
            <a:extLst>
              <a:ext uri="{FF2B5EF4-FFF2-40B4-BE49-F238E27FC236}">
                <a16:creationId xmlns:a16="http://schemas.microsoft.com/office/drawing/2014/main" id="{600F9DE2-6284-4A17-95EA-F2EC4D14F255}"/>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tx1">
                    <a:alpha val="70000"/>
                  </a:schemeClr>
                </a:solidFill>
              </a:rPr>
              <a:t>Presentation Design</a:t>
            </a:r>
            <a:endParaRPr lang="en-US" sz="1100">
              <a:solidFill>
                <a:schemeClr val="tx1">
                  <a:alpha val="70000"/>
                </a:schemeClr>
              </a:solidFill>
            </a:endParaRPr>
          </a:p>
        </p:txBody>
      </p:sp>
      <p:sp>
        <p:nvSpPr>
          <p:cNvPr id="19" name="TextBox 18">
            <a:extLst>
              <a:ext uri="{FF2B5EF4-FFF2-40B4-BE49-F238E27FC236}">
                <a16:creationId xmlns:a16="http://schemas.microsoft.com/office/drawing/2014/main" id="{D7B6C941-0DE0-4A75-BFCB-3B76DC764461}"/>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tx1">
                    <a:alpha val="70000"/>
                  </a:schemeClr>
                </a:solidFill>
              </a:rPr>
              <a:t>MSLIDES.COM</a:t>
            </a:r>
            <a:endParaRPr lang="zh-CN" altLang="en-US" sz="1200" spc="300">
              <a:solidFill>
                <a:schemeClr val="tx1">
                  <a:alpha val="70000"/>
                </a:schemeClr>
              </a:solidFill>
            </a:endParaRPr>
          </a:p>
        </p:txBody>
      </p:sp>
    </p:spTree>
    <p:extLst>
      <p:ext uri="{BB962C8B-B14F-4D97-AF65-F5344CB8AC3E}">
        <p14:creationId xmlns:p14="http://schemas.microsoft.com/office/powerpoint/2010/main" val="648578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3000"/>
                                  </p:iterate>
                                  <p:childTnLst>
                                    <p:set>
                                      <p:cBhvr>
                                        <p:cTn id="12" dur="750" fill="hold">
                                          <p:stCondLst>
                                            <p:cond delay="0"/>
                                          </p:stCondLst>
                                        </p:cTn>
                                        <p:tgtEl>
                                          <p:spTgt spid="4"/>
                                        </p:tgtEl>
                                        <p:attrNameLst>
                                          <p:attrName>style.visibility</p:attrName>
                                        </p:attrNameLst>
                                      </p:cBhvr>
                                      <p:to>
                                        <p:strVal val="visible"/>
                                      </p:to>
                                    </p:set>
                                    <p:anim to="" calcmode="lin" valueType="num">
                                      <p:cBhvr>
                                        <p:cTn id="13"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Black" pitchFamily="2" charset="0"/>
              </a:rPr>
              <a:t>Credits</a:t>
            </a:r>
            <a:endParaRPr lang="en-US" sz="4400">
              <a:latin typeface="Outfit Black" pitchFamily="2"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tx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tx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322567"/>
            <a:chOff x="3703899" y="4203879"/>
            <a:chExt cx="10880202" cy="3322567"/>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92552"/>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tx1">
                      <a:lumMod val="65000"/>
                    </a:schemeClr>
                  </a:solidFill>
                </a:rPr>
                <a:t>https://fonts.google.com/specimen/Outfit</a:t>
              </a:r>
              <a:endParaRPr lang="en-US" altLang="zh-CN" sz="1100">
                <a:solidFill>
                  <a:schemeClr val="tx1">
                    <a:lumMod val="65000"/>
                  </a:schemeClr>
                </a:solidFill>
              </a:endParaRP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gradFill>
                    <a:gsLst>
                      <a:gs pos="0">
                        <a:schemeClr val="accent1"/>
                      </a:gs>
                      <a:gs pos="100000">
                        <a:schemeClr val="accent6"/>
                      </a:gs>
                    </a:gsLst>
                    <a:lin ang="2700000" scaled="1"/>
                  </a:gradFill>
                  <a:latin typeface="Outfit Black" pitchFamily="2" charset="0"/>
                </a:rPr>
                <a:t>Aa </a:t>
              </a:r>
              <a:r>
                <a:rPr lang="en-US" altLang="zh-CN" sz="13800">
                  <a:gradFill>
                    <a:gsLst>
                      <a:gs pos="0">
                        <a:schemeClr val="accent1"/>
                      </a:gs>
                      <a:gs pos="100000">
                        <a:schemeClr val="accent6"/>
                      </a:gs>
                    </a:gsLst>
                    <a:lin ang="2700000" scaled="1"/>
                  </a:gradFill>
                  <a:latin typeface="+mj-lt"/>
                </a:rPr>
                <a:t>Bb </a:t>
              </a:r>
              <a:r>
                <a:rPr lang="en-US" altLang="zh-CN" sz="13800">
                  <a:gradFill>
                    <a:gsLst>
                      <a:gs pos="0">
                        <a:schemeClr val="accent1"/>
                      </a:gs>
                      <a:gs pos="100000">
                        <a:schemeClr val="accent6"/>
                      </a:gs>
                    </a:gsLst>
                    <a:lin ang="2700000" scaled="1"/>
                  </a:gradFill>
                </a:rPr>
                <a:t>Cc</a:t>
              </a:r>
              <a:endParaRPr lang="zh-CN" altLang="en-US" sz="13800">
                <a:gradFill>
                  <a:gsLst>
                    <a:gs pos="0">
                      <a:schemeClr val="accent1"/>
                    </a:gs>
                    <a:gs pos="100000">
                      <a:schemeClr val="accent6"/>
                    </a:gs>
                  </a:gsLst>
                  <a:lin ang="2700000" scaled="1"/>
                </a:gra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Fonts</a:t>
            </a:r>
            <a:endParaRPr lang="en-US" sz="4400">
              <a:latin typeface="Outfit Black"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727"/>
            <a:chOff x="907307" y="1060661"/>
            <a:chExt cx="16494529" cy="8541102"/>
          </a:xfrm>
          <a:solidFill>
            <a:schemeClr val="tx1"/>
          </a:solidFill>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2" y="1736708"/>
              <a:ext cx="400338" cy="400335"/>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3" y="1714397"/>
              <a:ext cx="445380" cy="444957"/>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49" y="1714397"/>
              <a:ext cx="445380" cy="444957"/>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397"/>
              <a:ext cx="323952" cy="444957"/>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2" y="1714187"/>
              <a:ext cx="323951" cy="445377"/>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3" y="1714187"/>
              <a:ext cx="364287" cy="445377"/>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79" y="1714187"/>
              <a:ext cx="364707" cy="445377"/>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7" y="1714187"/>
              <a:ext cx="364707" cy="445377"/>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0" y="1714397"/>
              <a:ext cx="364707" cy="444957"/>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4" y="1714187"/>
              <a:ext cx="364707" cy="445377"/>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39" y="1714790"/>
              <a:ext cx="364128" cy="444174"/>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55" y="1714790"/>
              <a:ext cx="445380" cy="444174"/>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27" y="1714790"/>
              <a:ext cx="364128" cy="444174"/>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3" y="1714790"/>
              <a:ext cx="364128" cy="444174"/>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3" y="1785206"/>
              <a:ext cx="444777" cy="303337"/>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29" y="1714790"/>
              <a:ext cx="444777" cy="444174"/>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596" y="1754813"/>
              <a:ext cx="364128" cy="364125"/>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15" y="1714488"/>
              <a:ext cx="444176" cy="444774"/>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79" y="1714488"/>
              <a:ext cx="445380" cy="444774"/>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56" y="1714187"/>
              <a:ext cx="445380" cy="445377"/>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16"/>
              <a:ext cx="444772" cy="445377"/>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16"/>
              <a:ext cx="445380" cy="364178"/>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5" y="2514516"/>
              <a:ext cx="445380" cy="445377"/>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59" y="2686608"/>
              <a:ext cx="444167" cy="101194"/>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2" y="2514516"/>
              <a:ext cx="444772" cy="445377"/>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48" y="2514516"/>
              <a:ext cx="444772" cy="445377"/>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5" y="2514516"/>
              <a:ext cx="444167" cy="445377"/>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7" y="2535117"/>
              <a:ext cx="444772" cy="404172"/>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4" y="2535117"/>
              <a:ext cx="444772" cy="404172"/>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0" y="2534816"/>
              <a:ext cx="445380" cy="404777"/>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5" y="2514516"/>
              <a:ext cx="444119" cy="445377"/>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79" y="2514516"/>
              <a:ext cx="444119" cy="445377"/>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1" y="2514516"/>
              <a:ext cx="444750" cy="445377"/>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796" y="2514833"/>
              <a:ext cx="444750" cy="444746"/>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0" y="2555150"/>
              <a:ext cx="444750" cy="364113"/>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45" y="2514833"/>
              <a:ext cx="444119" cy="444746"/>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37" y="2554834"/>
              <a:ext cx="444750" cy="364743"/>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2" y="2514516"/>
              <a:ext cx="444750" cy="445377"/>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88" y="2514516"/>
              <a:ext cx="444119" cy="445377"/>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86" y="2514516"/>
              <a:ext cx="444750" cy="445377"/>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28"/>
              <a:ext cx="445380" cy="363609"/>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5" y="3355728"/>
              <a:ext cx="444761" cy="363609"/>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0" y="3314844"/>
              <a:ext cx="444761" cy="445377"/>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6" y="3315155"/>
              <a:ext cx="444140" cy="444758"/>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19" y="3315155"/>
              <a:ext cx="444761" cy="444758"/>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5" y="3320419"/>
              <a:ext cx="444761" cy="434226"/>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29" y="3314844"/>
              <a:ext cx="445380" cy="445377"/>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4" y="3314844"/>
              <a:ext cx="444140" cy="445377"/>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38" y="3314844"/>
              <a:ext cx="445380" cy="445377"/>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3" y="3314844"/>
              <a:ext cx="404496" cy="445377"/>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3" y="3314844"/>
              <a:ext cx="445380" cy="445377"/>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28" y="3314844"/>
              <a:ext cx="445380" cy="445377"/>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3" y="3314844"/>
              <a:ext cx="403643" cy="445377"/>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0" y="3315130"/>
              <a:ext cx="283007" cy="444805"/>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3" y="3315130"/>
              <a:ext cx="445380" cy="444805"/>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17" y="3315130"/>
              <a:ext cx="444807" cy="444805"/>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68" y="3314844"/>
              <a:ext cx="444807" cy="445377"/>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0" y="3314844"/>
              <a:ext cx="444807" cy="445377"/>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2" y="3314844"/>
              <a:ext cx="444807" cy="445377"/>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29" y="3314844"/>
              <a:ext cx="444807" cy="445377"/>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2" y="1060661"/>
              <a:ext cx="7946229" cy="416176"/>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Medium"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Medium"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173"/>
              <a:ext cx="364305" cy="445592"/>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173"/>
              <a:ext cx="364305" cy="445592"/>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8" y="4115173"/>
              <a:ext cx="445595" cy="445592"/>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0" y="4135648"/>
              <a:ext cx="444993" cy="404645"/>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1" y="4135648"/>
              <a:ext cx="445595" cy="404645"/>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3" y="4115173"/>
              <a:ext cx="445595" cy="445592"/>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5" y="4115473"/>
              <a:ext cx="444392" cy="444991"/>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4" y="4115473"/>
              <a:ext cx="444993" cy="444991"/>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4" y="4115473"/>
              <a:ext cx="444993" cy="444991"/>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5" y="4155817"/>
              <a:ext cx="444993" cy="364302"/>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86" y="4135521"/>
              <a:ext cx="445595" cy="404898"/>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87" y="4175701"/>
              <a:ext cx="445595" cy="324535"/>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1" y="4155609"/>
              <a:ext cx="445595" cy="364717"/>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2" y="4155609"/>
              <a:ext cx="445595" cy="364717"/>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8994" y="4115173"/>
              <a:ext cx="445595" cy="445592"/>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796" y="4115173"/>
              <a:ext cx="445595" cy="445592"/>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598" y="4115173"/>
              <a:ext cx="445595" cy="445592"/>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0" y="4155609"/>
              <a:ext cx="445595" cy="364717"/>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03" y="4135262"/>
              <a:ext cx="445595" cy="405412"/>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7998" y="4155608"/>
              <a:ext cx="445595" cy="364717"/>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16"/>
              <a:ext cx="445595" cy="445592"/>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899" y="4915716"/>
              <a:ext cx="444521" cy="445592"/>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7" y="4956565"/>
              <a:ext cx="445595" cy="363891"/>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0" y="4956296"/>
              <a:ext cx="445057" cy="364429"/>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4" y="4956296"/>
              <a:ext cx="445057" cy="364429"/>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0" y="4956296"/>
              <a:ext cx="445057" cy="364429"/>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5" y="4936141"/>
              <a:ext cx="445595" cy="404741"/>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67" y="4956296"/>
              <a:ext cx="444521" cy="364429"/>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5" y="4916252"/>
              <a:ext cx="445595" cy="444518"/>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77" y="4915716"/>
              <a:ext cx="445595" cy="445592"/>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69" y="4915716"/>
              <a:ext cx="445052" cy="445592"/>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18" y="4936093"/>
              <a:ext cx="445052" cy="404837"/>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68" y="4956469"/>
              <a:ext cx="445052" cy="364080"/>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17" y="4915716"/>
              <a:ext cx="445052" cy="445592"/>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66" y="4915717"/>
              <a:ext cx="445052" cy="445592"/>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15" y="4936093"/>
              <a:ext cx="445595" cy="404837"/>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07" y="4996953"/>
              <a:ext cx="445052" cy="283114"/>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56" y="4915987"/>
              <a:ext cx="445052" cy="445049"/>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05" y="4915987"/>
              <a:ext cx="445595" cy="445049"/>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7998" y="4915987"/>
              <a:ext cx="445052" cy="445049"/>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762"/>
              <a:ext cx="445026" cy="364575"/>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56"/>
              <a:ext cx="364008" cy="445592"/>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5" y="5716255"/>
              <a:ext cx="303531" cy="445592"/>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6" y="5716538"/>
              <a:ext cx="445026" cy="445023"/>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3" y="5716538"/>
              <a:ext cx="445026" cy="445023"/>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59" y="5716538"/>
              <a:ext cx="242483" cy="445023"/>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1" y="5757047"/>
              <a:ext cx="445595" cy="364006"/>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497" y="5716824"/>
              <a:ext cx="364008" cy="444452"/>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4" y="5716824"/>
              <a:ext cx="445026" cy="444452"/>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3" y="5716537"/>
              <a:ext cx="445026" cy="445023"/>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3" y="6513194"/>
              <a:ext cx="7946229" cy="41617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Electronics</a:t>
              </a:r>
              <a:endParaRPr lang="zh-CN" altLang="en-US" sz="1800" dirty="0">
                <a:latin typeface="Outfit Medium"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095"/>
              <a:ext cx="241961" cy="442887"/>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493"/>
              <a:ext cx="443495" cy="444095"/>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46"/>
              <a:ext cx="443495" cy="282385"/>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2" y="7287648"/>
              <a:ext cx="443495" cy="281782"/>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0" y="7287648"/>
              <a:ext cx="443495" cy="281782"/>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28" y="7226706"/>
              <a:ext cx="443495" cy="403667"/>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5" y="7207095"/>
              <a:ext cx="241961" cy="442887"/>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29" y="7207095"/>
              <a:ext cx="322814" cy="442887"/>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19" y="7267433"/>
              <a:ext cx="444097" cy="322209"/>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0" y="7207095"/>
              <a:ext cx="443495" cy="442887"/>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59" y="7206790"/>
              <a:ext cx="443501" cy="443499"/>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2" y="7206790"/>
              <a:ext cx="443501" cy="443499"/>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07" y="7206790"/>
              <a:ext cx="442303" cy="443499"/>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3" y="7206493"/>
              <a:ext cx="443501" cy="444095"/>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57" y="7206494"/>
              <a:ext cx="443501" cy="444095"/>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1" y="7206496"/>
              <a:ext cx="443501" cy="444095"/>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05" y="7207092"/>
              <a:ext cx="443501" cy="442899"/>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0" y="7207092"/>
              <a:ext cx="443501" cy="442899"/>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54" y="7247139"/>
              <a:ext cx="442303" cy="362807"/>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45" y="7206793"/>
              <a:ext cx="443501" cy="443499"/>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468"/>
              <a:ext cx="443078" cy="443075"/>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468"/>
              <a:ext cx="443078" cy="443075"/>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468"/>
              <a:ext cx="443588" cy="443075"/>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2" y="7856959"/>
              <a:ext cx="443078" cy="444095"/>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1" y="7856960"/>
              <a:ext cx="443078" cy="444094"/>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1" y="7856961"/>
              <a:ext cx="443588" cy="444095"/>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1" y="7958171"/>
              <a:ext cx="443078" cy="241678"/>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1" y="7958171"/>
              <a:ext cx="444097" cy="241678"/>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1" y="7958171"/>
              <a:ext cx="443078" cy="241678"/>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49" y="7958171"/>
              <a:ext cx="443078" cy="241678"/>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5998" y="7957694"/>
              <a:ext cx="443555" cy="242628"/>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27" y="7957694"/>
              <a:ext cx="444097" cy="242628"/>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597" y="7856962"/>
              <a:ext cx="403479" cy="444095"/>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49" y="7917347"/>
              <a:ext cx="444097" cy="323323"/>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18" y="7857232"/>
              <a:ext cx="444097" cy="443553"/>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86" y="7917347"/>
              <a:ext cx="443555" cy="323323"/>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15" y="7856963"/>
              <a:ext cx="443555" cy="444095"/>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3" y="7856964"/>
              <a:ext cx="404019" cy="444095"/>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34" y="7856966"/>
              <a:ext cx="241546" cy="444095"/>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1" y="7857235"/>
              <a:ext cx="322784" cy="443553"/>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33"/>
              <a:ext cx="403524" cy="444095"/>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36"/>
              <a:ext cx="444645" cy="444095"/>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5" y="8527446"/>
              <a:ext cx="444097" cy="404071"/>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39"/>
              <a:ext cx="444097" cy="444095"/>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7" y="8507442"/>
              <a:ext cx="444645" cy="444096"/>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1" y="8507445"/>
              <a:ext cx="443549" cy="444096"/>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49" y="8507448"/>
              <a:ext cx="322929" cy="444096"/>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6" y="8507451"/>
              <a:ext cx="444645" cy="444096"/>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0" y="8507454"/>
              <a:ext cx="444645" cy="444096"/>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3" y="8507457"/>
              <a:ext cx="444645" cy="444096"/>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47" y="8507460"/>
              <a:ext cx="444097" cy="444097"/>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3" y="8507463"/>
              <a:ext cx="444097" cy="444097"/>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58" y="8507466"/>
              <a:ext cx="444647" cy="444097"/>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66" y="8527601"/>
              <a:ext cx="444647"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2" y="8507469"/>
              <a:ext cx="242738" cy="444097"/>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67" y="8507472"/>
              <a:ext cx="363552" cy="444097"/>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79" y="8507475"/>
              <a:ext cx="444097" cy="444097"/>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35" y="8507478"/>
              <a:ext cx="444097" cy="444097"/>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1" y="8507481"/>
              <a:ext cx="444647"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793" y="8507484"/>
              <a:ext cx="443545"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24"/>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24"/>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1" y="9198452"/>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3" y="9158241"/>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6" y="9279175"/>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29"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4" name="Google Shape;1140;p47">
            <a:extLst>
              <a:ext uri="{FF2B5EF4-FFF2-40B4-BE49-F238E27FC236}">
                <a16:creationId xmlns:a16="http://schemas.microsoft.com/office/drawing/2014/main" id="{02532B58-D2A2-41CC-9AEF-8D93C99CC591}"/>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a:solidFill>
            <a:schemeClr val="tx1"/>
          </a:solidFill>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E-commerce</a:t>
              </a:r>
              <a:endParaRPr lang="zh-CN" altLang="en-US" sz="1800" dirty="0">
                <a:latin typeface="Outfit Medium"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Web</a:t>
              </a:r>
              <a:endParaRPr lang="zh-CN" altLang="en-US" sz="1800" dirty="0">
                <a:latin typeface="Outfit Medium"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Location</a:t>
              </a:r>
              <a:endParaRPr lang="zh-CN" altLang="en-US" sz="1800" dirty="0">
                <a:latin typeface="Outfit Medium"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Arrows</a:t>
              </a:r>
              <a:endParaRPr lang="zh-CN" altLang="en-US" sz="1800" dirty="0">
                <a:latin typeface="Outfit Medium"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43CAF78A-4968-4263-A86B-2B9263BE46A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a:solidFill>
            <a:schemeClr val="tx1"/>
          </a:solidFill>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Weather</a:t>
              </a:r>
              <a:endParaRPr lang="zh-CN" altLang="en-US" sz="1800" dirty="0">
                <a:latin typeface="Outfit Medium"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Miscellaneous</a:t>
              </a:r>
              <a:endParaRPr lang="zh-CN" altLang="en-US" sz="1800" dirty="0">
                <a:latin typeface="Outfit Medium"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grp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35A5B034-C06B-46C2-AA02-D71A3E3BE8A6}"/>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AD2954B3-B2CF-46B9-A6A6-CA0AB54D6814}"/>
              </a:ext>
            </a:extLst>
          </p:cNvPr>
          <p:cNvSpPr>
            <a:spLocks noGrp="1"/>
          </p:cNvSpPr>
          <p:nvPr>
            <p:ph type="pic" sz="quarter" idx="10"/>
          </p:nvPr>
        </p:nvSpPr>
        <p:spPr/>
      </p:sp>
      <p:sp>
        <p:nvSpPr>
          <p:cNvPr id="16" name="Freeform: Shape 15">
            <a:extLst>
              <a:ext uri="{FF2B5EF4-FFF2-40B4-BE49-F238E27FC236}">
                <a16:creationId xmlns:a16="http://schemas.microsoft.com/office/drawing/2014/main" id="{F4864AAE-7671-4686-BD47-65D918BFAEFC}"/>
              </a:ext>
            </a:extLst>
          </p:cNvPr>
          <p:cNvSpPr/>
          <p:nvPr/>
        </p:nvSpPr>
        <p:spPr>
          <a:xfrm flipH="1">
            <a:off x="1" y="0"/>
            <a:ext cx="7954435" cy="10287000"/>
          </a:xfrm>
          <a:custGeom>
            <a:avLst/>
            <a:gdLst>
              <a:gd name="connsiteX0" fmla="*/ 7954435 w 7954435"/>
              <a:gd name="connsiteY0" fmla="*/ 0 h 10287000"/>
              <a:gd name="connsiteX1" fmla="*/ 1819915 w 7954435"/>
              <a:gd name="connsiteY1" fmla="*/ 0 h 10287000"/>
              <a:gd name="connsiteX2" fmla="*/ 1625847 w 7954435"/>
              <a:gd name="connsiteY2" fmla="*/ 246954 h 10287000"/>
              <a:gd name="connsiteX3" fmla="*/ 0 w 7954435"/>
              <a:gd name="connsiteY3" fmla="*/ 5143501 h 10287000"/>
              <a:gd name="connsiteX4" fmla="*/ 1625847 w 7954435"/>
              <a:gd name="connsiteY4" fmla="*/ 10040046 h 10287000"/>
              <a:gd name="connsiteX5" fmla="*/ 1819915 w 7954435"/>
              <a:gd name="connsiteY5" fmla="*/ 10287000 h 10287000"/>
              <a:gd name="connsiteX6" fmla="*/ 7954435 w 7954435"/>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54435" h="10287000">
                <a:moveTo>
                  <a:pt x="7954435" y="0"/>
                </a:moveTo>
                <a:lnTo>
                  <a:pt x="1819915" y="0"/>
                </a:lnTo>
                <a:lnTo>
                  <a:pt x="1625847" y="246954"/>
                </a:lnTo>
                <a:cubicBezTo>
                  <a:pt x="604711" y="1612374"/>
                  <a:pt x="0" y="3307318"/>
                  <a:pt x="0" y="5143501"/>
                </a:cubicBezTo>
                <a:cubicBezTo>
                  <a:pt x="0" y="6979682"/>
                  <a:pt x="604711" y="8674626"/>
                  <a:pt x="1625847" y="10040046"/>
                </a:cubicBezTo>
                <a:lnTo>
                  <a:pt x="1819915" y="10287000"/>
                </a:lnTo>
                <a:lnTo>
                  <a:pt x="7954435" y="10287000"/>
                </a:lnTo>
                <a:close/>
              </a:path>
            </a:pathLst>
          </a:custGeom>
          <a:solidFill>
            <a:schemeClr val="bg2">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Oval 15">
            <a:extLst>
              <a:ext uri="{FF2B5EF4-FFF2-40B4-BE49-F238E27FC236}">
                <a16:creationId xmlns:a16="http://schemas.microsoft.com/office/drawing/2014/main" id="{58188BAE-5BC3-4906-880D-61CC0E976787}"/>
              </a:ext>
            </a:extLst>
          </p:cNvPr>
          <p:cNvSpPr/>
          <p:nvPr/>
        </p:nvSpPr>
        <p:spPr>
          <a:xfrm>
            <a:off x="8649564" y="1702872"/>
            <a:ext cx="1134246" cy="1134244"/>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3600">
                <a:solidFill>
                  <a:schemeClr val="tx1"/>
                </a:solidFill>
                <a:latin typeface="+mj-lt"/>
                <a:ea typeface="字魂35号-经典雅黑" panose="00000500000000000000" pitchFamily="2" charset="-122"/>
              </a:rPr>
              <a:t>01</a:t>
            </a:r>
            <a:endParaRPr lang="zh-CN" altLang="en-US" sz="3600" dirty="0">
              <a:solidFill>
                <a:schemeClr val="tx1"/>
              </a:solidFill>
              <a:latin typeface="+mj-lt"/>
              <a:ea typeface="字魂35号-经典雅黑" panose="00000500000000000000" pitchFamily="2" charset="-122"/>
            </a:endParaRPr>
          </a:p>
        </p:txBody>
      </p:sp>
      <p:sp>
        <p:nvSpPr>
          <p:cNvPr id="12" name="Oval 19">
            <a:extLst>
              <a:ext uri="{FF2B5EF4-FFF2-40B4-BE49-F238E27FC236}">
                <a16:creationId xmlns:a16="http://schemas.microsoft.com/office/drawing/2014/main" id="{95BC14B7-C145-4E1C-9F21-A735C3A4A40B}"/>
              </a:ext>
            </a:extLst>
          </p:cNvPr>
          <p:cNvSpPr/>
          <p:nvPr/>
        </p:nvSpPr>
        <p:spPr>
          <a:xfrm>
            <a:off x="8649564" y="7449884"/>
            <a:ext cx="1134246" cy="1134244"/>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3600">
                <a:solidFill>
                  <a:schemeClr val="tx1"/>
                </a:solidFill>
                <a:latin typeface="+mj-lt"/>
                <a:ea typeface="字魂35号-经典雅黑" panose="00000500000000000000" pitchFamily="2" charset="-122"/>
              </a:rPr>
              <a:t>04</a:t>
            </a:r>
            <a:endParaRPr lang="zh-CN" altLang="en-US" sz="3600" dirty="0">
              <a:solidFill>
                <a:schemeClr val="tx1"/>
              </a:solidFill>
              <a:latin typeface="+mj-lt"/>
              <a:ea typeface="字魂35号-经典雅黑" panose="00000500000000000000" pitchFamily="2" charset="-122"/>
            </a:endParaRPr>
          </a:p>
        </p:txBody>
      </p:sp>
      <p:sp>
        <p:nvSpPr>
          <p:cNvPr id="15" name="Oval 23">
            <a:extLst>
              <a:ext uri="{FF2B5EF4-FFF2-40B4-BE49-F238E27FC236}">
                <a16:creationId xmlns:a16="http://schemas.microsoft.com/office/drawing/2014/main" id="{DB54B80A-9352-424E-9703-73DD0134E4F4}"/>
              </a:ext>
            </a:extLst>
          </p:cNvPr>
          <p:cNvSpPr/>
          <p:nvPr/>
        </p:nvSpPr>
        <p:spPr>
          <a:xfrm>
            <a:off x="9137515" y="3618543"/>
            <a:ext cx="1134246" cy="1134244"/>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3600">
                <a:solidFill>
                  <a:schemeClr val="tx1"/>
                </a:solidFill>
                <a:latin typeface="+mj-lt"/>
                <a:ea typeface="字魂35号-经典雅黑" panose="00000500000000000000" pitchFamily="2" charset="-122"/>
              </a:rPr>
              <a:t>02</a:t>
            </a:r>
            <a:endParaRPr lang="zh-CN" altLang="en-US" sz="3600" dirty="0">
              <a:solidFill>
                <a:schemeClr val="tx1"/>
              </a:solidFill>
              <a:latin typeface="+mj-lt"/>
              <a:ea typeface="字魂35号-经典雅黑" panose="00000500000000000000" pitchFamily="2" charset="-122"/>
            </a:endParaRPr>
          </a:p>
        </p:txBody>
      </p:sp>
      <p:sp>
        <p:nvSpPr>
          <p:cNvPr id="18" name="Oval 27">
            <a:extLst>
              <a:ext uri="{FF2B5EF4-FFF2-40B4-BE49-F238E27FC236}">
                <a16:creationId xmlns:a16="http://schemas.microsoft.com/office/drawing/2014/main" id="{B4BD58B7-5A56-4D8B-897A-58CB0E4955E3}"/>
              </a:ext>
            </a:extLst>
          </p:cNvPr>
          <p:cNvSpPr/>
          <p:nvPr/>
        </p:nvSpPr>
        <p:spPr>
          <a:xfrm>
            <a:off x="9137515" y="5534214"/>
            <a:ext cx="1134246" cy="1134244"/>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3600">
                <a:solidFill>
                  <a:schemeClr val="tx1"/>
                </a:solidFill>
                <a:latin typeface="+mj-lt"/>
                <a:ea typeface="字魂35号-经典雅黑" panose="00000500000000000000" pitchFamily="2" charset="-122"/>
              </a:rPr>
              <a:t>03</a:t>
            </a:r>
            <a:endParaRPr lang="zh-CN" altLang="en-US" sz="3600" dirty="0">
              <a:solidFill>
                <a:schemeClr val="tx1"/>
              </a:solidFill>
              <a:latin typeface="+mj-lt"/>
              <a:ea typeface="字魂35号-经典雅黑" panose="00000500000000000000" pitchFamily="2" charset="-122"/>
            </a:endParaRPr>
          </a:p>
        </p:txBody>
      </p:sp>
      <p:sp>
        <p:nvSpPr>
          <p:cNvPr id="26" name="TextBox 2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3B85149-3486-4D10-B8C7-CDF07D38F745}"/>
              </a:ext>
            </a:extLst>
          </p:cNvPr>
          <p:cNvSpPr txBox="1"/>
          <p:nvPr/>
        </p:nvSpPr>
        <p:spPr>
          <a:xfrm>
            <a:off x="1757326" y="4081671"/>
            <a:ext cx="5416062" cy="2123658"/>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solidFill>
                  <a:schemeClr val="tx1"/>
                </a:solidFill>
                <a:latin typeface="Outfit Black" pitchFamily="2" charset="0"/>
              </a:rPr>
              <a:t>Table of Contents</a:t>
            </a:r>
          </a:p>
        </p:txBody>
      </p:sp>
      <p:sp>
        <p:nvSpPr>
          <p:cNvPr id="27" name="Rectangle 8">
            <a:extLst>
              <a:ext uri="{FF2B5EF4-FFF2-40B4-BE49-F238E27FC236}">
                <a16:creationId xmlns:a16="http://schemas.microsoft.com/office/drawing/2014/main" id="{66CF8953-F746-4E7F-B1A5-D1FF7BF17688}"/>
              </a:ext>
            </a:extLst>
          </p:cNvPr>
          <p:cNvSpPr/>
          <p:nvPr/>
        </p:nvSpPr>
        <p:spPr>
          <a:xfrm>
            <a:off x="10060940" y="1739272"/>
            <a:ext cx="5902862" cy="1061444"/>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About Us</a:t>
            </a: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8" name="Rectangle 8">
            <a:extLst>
              <a:ext uri="{FF2B5EF4-FFF2-40B4-BE49-F238E27FC236}">
                <a16:creationId xmlns:a16="http://schemas.microsoft.com/office/drawing/2014/main" id="{4CF09C30-86C9-42FF-87F7-EE4312B399A2}"/>
              </a:ext>
            </a:extLst>
          </p:cNvPr>
          <p:cNvSpPr/>
          <p:nvPr/>
        </p:nvSpPr>
        <p:spPr>
          <a:xfrm>
            <a:off x="10603230" y="3654943"/>
            <a:ext cx="5902862" cy="1061444"/>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Marketing Analysis</a:t>
            </a: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9" name="Rectangle 8">
            <a:extLst>
              <a:ext uri="{FF2B5EF4-FFF2-40B4-BE49-F238E27FC236}">
                <a16:creationId xmlns:a16="http://schemas.microsoft.com/office/drawing/2014/main" id="{9BF9D8D3-B863-453E-8CB4-44179E15A191}"/>
              </a:ext>
            </a:extLst>
          </p:cNvPr>
          <p:cNvSpPr/>
          <p:nvPr/>
        </p:nvSpPr>
        <p:spPr>
          <a:xfrm>
            <a:off x="10603230" y="5570614"/>
            <a:ext cx="5902862" cy="1061444"/>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Business Model</a:t>
            </a: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30" name="Rectangle 8">
            <a:extLst>
              <a:ext uri="{FF2B5EF4-FFF2-40B4-BE49-F238E27FC236}">
                <a16:creationId xmlns:a16="http://schemas.microsoft.com/office/drawing/2014/main" id="{8149E860-1439-4066-9325-52CB6C0389E7}"/>
              </a:ext>
            </a:extLst>
          </p:cNvPr>
          <p:cNvSpPr/>
          <p:nvPr/>
        </p:nvSpPr>
        <p:spPr>
          <a:xfrm>
            <a:off x="10060940" y="7486284"/>
            <a:ext cx="5902862" cy="1061444"/>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Operating Plan</a:t>
            </a:r>
          </a:p>
          <a:p>
            <a:pPr>
              <a:lnSpc>
                <a:spcPct val="150000"/>
              </a:lnSpc>
              <a:spcBef>
                <a:spcPts val="600"/>
              </a:spcBef>
            </a:pPr>
            <a:r>
              <a:rPr lang="es-ES" altLang="zh-CN" sz="1200">
                <a:solidFill>
                  <a:schemeClr val="tx1">
                    <a:lumMod val="65000"/>
                  </a:schemeClr>
                </a:solidFill>
                <a:ea typeface="Lato Light" panose="020F0502020204030203" pitchFamily="34" charset="0"/>
                <a:cs typeface="Lato Light" panose="020F0502020204030203" pitchFamily="34" charset="0"/>
              </a:rPr>
              <a:t>Lorem </a:t>
            </a:r>
            <a:r>
              <a:rPr lang="es-ES" altLang="zh-CN" sz="1200" dirty="0">
                <a:solidFill>
                  <a:schemeClr val="tx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tx1">
                    <a:lumMod val="65000"/>
                  </a:schemeClr>
                </a:solidFill>
                <a:ea typeface="Lato Light" panose="020F0502020204030203" pitchFamily="34" charset="0"/>
                <a:cs typeface="Lato Light" panose="020F0502020204030203" pitchFamily="34" charset="0"/>
              </a:rPr>
              <a:t>. </a:t>
            </a:r>
            <a:r>
              <a:rPr lang="es-ES" altLang="zh-CN" sz="1200" dirty="0">
                <a:solidFill>
                  <a:schemeClr val="tx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tx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tx1">
                  <a:lumMod val="65000"/>
                </a:schemeClr>
              </a:solidFill>
              <a:ea typeface="Lato Light" panose="020F0502020204030203" pitchFamily="34" charset="0"/>
              <a:cs typeface="Lato Light" panose="020F0502020204030203" pitchFamily="34" charset="0"/>
            </a:endParaRPr>
          </a:p>
        </p:txBody>
      </p:sp>
      <p:sp>
        <p:nvSpPr>
          <p:cNvPr id="20" name="TextBox 19">
            <a:extLst>
              <a:ext uri="{FF2B5EF4-FFF2-40B4-BE49-F238E27FC236}">
                <a16:creationId xmlns:a16="http://schemas.microsoft.com/office/drawing/2014/main" id="{C4C35913-2136-4E45-AC9F-C31A20A75AF2}"/>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alpha val="70000"/>
                  </a:schemeClr>
                </a:solidFill>
                <a:latin typeface="+mn-lt"/>
              </a:rPr>
              <a:t>©2022 MSLIDES Copyright</a:t>
            </a:r>
            <a:endParaRPr lang="zh-CN" altLang="en-US" sz="1200">
              <a:solidFill>
                <a:schemeClr val="tx1">
                  <a:alpha val="70000"/>
                </a:schemeClr>
              </a:solidFill>
              <a:latin typeface="+mn-lt"/>
            </a:endParaRPr>
          </a:p>
        </p:txBody>
      </p:sp>
      <p:sp>
        <p:nvSpPr>
          <p:cNvPr id="21" name="TextBox 20">
            <a:extLst>
              <a:ext uri="{FF2B5EF4-FFF2-40B4-BE49-F238E27FC236}">
                <a16:creationId xmlns:a16="http://schemas.microsoft.com/office/drawing/2014/main" id="{997FD8D9-2D5F-4047-807E-73B255018747}"/>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alpha val="70000"/>
                  </a:schemeClr>
                </a:solidFill>
                <a:latin typeface="+mn-lt"/>
              </a:rPr>
              <a:t>BUSINESS</a:t>
            </a: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26"/>
                                        </p:tgtEl>
                                        <p:attrNameLst>
                                          <p:attrName>style.visibility</p:attrName>
                                        </p:attrNameLst>
                                      </p:cBhvr>
                                      <p:to>
                                        <p:strVal val="visible"/>
                                      </p:to>
                                    </p:set>
                                    <p:anim to="" calcmode="lin" valueType="num">
                                      <p:cBhvr>
                                        <p:cTn id="16" dur="750" fill="hold">
                                          <p:stCondLst>
                                            <p:cond delay="0"/>
                                          </p:stCondLst>
                                        </p:cTn>
                                        <p:tgtEl>
                                          <p:spTgt spid="26"/>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26"/>
                                        </p:tgtEl>
                                      </p:cBhvr>
                                    </p:animEffect>
                                  </p:childTnLst>
                                </p:cTn>
                              </p:par>
                            </p:childTnLst>
                          </p:cTn>
                        </p:par>
                        <p:par>
                          <p:cTn id="18" fill="hold">
                            <p:stCondLst>
                              <p:cond delay="2565"/>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Effect transition="in" filter="fade">
                                      <p:cBhvr>
                                        <p:cTn id="23" dur="1000"/>
                                        <p:tgtEl>
                                          <p:spTgt spid="9"/>
                                        </p:tgtEl>
                                      </p:cBhvr>
                                    </p:animEffect>
                                  </p:childTnLst>
                                </p:cTn>
                              </p:par>
                              <p:par>
                                <p:cTn id="24" presetID="2" presetClass="entr" presetSubtype="2" decel="100000"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additive="base">
                                        <p:cTn id="26" dur="1000" fill="hold"/>
                                        <p:tgtEl>
                                          <p:spTgt spid="27"/>
                                        </p:tgtEl>
                                        <p:attrNameLst>
                                          <p:attrName>ppt_x</p:attrName>
                                        </p:attrNameLst>
                                      </p:cBhvr>
                                      <p:tavLst>
                                        <p:tav tm="0">
                                          <p:val>
                                            <p:strVal val="1+#ppt_w/2"/>
                                          </p:val>
                                        </p:tav>
                                        <p:tav tm="100000">
                                          <p:val>
                                            <p:strVal val="#ppt_x"/>
                                          </p:val>
                                        </p:tav>
                                      </p:tavLst>
                                    </p:anim>
                                    <p:anim calcmode="lin" valueType="num">
                                      <p:cBhvr additive="base">
                                        <p:cTn id="27" dur="1000" fill="hold"/>
                                        <p:tgtEl>
                                          <p:spTgt spid="27"/>
                                        </p:tgtEl>
                                        <p:attrNameLst>
                                          <p:attrName>ppt_y</p:attrName>
                                        </p:attrNameLst>
                                      </p:cBhvr>
                                      <p:tavLst>
                                        <p:tav tm="0">
                                          <p:val>
                                            <p:strVal val="#ppt_y"/>
                                          </p:val>
                                        </p:tav>
                                        <p:tav tm="100000">
                                          <p:val>
                                            <p:strVal val="#ppt_y"/>
                                          </p:val>
                                        </p:tav>
                                      </p:tavLst>
                                    </p:anim>
                                  </p:childTnLst>
                                </p:cTn>
                              </p:par>
                            </p:childTnLst>
                          </p:cTn>
                        </p:par>
                        <p:par>
                          <p:cTn id="28" fill="hold">
                            <p:stCondLst>
                              <p:cond delay="3565"/>
                            </p:stCondLst>
                            <p:childTnLst>
                              <p:par>
                                <p:cTn id="29" presetID="53" presetClass="entr" presetSubtype="16"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1000" fill="hold"/>
                                        <p:tgtEl>
                                          <p:spTgt spid="15"/>
                                        </p:tgtEl>
                                        <p:attrNameLst>
                                          <p:attrName>ppt_w</p:attrName>
                                        </p:attrNameLst>
                                      </p:cBhvr>
                                      <p:tavLst>
                                        <p:tav tm="0">
                                          <p:val>
                                            <p:fltVal val="0"/>
                                          </p:val>
                                        </p:tav>
                                        <p:tav tm="100000">
                                          <p:val>
                                            <p:strVal val="#ppt_w"/>
                                          </p:val>
                                        </p:tav>
                                      </p:tavLst>
                                    </p:anim>
                                    <p:anim calcmode="lin" valueType="num">
                                      <p:cBhvr>
                                        <p:cTn id="32" dur="1000" fill="hold"/>
                                        <p:tgtEl>
                                          <p:spTgt spid="15"/>
                                        </p:tgtEl>
                                        <p:attrNameLst>
                                          <p:attrName>ppt_h</p:attrName>
                                        </p:attrNameLst>
                                      </p:cBhvr>
                                      <p:tavLst>
                                        <p:tav tm="0">
                                          <p:val>
                                            <p:fltVal val="0"/>
                                          </p:val>
                                        </p:tav>
                                        <p:tav tm="100000">
                                          <p:val>
                                            <p:strVal val="#ppt_h"/>
                                          </p:val>
                                        </p:tav>
                                      </p:tavLst>
                                    </p:anim>
                                    <p:animEffect transition="in" filter="fade">
                                      <p:cBhvr>
                                        <p:cTn id="33" dur="1000"/>
                                        <p:tgtEl>
                                          <p:spTgt spid="15"/>
                                        </p:tgtEl>
                                      </p:cBhvr>
                                    </p:animEffect>
                                  </p:childTnLst>
                                </p:cTn>
                              </p:par>
                              <p:par>
                                <p:cTn id="34" presetID="2" presetClass="entr" presetSubtype="2" decel="100000" fill="hold" grpId="0" nodeType="withEffect">
                                  <p:stCondLst>
                                    <p:cond delay="0"/>
                                  </p:stCondLst>
                                  <p:childTnLst>
                                    <p:set>
                                      <p:cBhvr>
                                        <p:cTn id="35" dur="1" fill="hold">
                                          <p:stCondLst>
                                            <p:cond delay="0"/>
                                          </p:stCondLst>
                                        </p:cTn>
                                        <p:tgtEl>
                                          <p:spTgt spid="28"/>
                                        </p:tgtEl>
                                        <p:attrNameLst>
                                          <p:attrName>style.visibility</p:attrName>
                                        </p:attrNameLst>
                                      </p:cBhvr>
                                      <p:to>
                                        <p:strVal val="visible"/>
                                      </p:to>
                                    </p:set>
                                    <p:anim calcmode="lin" valueType="num">
                                      <p:cBhvr additive="base">
                                        <p:cTn id="36" dur="1000" fill="hold"/>
                                        <p:tgtEl>
                                          <p:spTgt spid="28"/>
                                        </p:tgtEl>
                                        <p:attrNameLst>
                                          <p:attrName>ppt_x</p:attrName>
                                        </p:attrNameLst>
                                      </p:cBhvr>
                                      <p:tavLst>
                                        <p:tav tm="0">
                                          <p:val>
                                            <p:strVal val="1+#ppt_w/2"/>
                                          </p:val>
                                        </p:tav>
                                        <p:tav tm="100000">
                                          <p:val>
                                            <p:strVal val="#ppt_x"/>
                                          </p:val>
                                        </p:tav>
                                      </p:tavLst>
                                    </p:anim>
                                    <p:anim calcmode="lin" valueType="num">
                                      <p:cBhvr additive="base">
                                        <p:cTn id="37" dur="1000" fill="hold"/>
                                        <p:tgtEl>
                                          <p:spTgt spid="28"/>
                                        </p:tgtEl>
                                        <p:attrNameLst>
                                          <p:attrName>ppt_y</p:attrName>
                                        </p:attrNameLst>
                                      </p:cBhvr>
                                      <p:tavLst>
                                        <p:tav tm="0">
                                          <p:val>
                                            <p:strVal val="#ppt_y"/>
                                          </p:val>
                                        </p:tav>
                                        <p:tav tm="100000">
                                          <p:val>
                                            <p:strVal val="#ppt_y"/>
                                          </p:val>
                                        </p:tav>
                                      </p:tavLst>
                                    </p:anim>
                                  </p:childTnLst>
                                </p:cTn>
                              </p:par>
                            </p:childTnLst>
                          </p:cTn>
                        </p:par>
                        <p:par>
                          <p:cTn id="38" fill="hold">
                            <p:stCondLst>
                              <p:cond delay="4565"/>
                            </p:stCondLst>
                            <p:childTnLst>
                              <p:par>
                                <p:cTn id="39" presetID="53" presetClass="entr" presetSubtype="16" fill="hold" grpId="0" nodeType="after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p:cTn id="41" dur="1000" fill="hold"/>
                                        <p:tgtEl>
                                          <p:spTgt spid="18"/>
                                        </p:tgtEl>
                                        <p:attrNameLst>
                                          <p:attrName>ppt_w</p:attrName>
                                        </p:attrNameLst>
                                      </p:cBhvr>
                                      <p:tavLst>
                                        <p:tav tm="0">
                                          <p:val>
                                            <p:fltVal val="0"/>
                                          </p:val>
                                        </p:tav>
                                        <p:tav tm="100000">
                                          <p:val>
                                            <p:strVal val="#ppt_w"/>
                                          </p:val>
                                        </p:tav>
                                      </p:tavLst>
                                    </p:anim>
                                    <p:anim calcmode="lin" valueType="num">
                                      <p:cBhvr>
                                        <p:cTn id="42" dur="1000" fill="hold"/>
                                        <p:tgtEl>
                                          <p:spTgt spid="18"/>
                                        </p:tgtEl>
                                        <p:attrNameLst>
                                          <p:attrName>ppt_h</p:attrName>
                                        </p:attrNameLst>
                                      </p:cBhvr>
                                      <p:tavLst>
                                        <p:tav tm="0">
                                          <p:val>
                                            <p:fltVal val="0"/>
                                          </p:val>
                                        </p:tav>
                                        <p:tav tm="100000">
                                          <p:val>
                                            <p:strVal val="#ppt_h"/>
                                          </p:val>
                                        </p:tav>
                                      </p:tavLst>
                                    </p:anim>
                                    <p:animEffect transition="in" filter="fade">
                                      <p:cBhvr>
                                        <p:cTn id="43" dur="1000"/>
                                        <p:tgtEl>
                                          <p:spTgt spid="18"/>
                                        </p:tgtEl>
                                      </p:cBhvr>
                                    </p:animEffect>
                                  </p:childTnLst>
                                </p:cTn>
                              </p:par>
                              <p:par>
                                <p:cTn id="44" presetID="2" presetClass="entr" presetSubtype="2" decel="100000" fill="hold" grpId="0" nodeType="with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additive="base">
                                        <p:cTn id="46" dur="1000" fill="hold"/>
                                        <p:tgtEl>
                                          <p:spTgt spid="29"/>
                                        </p:tgtEl>
                                        <p:attrNameLst>
                                          <p:attrName>ppt_x</p:attrName>
                                        </p:attrNameLst>
                                      </p:cBhvr>
                                      <p:tavLst>
                                        <p:tav tm="0">
                                          <p:val>
                                            <p:strVal val="1+#ppt_w/2"/>
                                          </p:val>
                                        </p:tav>
                                        <p:tav tm="100000">
                                          <p:val>
                                            <p:strVal val="#ppt_x"/>
                                          </p:val>
                                        </p:tav>
                                      </p:tavLst>
                                    </p:anim>
                                    <p:anim calcmode="lin" valueType="num">
                                      <p:cBhvr additive="base">
                                        <p:cTn id="47" dur="1000" fill="hold"/>
                                        <p:tgtEl>
                                          <p:spTgt spid="29"/>
                                        </p:tgtEl>
                                        <p:attrNameLst>
                                          <p:attrName>ppt_y</p:attrName>
                                        </p:attrNameLst>
                                      </p:cBhvr>
                                      <p:tavLst>
                                        <p:tav tm="0">
                                          <p:val>
                                            <p:strVal val="#ppt_y"/>
                                          </p:val>
                                        </p:tav>
                                        <p:tav tm="100000">
                                          <p:val>
                                            <p:strVal val="#ppt_y"/>
                                          </p:val>
                                        </p:tav>
                                      </p:tavLst>
                                    </p:anim>
                                  </p:childTnLst>
                                </p:cTn>
                              </p:par>
                            </p:childTnLst>
                          </p:cTn>
                        </p:par>
                        <p:par>
                          <p:cTn id="48" fill="hold">
                            <p:stCondLst>
                              <p:cond delay="5565"/>
                            </p:stCondLst>
                            <p:childTnLst>
                              <p:par>
                                <p:cTn id="49" presetID="53" presetClass="entr" presetSubtype="16"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1000" fill="hold"/>
                                        <p:tgtEl>
                                          <p:spTgt spid="12"/>
                                        </p:tgtEl>
                                        <p:attrNameLst>
                                          <p:attrName>ppt_w</p:attrName>
                                        </p:attrNameLst>
                                      </p:cBhvr>
                                      <p:tavLst>
                                        <p:tav tm="0">
                                          <p:val>
                                            <p:fltVal val="0"/>
                                          </p:val>
                                        </p:tav>
                                        <p:tav tm="100000">
                                          <p:val>
                                            <p:strVal val="#ppt_w"/>
                                          </p:val>
                                        </p:tav>
                                      </p:tavLst>
                                    </p:anim>
                                    <p:anim calcmode="lin" valueType="num">
                                      <p:cBhvr>
                                        <p:cTn id="52" dur="1000" fill="hold"/>
                                        <p:tgtEl>
                                          <p:spTgt spid="12"/>
                                        </p:tgtEl>
                                        <p:attrNameLst>
                                          <p:attrName>ppt_h</p:attrName>
                                        </p:attrNameLst>
                                      </p:cBhvr>
                                      <p:tavLst>
                                        <p:tav tm="0">
                                          <p:val>
                                            <p:fltVal val="0"/>
                                          </p:val>
                                        </p:tav>
                                        <p:tav tm="100000">
                                          <p:val>
                                            <p:strVal val="#ppt_h"/>
                                          </p:val>
                                        </p:tav>
                                      </p:tavLst>
                                    </p:anim>
                                    <p:animEffect transition="in" filter="fade">
                                      <p:cBhvr>
                                        <p:cTn id="53" dur="1000"/>
                                        <p:tgtEl>
                                          <p:spTgt spid="12"/>
                                        </p:tgtEl>
                                      </p:cBhvr>
                                    </p:animEffect>
                                  </p:childTnLst>
                                </p:cTn>
                              </p:par>
                              <p:par>
                                <p:cTn id="54" presetID="2" presetClass="entr" presetSubtype="2" decel="100000"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anim calcmode="lin" valueType="num">
                                      <p:cBhvr additive="base">
                                        <p:cTn id="56" dur="1000" fill="hold"/>
                                        <p:tgtEl>
                                          <p:spTgt spid="30"/>
                                        </p:tgtEl>
                                        <p:attrNameLst>
                                          <p:attrName>ppt_x</p:attrName>
                                        </p:attrNameLst>
                                      </p:cBhvr>
                                      <p:tavLst>
                                        <p:tav tm="0">
                                          <p:val>
                                            <p:strVal val="1+#ppt_w/2"/>
                                          </p:val>
                                        </p:tav>
                                        <p:tav tm="100000">
                                          <p:val>
                                            <p:strVal val="#ppt_x"/>
                                          </p:val>
                                        </p:tav>
                                      </p:tavLst>
                                    </p:anim>
                                    <p:anim calcmode="lin" valueType="num">
                                      <p:cBhvr additive="base">
                                        <p:cTn id="57" dur="10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9" grpId="0" animBg="1"/>
      <p:bldP spid="12" grpId="0" animBg="1"/>
      <p:bldP spid="15" grpId="0" animBg="1"/>
      <p:bldP spid="18" grpId="0" animBg="1"/>
      <p:bldP spid="26" grpId="0"/>
      <p:bldP spid="27" grpId="0"/>
      <p:bldP spid="28" grpId="0"/>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Diagrams and Infographics</a:t>
            </a:r>
            <a:endParaRPr lang="en-US" sz="4400">
              <a:latin typeface="Outfit Black" pitchFamily="2"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任意多边形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任意多边形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任意多边形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任意多边形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任意多边形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任意多边形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菱形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矩形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矩形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矩形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矩形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任意多边形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任意多边形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任意多边形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Maps</a:t>
            </a:r>
            <a:endParaRPr lang="en-US" sz="4400">
              <a:latin typeface="Outfit Black"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2">
              <a:lumMod val="65000"/>
              <a:lumOff val="3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gradFill>
                <a:gsLst>
                  <a:gs pos="0">
                    <a:schemeClr val="accent1">
                      <a:alpha val="80000"/>
                    </a:schemeClr>
                  </a:gs>
                  <a:gs pos="100000">
                    <a:schemeClr val="accent6">
                      <a:alpha val="80000"/>
                    </a:schemeClr>
                  </a:gs>
                </a:gsLst>
                <a:lin ang="2700000" scaled="1"/>
              </a:gra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2">
              <a:lumMod val="65000"/>
              <a:lumOff val="3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gradFill>
              <a:gsLst>
                <a:gs pos="0">
                  <a:schemeClr val="accent1">
                    <a:alpha val="80000"/>
                  </a:schemeClr>
                </a:gs>
                <a:gs pos="100000">
                  <a:schemeClr val="accent6">
                    <a:alpha val="80000"/>
                  </a:schemeClr>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2">
              <a:lumMod val="65000"/>
              <a:lumOff val="3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gradFill>
              <a:gsLst>
                <a:gs pos="0">
                  <a:schemeClr val="accent1">
                    <a:alpha val="80000"/>
                  </a:schemeClr>
                </a:gs>
                <a:gs pos="100000">
                  <a:schemeClr val="accent6">
                    <a:alpha val="80000"/>
                  </a:schemeClr>
                </a:gs>
              </a:gsLst>
              <a:lin ang="2700000" scaled="1"/>
            </a:gra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2">
              <a:lumMod val="65000"/>
              <a:lumOff val="3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adFill>
              <a:gsLst>
                <a:gs pos="0">
                  <a:schemeClr val="accent1">
                    <a:alpha val="80000"/>
                  </a:schemeClr>
                </a:gs>
                <a:gs pos="100000">
                  <a:schemeClr val="accent6">
                    <a:alpha val="80000"/>
                  </a:schemeClr>
                </a:gs>
              </a:gsLst>
              <a:lin ang="2700000" scaled="1"/>
            </a:gra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2">
              <a:lumMod val="65000"/>
              <a:lumOff val="3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gradFill>
              <a:gsLst>
                <a:gs pos="0">
                  <a:schemeClr val="accent1">
                    <a:alpha val="80000"/>
                  </a:schemeClr>
                </a:gs>
                <a:gs pos="100000">
                  <a:schemeClr val="accent6">
                    <a:alpha val="80000"/>
                  </a:schemeClr>
                </a:gs>
              </a:gsLst>
              <a:lin ang="2700000" scaled="1"/>
            </a:gra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2">
              <a:lumMod val="65000"/>
              <a:lumOff val="3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gradFill>
              <a:gsLst>
                <a:gs pos="0">
                  <a:schemeClr val="accent1">
                    <a:alpha val="80000"/>
                  </a:schemeClr>
                </a:gs>
                <a:gs pos="100000">
                  <a:schemeClr val="accent6">
                    <a:alpha val="80000"/>
                  </a:schemeClr>
                </a:gs>
              </a:gsLst>
              <a:lin ang="2700000" scaled="1"/>
            </a:gra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2">
              <a:lumMod val="65000"/>
              <a:lumOff val="3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gradFill>
              <a:gsLst>
                <a:gs pos="0">
                  <a:schemeClr val="accent1">
                    <a:alpha val="80000"/>
                  </a:schemeClr>
                </a:gs>
                <a:gs pos="100000">
                  <a:schemeClr val="accent6">
                    <a:alpha val="80000"/>
                  </a:schemeClr>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2">
              <a:lumMod val="65000"/>
              <a:lumOff val="3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gradFill>
              <a:gsLst>
                <a:gs pos="0">
                  <a:schemeClr val="accent1">
                    <a:alpha val="80000"/>
                  </a:schemeClr>
                </a:gs>
                <a:gs pos="100000">
                  <a:schemeClr val="accent6">
                    <a:alpha val="80000"/>
                  </a:schemeClr>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gradFill>
                  <a:gsLst>
                    <a:gs pos="0">
                      <a:schemeClr val="accent1"/>
                    </a:gs>
                    <a:gs pos="100000">
                      <a:schemeClr val="accent6"/>
                    </a:gs>
                  </a:gsLst>
                  <a:lin ang="2700000" scaled="1"/>
                </a:gradFill>
                <a:latin typeface="Outfit Black"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tx1">
                    <a:lumMod val="65000"/>
                  </a:schemeClr>
                </a:solidFill>
              </a:rPr>
              <a:t>Thanks for downloading! </a:t>
            </a:r>
          </a:p>
          <a:p>
            <a:pPr algn="ctr">
              <a:lnSpc>
                <a:spcPct val="150000"/>
              </a:lnSpc>
              <a:spcBef>
                <a:spcPts val="1200"/>
              </a:spcBef>
            </a:pPr>
            <a:r>
              <a:rPr lang="en-US" sz="1800">
                <a:solidFill>
                  <a:schemeClr val="tx1">
                    <a:lumMod val="65000"/>
                  </a:schemeClr>
                </a:solidFill>
              </a:rPr>
              <a:t>You can read our terms of use to learn more. If you have any questions, you can go to </a:t>
            </a:r>
            <a:r>
              <a:rPr lang="en-US" sz="1800">
                <a:solidFill>
                  <a:schemeClr val="tx1">
                    <a:lumMod val="65000"/>
                  </a:schemeClr>
                </a:solidFill>
                <a:hlinkClick r:id="rId2" action="ppaction://hlinkfile">
                  <a:extLst>
                    <a:ext uri="{A12FA001-AC4F-418D-AE19-62706E023703}">
                      <ahyp:hlinkClr xmlns:ahyp="http://schemas.microsoft.com/office/drawing/2018/hyperlinkcolor" val="tx"/>
                    </a:ext>
                  </a:extLst>
                </a:hlinkClick>
              </a:rPr>
              <a:t>mslides.com </a:t>
            </a:r>
            <a:r>
              <a:rPr lang="en-US" sz="1800">
                <a:solidFill>
                  <a:schemeClr val="tx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5" name="组合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任意多边形: 形状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8" name="任意多边形: 形状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4ED9FDD8-5046-4117-AF35-77806C1BAEF3}"/>
              </a:ext>
            </a:extLst>
          </p:cNvPr>
          <p:cNvSpPr>
            <a:spLocks noGrp="1"/>
          </p:cNvSpPr>
          <p:nvPr>
            <p:ph type="pic" sz="quarter" idx="10"/>
          </p:nvPr>
        </p:nvSpPr>
        <p:spPr/>
      </p:sp>
      <p:grpSp>
        <p:nvGrpSpPr>
          <p:cNvPr id="4" name="Group 3">
            <a:extLst>
              <a:ext uri="{FF2B5EF4-FFF2-40B4-BE49-F238E27FC236}">
                <a16:creationId xmlns:a16="http://schemas.microsoft.com/office/drawing/2014/main" id="{8FCDBB85-7CF0-4583-894E-7C7FC3181A66}"/>
              </a:ext>
            </a:extLst>
          </p:cNvPr>
          <p:cNvGrpSpPr/>
          <p:nvPr/>
        </p:nvGrpSpPr>
        <p:grpSpPr>
          <a:xfrm>
            <a:off x="1703618" y="1937661"/>
            <a:ext cx="14717482" cy="6411680"/>
            <a:chOff x="1703618" y="1937661"/>
            <a:chExt cx="14717482" cy="6411680"/>
          </a:xfrm>
        </p:grpSpPr>
        <p:sp>
          <p:nvSpPr>
            <p:cNvPr id="17" name="Freeform: Shape 16">
              <a:extLst>
                <a:ext uri="{FF2B5EF4-FFF2-40B4-BE49-F238E27FC236}">
                  <a16:creationId xmlns:a16="http://schemas.microsoft.com/office/drawing/2014/main" id="{B4C59B9D-074A-4B4B-AF37-D02859AF9F17}"/>
                </a:ext>
              </a:extLst>
            </p:cNvPr>
            <p:cNvSpPr/>
            <p:nvPr/>
          </p:nvSpPr>
          <p:spPr>
            <a:xfrm>
              <a:off x="1703618" y="1937661"/>
              <a:ext cx="14717482" cy="6411680"/>
            </a:xfrm>
            <a:custGeom>
              <a:avLst/>
              <a:gdLst>
                <a:gd name="connsiteX0" fmla="*/ 3205841 w 14717482"/>
                <a:gd name="connsiteY0" fmla="*/ 0 h 6411680"/>
                <a:gd name="connsiteX1" fmla="*/ 5679624 w 14717482"/>
                <a:gd name="connsiteY1" fmla="*/ 1166628 h 6411680"/>
                <a:gd name="connsiteX2" fmla="*/ 5842746 w 14717482"/>
                <a:gd name="connsiteY2" fmla="*/ 1384768 h 6411680"/>
                <a:gd name="connsiteX3" fmla="*/ 12896410 w 14717482"/>
                <a:gd name="connsiteY3" fmla="*/ 1384768 h 6411680"/>
                <a:gd name="connsiteX4" fmla="*/ 14717482 w 14717482"/>
                <a:gd name="connsiteY4" fmla="*/ 3205840 h 6411680"/>
                <a:gd name="connsiteX5" fmla="*/ 12896410 w 14717482"/>
                <a:gd name="connsiteY5" fmla="*/ 5026912 h 6411680"/>
                <a:gd name="connsiteX6" fmla="*/ 5842746 w 14717482"/>
                <a:gd name="connsiteY6" fmla="*/ 5026912 h 6411680"/>
                <a:gd name="connsiteX7" fmla="*/ 5679624 w 14717482"/>
                <a:gd name="connsiteY7" fmla="*/ 5245052 h 6411680"/>
                <a:gd name="connsiteX8" fmla="*/ 3205841 w 14717482"/>
                <a:gd name="connsiteY8" fmla="*/ 6411680 h 6411680"/>
                <a:gd name="connsiteX9" fmla="*/ 0 w 14717482"/>
                <a:gd name="connsiteY9" fmla="*/ 3205840 h 6411680"/>
                <a:gd name="connsiteX10" fmla="*/ 3205841 w 14717482"/>
                <a:gd name="connsiteY10" fmla="*/ 0 h 64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17482" h="6411680">
                  <a:moveTo>
                    <a:pt x="3205841" y="0"/>
                  </a:moveTo>
                  <a:cubicBezTo>
                    <a:pt x="4201768" y="0"/>
                    <a:pt x="5091626" y="454139"/>
                    <a:pt x="5679624" y="1166628"/>
                  </a:cubicBezTo>
                  <a:lnTo>
                    <a:pt x="5842746" y="1384768"/>
                  </a:lnTo>
                  <a:lnTo>
                    <a:pt x="12896410" y="1384768"/>
                  </a:lnTo>
                  <a:cubicBezTo>
                    <a:pt x="13902160" y="1384768"/>
                    <a:pt x="14717482" y="2200090"/>
                    <a:pt x="14717482" y="3205840"/>
                  </a:cubicBezTo>
                  <a:cubicBezTo>
                    <a:pt x="14717482" y="4211590"/>
                    <a:pt x="13902160" y="5026912"/>
                    <a:pt x="12896410" y="5026912"/>
                  </a:cubicBezTo>
                  <a:lnTo>
                    <a:pt x="5842746" y="5026912"/>
                  </a:lnTo>
                  <a:lnTo>
                    <a:pt x="5679624" y="5245052"/>
                  </a:lnTo>
                  <a:cubicBezTo>
                    <a:pt x="5091626" y="5957541"/>
                    <a:pt x="4201768" y="6411680"/>
                    <a:pt x="3205841" y="6411680"/>
                  </a:cubicBezTo>
                  <a:cubicBezTo>
                    <a:pt x="1435304" y="6411680"/>
                    <a:pt x="0" y="4976377"/>
                    <a:pt x="0" y="3205840"/>
                  </a:cubicBezTo>
                  <a:cubicBezTo>
                    <a:pt x="0" y="1435303"/>
                    <a:pt x="1435304" y="0"/>
                    <a:pt x="3205841" y="0"/>
                  </a:cubicBezTo>
                  <a:close/>
                </a:path>
              </a:pathLst>
            </a:custGeom>
            <a:solidFill>
              <a:schemeClr val="bg2">
                <a:lumMod val="75000"/>
                <a:lumOff val="25000"/>
              </a:schemeClr>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5" name="Oval 26">
              <a:extLst>
                <a:ext uri="{FF2B5EF4-FFF2-40B4-BE49-F238E27FC236}">
                  <a16:creationId xmlns:a16="http://schemas.microsoft.com/office/drawing/2014/main" id="{994E7516-2C49-4713-A237-78C87B42249B}"/>
                </a:ext>
              </a:extLst>
            </p:cNvPr>
            <p:cNvSpPr/>
            <p:nvPr/>
          </p:nvSpPr>
          <p:spPr>
            <a:xfrm>
              <a:off x="2376930" y="2610974"/>
              <a:ext cx="5065059" cy="5065055"/>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13" name="TextBox 12">
              <a:extLst>
                <a:ext uri="{FF2B5EF4-FFF2-40B4-BE49-F238E27FC236}">
                  <a16:creationId xmlns:a16="http://schemas.microsoft.com/office/drawing/2014/main" id="{1F02608C-8627-405D-8D66-8BCBFEF4A7DA}"/>
                </a:ext>
              </a:extLst>
            </p:cNvPr>
            <p:cNvSpPr txBox="1"/>
            <p:nvPr/>
          </p:nvSpPr>
          <p:spPr>
            <a:xfrm>
              <a:off x="2945354" y="3506901"/>
              <a:ext cx="3928211" cy="3273200"/>
            </a:xfrm>
            <a:prstGeom prst="rect">
              <a:avLst/>
            </a:prstGeom>
            <a:noFill/>
          </p:spPr>
          <p:txBody>
            <a:bodyPr wrap="square" rtlCol="0">
              <a:spAutoFit/>
            </a:bodyPr>
            <a:lstStyle/>
            <a:p>
              <a:pPr algn="ctr"/>
              <a:r>
                <a:rPr lang="en-US" sz="19900">
                  <a:latin typeface="Outfit Black" pitchFamily="2" charset="0"/>
                </a:rPr>
                <a:t>01</a:t>
              </a:r>
            </a:p>
          </p:txBody>
        </p:sp>
      </p:grpSp>
      <p:sp>
        <p:nvSpPr>
          <p:cNvPr id="15" name="TextBox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8C246F-2F55-4FAA-8029-9ED61522983A}"/>
              </a:ext>
            </a:extLst>
          </p:cNvPr>
          <p:cNvSpPr txBox="1"/>
          <p:nvPr/>
        </p:nvSpPr>
        <p:spPr>
          <a:xfrm>
            <a:off x="8993441" y="4044131"/>
            <a:ext cx="5332159"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Outfit Black" pitchFamily="2" charset="0"/>
              </a:rPr>
              <a:t>About Us</a:t>
            </a:r>
          </a:p>
        </p:txBody>
      </p:sp>
      <p:sp>
        <p:nvSpPr>
          <p:cNvPr id="16" name="TextBox 15">
            <a:extLst>
              <a:ext uri="{FF2B5EF4-FFF2-40B4-BE49-F238E27FC236}">
                <a16:creationId xmlns:a16="http://schemas.microsoft.com/office/drawing/2014/main" id="{A5CF61DC-35F2-4575-A119-A5FEA10DD469}"/>
              </a:ext>
            </a:extLst>
          </p:cNvPr>
          <p:cNvSpPr txBox="1"/>
          <p:nvPr/>
        </p:nvSpPr>
        <p:spPr>
          <a:xfrm>
            <a:off x="9027200" y="5303598"/>
            <a:ext cx="6189940" cy="876587"/>
          </a:xfrm>
          <a:prstGeom prst="rect">
            <a:avLst/>
          </a:prstGeom>
          <a:noFill/>
        </p:spPr>
        <p:txBody>
          <a:bodyPr wrap="square" rtlCol="0">
            <a:spAutoFit/>
          </a:bodyPr>
          <a:lstStyle/>
          <a:p>
            <a:pPr>
              <a:lnSpc>
                <a:spcPct val="150000"/>
              </a:lnSpc>
              <a:spcBef>
                <a:spcPts val="1200"/>
              </a:spcBef>
            </a:pPr>
            <a:r>
              <a:rPr lang="es-ES" altLang="zh-CN" sz="18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tx1">
                    <a:lumMod val="65000"/>
                  </a:schemeClr>
                </a:solidFill>
                <a:ea typeface="Lato Light" panose="020F0502020204030203" pitchFamily="34" charset="0"/>
                <a:cs typeface="Lato Light" panose="020F0502020204030203" pitchFamily="34" charset="0"/>
              </a:rPr>
              <a:t>. </a:t>
            </a:r>
            <a:r>
              <a:rPr lang="es-ES" altLang="zh-CN" sz="1800">
                <a:solidFill>
                  <a:schemeClr val="tx1">
                    <a:lumMod val="65000"/>
                  </a:schemeClr>
                </a:solidFill>
                <a:ea typeface="Lato Light" panose="020F0502020204030203" pitchFamily="34" charset="0"/>
                <a:cs typeface="Lato Light" panose="020F0502020204030203" pitchFamily="34" charset="0"/>
              </a:rPr>
              <a:t>No quo maiorum intelleget. </a:t>
            </a:r>
          </a:p>
        </p:txBody>
      </p:sp>
      <p:sp>
        <p:nvSpPr>
          <p:cNvPr id="10" name="TextBox 9">
            <a:extLst>
              <a:ext uri="{FF2B5EF4-FFF2-40B4-BE49-F238E27FC236}">
                <a16:creationId xmlns:a16="http://schemas.microsoft.com/office/drawing/2014/main" id="{617B8AA2-D658-4DA7-933F-6AD5067F819B}"/>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alpha val="70000"/>
                  </a:schemeClr>
                </a:solidFill>
                <a:latin typeface="+mn-lt"/>
              </a:rPr>
              <a:t>©2022 MSLIDES Copyright</a:t>
            </a:r>
            <a:endParaRPr lang="zh-CN" altLang="en-US" sz="1200">
              <a:solidFill>
                <a:schemeClr val="tx1">
                  <a:alpha val="70000"/>
                </a:schemeClr>
              </a:solidFill>
              <a:latin typeface="+mn-lt"/>
            </a:endParaRPr>
          </a:p>
        </p:txBody>
      </p:sp>
      <p:sp>
        <p:nvSpPr>
          <p:cNvPr id="11" name="TextBox 10">
            <a:extLst>
              <a:ext uri="{FF2B5EF4-FFF2-40B4-BE49-F238E27FC236}">
                <a16:creationId xmlns:a16="http://schemas.microsoft.com/office/drawing/2014/main" id="{B6D2870B-78FB-421B-8E3B-D46F6401F273}"/>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alpha val="70000"/>
                  </a:schemeClr>
                </a:solidFill>
                <a:latin typeface="+mn-lt"/>
              </a:rPr>
              <a:t>BUSINESS</a:t>
            </a:r>
          </a:p>
        </p:txBody>
      </p:sp>
    </p:spTree>
    <p:extLst>
      <p:ext uri="{BB962C8B-B14F-4D97-AF65-F5344CB8AC3E}">
        <p14:creationId xmlns:p14="http://schemas.microsoft.com/office/powerpoint/2010/main" val="3607928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5"/>
                                        </p:tgtEl>
                                        <p:attrNameLst>
                                          <p:attrName>style.visibility</p:attrName>
                                        </p:attrNameLst>
                                      </p:cBhvr>
                                      <p:to>
                                        <p:strVal val="visible"/>
                                      </p:to>
                                    </p:set>
                                    <p:anim to="" calcmode="lin" valueType="num">
                                      <p:cBhvr>
                                        <p:cTn id="16"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5"/>
                                        </p:tgtEl>
                                      </p:cBhvr>
                                    </p:animEffect>
                                  </p:childTnLst>
                                </p:cTn>
                              </p:par>
                            </p:childTnLst>
                          </p:cTn>
                        </p:par>
                        <p:par>
                          <p:cTn id="18" fill="hold">
                            <p:stCondLst>
                              <p:cond delay="1885"/>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A9243282-0548-46D8-BD98-B2D3A1D77761}"/>
              </a:ext>
            </a:extLst>
          </p:cNvPr>
          <p:cNvSpPr>
            <a:spLocks noGrp="1"/>
          </p:cNvSpPr>
          <p:nvPr>
            <p:ph type="pic" sz="quarter" idx="10"/>
          </p:nvPr>
        </p:nvSpPr>
        <p:spPr/>
      </p:sp>
      <p:sp>
        <p:nvSpPr>
          <p:cNvPr id="2" name="TextBox 1">
            <a:extLst>
              <a:ext uri="{FF2B5EF4-FFF2-40B4-BE49-F238E27FC236}">
                <a16:creationId xmlns:a16="http://schemas.microsoft.com/office/drawing/2014/main" id="{53AC4413-1E21-43E9-B44F-A27B337CB2CC}"/>
              </a:ext>
            </a:extLst>
          </p:cNvPr>
          <p:cNvSpPr txBox="1"/>
          <p:nvPr/>
        </p:nvSpPr>
        <p:spPr>
          <a:xfrm>
            <a:off x="10615080" y="2230934"/>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About Our Company</a:t>
            </a:r>
            <a:endParaRPr lang="en-US" sz="6000"/>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021BEAD-2422-4719-AAB1-8087BEF23320}"/>
              </a:ext>
            </a:extLst>
          </p:cNvPr>
          <p:cNvSpPr/>
          <p:nvPr/>
        </p:nvSpPr>
        <p:spPr>
          <a:xfrm>
            <a:off x="10615079" y="4958478"/>
            <a:ext cx="5806021" cy="3118354"/>
          </a:xfrm>
          <a:prstGeom prst="rect">
            <a:avLst/>
          </a:prstGeom>
        </p:spPr>
        <p:txBody>
          <a:bodyPr wrap="square">
            <a:spAutoFit/>
          </a:bodyPr>
          <a:lstStyle/>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9" name="TextBox 8">
            <a:extLst>
              <a:ext uri="{FF2B5EF4-FFF2-40B4-BE49-F238E27FC236}">
                <a16:creationId xmlns:a16="http://schemas.microsoft.com/office/drawing/2014/main" id="{69DE9FD0-F540-4039-92EA-F3C4AF1C6032}"/>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alpha val="70000"/>
                  </a:schemeClr>
                </a:solidFill>
                <a:latin typeface="+mn-lt"/>
              </a:rPr>
              <a:t>©2022 MSLIDES Copyright</a:t>
            </a:r>
            <a:endParaRPr lang="zh-CN" altLang="en-US" sz="1200">
              <a:solidFill>
                <a:schemeClr val="tx1">
                  <a:alpha val="70000"/>
                </a:schemeClr>
              </a:solidFill>
              <a:latin typeface="+mn-lt"/>
            </a:endParaRPr>
          </a:p>
        </p:txBody>
      </p:sp>
      <p:sp>
        <p:nvSpPr>
          <p:cNvPr id="10" name="TextBox 9">
            <a:extLst>
              <a:ext uri="{FF2B5EF4-FFF2-40B4-BE49-F238E27FC236}">
                <a16:creationId xmlns:a16="http://schemas.microsoft.com/office/drawing/2014/main" id="{5A4BA716-007A-4298-B1AD-81C11C0A7A3D}"/>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alpha val="70000"/>
                  </a:schemeClr>
                </a:solidFill>
                <a:latin typeface="+mn-lt"/>
              </a:rPr>
              <a:t>BUSINESS</a:t>
            </a:r>
          </a:p>
        </p:txBody>
      </p:sp>
    </p:spTree>
    <p:extLst>
      <p:ext uri="{BB962C8B-B14F-4D97-AF65-F5344CB8AC3E}">
        <p14:creationId xmlns:p14="http://schemas.microsoft.com/office/powerpoint/2010/main" val="666050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childTnLst>
                          </p:cTn>
                        </p:par>
                        <p:par>
                          <p:cTn id="14" fill="hold">
                            <p:stCondLst>
                              <p:cond delay="2065"/>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5">
            <a:extLst>
              <a:ext uri="{FF2B5EF4-FFF2-40B4-BE49-F238E27FC236}">
                <a16:creationId xmlns:a16="http://schemas.microsoft.com/office/drawing/2014/main" id="{DF06D2E5-D053-4F0F-8E91-E2D89779A4D2}"/>
              </a:ext>
            </a:extLst>
          </p:cNvPr>
          <p:cNvSpPr/>
          <p:nvPr/>
        </p:nvSpPr>
        <p:spPr>
          <a:xfrm>
            <a:off x="2895600" y="2424852"/>
            <a:ext cx="1118449" cy="1118448"/>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3" name="Rectangle 2">
            <a:extLst>
              <a:ext uri="{FF2B5EF4-FFF2-40B4-BE49-F238E27FC236}">
                <a16:creationId xmlns:a16="http://schemas.microsoft.com/office/drawing/2014/main" id="{2833F3CC-4E18-4122-9933-9BA8DD00770D}"/>
              </a:ext>
            </a:extLst>
          </p:cNvPr>
          <p:cNvSpPr/>
          <p:nvPr/>
        </p:nvSpPr>
        <p:spPr>
          <a:xfrm>
            <a:off x="2697480" y="3969677"/>
            <a:ext cx="11628120" cy="2491901"/>
          </a:xfrm>
          <a:prstGeom prst="rect">
            <a:avLst/>
          </a:prstGeom>
        </p:spPr>
        <p:txBody>
          <a:bodyPr wrap="square">
            <a:spAutoFit/>
          </a:bodyPr>
          <a:lstStyle/>
          <a:p>
            <a:pP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4" name="TextBox 3">
            <a:extLst>
              <a:ext uri="{FF2B5EF4-FFF2-40B4-BE49-F238E27FC236}">
                <a16:creationId xmlns:a16="http://schemas.microsoft.com/office/drawing/2014/main" id="{A779B298-30C1-4706-B6BD-EFBE0D0EE7FF}"/>
              </a:ext>
            </a:extLst>
          </p:cNvPr>
          <p:cNvSpPr txBox="1"/>
          <p:nvPr/>
        </p:nvSpPr>
        <p:spPr>
          <a:xfrm>
            <a:off x="2794000" y="7648545"/>
            <a:ext cx="2692400" cy="400110"/>
          </a:xfrm>
          <a:prstGeom prst="rect">
            <a:avLst/>
          </a:prstGeom>
          <a:noFill/>
        </p:spPr>
        <p:txBody>
          <a:bodyPr wrap="square" rtlCol="0">
            <a:spAutoFit/>
          </a:bodyPr>
          <a:lstStyle/>
          <a:p>
            <a:r>
              <a:rPr lang="en-US" altLang="zh-CN" sz="2000"/>
              <a:t>— John Smith</a:t>
            </a:r>
            <a:endParaRPr lang="en-US" sz="2000"/>
          </a:p>
        </p:txBody>
      </p:sp>
      <p:sp>
        <p:nvSpPr>
          <p:cNvPr id="5" name="left-quote_56937">
            <a:extLst>
              <a:ext uri="{FF2B5EF4-FFF2-40B4-BE49-F238E27FC236}">
                <a16:creationId xmlns:a16="http://schemas.microsoft.com/office/drawing/2014/main" id="{F7501B44-73A9-481F-88C0-14DA4347FEB4}"/>
              </a:ext>
            </a:extLst>
          </p:cNvPr>
          <p:cNvSpPr>
            <a:spLocks noChangeAspect="1"/>
          </p:cNvSpPr>
          <p:nvPr/>
        </p:nvSpPr>
        <p:spPr bwMode="auto">
          <a:xfrm>
            <a:off x="3170769"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tx1"/>
          </a:solidFill>
          <a:ln>
            <a:noFill/>
          </a:ln>
        </p:spPr>
      </p:sp>
    </p:spTree>
    <p:extLst>
      <p:ext uri="{BB962C8B-B14F-4D97-AF65-F5344CB8AC3E}">
        <p14:creationId xmlns:p14="http://schemas.microsoft.com/office/powerpoint/2010/main" val="1925428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0" presetClass="entr" presetSubtype="0" fill="hold" grpId="0" nodeType="withEffect">
                                  <p:stCondLst>
                                    <p:cond delay="0"/>
                                  </p:stCondLst>
                                  <p:iterate type="lt">
                                    <p:tmPct val="500"/>
                                  </p:iterate>
                                  <p:childTnLst>
                                    <p:set>
                                      <p:cBhvr>
                                        <p:cTn id="16" dur="750" fill="hold">
                                          <p:stCondLst>
                                            <p:cond delay="0"/>
                                          </p:stCondLst>
                                        </p:cTn>
                                        <p:tgtEl>
                                          <p:spTgt spid="3"/>
                                        </p:tgtEl>
                                        <p:attrNameLst>
                                          <p:attrName>style.visibility</p:attrName>
                                        </p:attrNameLst>
                                      </p:cBhvr>
                                      <p:to>
                                        <p:strVal val="visible"/>
                                      </p:to>
                                    </p:set>
                                    <p:anim to="" calcmode="lin" valueType="num">
                                      <p:cBhvr>
                                        <p:cTn id="1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8" dur="750">
                                          <p:stCondLst>
                                            <p:cond delay="0"/>
                                          </p:stCondLst>
                                        </p:cTn>
                                        <p:tgtEl>
                                          <p:spTgt spid="3"/>
                                        </p:tgtEl>
                                      </p:cBhvr>
                                    </p:animEffect>
                                  </p:childTnLst>
                                </p:cTn>
                              </p:par>
                            </p:childTnLst>
                          </p:cTn>
                        </p:par>
                        <p:par>
                          <p:cTn id="19" fill="hold">
                            <p:stCondLst>
                              <p:cond delay="1185"/>
                            </p:stCondLst>
                            <p:childTnLst>
                              <p:par>
                                <p:cTn id="20" presetID="10" presetClass="entr" presetSubtype="0"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945620EE-4B19-443B-9CFC-0AB46D897356}"/>
              </a:ext>
            </a:extLst>
          </p:cNvPr>
          <p:cNvSpPr>
            <a:spLocks noGrp="1"/>
          </p:cNvSpPr>
          <p:nvPr>
            <p:ph type="pic" sz="quarter" idx="10"/>
          </p:nvPr>
        </p:nvSpPr>
        <p:spPr/>
      </p:sp>
      <p:sp>
        <p:nvSpPr>
          <p:cNvPr id="13" name="Google Shape;204;p13">
            <a:extLst>
              <a:ext uri="{FF2B5EF4-FFF2-40B4-BE49-F238E27FC236}">
                <a16:creationId xmlns:a16="http://schemas.microsoft.com/office/drawing/2014/main" id="{91DC593E-3C10-48BA-97BA-2EC16F761A9D}"/>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Overviews</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BC72F9F-110D-4E7A-BAAE-D9BAD29C5A95}"/>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a:t>
            </a:r>
          </a:p>
        </p:txBody>
      </p:sp>
      <p:sp>
        <p:nvSpPr>
          <p:cNvPr id="15" name="TextBox 14">
            <a:extLst>
              <a:ext uri="{FF2B5EF4-FFF2-40B4-BE49-F238E27FC236}">
                <a16:creationId xmlns:a16="http://schemas.microsoft.com/office/drawing/2014/main" id="{4C114302-8A5D-40E5-853E-ABCAC6736710}"/>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17" name="Freeform 25">
            <a:extLst>
              <a:ext uri="{FF2B5EF4-FFF2-40B4-BE49-F238E27FC236}">
                <a16:creationId xmlns:a16="http://schemas.microsoft.com/office/drawing/2014/main" id="{9DF039FD-2F0E-4531-8A5D-656BB98E3F03}"/>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solidFill>
                <a:schemeClr val="bg1">
                  <a:alpha val="70000"/>
                </a:schemeClr>
              </a:solidFill>
            </a:endParaRPr>
          </a:p>
        </p:txBody>
      </p:sp>
      <p:sp>
        <p:nvSpPr>
          <p:cNvPr id="18" name="TextBox 17">
            <a:extLst>
              <a:ext uri="{FF2B5EF4-FFF2-40B4-BE49-F238E27FC236}">
                <a16:creationId xmlns:a16="http://schemas.microsoft.com/office/drawing/2014/main" id="{6AA258FB-516B-4267-AE5D-5BC6038ACECE}"/>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tx1">
                    <a:alpha val="70000"/>
                  </a:schemeClr>
                </a:solidFill>
              </a:rPr>
              <a:t>Presentation Design</a:t>
            </a:r>
            <a:endParaRPr lang="en-US" sz="1100">
              <a:solidFill>
                <a:schemeClr val="tx1">
                  <a:alpha val="70000"/>
                </a:schemeClr>
              </a:solidFill>
            </a:endParaRPr>
          </a:p>
        </p:txBody>
      </p:sp>
      <p:sp>
        <p:nvSpPr>
          <p:cNvPr id="19" name="TextBox 18">
            <a:extLst>
              <a:ext uri="{FF2B5EF4-FFF2-40B4-BE49-F238E27FC236}">
                <a16:creationId xmlns:a16="http://schemas.microsoft.com/office/drawing/2014/main" id="{A7521BA2-9535-4FB8-829C-64D07E43452F}"/>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tx1">
                    <a:alpha val="70000"/>
                  </a:schemeClr>
                </a:solidFill>
              </a:rPr>
              <a:t>MSLIDES.COM</a:t>
            </a:r>
            <a:endParaRPr lang="zh-CN" altLang="en-US" sz="1200" spc="300">
              <a:solidFill>
                <a:schemeClr val="tx1">
                  <a:alpha val="70000"/>
                </a:schemeClr>
              </a:solidFill>
            </a:endParaRPr>
          </a:p>
        </p:txBody>
      </p:sp>
    </p:spTree>
    <p:extLst>
      <p:ext uri="{BB962C8B-B14F-4D97-AF65-F5344CB8AC3E}">
        <p14:creationId xmlns:p14="http://schemas.microsoft.com/office/powerpoint/2010/main" val="4141303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1+#ppt_w/2"/>
                                          </p:val>
                                        </p:tav>
                                        <p:tav tm="100000">
                                          <p:val>
                                            <p:strVal val="#ppt_x"/>
                                          </p:val>
                                        </p:tav>
                                      </p:tavLst>
                                    </p:anim>
                                    <p:anim calcmode="lin" valueType="num">
                                      <p:cBhvr additive="base">
                                        <p:cTn id="8" dur="1000" fill="hold"/>
                                        <p:tgtEl>
                                          <p:spTgt spid="20"/>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3"/>
                                        </p:tgtEl>
                                        <p:attrNameLst>
                                          <p:attrName>style.visibility</p:attrName>
                                        </p:attrNameLst>
                                      </p:cBhvr>
                                      <p:to>
                                        <p:strVal val="visible"/>
                                      </p:to>
                                    </p:set>
                                    <p:anim to="" calcmode="lin" valueType="num">
                                      <p:cBhvr>
                                        <p:cTn id="11"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3"/>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par>
                          <p:cTn id="17" fill="hold">
                            <p:stCondLst>
                              <p:cond delay="1500"/>
                            </p:stCondLst>
                            <p:childTnLst>
                              <p:par>
                                <p:cTn id="18" presetID="2" presetClass="entr" presetSubtype="4" decel="100000" fill="hold" grpId="0" nodeType="afterEffect">
                                  <p:stCondLst>
                                    <p:cond delay="0"/>
                                  </p:stCondLst>
                                  <p:childTnLst>
                                    <p:set>
                                      <p:cBhvr>
                                        <p:cTn id="19" dur="1" fill="hold">
                                          <p:stCondLst>
                                            <p:cond delay="0"/>
                                          </p:stCondLst>
                                        </p:cTn>
                                        <p:tgtEl>
                                          <p:spTgt spid="15">
                                            <p:txEl>
                                              <p:pRg st="0" end="0"/>
                                            </p:txEl>
                                          </p:spTgt>
                                        </p:tgtEl>
                                        <p:attrNameLst>
                                          <p:attrName>style.visibility</p:attrName>
                                        </p:attrNameLst>
                                      </p:cBhvr>
                                      <p:to>
                                        <p:strVal val="visible"/>
                                      </p:to>
                                    </p:set>
                                    <p:anim calcmode="lin" valueType="num">
                                      <p:cBhvr additive="base">
                                        <p:cTn id="20" dur="10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15">
                                            <p:txEl>
                                              <p:pRg st="0" end="0"/>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100"/>
                                  </p:stCondLst>
                                  <p:childTnLst>
                                    <p:set>
                                      <p:cBhvr>
                                        <p:cTn id="23" dur="1" fill="hold">
                                          <p:stCondLst>
                                            <p:cond delay="0"/>
                                          </p:stCondLst>
                                        </p:cTn>
                                        <p:tgtEl>
                                          <p:spTgt spid="15">
                                            <p:txEl>
                                              <p:pRg st="1" end="1"/>
                                            </p:txEl>
                                          </p:spTgt>
                                        </p:tgtEl>
                                        <p:attrNameLst>
                                          <p:attrName>style.visibility</p:attrName>
                                        </p:attrNameLst>
                                      </p:cBhvr>
                                      <p:to>
                                        <p:strVal val="visible"/>
                                      </p:to>
                                    </p:set>
                                    <p:anim calcmode="lin" valueType="num">
                                      <p:cBhvr additive="base">
                                        <p:cTn id="24" dur="10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15">
                                            <p:txEl>
                                              <p:pRg st="1" end="1"/>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200"/>
                                  </p:stCondLst>
                                  <p:childTnLst>
                                    <p:set>
                                      <p:cBhvr>
                                        <p:cTn id="27" dur="1" fill="hold">
                                          <p:stCondLst>
                                            <p:cond delay="0"/>
                                          </p:stCondLst>
                                        </p:cTn>
                                        <p:tgtEl>
                                          <p:spTgt spid="15">
                                            <p:txEl>
                                              <p:pRg st="2" end="2"/>
                                            </p:txEl>
                                          </p:spTgt>
                                        </p:tgtEl>
                                        <p:attrNameLst>
                                          <p:attrName>style.visibility</p:attrName>
                                        </p:attrNameLst>
                                      </p:cBhvr>
                                      <p:to>
                                        <p:strVal val="visible"/>
                                      </p:to>
                                    </p:set>
                                    <p:anim calcmode="lin" valueType="num">
                                      <p:cBhvr additive="base">
                                        <p:cTn id="28" dur="10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5FBC92E6-BD18-4FD2-8873-8D8C708F25CA}"/>
              </a:ext>
            </a:extLst>
          </p:cNvPr>
          <p:cNvSpPr>
            <a:spLocks noGrp="1"/>
          </p:cNvSpPr>
          <p:nvPr>
            <p:ph type="pic" sz="quarter" idx="10"/>
          </p:nvPr>
        </p:nvSpPr>
        <p:spPr/>
      </p:sp>
      <p:sp>
        <p:nvSpPr>
          <p:cNvPr id="6" name="TextBox 5">
            <a:extLst>
              <a:ext uri="{FF2B5EF4-FFF2-40B4-BE49-F238E27FC236}">
                <a16:creationId xmlns:a16="http://schemas.microsoft.com/office/drawing/2014/main" id="{88077BDE-2D06-4B26-94EB-83697E64ABD8}"/>
              </a:ext>
            </a:extLst>
          </p:cNvPr>
          <p:cNvSpPr txBox="1"/>
          <p:nvPr/>
        </p:nvSpPr>
        <p:spPr>
          <a:xfrm>
            <a:off x="13163973" y="2687425"/>
            <a:ext cx="3752428" cy="3560975"/>
          </a:xfrm>
          <a:prstGeom prst="rect">
            <a:avLst/>
          </a:prstGeom>
          <a:noFill/>
        </p:spPr>
        <p:txBody>
          <a:bodyPr wrap="square" rtlCol="0">
            <a:spAutoFit/>
          </a:bodyPr>
          <a:lstStyle/>
          <a:p>
            <a:pPr>
              <a:lnSpc>
                <a:spcPct val="120000"/>
              </a:lnSpc>
            </a:pPr>
            <a:r>
              <a:rPr lang="en-US" sz="4800">
                <a:solidFill>
                  <a:schemeClr val="tx1">
                    <a:lumMod val="85000"/>
                    <a:lumOff val="15000"/>
                  </a:schemeClr>
                </a:solidFill>
                <a:latin typeface="Outfit Black" pitchFamily="2" charset="0"/>
                <a:cs typeface="Rubik Light" panose="00000400000000000000" pitchFamily="2" charset="-79"/>
              </a:rPr>
              <a:t>A picture is worth a thousand words.</a:t>
            </a:r>
            <a:endParaRPr lang="en-ID" sz="4800" dirty="0">
              <a:solidFill>
                <a:schemeClr val="tx1">
                  <a:lumMod val="85000"/>
                  <a:lumOff val="15000"/>
                </a:schemeClr>
              </a:solidFill>
              <a:latin typeface="Outfit Black" pitchFamily="2" charset="0"/>
              <a:cs typeface="Rubik Light" panose="00000400000000000000" pitchFamily="2" charset="-79"/>
            </a:endParaRPr>
          </a:p>
        </p:txBody>
      </p:sp>
      <p:sp>
        <p:nvSpPr>
          <p:cNvPr id="7" name="TextBox 6">
            <a:extLst>
              <a:ext uri="{FF2B5EF4-FFF2-40B4-BE49-F238E27FC236}">
                <a16:creationId xmlns:a16="http://schemas.microsoft.com/office/drawing/2014/main" id="{CFD45A8B-11ED-4526-B602-BA443B724A02}"/>
              </a:ext>
            </a:extLst>
          </p:cNvPr>
          <p:cNvSpPr txBox="1"/>
          <p:nvPr/>
        </p:nvSpPr>
        <p:spPr>
          <a:xfrm flipH="1">
            <a:off x="13184291" y="6880860"/>
            <a:ext cx="3732109" cy="1025474"/>
          </a:xfrm>
          <a:prstGeom prst="rect">
            <a:avLst/>
          </a:prstGeom>
          <a:noFill/>
        </p:spPr>
        <p:txBody>
          <a:bodyPr wrap="square" rtlCol="0">
            <a:spAutoFit/>
          </a:bodyPr>
          <a:lstStyle/>
          <a:p>
            <a:pPr>
              <a:lnSpc>
                <a:spcPct val="150000"/>
              </a:lnSpc>
              <a:spcBef>
                <a:spcPts val="1800"/>
              </a:spcBef>
              <a:buClr>
                <a:schemeClr val="accent1"/>
              </a:buClr>
              <a:defRPr/>
            </a:pPr>
            <a:r>
              <a:rPr lang="es-ES" altLang="zh-CN" sz="1400">
                <a:solidFill>
                  <a:schemeClr val="tx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tx1">
                    <a:lumMod val="65000"/>
                  </a:schemeClr>
                </a:solidFill>
                <a:ea typeface="Lato Light" panose="020F0502020204030203" pitchFamily="34" charset="0"/>
                <a:cs typeface="Lato Light" panose="020F0502020204030203" pitchFamily="34" charset="0"/>
              </a:rPr>
              <a:t>. </a:t>
            </a:r>
            <a:r>
              <a:rPr lang="es-ES" altLang="zh-CN" sz="1400">
                <a:solidFill>
                  <a:schemeClr val="tx1">
                    <a:lumMod val="65000"/>
                  </a:schemeClr>
                </a:solidFill>
                <a:ea typeface="Lato Light" panose="020F0502020204030203" pitchFamily="34" charset="0"/>
                <a:cs typeface="Lato Light" panose="020F0502020204030203" pitchFamily="34" charset="0"/>
              </a:rPr>
              <a:t>No quo maiorum intelleget. Mea cu case.</a:t>
            </a:r>
          </a:p>
        </p:txBody>
      </p:sp>
      <p:sp>
        <p:nvSpPr>
          <p:cNvPr id="8" name="TextBox 7">
            <a:extLst>
              <a:ext uri="{FF2B5EF4-FFF2-40B4-BE49-F238E27FC236}">
                <a16:creationId xmlns:a16="http://schemas.microsoft.com/office/drawing/2014/main" id="{B2E3993D-C5BF-435B-82CB-269807A5E73C}"/>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tx1">
                    <a:alpha val="70000"/>
                  </a:schemeClr>
                </a:solidFill>
                <a:latin typeface="+mn-lt"/>
              </a:rPr>
              <a:t>©2022 MSLIDES Copyright</a:t>
            </a:r>
            <a:endParaRPr lang="zh-CN" altLang="en-US" sz="1200">
              <a:solidFill>
                <a:schemeClr val="tx1">
                  <a:alpha val="70000"/>
                </a:schemeClr>
              </a:solidFill>
              <a:latin typeface="+mn-lt"/>
            </a:endParaRPr>
          </a:p>
        </p:txBody>
      </p:sp>
      <p:sp>
        <p:nvSpPr>
          <p:cNvPr id="9" name="TextBox 8">
            <a:extLst>
              <a:ext uri="{FF2B5EF4-FFF2-40B4-BE49-F238E27FC236}">
                <a16:creationId xmlns:a16="http://schemas.microsoft.com/office/drawing/2014/main" id="{67AECE95-A70A-4A60-A733-EEEF8995E179}"/>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tx1">
                    <a:alpha val="70000"/>
                  </a:schemeClr>
                </a:solidFill>
                <a:latin typeface="+mn-lt"/>
              </a:rPr>
              <a:t>BUSINESS</a:t>
            </a:r>
          </a:p>
        </p:txBody>
      </p:sp>
    </p:spTree>
    <p:extLst>
      <p:ext uri="{BB962C8B-B14F-4D97-AF65-F5344CB8AC3E}">
        <p14:creationId xmlns:p14="http://schemas.microsoft.com/office/powerpoint/2010/main" val="1402164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6"/>
                                        </p:tgtEl>
                                        <p:attrNameLst>
                                          <p:attrName>style.visibility</p:attrName>
                                        </p:attrNameLst>
                                      </p:cBhvr>
                                      <p:to>
                                        <p:strVal val="visible"/>
                                      </p:to>
                                    </p:set>
                                    <p:anim to="" calcmode="lin" valueType="num">
                                      <p:cBhvr>
                                        <p:cTn id="11"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6"/>
                                        </p:tgtEl>
                                      </p:cBhvr>
                                    </p:animEffect>
                                  </p:childTnLst>
                                </p:cTn>
                              </p:par>
                            </p:childTnLst>
                          </p:cTn>
                        </p:par>
                        <p:par>
                          <p:cTn id="13" fill="hold">
                            <p:stCondLst>
                              <p:cond delay="1402"/>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theme/theme1.xml><?xml version="1.0" encoding="utf-8"?>
<a:theme xmlns:a="http://schemas.openxmlformats.org/drawingml/2006/main" name="Simplicity theme">
  <a:themeElements>
    <a:clrScheme name="2-gradient 83 dark">
      <a:dk1>
        <a:srgbClr val="FFFFFF"/>
      </a:dk1>
      <a:lt1>
        <a:srgbClr val="262626"/>
      </a:lt1>
      <a:dk2>
        <a:srgbClr val="FFFFFF"/>
      </a:dk2>
      <a:lt2>
        <a:srgbClr val="000000"/>
      </a:lt2>
      <a:accent1>
        <a:srgbClr val="00FEB5"/>
      </a:accent1>
      <a:accent2>
        <a:srgbClr val="04D5C2"/>
      </a:accent2>
      <a:accent3>
        <a:srgbClr val="06ACD2"/>
      </a:accent3>
      <a:accent4>
        <a:srgbClr val="0883E1"/>
      </a:accent4>
      <a:accent5>
        <a:srgbClr val="0B59F1"/>
      </a:accent5>
      <a:accent6>
        <a:srgbClr val="0E31FD"/>
      </a:accent6>
      <a:hlink>
        <a:srgbClr val="00FEB5"/>
      </a:hlink>
      <a:folHlink>
        <a:srgbClr val="3F3F3F"/>
      </a:folHlink>
    </a:clrScheme>
    <a:fontScheme name="Custom 27">
      <a:majorFont>
        <a:latin typeface="Outfit Medium"/>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416706</TotalTime>
  <Words>2995</Words>
  <Application>Microsoft Office PowerPoint</Application>
  <PresentationFormat>Custom</PresentationFormat>
  <Paragraphs>292</Paragraphs>
  <Slides>42</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42</vt:i4>
      </vt:variant>
    </vt:vector>
  </HeadingPairs>
  <TitlesOfParts>
    <vt:vector size="49" baseType="lpstr">
      <vt:lpstr>Microsoft YaHei Light</vt:lpstr>
      <vt:lpstr>Arial</vt:lpstr>
      <vt:lpstr>Outfit</vt:lpstr>
      <vt:lpstr>Outfit Black</vt:lpstr>
      <vt:lpstr>Outfit Light</vt:lpstr>
      <vt:lpstr>Outfit Medium</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6000</cp:revision>
  <dcterms:created xsi:type="dcterms:W3CDTF">2015-11-23T02:03:38Z</dcterms:created>
  <dcterms:modified xsi:type="dcterms:W3CDTF">2022-04-12T08:46:31Z</dcterms:modified>
</cp:coreProperties>
</file>