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3.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notesSlides/notesSlide2.xml" ContentType="application/vnd.openxmlformats-officedocument.presentationml.notesSl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theme/themeOverride40.xml" ContentType="application/vnd.openxmlformats-officedocument.themeOverr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3"/>
  </p:notesMasterIdLst>
  <p:handoutMasterIdLst>
    <p:handoutMasterId r:id="rId44"/>
  </p:handoutMasterIdLst>
  <p:sldIdLst>
    <p:sldId id="6765" r:id="rId3"/>
    <p:sldId id="6766" r:id="rId4"/>
    <p:sldId id="6769" r:id="rId5"/>
    <p:sldId id="6785" r:id="rId6"/>
    <p:sldId id="6777" r:id="rId7"/>
    <p:sldId id="6778" r:id="rId8"/>
    <p:sldId id="6779" r:id="rId9"/>
    <p:sldId id="6780" r:id="rId10"/>
    <p:sldId id="6781" r:id="rId11"/>
    <p:sldId id="6782" r:id="rId12"/>
    <p:sldId id="6786" r:id="rId13"/>
    <p:sldId id="6783" r:id="rId14"/>
    <p:sldId id="6784" r:id="rId15"/>
    <p:sldId id="6787" r:id="rId16"/>
    <p:sldId id="6788" r:id="rId17"/>
    <p:sldId id="6789" r:id="rId18"/>
    <p:sldId id="6790" r:id="rId19"/>
    <p:sldId id="6791" r:id="rId20"/>
    <p:sldId id="6800" r:id="rId21"/>
    <p:sldId id="6792" r:id="rId22"/>
    <p:sldId id="6799" r:id="rId23"/>
    <p:sldId id="6793" r:id="rId24"/>
    <p:sldId id="6794" r:id="rId25"/>
    <p:sldId id="6797" r:id="rId26"/>
    <p:sldId id="6795" r:id="rId27"/>
    <p:sldId id="6796" r:id="rId28"/>
    <p:sldId id="6798" r:id="rId29"/>
    <p:sldId id="6884" r:id="rId30"/>
    <p:sldId id="6801" r:id="rId31"/>
    <p:sldId id="6802" r:id="rId32"/>
    <p:sldId id="6803" r:id="rId33"/>
    <p:sldId id="6889" r:id="rId34"/>
    <p:sldId id="6890" r:id="rId35"/>
    <p:sldId id="6891" r:id="rId36"/>
    <p:sldId id="257" r:id="rId37"/>
    <p:sldId id="258" r:id="rId38"/>
    <p:sldId id="259" r:id="rId39"/>
    <p:sldId id="6819" r:id="rId40"/>
    <p:sldId id="6892" r:id="rId41"/>
    <p:sldId id="6820" r:id="rId42"/>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0D3EE64-D0AD-4133-8F29-FAD24F0141DB}" v="8" dt="2022-05-09T09:16:16.708"/>
  </p1510:revLst>
</p1510:revInfo>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6366" autoAdjust="0"/>
    <p:restoredTop sz="94980" autoAdjust="0"/>
  </p:normalViewPr>
  <p:slideViewPr>
    <p:cSldViewPr snapToGrid="0" showGuides="1">
      <p:cViewPr varScale="1">
        <p:scale>
          <a:sx n="47" d="100"/>
          <a:sy n="47" d="100"/>
        </p:scale>
        <p:origin x="571" y="5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theme" Target="theme/theme1.xml"/><Relationship Id="rId50" Type="http://schemas.microsoft.com/office/2015/10/relationships/revisionInfo" Target="revisionInfo.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microsoft.com/office/2016/11/relationships/changesInfo" Target="changesInfos/changesInfo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handoutMaster" Target="handoutMasters/handout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notesMaster" Target="notesMasters/notesMaster1.xml"/><Relationship Id="rId48" Type="http://schemas.openxmlformats.org/officeDocument/2006/relationships/tableStyles" Target="tableStyle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x" userId="e542c3f68aa91397" providerId="LiveId" clId="{50D3EE64-D0AD-4133-8F29-FAD24F0141DB}"/>
    <pc:docChg chg="undo custSel modSld">
      <pc:chgData name="yang x" userId="e542c3f68aa91397" providerId="LiveId" clId="{50D3EE64-D0AD-4133-8F29-FAD24F0141DB}" dt="2022-05-09T09:16:16.708" v="19"/>
      <pc:docMkLst>
        <pc:docMk/>
      </pc:docMkLst>
      <pc:sldChg chg="modSp mod">
        <pc:chgData name="yang x" userId="e542c3f68aa91397" providerId="LiveId" clId="{50D3EE64-D0AD-4133-8F29-FAD24F0141DB}" dt="2022-05-09T09:10:14.103" v="14" actId="20577"/>
        <pc:sldMkLst>
          <pc:docMk/>
          <pc:sldMk cId="1746266755" sldId="6766"/>
        </pc:sldMkLst>
        <pc:spChg chg="mod">
          <ac:chgData name="yang x" userId="e542c3f68aa91397" providerId="LiveId" clId="{50D3EE64-D0AD-4133-8F29-FAD24F0141DB}" dt="2022-05-09T09:10:14.103" v="14" actId="20577"/>
          <ac:spMkLst>
            <pc:docMk/>
            <pc:sldMk cId="1746266755" sldId="6766"/>
            <ac:spMk id="5" creationId="{2DB8EF08-928A-4308-B7D7-A7A3977BB600}"/>
          </ac:spMkLst>
        </pc:spChg>
      </pc:sldChg>
      <pc:sldChg chg="modSp modAnim">
        <pc:chgData name="yang x" userId="e542c3f68aa91397" providerId="LiveId" clId="{50D3EE64-D0AD-4133-8F29-FAD24F0141DB}" dt="2022-05-09T09:16:05.104" v="16"/>
        <pc:sldMkLst>
          <pc:docMk/>
          <pc:sldMk cId="2390659286" sldId="6777"/>
        </pc:sldMkLst>
        <pc:spChg chg="mod">
          <ac:chgData name="yang x" userId="e542c3f68aa91397" providerId="LiveId" clId="{50D3EE64-D0AD-4133-8F29-FAD24F0141DB}" dt="2022-05-09T09:16:05.104" v="16"/>
          <ac:spMkLst>
            <pc:docMk/>
            <pc:sldMk cId="2390659286" sldId="6777"/>
            <ac:spMk id="8" creationId="{62DDF501-BCE7-415D-BB3E-E358452DA2C8}"/>
          </ac:spMkLst>
        </pc:spChg>
      </pc:sldChg>
      <pc:sldChg chg="modSp modAnim">
        <pc:chgData name="yang x" userId="e542c3f68aa91397" providerId="LiveId" clId="{50D3EE64-D0AD-4133-8F29-FAD24F0141DB}" dt="2022-05-09T09:16:16.708" v="19"/>
        <pc:sldMkLst>
          <pc:docMk/>
          <pc:sldMk cId="1665553414" sldId="6787"/>
        </pc:sldMkLst>
        <pc:spChg chg="mod">
          <ac:chgData name="yang x" userId="e542c3f68aa91397" providerId="LiveId" clId="{50D3EE64-D0AD-4133-8F29-FAD24F0141DB}" dt="2022-05-09T09:16:16.708" v="19"/>
          <ac:spMkLst>
            <pc:docMk/>
            <pc:sldMk cId="1665553414" sldId="6787"/>
            <ac:spMk id="88" creationId="{2BC9749A-9F0D-4721-B748-7106F7DF509F}"/>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C6DD-4F0E-A06B-048946FC0F95}"/>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C6DD-4F0E-A06B-048946FC0F95}"/>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4825-47AB-9FF4-08E6F7A936BB}"/>
              </c:ext>
            </c:extLst>
          </c:dPt>
          <c:dPt>
            <c:idx val="1"/>
            <c:bubble3D val="0"/>
            <c:spPr>
              <a:solidFill>
                <a:schemeClr val="accent2"/>
              </a:solidFill>
              <a:ln w="19050">
                <a:noFill/>
              </a:ln>
              <a:effectLst/>
            </c:spPr>
            <c:extLst>
              <c:ext xmlns:c16="http://schemas.microsoft.com/office/drawing/2014/chart" uri="{C3380CC4-5D6E-409C-BE32-E72D297353CC}">
                <c16:uniqueId val="{00000003-4825-47AB-9FF4-08E6F7A936BB}"/>
              </c:ext>
            </c:extLst>
          </c:dPt>
          <c:dPt>
            <c:idx val="2"/>
            <c:bubble3D val="0"/>
            <c:spPr>
              <a:solidFill>
                <a:schemeClr val="accent3"/>
              </a:solidFill>
              <a:ln w="19050">
                <a:noFill/>
              </a:ln>
              <a:effectLst/>
            </c:spPr>
            <c:extLst>
              <c:ext xmlns:c16="http://schemas.microsoft.com/office/drawing/2014/chart" uri="{C3380CC4-5D6E-409C-BE32-E72D297353CC}">
                <c16:uniqueId val="{00000005-4825-47AB-9FF4-08E6F7A936BB}"/>
              </c:ext>
            </c:extLst>
          </c:dPt>
          <c:dPt>
            <c:idx val="3"/>
            <c:bubble3D val="0"/>
            <c:spPr>
              <a:solidFill>
                <a:schemeClr val="accent4"/>
              </a:solidFill>
              <a:ln w="19050">
                <a:noFill/>
              </a:ln>
              <a:effectLst/>
            </c:spPr>
            <c:extLst>
              <c:ext xmlns:c16="http://schemas.microsoft.com/office/drawing/2014/chart" uri="{C3380CC4-5D6E-409C-BE32-E72D297353CC}">
                <c16:uniqueId val="{00000007-4825-47AB-9FF4-08E6F7A936BB}"/>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825-47AB-9FF4-08E6F7A936BB}"/>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825-47AB-9FF4-08E6F7A936BB}"/>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825-47AB-9FF4-08E6F7A936BB}"/>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825-47AB-9FF4-08E6F7A936BB}"/>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4825-47AB-9FF4-08E6F7A936BB}"/>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Fredoka Light" pitchFamily="2" charset="-79"/>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Fredoka Light" pitchFamily="2" charset="-79"/>
                <a:ea typeface="Microsoft YaHei Light" panose="020B0502040204020203" pitchFamily="34" charset="-122"/>
              </a:rPr>
              <a:t>2022/5/9</a:t>
            </a:fld>
            <a:endParaRPr lang="zh-CN" altLang="en-US">
              <a:latin typeface="Fredoka Light" pitchFamily="2" charset="-79"/>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Fredoka Light" pitchFamily="2" charset="-79"/>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Fredoka Light" pitchFamily="2" charset="-79"/>
                <a:ea typeface="Microsoft YaHei Light" panose="020B0502040204020203" pitchFamily="34" charset="-122"/>
              </a:rPr>
              <a:t>‹#›</a:t>
            </a:fld>
            <a:endParaRPr lang="zh-CN" altLang="en-US">
              <a:latin typeface="Fredoka Light" pitchFamily="2" charset="-79"/>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Fredoka Light" pitchFamily="2" charset="-79"/>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Fredoka Light" pitchFamily="2" charset="-79"/>
                <a:ea typeface="Microsoft YaHei Light" panose="020B0502040204020203" pitchFamily="34" charset="-122"/>
              </a:defRPr>
            </a:lvl1pPr>
          </a:lstStyle>
          <a:p>
            <a:fld id="{184EC83E-688E-43DA-BB76-712D53DE601D}" type="datetimeFigureOut">
              <a:rPr lang="zh-CN" altLang="en-US" smtClean="0"/>
              <a:pPr/>
              <a:t>2022/5/9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Fredoka Light" pitchFamily="2" charset="-79"/>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Fredoka Light" pitchFamily="2" charset="-79"/>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Fredoka Light" pitchFamily="2" charset="-79"/>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Fredoka Light" pitchFamily="2" charset="-79"/>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Fredoka Light" pitchFamily="2" charset="-79"/>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Fredoka Light" pitchFamily="2" charset="-79"/>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Fredoka Light" pitchFamily="2" charset="-79"/>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1</a:t>
            </a:fld>
            <a:endParaRPr lang="zh-CN" altLang="en-US"/>
          </a:p>
        </p:txBody>
      </p:sp>
    </p:spTree>
    <p:extLst>
      <p:ext uri="{BB962C8B-B14F-4D97-AF65-F5344CB8AC3E}">
        <p14:creationId xmlns:p14="http://schemas.microsoft.com/office/powerpoint/2010/main" val="34966466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34</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FFF495D5-29A7-E07F-8AE2-6616EA30E07E}"/>
              </a:ext>
            </a:extLst>
          </p:cNvPr>
          <p:cNvSpPr>
            <a:spLocks noGrp="1"/>
          </p:cNvSpPr>
          <p:nvPr>
            <p:ph type="pic" sz="quarter" idx="10"/>
          </p:nvPr>
        </p:nvSpPr>
        <p:spPr>
          <a:xfrm>
            <a:off x="0" y="-2"/>
            <a:ext cx="12989251" cy="10287001"/>
          </a:xfrm>
          <a:custGeom>
            <a:avLst/>
            <a:gdLst>
              <a:gd name="connsiteX0" fmla="*/ 8819109 w 12989251"/>
              <a:gd name="connsiteY0" fmla="*/ 0 h 10287001"/>
              <a:gd name="connsiteX1" fmla="*/ 11521811 w 12989251"/>
              <a:gd name="connsiteY1" fmla="*/ 0 h 10287001"/>
              <a:gd name="connsiteX2" fmla="*/ 11455301 w 12989251"/>
              <a:gd name="connsiteY2" fmla="*/ 101847 h 10287001"/>
              <a:gd name="connsiteX3" fmla="*/ 11877726 w 12989251"/>
              <a:gd name="connsiteY3" fmla="*/ 3855253 h 10287001"/>
              <a:gd name="connsiteX4" fmla="*/ 12852075 w 12989251"/>
              <a:gd name="connsiteY4" fmla="*/ 6059339 h 10287001"/>
              <a:gd name="connsiteX5" fmla="*/ 11556555 w 12989251"/>
              <a:gd name="connsiteY5" fmla="*/ 10209842 h 10287001"/>
              <a:gd name="connsiteX6" fmla="*/ 11458895 w 12989251"/>
              <a:gd name="connsiteY6" fmla="*/ 10287001 h 10287001"/>
              <a:gd name="connsiteX7" fmla="*/ 10717094 w 12989251"/>
              <a:gd name="connsiteY7" fmla="*/ 10287001 h 10287001"/>
              <a:gd name="connsiteX8" fmla="*/ 8994547 w 12989251"/>
              <a:gd name="connsiteY8" fmla="*/ 10287001 h 10287001"/>
              <a:gd name="connsiteX9" fmla="*/ 8818928 w 12989251"/>
              <a:gd name="connsiteY9" fmla="*/ 10287001 h 10287001"/>
              <a:gd name="connsiteX10" fmla="*/ 8818928 w 12989251"/>
              <a:gd name="connsiteY10" fmla="*/ 10287000 h 10287001"/>
              <a:gd name="connsiteX11" fmla="*/ 7002781 w 12989251"/>
              <a:gd name="connsiteY11" fmla="*/ 10287000 h 10287001"/>
              <a:gd name="connsiteX12" fmla="*/ 7002781 w 12989251"/>
              <a:gd name="connsiteY12" fmla="*/ 10287001 h 10287001"/>
              <a:gd name="connsiteX13" fmla="*/ 0 w 12989251"/>
              <a:gd name="connsiteY13" fmla="*/ 10287001 h 10287001"/>
              <a:gd name="connsiteX14" fmla="*/ 0 w 12989251"/>
              <a:gd name="connsiteY14" fmla="*/ 2 h 10287001"/>
              <a:gd name="connsiteX15" fmla="*/ 5803086 w 12989251"/>
              <a:gd name="connsiteY15" fmla="*/ 2 h 10287001"/>
              <a:gd name="connsiteX16" fmla="*/ 5803086 w 12989251"/>
              <a:gd name="connsiteY16" fmla="*/ 1 h 10287001"/>
              <a:gd name="connsiteX17" fmla="*/ 8819109 w 12989251"/>
              <a:gd name="connsiteY17" fmla="*/ 1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989251" h="10287001">
                <a:moveTo>
                  <a:pt x="8819109" y="0"/>
                </a:moveTo>
                <a:lnTo>
                  <a:pt x="11521811" y="0"/>
                </a:lnTo>
                <a:lnTo>
                  <a:pt x="11455301" y="101847"/>
                </a:lnTo>
                <a:cubicBezTo>
                  <a:pt x="10761296" y="1226733"/>
                  <a:pt x="11103558" y="2553682"/>
                  <a:pt x="11877726" y="3855253"/>
                </a:cubicBezTo>
                <a:cubicBezTo>
                  <a:pt x="12306899" y="4576776"/>
                  <a:pt x="12687250" y="5343451"/>
                  <a:pt x="12852075" y="6059339"/>
                </a:cubicBezTo>
                <a:cubicBezTo>
                  <a:pt x="13356108" y="8248479"/>
                  <a:pt x="12368294" y="9545171"/>
                  <a:pt x="11556555" y="10209842"/>
                </a:cubicBezTo>
                <a:lnTo>
                  <a:pt x="11458895" y="10287001"/>
                </a:lnTo>
                <a:lnTo>
                  <a:pt x="10717094" y="10287001"/>
                </a:lnTo>
                <a:lnTo>
                  <a:pt x="8994547" y="10287001"/>
                </a:lnTo>
                <a:lnTo>
                  <a:pt x="8818928" y="10287001"/>
                </a:lnTo>
                <a:lnTo>
                  <a:pt x="8818928" y="10287000"/>
                </a:lnTo>
                <a:lnTo>
                  <a:pt x="7002781" y="10287000"/>
                </a:lnTo>
                <a:lnTo>
                  <a:pt x="7002781" y="10287001"/>
                </a:lnTo>
                <a:lnTo>
                  <a:pt x="0" y="10287001"/>
                </a:lnTo>
                <a:lnTo>
                  <a:pt x="0" y="2"/>
                </a:lnTo>
                <a:lnTo>
                  <a:pt x="5803086" y="2"/>
                </a:lnTo>
                <a:lnTo>
                  <a:pt x="5803086" y="1"/>
                </a:lnTo>
                <a:lnTo>
                  <a:pt x="8819109" y="1"/>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1937829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F246E231-2F9B-1ACA-48DB-23CA16AC3499}"/>
              </a:ext>
            </a:extLst>
          </p:cNvPr>
          <p:cNvSpPr>
            <a:spLocks noGrp="1"/>
          </p:cNvSpPr>
          <p:nvPr>
            <p:ph type="pic" sz="quarter" idx="11"/>
          </p:nvPr>
        </p:nvSpPr>
        <p:spPr>
          <a:xfrm>
            <a:off x="7669916"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2156C4C9-4820-9E72-002F-7E3E18E4AD13}"/>
              </a:ext>
            </a:extLst>
          </p:cNvPr>
          <p:cNvSpPr>
            <a:spLocks noGrp="1"/>
          </p:cNvSpPr>
          <p:nvPr>
            <p:ph type="pic" sz="quarter" idx="12"/>
          </p:nvPr>
        </p:nvSpPr>
        <p:spPr>
          <a:xfrm>
            <a:off x="12869705"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F50A06FB-5F64-1FBB-7C99-313052DD8879}"/>
              </a:ext>
            </a:extLst>
          </p:cNvPr>
          <p:cNvSpPr>
            <a:spLocks noGrp="1"/>
          </p:cNvSpPr>
          <p:nvPr>
            <p:ph type="pic" sz="quarter" idx="10"/>
          </p:nvPr>
        </p:nvSpPr>
        <p:spPr>
          <a:xfrm>
            <a:off x="2470127" y="3300231"/>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352151803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0804B9A6-234A-DF93-55F6-4844A613169E}"/>
              </a:ext>
            </a:extLst>
          </p:cNvPr>
          <p:cNvSpPr>
            <a:spLocks noGrp="1"/>
          </p:cNvSpPr>
          <p:nvPr>
            <p:ph type="pic" sz="quarter" idx="11"/>
          </p:nvPr>
        </p:nvSpPr>
        <p:spPr>
          <a:xfrm>
            <a:off x="9378525"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70EE2005-D984-4EC1-03CA-A77949CEBCC0}"/>
              </a:ext>
            </a:extLst>
          </p:cNvPr>
          <p:cNvSpPr>
            <a:spLocks noGrp="1"/>
          </p:cNvSpPr>
          <p:nvPr>
            <p:ph type="pic" sz="quarter" idx="12"/>
          </p:nvPr>
        </p:nvSpPr>
        <p:spPr>
          <a:xfrm>
            <a:off x="12959151"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BD15C2E6-6EEB-4B5E-E5BE-6F430EBAB71C}"/>
              </a:ext>
            </a:extLst>
          </p:cNvPr>
          <p:cNvSpPr>
            <a:spLocks noGrp="1"/>
          </p:cNvSpPr>
          <p:nvPr>
            <p:ph type="pic" sz="quarter" idx="13"/>
          </p:nvPr>
        </p:nvSpPr>
        <p:spPr>
          <a:xfrm>
            <a:off x="12959151"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28CD0218-3905-6800-E23B-28E1D4389DFF}"/>
              </a:ext>
            </a:extLst>
          </p:cNvPr>
          <p:cNvSpPr>
            <a:spLocks noGrp="1"/>
          </p:cNvSpPr>
          <p:nvPr>
            <p:ph type="pic" sz="quarter" idx="10"/>
          </p:nvPr>
        </p:nvSpPr>
        <p:spPr>
          <a:xfrm>
            <a:off x="9378525"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3024725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ppt_x"/>
                                          </p:val>
                                        </p:tav>
                                        <p:tav tm="100000">
                                          <p:val>
                                            <p:strVal val="#ppt_x"/>
                                          </p:val>
                                        </p:tav>
                                      </p:tavLst>
                                    </p:anim>
                                    <p:anim calcmode="lin" valueType="num">
                                      <p:cBhvr additive="base">
                                        <p:cTn id="8" dur="10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ppt_x"/>
                                          </p:val>
                                        </p:tav>
                                        <p:tav tm="100000">
                                          <p:val>
                                            <p:strVal val="#ppt_x"/>
                                          </p:val>
                                        </p:tav>
                                      </p:tavLst>
                                    </p:anim>
                                    <p:anim calcmode="lin" valueType="num">
                                      <p:cBhvr additive="base">
                                        <p:cTn id="12" dur="10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ppt_x"/>
                                          </p:val>
                                        </p:tav>
                                        <p:tav tm="100000">
                                          <p:val>
                                            <p:strVal val="#ppt_x"/>
                                          </p:val>
                                        </p:tav>
                                      </p:tavLst>
                                    </p:anim>
                                    <p:anim calcmode="lin" valueType="num">
                                      <p:cBhvr additive="base">
                                        <p:cTn id="16" dur="10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ppt_x"/>
                                          </p:val>
                                        </p:tav>
                                        <p:tav tm="100000">
                                          <p:val>
                                            <p:strVal val="#ppt_x"/>
                                          </p:val>
                                        </p:tav>
                                      </p:tavLst>
                                    </p:anim>
                                    <p:anim calcmode="lin" valueType="num">
                                      <p:cBhvr additive="base">
                                        <p:cTn id="20" dur="10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4"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FB45B446-5807-87F1-E318-1F98687D7C40}"/>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421562415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623E4E3B-5444-DD35-6C75-92B192BF624E}"/>
              </a:ext>
            </a:extLst>
          </p:cNvPr>
          <p:cNvSpPr>
            <a:spLocks noGrp="1"/>
          </p:cNvSpPr>
          <p:nvPr>
            <p:ph type="pic" sz="quarter" idx="10"/>
          </p:nvPr>
        </p:nvSpPr>
        <p:spPr>
          <a:xfrm>
            <a:off x="3093052" y="1085288"/>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138049070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6A6E948E-E1E6-02DF-5FD0-50078568CFC4}"/>
              </a:ext>
            </a:extLst>
          </p:cNvPr>
          <p:cNvSpPr>
            <a:spLocks noGrp="1"/>
          </p:cNvSpPr>
          <p:nvPr>
            <p:ph type="pic" sz="quarter" idx="10"/>
          </p:nvPr>
        </p:nvSpPr>
        <p:spPr>
          <a:xfrm>
            <a:off x="8174123" y="1945038"/>
            <a:ext cx="8512117" cy="6366204"/>
          </a:xfrm>
          <a:custGeom>
            <a:avLst/>
            <a:gdLst>
              <a:gd name="connsiteX0" fmla="*/ 0 w 8512117"/>
              <a:gd name="connsiteY0" fmla="*/ 0 h 6366204"/>
              <a:gd name="connsiteX1" fmla="*/ 8512117 w 8512117"/>
              <a:gd name="connsiteY1" fmla="*/ 0 h 6366204"/>
              <a:gd name="connsiteX2" fmla="*/ 8512117 w 8512117"/>
              <a:gd name="connsiteY2" fmla="*/ 6366204 h 6366204"/>
              <a:gd name="connsiteX3" fmla="*/ 0 w 8512117"/>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7" h="6366204">
                <a:moveTo>
                  <a:pt x="0" y="0"/>
                </a:moveTo>
                <a:lnTo>
                  <a:pt x="8512117" y="0"/>
                </a:lnTo>
                <a:lnTo>
                  <a:pt x="8512117" y="6366204"/>
                </a:lnTo>
                <a:lnTo>
                  <a:pt x="0" y="6366204"/>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45672744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82185A14-33AB-1AF6-DEDA-A9ED49CAA515}"/>
              </a:ext>
            </a:extLst>
          </p:cNvPr>
          <p:cNvSpPr>
            <a:spLocks noGrp="1"/>
          </p:cNvSpPr>
          <p:nvPr>
            <p:ph type="pic" sz="quarter" idx="10"/>
          </p:nvPr>
        </p:nvSpPr>
        <p:spPr>
          <a:xfrm>
            <a:off x="-495313" y="2140153"/>
            <a:ext cx="9090914" cy="5685898"/>
          </a:xfrm>
          <a:custGeom>
            <a:avLst/>
            <a:gdLst>
              <a:gd name="connsiteX0" fmla="*/ 0 w 9090914"/>
              <a:gd name="connsiteY0" fmla="*/ 0 h 5685898"/>
              <a:gd name="connsiteX1" fmla="*/ 9090914 w 9090914"/>
              <a:gd name="connsiteY1" fmla="*/ 0 h 5685898"/>
              <a:gd name="connsiteX2" fmla="*/ 9090914 w 9090914"/>
              <a:gd name="connsiteY2" fmla="*/ 5685898 h 5685898"/>
              <a:gd name="connsiteX3" fmla="*/ 0 w 9090914"/>
              <a:gd name="connsiteY3" fmla="*/ 5685898 h 5685898"/>
            </a:gdLst>
            <a:ahLst/>
            <a:cxnLst>
              <a:cxn ang="0">
                <a:pos x="connsiteX0" y="connsiteY0"/>
              </a:cxn>
              <a:cxn ang="0">
                <a:pos x="connsiteX1" y="connsiteY1"/>
              </a:cxn>
              <a:cxn ang="0">
                <a:pos x="connsiteX2" y="connsiteY2"/>
              </a:cxn>
              <a:cxn ang="0">
                <a:pos x="connsiteX3" y="connsiteY3"/>
              </a:cxn>
            </a:cxnLst>
            <a:rect l="l" t="t" r="r" b="b"/>
            <a:pathLst>
              <a:path w="9090914" h="5685898">
                <a:moveTo>
                  <a:pt x="0" y="0"/>
                </a:moveTo>
                <a:lnTo>
                  <a:pt x="9090914" y="0"/>
                </a:lnTo>
                <a:lnTo>
                  <a:pt x="9090914" y="5685898"/>
                </a:lnTo>
                <a:lnTo>
                  <a:pt x="0" y="5685898"/>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212789203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E32608B-3578-4508-935F-E7D3A153A541}"/>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2A801364-A7F8-9BE7-A327-4FA623503DCB}"/>
              </a:ext>
            </a:extLst>
          </p:cNvPr>
          <p:cNvSpPr>
            <a:spLocks noGrp="1"/>
          </p:cNvSpPr>
          <p:nvPr>
            <p:ph type="pic" sz="quarter" idx="10"/>
          </p:nvPr>
        </p:nvSpPr>
        <p:spPr>
          <a:xfrm>
            <a:off x="-27537" y="3258886"/>
            <a:ext cx="18339389" cy="7028114"/>
          </a:xfrm>
          <a:custGeom>
            <a:avLst/>
            <a:gdLst>
              <a:gd name="connsiteX0" fmla="*/ 18339389 w 18339389"/>
              <a:gd name="connsiteY0" fmla="*/ 0 h 7028114"/>
              <a:gd name="connsiteX1" fmla="*/ 18339389 w 18339389"/>
              <a:gd name="connsiteY1" fmla="*/ 5732715 h 7028114"/>
              <a:gd name="connsiteX2" fmla="*/ 18339389 w 18339389"/>
              <a:gd name="connsiteY2" fmla="*/ 6184063 h 7028114"/>
              <a:gd name="connsiteX3" fmla="*/ 18339389 w 18339389"/>
              <a:gd name="connsiteY3" fmla="*/ 7028114 h 7028114"/>
              <a:gd name="connsiteX4" fmla="*/ 0 w 18339389"/>
              <a:gd name="connsiteY4" fmla="*/ 7028114 h 7028114"/>
              <a:gd name="connsiteX5" fmla="*/ 0 w 18339389"/>
              <a:gd name="connsiteY5" fmla="*/ 5732715 h 7028114"/>
              <a:gd name="connsiteX6" fmla="*/ 27615 w 18339389"/>
              <a:gd name="connsiteY6" fmla="*/ 5732715 h 7028114"/>
              <a:gd name="connsiteX7" fmla="*/ 27615 w 18339389"/>
              <a:gd name="connsiteY7" fmla="*/ 5111044 h 7028114"/>
              <a:gd name="connsiteX8" fmla="*/ 347677 w 18339389"/>
              <a:gd name="connsiteY8" fmla="*/ 5292274 h 7028114"/>
              <a:gd name="connsiteX9" fmla="*/ 2303730 w 18339389"/>
              <a:gd name="connsiteY9" fmla="*/ 5938201 h 7028114"/>
              <a:gd name="connsiteX10" fmla="*/ 2484641 w 18339389"/>
              <a:gd name="connsiteY10" fmla="*/ 5961028 h 7028114"/>
              <a:gd name="connsiteX11" fmla="*/ 2541237 w 18339389"/>
              <a:gd name="connsiteY11" fmla="*/ 5961723 h 7028114"/>
              <a:gd name="connsiteX12" fmla="*/ 6693964 w 18339389"/>
              <a:gd name="connsiteY12" fmla="*/ 4759837 h 7028114"/>
              <a:gd name="connsiteX13" fmla="*/ 6906111 w 18339389"/>
              <a:gd name="connsiteY13" fmla="*/ 4651856 h 7028114"/>
              <a:gd name="connsiteX14" fmla="*/ 6926049 w 18339389"/>
              <a:gd name="connsiteY14" fmla="*/ 4651587 h 7028114"/>
              <a:gd name="connsiteX15" fmla="*/ 6926583 w 18339389"/>
              <a:gd name="connsiteY15" fmla="*/ 4651316 h 7028114"/>
              <a:gd name="connsiteX16" fmla="*/ 7157569 w 18339389"/>
              <a:gd name="connsiteY16" fmla="*/ 4534075 h 7028114"/>
              <a:gd name="connsiteX17" fmla="*/ 7413861 w 18339389"/>
              <a:gd name="connsiteY17" fmla="*/ 4398738 h 7028114"/>
              <a:gd name="connsiteX18" fmla="*/ 7606077 w 18339389"/>
              <a:gd name="connsiteY18" fmla="*/ 4297235 h 7028114"/>
              <a:gd name="connsiteX19" fmla="*/ 8058947 w 18339389"/>
              <a:gd name="connsiteY19" fmla="*/ 4051359 h 7028114"/>
              <a:gd name="connsiteX20" fmla="*/ 8079330 w 18339389"/>
              <a:gd name="connsiteY20" fmla="*/ 4040103 h 7028114"/>
              <a:gd name="connsiteX21" fmla="*/ 8317220 w 18339389"/>
              <a:gd name="connsiteY21" fmla="*/ 3895814 h 7028114"/>
              <a:gd name="connsiteX22" fmla="*/ 8317246 w 18339389"/>
              <a:gd name="connsiteY22" fmla="*/ 3895800 h 7028114"/>
              <a:gd name="connsiteX23" fmla="*/ 8390349 w 18339389"/>
              <a:gd name="connsiteY23" fmla="*/ 3851461 h 7028114"/>
              <a:gd name="connsiteX24" fmla="*/ 17956925 w 18339389"/>
              <a:gd name="connsiteY24" fmla="*/ 13820 h 702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339389" h="7028114">
                <a:moveTo>
                  <a:pt x="18339389" y="0"/>
                </a:moveTo>
                <a:lnTo>
                  <a:pt x="18339389" y="5732715"/>
                </a:lnTo>
                <a:lnTo>
                  <a:pt x="18339389" y="6184063"/>
                </a:lnTo>
                <a:lnTo>
                  <a:pt x="18339389" y="7028114"/>
                </a:lnTo>
                <a:lnTo>
                  <a:pt x="0" y="7028114"/>
                </a:lnTo>
                <a:lnTo>
                  <a:pt x="0" y="5732715"/>
                </a:lnTo>
                <a:lnTo>
                  <a:pt x="27615" y="5732715"/>
                </a:lnTo>
                <a:lnTo>
                  <a:pt x="27615" y="5111044"/>
                </a:lnTo>
                <a:lnTo>
                  <a:pt x="347677" y="5292274"/>
                </a:lnTo>
                <a:cubicBezTo>
                  <a:pt x="1001230" y="5638612"/>
                  <a:pt x="1654191" y="5841416"/>
                  <a:pt x="2303730" y="5938201"/>
                </a:cubicBezTo>
                <a:lnTo>
                  <a:pt x="2484641" y="5961028"/>
                </a:lnTo>
                <a:lnTo>
                  <a:pt x="2541237" y="5961723"/>
                </a:lnTo>
                <a:cubicBezTo>
                  <a:pt x="3941133" y="5952945"/>
                  <a:pt x="5294570" y="5455058"/>
                  <a:pt x="6693964" y="4759837"/>
                </a:cubicBezTo>
                <a:lnTo>
                  <a:pt x="6906111" y="4651856"/>
                </a:lnTo>
                <a:lnTo>
                  <a:pt x="6926049" y="4651587"/>
                </a:lnTo>
                <a:lnTo>
                  <a:pt x="6926583" y="4651316"/>
                </a:lnTo>
                <a:lnTo>
                  <a:pt x="7157569" y="4534075"/>
                </a:lnTo>
                <a:lnTo>
                  <a:pt x="7413861" y="4398738"/>
                </a:lnTo>
                <a:lnTo>
                  <a:pt x="7606077" y="4297235"/>
                </a:lnTo>
                <a:cubicBezTo>
                  <a:pt x="7756272" y="4216669"/>
                  <a:pt x="7907191" y="4134597"/>
                  <a:pt x="8058947" y="4051359"/>
                </a:cubicBezTo>
                <a:lnTo>
                  <a:pt x="8079330" y="4040103"/>
                </a:lnTo>
                <a:lnTo>
                  <a:pt x="8317220" y="3895814"/>
                </a:lnTo>
                <a:lnTo>
                  <a:pt x="8317246" y="3895800"/>
                </a:lnTo>
                <a:lnTo>
                  <a:pt x="8390349" y="3851461"/>
                </a:lnTo>
                <a:cubicBezTo>
                  <a:pt x="11032525" y="2225453"/>
                  <a:pt x="13887028" y="221036"/>
                  <a:pt x="17956925" y="13820"/>
                </a:cubicBezTo>
                <a:close/>
              </a:path>
            </a:pathLst>
          </a:custGeom>
          <a:solidFill>
            <a:schemeClr val="bg1">
              <a:lumMod val="75000"/>
            </a:schemeClr>
          </a:solidFill>
        </p:spPr>
        <p:txBody>
          <a:bodyPr wrap="square">
            <a:noAutofit/>
          </a:bodyPr>
          <a:lstStyle/>
          <a:p>
            <a:endParaRPr lang="en-US"/>
          </a:p>
        </p:txBody>
      </p:sp>
      <p:sp>
        <p:nvSpPr>
          <p:cNvPr id="28" name="TextBox 27">
            <a:extLst>
              <a:ext uri="{FF2B5EF4-FFF2-40B4-BE49-F238E27FC236}">
                <a16:creationId xmlns:a16="http://schemas.microsoft.com/office/drawing/2014/main" id="{787E31CD-4B47-48B7-97BC-1D61B9675E5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29" name="Group 28">
            <a:extLst>
              <a:ext uri="{FF2B5EF4-FFF2-40B4-BE49-F238E27FC236}">
                <a16:creationId xmlns:a16="http://schemas.microsoft.com/office/drawing/2014/main" id="{96F6A84F-E653-4564-B37A-F2459FE5F29F}"/>
              </a:ext>
            </a:extLst>
          </p:cNvPr>
          <p:cNvGrpSpPr/>
          <p:nvPr userDrawn="1"/>
        </p:nvGrpSpPr>
        <p:grpSpPr>
          <a:xfrm>
            <a:off x="15765780" y="732806"/>
            <a:ext cx="1700530" cy="467781"/>
            <a:chOff x="15617882" y="839724"/>
            <a:chExt cx="1844618" cy="507417"/>
          </a:xfrm>
        </p:grpSpPr>
        <p:sp>
          <p:nvSpPr>
            <p:cNvPr id="30" name="Freeform 25">
              <a:extLst>
                <a:ext uri="{FF2B5EF4-FFF2-40B4-BE49-F238E27FC236}">
                  <a16:creationId xmlns:a16="http://schemas.microsoft.com/office/drawing/2014/main" id="{C0347CBC-19B1-4E31-8F49-550DCA52998E}"/>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31" name="TextBox 30">
              <a:extLst>
                <a:ext uri="{FF2B5EF4-FFF2-40B4-BE49-F238E27FC236}">
                  <a16:creationId xmlns:a16="http://schemas.microsoft.com/office/drawing/2014/main" id="{052BA5EE-DEEC-46A5-ADDA-C43D60121D8D}"/>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3504500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ppt_x"/>
                                          </p:val>
                                        </p:tav>
                                        <p:tav tm="100000">
                                          <p:val>
                                            <p:strVal val="#ppt_x"/>
                                          </p:val>
                                        </p:tav>
                                      </p:tavLst>
                                    </p:anim>
                                    <p:anim calcmode="lin" valueType="num">
                                      <p:cBhvr additive="base">
                                        <p:cTn id="8"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FE39A29B-533A-CCBA-DCB2-10071E378F61}"/>
              </a:ext>
            </a:extLst>
          </p:cNvPr>
          <p:cNvSpPr>
            <a:spLocks noGrp="1"/>
          </p:cNvSpPr>
          <p:nvPr>
            <p:ph type="pic" sz="quarter" idx="10"/>
          </p:nvPr>
        </p:nvSpPr>
        <p:spPr>
          <a:xfrm>
            <a:off x="2100727" y="2188203"/>
            <a:ext cx="5910595" cy="5910593"/>
          </a:xfrm>
          <a:custGeom>
            <a:avLst/>
            <a:gdLst>
              <a:gd name="connsiteX0" fmla="*/ 2955298 w 5910595"/>
              <a:gd name="connsiteY0" fmla="*/ 0 h 5910593"/>
              <a:gd name="connsiteX1" fmla="*/ 5910595 w 5910595"/>
              <a:gd name="connsiteY1" fmla="*/ 2955297 h 5910593"/>
              <a:gd name="connsiteX2" fmla="*/ 2955298 w 5910595"/>
              <a:gd name="connsiteY2" fmla="*/ 5910593 h 5910593"/>
              <a:gd name="connsiteX3" fmla="*/ 0 w 5910595"/>
              <a:gd name="connsiteY3" fmla="*/ 2955297 h 5910593"/>
              <a:gd name="connsiteX4" fmla="*/ 2955298 w 5910595"/>
              <a:gd name="connsiteY4" fmla="*/ 0 h 5910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0595" h="5910593">
                <a:moveTo>
                  <a:pt x="2955298" y="0"/>
                </a:moveTo>
                <a:cubicBezTo>
                  <a:pt x="4587464" y="0"/>
                  <a:pt x="5910595" y="1323132"/>
                  <a:pt x="5910595" y="2955297"/>
                </a:cubicBezTo>
                <a:cubicBezTo>
                  <a:pt x="5910595" y="4587462"/>
                  <a:pt x="4587464" y="5910593"/>
                  <a:pt x="2955298" y="5910593"/>
                </a:cubicBezTo>
                <a:cubicBezTo>
                  <a:pt x="1323132" y="5910593"/>
                  <a:pt x="0" y="4587462"/>
                  <a:pt x="0" y="2955297"/>
                </a:cubicBezTo>
                <a:cubicBezTo>
                  <a:pt x="0" y="1323132"/>
                  <a:pt x="1323132" y="0"/>
                  <a:pt x="2955298" y="0"/>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3812154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Effect transition="in" filter="fade">
                                      <p:cBhvr>
                                        <p:cTn id="9"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6D15065-2434-06C0-5BF8-1C96E899CE5A}"/>
              </a:ext>
            </a:extLst>
          </p:cNvPr>
          <p:cNvSpPr>
            <a:spLocks noGrp="1"/>
          </p:cNvSpPr>
          <p:nvPr>
            <p:ph type="pic" sz="quarter" idx="10"/>
          </p:nvPr>
        </p:nvSpPr>
        <p:spPr>
          <a:xfrm>
            <a:off x="0" y="0"/>
            <a:ext cx="8256358" cy="10287000"/>
          </a:xfrm>
          <a:custGeom>
            <a:avLst/>
            <a:gdLst>
              <a:gd name="connsiteX0" fmla="*/ 6831697 w 8256358"/>
              <a:gd name="connsiteY0" fmla="*/ 0 h 10287000"/>
              <a:gd name="connsiteX1" fmla="*/ 6671254 w 8256358"/>
              <a:gd name="connsiteY1" fmla="*/ 245687 h 10287000"/>
              <a:gd name="connsiteX2" fmla="*/ 7690276 w 8256358"/>
              <a:gd name="connsiteY2" fmla="*/ 9300082 h 10287000"/>
              <a:gd name="connsiteX3" fmla="*/ 8256358 w 8256358"/>
              <a:gd name="connsiteY3" fmla="*/ 10287000 h 10287000"/>
              <a:gd name="connsiteX4" fmla="*/ 0 w 8256358"/>
              <a:gd name="connsiteY4" fmla="*/ 10287000 h 10287000"/>
              <a:gd name="connsiteX5" fmla="*/ 0 w 8256358"/>
              <a:gd name="connsiteY5" fmla="*/ 2 h 10287000"/>
              <a:gd name="connsiteX6" fmla="*/ 311931 w 8256358"/>
              <a:gd name="connsiteY6" fmla="*/ 2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6358" h="10287000">
                <a:moveTo>
                  <a:pt x="6831697" y="0"/>
                </a:moveTo>
                <a:lnTo>
                  <a:pt x="6671254" y="245687"/>
                </a:lnTo>
                <a:cubicBezTo>
                  <a:pt x="4997096" y="2959265"/>
                  <a:pt x="5822740" y="6160283"/>
                  <a:pt x="7690276" y="9300082"/>
                </a:cubicBezTo>
                <a:lnTo>
                  <a:pt x="8256358" y="10287000"/>
                </a:lnTo>
                <a:lnTo>
                  <a:pt x="0" y="10287000"/>
                </a:lnTo>
                <a:lnTo>
                  <a:pt x="0" y="2"/>
                </a:lnTo>
                <a:lnTo>
                  <a:pt x="311931" y="2"/>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2022669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E6EF8C88-F237-FDBC-623B-178A1CABF257}"/>
              </a:ext>
            </a:extLst>
          </p:cNvPr>
          <p:cNvSpPr>
            <a:spLocks noGrp="1"/>
          </p:cNvSpPr>
          <p:nvPr>
            <p:ph type="pic" sz="quarter" idx="10"/>
          </p:nvPr>
        </p:nvSpPr>
        <p:spPr>
          <a:xfrm>
            <a:off x="11101834" y="0"/>
            <a:ext cx="7186166" cy="10287001"/>
          </a:xfrm>
          <a:custGeom>
            <a:avLst/>
            <a:gdLst>
              <a:gd name="connsiteX0" fmla="*/ 1530357 w 7186166"/>
              <a:gd name="connsiteY0" fmla="*/ 0 h 10287001"/>
              <a:gd name="connsiteX1" fmla="*/ 2272158 w 7186166"/>
              <a:gd name="connsiteY1" fmla="*/ 0 h 10287001"/>
              <a:gd name="connsiteX2" fmla="*/ 3994705 w 7186166"/>
              <a:gd name="connsiteY2" fmla="*/ 0 h 10287001"/>
              <a:gd name="connsiteX3" fmla="*/ 4170324 w 7186166"/>
              <a:gd name="connsiteY3" fmla="*/ 0 h 10287001"/>
              <a:gd name="connsiteX4" fmla="*/ 4170324 w 7186166"/>
              <a:gd name="connsiteY4" fmla="*/ 1 h 10287001"/>
              <a:gd name="connsiteX5" fmla="*/ 7186166 w 7186166"/>
              <a:gd name="connsiteY5" fmla="*/ 1 h 10287001"/>
              <a:gd name="connsiteX6" fmla="*/ 7186166 w 7186166"/>
              <a:gd name="connsiteY6" fmla="*/ 10287000 h 10287001"/>
              <a:gd name="connsiteX7" fmla="*/ 4170143 w 7186166"/>
              <a:gd name="connsiteY7" fmla="*/ 10287000 h 10287001"/>
              <a:gd name="connsiteX8" fmla="*/ 4170143 w 7186166"/>
              <a:gd name="connsiteY8" fmla="*/ 10287001 h 10287001"/>
              <a:gd name="connsiteX9" fmla="*/ 1467441 w 7186166"/>
              <a:gd name="connsiteY9" fmla="*/ 10287001 h 10287001"/>
              <a:gd name="connsiteX10" fmla="*/ 1533951 w 7186166"/>
              <a:gd name="connsiteY10" fmla="*/ 10185154 h 10287001"/>
              <a:gd name="connsiteX11" fmla="*/ 1111526 w 7186166"/>
              <a:gd name="connsiteY11" fmla="*/ 6431748 h 10287001"/>
              <a:gd name="connsiteX12" fmla="*/ 137177 w 7186166"/>
              <a:gd name="connsiteY12" fmla="*/ 4227663 h 10287001"/>
              <a:gd name="connsiteX13" fmla="*/ 1432697 w 7186166"/>
              <a:gd name="connsiteY13" fmla="*/ 77159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86166" h="10287001">
                <a:moveTo>
                  <a:pt x="1530357" y="0"/>
                </a:moveTo>
                <a:lnTo>
                  <a:pt x="2272158" y="0"/>
                </a:lnTo>
                <a:lnTo>
                  <a:pt x="3994705" y="0"/>
                </a:lnTo>
                <a:lnTo>
                  <a:pt x="4170324" y="0"/>
                </a:lnTo>
                <a:lnTo>
                  <a:pt x="4170324" y="1"/>
                </a:lnTo>
                <a:lnTo>
                  <a:pt x="7186166" y="1"/>
                </a:lnTo>
                <a:lnTo>
                  <a:pt x="7186166" y="10287000"/>
                </a:lnTo>
                <a:lnTo>
                  <a:pt x="4170143" y="10287000"/>
                </a:lnTo>
                <a:lnTo>
                  <a:pt x="4170143" y="10287001"/>
                </a:lnTo>
                <a:lnTo>
                  <a:pt x="1467441" y="10287001"/>
                </a:lnTo>
                <a:lnTo>
                  <a:pt x="1533951" y="10185154"/>
                </a:lnTo>
                <a:cubicBezTo>
                  <a:pt x="2227956" y="9060268"/>
                  <a:pt x="1885694" y="7733319"/>
                  <a:pt x="1111526" y="6431748"/>
                </a:cubicBezTo>
                <a:cubicBezTo>
                  <a:pt x="682353" y="5710227"/>
                  <a:pt x="302002" y="4943552"/>
                  <a:pt x="137177" y="4227663"/>
                </a:cubicBezTo>
                <a:cubicBezTo>
                  <a:pt x="-366856" y="2038522"/>
                  <a:pt x="620958" y="741830"/>
                  <a:pt x="1432697" y="77159"/>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2736364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1+#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68"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09316DC7-538A-F943-3A8F-66A77A762EEB}"/>
              </a:ext>
            </a:extLst>
          </p:cNvPr>
          <p:cNvSpPr>
            <a:spLocks noGrp="1"/>
          </p:cNvSpPr>
          <p:nvPr>
            <p:ph type="pic" sz="quarter" idx="10"/>
          </p:nvPr>
        </p:nvSpPr>
        <p:spPr>
          <a:xfrm>
            <a:off x="2" y="-3"/>
            <a:ext cx="9613627" cy="10287003"/>
          </a:xfrm>
          <a:custGeom>
            <a:avLst/>
            <a:gdLst>
              <a:gd name="connsiteX0" fmla="*/ 0 w 9613627"/>
              <a:gd name="connsiteY0" fmla="*/ 0 h 10287003"/>
              <a:gd name="connsiteX1" fmla="*/ 3563838 w 9613627"/>
              <a:gd name="connsiteY1" fmla="*/ 0 h 10287003"/>
              <a:gd name="connsiteX2" fmla="*/ 3563838 w 9613627"/>
              <a:gd name="connsiteY2" fmla="*/ 2 h 10287003"/>
              <a:gd name="connsiteX3" fmla="*/ 3962398 w 9613627"/>
              <a:gd name="connsiteY3" fmla="*/ 2 h 10287003"/>
              <a:gd name="connsiteX4" fmla="*/ 3962398 w 9613627"/>
              <a:gd name="connsiteY4" fmla="*/ 1 h 10287003"/>
              <a:gd name="connsiteX5" fmla="*/ 4493055 w 9613627"/>
              <a:gd name="connsiteY5" fmla="*/ 1 h 10287003"/>
              <a:gd name="connsiteX6" fmla="*/ 4645593 w 9613627"/>
              <a:gd name="connsiteY6" fmla="*/ 1 h 10287003"/>
              <a:gd name="connsiteX7" fmla="*/ 6141758 w 9613627"/>
              <a:gd name="connsiteY7" fmla="*/ 1 h 10287003"/>
              <a:gd name="connsiteX8" fmla="*/ 6786069 w 9613627"/>
              <a:gd name="connsiteY8" fmla="*/ 1 h 10287003"/>
              <a:gd name="connsiteX9" fmla="*/ 8099349 w 9613627"/>
              <a:gd name="connsiteY9" fmla="*/ 1 h 10287003"/>
              <a:gd name="connsiteX10" fmla="*/ 8099349 w 9613627"/>
              <a:gd name="connsiteY10" fmla="*/ 4 h 10287003"/>
              <a:gd name="connsiteX11" fmla="*/ 9057197 w 9613627"/>
              <a:gd name="connsiteY11" fmla="*/ 4 h 10287003"/>
              <a:gd name="connsiteX12" fmla="*/ 9185349 w 9613627"/>
              <a:gd name="connsiteY12" fmla="*/ 301660 h 10287003"/>
              <a:gd name="connsiteX13" fmla="*/ 9492453 w 9613627"/>
              <a:gd name="connsiteY13" fmla="*/ 1273773 h 10287003"/>
              <a:gd name="connsiteX14" fmla="*/ 9549071 w 9613627"/>
              <a:gd name="connsiteY14" fmla="*/ 1518386 h 10287003"/>
              <a:gd name="connsiteX15" fmla="*/ 9582175 w 9613627"/>
              <a:gd name="connsiteY15" fmla="*/ 1731118 h 10287003"/>
              <a:gd name="connsiteX16" fmla="*/ 8571661 w 9613627"/>
              <a:gd name="connsiteY16" fmla="*/ 6556053 h 10287003"/>
              <a:gd name="connsiteX17" fmla="*/ 8267864 w 9613627"/>
              <a:gd name="connsiteY17" fmla="*/ 10148591 h 10287003"/>
              <a:gd name="connsiteX18" fmla="*/ 8226842 w 9613627"/>
              <a:gd name="connsiteY18" fmla="*/ 10287003 h 10287003"/>
              <a:gd name="connsiteX19" fmla="*/ 8099349 w 9613627"/>
              <a:gd name="connsiteY19" fmla="*/ 10287003 h 10287003"/>
              <a:gd name="connsiteX20" fmla="*/ 7750823 w 9613627"/>
              <a:gd name="connsiteY20" fmla="*/ 10287003 h 10287003"/>
              <a:gd name="connsiteX21" fmla="*/ 4493211 w 9613627"/>
              <a:gd name="connsiteY21" fmla="*/ 10287003 h 10287003"/>
              <a:gd name="connsiteX22" fmla="*/ 3962398 w 9613627"/>
              <a:gd name="connsiteY22" fmla="*/ 10287003 h 10287003"/>
              <a:gd name="connsiteX23" fmla="*/ 3962398 w 9613627"/>
              <a:gd name="connsiteY23" fmla="*/ 10287001 h 10287003"/>
              <a:gd name="connsiteX24" fmla="*/ 3563838 w 9613627"/>
              <a:gd name="connsiteY24" fmla="*/ 10287001 h 10287003"/>
              <a:gd name="connsiteX25" fmla="*/ 3563838 w 9613627"/>
              <a:gd name="connsiteY25" fmla="*/ 10287003 h 10287003"/>
              <a:gd name="connsiteX26" fmla="*/ 0 w 9613627"/>
              <a:gd name="connsiteY26" fmla="*/ 10287003 h 1028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613627" h="10287003">
                <a:moveTo>
                  <a:pt x="0" y="0"/>
                </a:moveTo>
                <a:lnTo>
                  <a:pt x="3563838" y="0"/>
                </a:lnTo>
                <a:lnTo>
                  <a:pt x="3563838" y="2"/>
                </a:lnTo>
                <a:lnTo>
                  <a:pt x="3962398" y="2"/>
                </a:lnTo>
                <a:lnTo>
                  <a:pt x="3962398" y="1"/>
                </a:lnTo>
                <a:lnTo>
                  <a:pt x="4493055" y="1"/>
                </a:lnTo>
                <a:lnTo>
                  <a:pt x="4645593" y="1"/>
                </a:lnTo>
                <a:lnTo>
                  <a:pt x="6141758" y="1"/>
                </a:lnTo>
                <a:lnTo>
                  <a:pt x="6786069" y="1"/>
                </a:lnTo>
                <a:lnTo>
                  <a:pt x="8099349" y="1"/>
                </a:lnTo>
                <a:lnTo>
                  <a:pt x="8099349" y="4"/>
                </a:lnTo>
                <a:lnTo>
                  <a:pt x="9057197" y="4"/>
                </a:lnTo>
                <a:lnTo>
                  <a:pt x="9185349" y="301660"/>
                </a:lnTo>
                <a:cubicBezTo>
                  <a:pt x="9302057" y="602792"/>
                  <a:pt x="9405279" y="926277"/>
                  <a:pt x="9492453" y="1273773"/>
                </a:cubicBezTo>
                <a:lnTo>
                  <a:pt x="9549071" y="1518386"/>
                </a:lnTo>
                <a:lnTo>
                  <a:pt x="9582175" y="1731118"/>
                </a:lnTo>
                <a:cubicBezTo>
                  <a:pt x="9877319" y="4020541"/>
                  <a:pt x="7983082" y="4140823"/>
                  <a:pt x="8571661" y="6556053"/>
                </a:cubicBezTo>
                <a:cubicBezTo>
                  <a:pt x="9030749" y="8440253"/>
                  <a:pt x="8494799" y="9449087"/>
                  <a:pt x="8267864" y="10148591"/>
                </a:cubicBezTo>
                <a:lnTo>
                  <a:pt x="8226842" y="10287003"/>
                </a:lnTo>
                <a:lnTo>
                  <a:pt x="8099349" y="10287003"/>
                </a:lnTo>
                <a:lnTo>
                  <a:pt x="7750823" y="10287003"/>
                </a:lnTo>
                <a:lnTo>
                  <a:pt x="4493211" y="10287003"/>
                </a:lnTo>
                <a:lnTo>
                  <a:pt x="3962398" y="10287003"/>
                </a:lnTo>
                <a:lnTo>
                  <a:pt x="3962398" y="10287001"/>
                </a:lnTo>
                <a:lnTo>
                  <a:pt x="3563838" y="10287001"/>
                </a:lnTo>
                <a:lnTo>
                  <a:pt x="3563838" y="10287003"/>
                </a:lnTo>
                <a:lnTo>
                  <a:pt x="0" y="10287003"/>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2895827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ED77EB5A-56A4-2422-E010-0283AD19B8D6}"/>
              </a:ext>
            </a:extLst>
          </p:cNvPr>
          <p:cNvSpPr>
            <a:spLocks noGrp="1"/>
          </p:cNvSpPr>
          <p:nvPr>
            <p:ph type="pic" sz="quarter" idx="10"/>
          </p:nvPr>
        </p:nvSpPr>
        <p:spPr>
          <a:xfrm>
            <a:off x="8674372" y="-2"/>
            <a:ext cx="9613628" cy="10287003"/>
          </a:xfrm>
          <a:custGeom>
            <a:avLst/>
            <a:gdLst>
              <a:gd name="connsiteX0" fmla="*/ 1386786 w 9613628"/>
              <a:gd name="connsiteY0" fmla="*/ 0 h 10287003"/>
              <a:gd name="connsiteX1" fmla="*/ 1514279 w 9613628"/>
              <a:gd name="connsiteY1" fmla="*/ 0 h 10287003"/>
              <a:gd name="connsiteX2" fmla="*/ 1862805 w 9613628"/>
              <a:gd name="connsiteY2" fmla="*/ 0 h 10287003"/>
              <a:gd name="connsiteX3" fmla="*/ 5120417 w 9613628"/>
              <a:gd name="connsiteY3" fmla="*/ 0 h 10287003"/>
              <a:gd name="connsiteX4" fmla="*/ 5651230 w 9613628"/>
              <a:gd name="connsiteY4" fmla="*/ 0 h 10287003"/>
              <a:gd name="connsiteX5" fmla="*/ 5651230 w 9613628"/>
              <a:gd name="connsiteY5" fmla="*/ 2 h 10287003"/>
              <a:gd name="connsiteX6" fmla="*/ 6049790 w 9613628"/>
              <a:gd name="connsiteY6" fmla="*/ 2 h 10287003"/>
              <a:gd name="connsiteX7" fmla="*/ 6049790 w 9613628"/>
              <a:gd name="connsiteY7" fmla="*/ 0 h 10287003"/>
              <a:gd name="connsiteX8" fmla="*/ 9613628 w 9613628"/>
              <a:gd name="connsiteY8" fmla="*/ 0 h 10287003"/>
              <a:gd name="connsiteX9" fmla="*/ 9613628 w 9613628"/>
              <a:gd name="connsiteY9" fmla="*/ 10287003 h 10287003"/>
              <a:gd name="connsiteX10" fmla="*/ 6049790 w 9613628"/>
              <a:gd name="connsiteY10" fmla="*/ 10287003 h 10287003"/>
              <a:gd name="connsiteX11" fmla="*/ 6049790 w 9613628"/>
              <a:gd name="connsiteY11" fmla="*/ 10287001 h 10287003"/>
              <a:gd name="connsiteX12" fmla="*/ 5651230 w 9613628"/>
              <a:gd name="connsiteY12" fmla="*/ 10287001 h 10287003"/>
              <a:gd name="connsiteX13" fmla="*/ 5651230 w 9613628"/>
              <a:gd name="connsiteY13" fmla="*/ 10287002 h 10287003"/>
              <a:gd name="connsiteX14" fmla="*/ 5120574 w 9613628"/>
              <a:gd name="connsiteY14" fmla="*/ 10287002 h 10287003"/>
              <a:gd name="connsiteX15" fmla="*/ 4968035 w 9613628"/>
              <a:gd name="connsiteY15" fmla="*/ 10287002 h 10287003"/>
              <a:gd name="connsiteX16" fmla="*/ 3471870 w 9613628"/>
              <a:gd name="connsiteY16" fmla="*/ 10287002 h 10287003"/>
              <a:gd name="connsiteX17" fmla="*/ 2827559 w 9613628"/>
              <a:gd name="connsiteY17" fmla="*/ 10287002 h 10287003"/>
              <a:gd name="connsiteX18" fmla="*/ 1514279 w 9613628"/>
              <a:gd name="connsiteY18" fmla="*/ 10287002 h 10287003"/>
              <a:gd name="connsiteX19" fmla="*/ 1514279 w 9613628"/>
              <a:gd name="connsiteY19" fmla="*/ 10286999 h 10287003"/>
              <a:gd name="connsiteX20" fmla="*/ 556431 w 9613628"/>
              <a:gd name="connsiteY20" fmla="*/ 10286999 h 10287003"/>
              <a:gd name="connsiteX21" fmla="*/ 428279 w 9613628"/>
              <a:gd name="connsiteY21" fmla="*/ 9985343 h 10287003"/>
              <a:gd name="connsiteX22" fmla="*/ 121175 w 9613628"/>
              <a:gd name="connsiteY22" fmla="*/ 9013230 h 10287003"/>
              <a:gd name="connsiteX23" fmla="*/ 64557 w 9613628"/>
              <a:gd name="connsiteY23" fmla="*/ 8768617 h 10287003"/>
              <a:gd name="connsiteX24" fmla="*/ 31453 w 9613628"/>
              <a:gd name="connsiteY24" fmla="*/ 8555885 h 10287003"/>
              <a:gd name="connsiteX25" fmla="*/ 1041967 w 9613628"/>
              <a:gd name="connsiteY25" fmla="*/ 3730950 h 10287003"/>
              <a:gd name="connsiteX26" fmla="*/ 1345764 w 9613628"/>
              <a:gd name="connsiteY26" fmla="*/ 138412 h 1028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613628" h="10287003">
                <a:moveTo>
                  <a:pt x="1386786" y="0"/>
                </a:moveTo>
                <a:lnTo>
                  <a:pt x="1514279" y="0"/>
                </a:lnTo>
                <a:lnTo>
                  <a:pt x="1862805" y="0"/>
                </a:lnTo>
                <a:lnTo>
                  <a:pt x="5120417" y="0"/>
                </a:lnTo>
                <a:lnTo>
                  <a:pt x="5651230" y="0"/>
                </a:lnTo>
                <a:lnTo>
                  <a:pt x="5651230" y="2"/>
                </a:lnTo>
                <a:lnTo>
                  <a:pt x="6049790" y="2"/>
                </a:lnTo>
                <a:lnTo>
                  <a:pt x="6049790" y="0"/>
                </a:lnTo>
                <a:lnTo>
                  <a:pt x="9613628" y="0"/>
                </a:lnTo>
                <a:lnTo>
                  <a:pt x="9613628" y="10287003"/>
                </a:lnTo>
                <a:lnTo>
                  <a:pt x="6049790" y="10287003"/>
                </a:lnTo>
                <a:lnTo>
                  <a:pt x="6049790" y="10287001"/>
                </a:lnTo>
                <a:lnTo>
                  <a:pt x="5651230" y="10287001"/>
                </a:lnTo>
                <a:lnTo>
                  <a:pt x="5651230" y="10287002"/>
                </a:lnTo>
                <a:lnTo>
                  <a:pt x="5120574" y="10287002"/>
                </a:lnTo>
                <a:lnTo>
                  <a:pt x="4968035" y="10287002"/>
                </a:lnTo>
                <a:lnTo>
                  <a:pt x="3471870" y="10287002"/>
                </a:lnTo>
                <a:lnTo>
                  <a:pt x="2827559" y="10287002"/>
                </a:lnTo>
                <a:lnTo>
                  <a:pt x="1514279" y="10287002"/>
                </a:lnTo>
                <a:lnTo>
                  <a:pt x="1514279" y="10286999"/>
                </a:lnTo>
                <a:lnTo>
                  <a:pt x="556431" y="10286999"/>
                </a:lnTo>
                <a:lnTo>
                  <a:pt x="428279" y="9985343"/>
                </a:lnTo>
                <a:cubicBezTo>
                  <a:pt x="311571" y="9684211"/>
                  <a:pt x="208349" y="9360726"/>
                  <a:pt x="121175" y="9013230"/>
                </a:cubicBezTo>
                <a:lnTo>
                  <a:pt x="64557" y="8768617"/>
                </a:lnTo>
                <a:lnTo>
                  <a:pt x="31453" y="8555885"/>
                </a:lnTo>
                <a:cubicBezTo>
                  <a:pt x="-263691" y="6266462"/>
                  <a:pt x="1630546" y="6146180"/>
                  <a:pt x="1041967" y="3730950"/>
                </a:cubicBezTo>
                <a:cubicBezTo>
                  <a:pt x="582879" y="1846750"/>
                  <a:pt x="1118829" y="837916"/>
                  <a:pt x="1345764" y="138412"/>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1DD6A186-DAAC-D723-FA6B-6B276A60D99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50000"/>
                  </a:schemeClr>
                </a:solidFill>
                <a:latin typeface="+mn-lt"/>
              </a:rPr>
              <a:t>BUSINESS</a:t>
            </a:r>
          </a:p>
        </p:txBody>
      </p:sp>
      <p:grpSp>
        <p:nvGrpSpPr>
          <p:cNvPr id="7" name="Group 6">
            <a:extLst>
              <a:ext uri="{FF2B5EF4-FFF2-40B4-BE49-F238E27FC236}">
                <a16:creationId xmlns:a16="http://schemas.microsoft.com/office/drawing/2014/main" id="{1BF0619E-4D33-2AD0-D352-543916148947}"/>
              </a:ext>
            </a:extLst>
          </p:cNvPr>
          <p:cNvGrpSpPr/>
          <p:nvPr userDrawn="1"/>
        </p:nvGrpSpPr>
        <p:grpSpPr>
          <a:xfrm>
            <a:off x="15765780" y="732806"/>
            <a:ext cx="1700530" cy="467781"/>
            <a:chOff x="15617882" y="839724"/>
            <a:chExt cx="1844618" cy="507417"/>
          </a:xfrm>
        </p:grpSpPr>
        <p:sp>
          <p:nvSpPr>
            <p:cNvPr id="8" name="Freeform 25">
              <a:extLst>
                <a:ext uri="{FF2B5EF4-FFF2-40B4-BE49-F238E27FC236}">
                  <a16:creationId xmlns:a16="http://schemas.microsoft.com/office/drawing/2014/main" id="{7273A458-96C2-2977-14A5-A672AE458EB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lumMod val="50000"/>
                  </a:schemeClr>
                </a:solidFill>
                <a:latin typeface="+mn-lt"/>
              </a:endParaRPr>
            </a:p>
          </p:txBody>
        </p:sp>
        <p:sp>
          <p:nvSpPr>
            <p:cNvPr id="9" name="TextBox 8">
              <a:extLst>
                <a:ext uri="{FF2B5EF4-FFF2-40B4-BE49-F238E27FC236}">
                  <a16:creationId xmlns:a16="http://schemas.microsoft.com/office/drawing/2014/main" id="{F8D0A162-325C-0715-7D67-182D83D4931E}"/>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lumMod val="50000"/>
                    </a:schemeClr>
                  </a:solidFill>
                  <a:latin typeface="+mn-lt"/>
                </a:rPr>
                <a:t>Presentation Design</a:t>
              </a:r>
              <a:endParaRPr lang="en-US" sz="1200">
                <a:solidFill>
                  <a:schemeClr val="bg1">
                    <a:lumMod val="50000"/>
                  </a:schemeClr>
                </a:solidFill>
                <a:latin typeface="+mn-lt"/>
              </a:endParaRPr>
            </a:p>
          </p:txBody>
        </p:sp>
      </p:grpSp>
    </p:spTree>
    <p:extLst>
      <p:ext uri="{BB962C8B-B14F-4D97-AF65-F5344CB8AC3E}">
        <p14:creationId xmlns:p14="http://schemas.microsoft.com/office/powerpoint/2010/main" val="1404884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1+#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0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 id="2147483874" r:id="rId14"/>
    <p:sldLayoutId id="2147483875" r:id="rId15"/>
    <p:sldLayoutId id="2147483876" r:id="rId16"/>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4.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hemeOverride" Target="../theme/themeOverride10.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11.xml"/></Relationships>
</file>

<file path=ppt/slides/_rels/slide1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3.xml"/><Relationship Id="rId1" Type="http://schemas.openxmlformats.org/officeDocument/2006/relationships/themeOverride" Target="../theme/themeOverride12.xml"/></Relationships>
</file>

<file path=ppt/slides/_rels/slide1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slideLayout" Target="../slideLayouts/slideLayout3.xml"/><Relationship Id="rId1" Type="http://schemas.openxmlformats.org/officeDocument/2006/relationships/themeOverride" Target="../theme/themeOverride13.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4.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5.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hemeOverride" Target="../theme/themeOverride16.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7.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8.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19.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powerpoint-tutorials/" TargetMode="External"/><Relationship Id="rId2" Type="http://schemas.openxmlformats.org/officeDocument/2006/relationships/slideLayout" Target="../slideLayouts/slideLayout3.xml"/><Relationship Id="rId1" Type="http://schemas.openxmlformats.org/officeDocument/2006/relationships/themeOverride" Target="../theme/themeOverride2.xml"/><Relationship Id="rId4" Type="http://schemas.openxmlformats.org/officeDocument/2006/relationships/hyperlink" Target="https://mslides.com/terms-of-use/" TargetMode="Externa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0.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1.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2.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3.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4.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5.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6.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7.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28.xml"/></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14.xml"/><Relationship Id="rId1" Type="http://schemas.openxmlformats.org/officeDocument/2006/relationships/themeOverride" Target="../theme/themeOverride29.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slideLayout" Target="../slideLayouts/slideLayout15.xml"/><Relationship Id="rId1" Type="http://schemas.openxmlformats.org/officeDocument/2006/relationships/themeOverride" Target="../theme/themeOverride30.xml"/></Relationships>
</file>

<file path=ppt/slides/_rels/slide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Layout" Target="../slideLayouts/slideLayout16.xml"/><Relationship Id="rId1" Type="http://schemas.openxmlformats.org/officeDocument/2006/relationships/themeOverride" Target="../theme/themeOverride31.xml"/></Relationships>
</file>

<file path=ppt/slides/_rels/slide32.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32.xml"/></Relationships>
</file>

<file path=ppt/slides/_rels/slide33.xml.rels><?xml version="1.0" encoding="UTF-8" standalone="yes"?>
<Relationships xmlns="http://schemas.openxmlformats.org/package/2006/relationships"><Relationship Id="rId3" Type="http://schemas.openxmlformats.org/officeDocument/2006/relationships/hyperlink" Target="https://mslides.com/" TargetMode="External"/><Relationship Id="rId2" Type="http://schemas.openxmlformats.org/officeDocument/2006/relationships/slideLayout" Target="../slideLayouts/slideLayout3.xml"/><Relationship Id="rId1" Type="http://schemas.openxmlformats.org/officeDocument/2006/relationships/themeOverride" Target="../theme/themeOverride33.xml"/><Relationship Id="rId4" Type="http://schemas.openxmlformats.org/officeDocument/2006/relationships/hyperlink" Target="https://www.pexels.com/" TargetMode="Externa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xml"/><Relationship Id="rId1" Type="http://schemas.openxmlformats.org/officeDocument/2006/relationships/themeOverride" Target="../theme/themeOverride34.xml"/></Relationships>
</file>

<file path=ppt/slides/_rels/slide35.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3.xml"/><Relationship Id="rId1" Type="http://schemas.openxmlformats.org/officeDocument/2006/relationships/themeOverride" Target="../theme/themeOverride35.xml"/></Relationships>
</file>

<file path=ppt/slides/_rels/slide36.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3.xml"/><Relationship Id="rId1" Type="http://schemas.openxmlformats.org/officeDocument/2006/relationships/themeOverride" Target="../theme/themeOverride36.xml"/></Relationships>
</file>

<file path=ppt/slides/_rels/slide37.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3.xml"/><Relationship Id="rId1" Type="http://schemas.openxmlformats.org/officeDocument/2006/relationships/themeOverride" Target="../theme/themeOverride37.xml"/></Relationships>
</file>

<file path=ppt/slides/_rels/slide38.xml.rels><?xml version="1.0" encoding="UTF-8" standalone="yes"?>
<Relationships xmlns="http://schemas.openxmlformats.org/package/2006/relationships"><Relationship Id="rId3" Type="http://schemas.openxmlformats.org/officeDocument/2006/relationships/hyperlink" Target="https://mslides.com/infographics/" TargetMode="External"/><Relationship Id="rId2" Type="http://schemas.openxmlformats.org/officeDocument/2006/relationships/slideLayout" Target="../slideLayouts/slideLayout3.xml"/><Relationship Id="rId1" Type="http://schemas.openxmlformats.org/officeDocument/2006/relationships/themeOverride" Target="../theme/themeOverride38.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39.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4.xml"/></Relationships>
</file>

<file path=ppt/slides/_rels/slide40.xml.rels><?xml version="1.0" encoding="UTF-8" standalone="yes"?>
<Relationships xmlns="http://schemas.openxmlformats.org/package/2006/relationships"><Relationship Id="rId3" Type="http://schemas.openxmlformats.org/officeDocument/2006/relationships/hyperlink" Target="mslides.com" TargetMode="External"/><Relationship Id="rId2" Type="http://schemas.openxmlformats.org/officeDocument/2006/relationships/slideLayout" Target="../slideLayouts/slideLayout3.xml"/><Relationship Id="rId1" Type="http://schemas.openxmlformats.org/officeDocument/2006/relationships/themeOverride" Target="../theme/themeOverride40.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5.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themeOverride" Target="../theme/themeOverride6.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7.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themeOverride" Target="../theme/themeOverride8.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hemeOverride" Target="../theme/themeOverr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Freeform: Shape 72">
            <a:extLst>
              <a:ext uri="{FF2B5EF4-FFF2-40B4-BE49-F238E27FC236}">
                <a16:creationId xmlns:a16="http://schemas.microsoft.com/office/drawing/2014/main" id="{7833934A-23C4-4819-B741-9B5B6E87AC96}"/>
              </a:ext>
            </a:extLst>
          </p:cNvPr>
          <p:cNvSpPr/>
          <p:nvPr/>
        </p:nvSpPr>
        <p:spPr>
          <a:xfrm>
            <a:off x="-3" y="4681391"/>
            <a:ext cx="9830969" cy="4576627"/>
          </a:xfrm>
          <a:custGeom>
            <a:avLst/>
            <a:gdLst>
              <a:gd name="connsiteX0" fmla="*/ 2 w 9830969"/>
              <a:gd name="connsiteY0" fmla="*/ 0 h 4576627"/>
              <a:gd name="connsiteX1" fmla="*/ 9830969 w 9830969"/>
              <a:gd name="connsiteY1" fmla="*/ 2961858 h 4576627"/>
              <a:gd name="connsiteX2" fmla="*/ 9262984 w 9830969"/>
              <a:gd name="connsiteY2" fmla="*/ 3118005 h 4576627"/>
              <a:gd name="connsiteX3" fmla="*/ 8964353 w 9830969"/>
              <a:gd name="connsiteY3" fmla="*/ 3210116 h 4576627"/>
              <a:gd name="connsiteX4" fmla="*/ 8531414 w 9830969"/>
              <a:gd name="connsiteY4" fmla="*/ 3331891 h 4576627"/>
              <a:gd name="connsiteX5" fmla="*/ 2936852 w 9830969"/>
              <a:gd name="connsiteY5" fmla="*/ 4576627 h 4576627"/>
              <a:gd name="connsiteX6" fmla="*/ 2856455 w 9830969"/>
              <a:gd name="connsiteY6" fmla="*/ 4574648 h 4576627"/>
              <a:gd name="connsiteX7" fmla="*/ 2554350 w 9830969"/>
              <a:gd name="connsiteY7" fmla="*/ 4550793 h 4576627"/>
              <a:gd name="connsiteX8" fmla="*/ 0 w 9830969"/>
              <a:gd name="connsiteY8" fmla="*/ 3688493 h 4576627"/>
              <a:gd name="connsiteX9" fmla="*/ 2 w 9830969"/>
              <a:gd name="connsiteY9" fmla="*/ 0 h 457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0969" h="4576627">
                <a:moveTo>
                  <a:pt x="2" y="0"/>
                </a:moveTo>
                <a:cubicBezTo>
                  <a:pt x="2234876" y="790325"/>
                  <a:pt x="1067791" y="4218015"/>
                  <a:pt x="9830969" y="2961858"/>
                </a:cubicBezTo>
                <a:cubicBezTo>
                  <a:pt x="9643199" y="3009402"/>
                  <a:pt x="9453838" y="3061886"/>
                  <a:pt x="9262984" y="3118005"/>
                </a:cubicBezTo>
                <a:lnTo>
                  <a:pt x="8964353" y="3210116"/>
                </a:lnTo>
                <a:lnTo>
                  <a:pt x="8531414" y="3331891"/>
                </a:lnTo>
                <a:cubicBezTo>
                  <a:pt x="6343091" y="3958457"/>
                  <a:pt x="4391194" y="4564635"/>
                  <a:pt x="2936852" y="4576627"/>
                </a:cubicBezTo>
                <a:lnTo>
                  <a:pt x="2856455" y="4574648"/>
                </a:lnTo>
                <a:lnTo>
                  <a:pt x="2554350" y="4550793"/>
                </a:lnTo>
                <a:cubicBezTo>
                  <a:pt x="1707327" y="4462945"/>
                  <a:pt x="853775" y="4203375"/>
                  <a:pt x="0" y="3688493"/>
                </a:cubicBezTo>
                <a:cubicBezTo>
                  <a:pt x="0" y="2458995"/>
                  <a:pt x="2" y="1229498"/>
                  <a:pt x="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10" name="Picture Placeholder 9">
            <a:extLst>
              <a:ext uri="{FF2B5EF4-FFF2-40B4-BE49-F238E27FC236}">
                <a16:creationId xmlns:a16="http://schemas.microsoft.com/office/drawing/2014/main" id="{116B0FFD-F502-13EF-8EEE-E3CF8A061909}"/>
              </a:ext>
            </a:extLst>
          </p:cNvPr>
          <p:cNvSpPr>
            <a:spLocks noGrp="1"/>
          </p:cNvSpPr>
          <p:nvPr>
            <p:ph type="pic" sz="quarter" idx="10"/>
          </p:nvPr>
        </p:nvSpPr>
        <p:spPr/>
      </p:sp>
      <p:sp>
        <p:nvSpPr>
          <p:cNvPr id="24" name="Rectangle 5">
            <a:extLst>
              <a:ext uri="{FF2B5EF4-FFF2-40B4-BE49-F238E27FC236}">
                <a16:creationId xmlns:a16="http://schemas.microsoft.com/office/drawing/2014/main" id="{FA25ED1D-CF52-45A2-92B8-D31820EBF028}"/>
              </a:ext>
            </a:extLst>
          </p:cNvPr>
          <p:cNvSpPr/>
          <p:nvPr/>
        </p:nvSpPr>
        <p:spPr>
          <a:xfrm>
            <a:off x="2292262" y="3637543"/>
            <a:ext cx="15995738" cy="5620656"/>
          </a:xfrm>
          <a:custGeom>
            <a:avLst/>
            <a:gdLst>
              <a:gd name="connsiteX0" fmla="*/ 0 w 12192000"/>
              <a:gd name="connsiteY0" fmla="*/ 0 h 2879125"/>
              <a:gd name="connsiteX1" fmla="*/ 12192000 w 12192000"/>
              <a:gd name="connsiteY1" fmla="*/ 0 h 2879125"/>
              <a:gd name="connsiteX2" fmla="*/ 12192000 w 12192000"/>
              <a:gd name="connsiteY2" fmla="*/ 2879125 h 2879125"/>
              <a:gd name="connsiteX3" fmla="*/ 0 w 12192000"/>
              <a:gd name="connsiteY3" fmla="*/ 2879125 h 2879125"/>
              <a:gd name="connsiteX4" fmla="*/ 0 w 12192000"/>
              <a:gd name="connsiteY4" fmla="*/ 0 h 2879125"/>
              <a:gd name="connsiteX0" fmla="*/ 0 w 12192000"/>
              <a:gd name="connsiteY0" fmla="*/ 0 h 2879125"/>
              <a:gd name="connsiteX1" fmla="*/ 12192000 w 12192000"/>
              <a:gd name="connsiteY1" fmla="*/ 0 h 2879125"/>
              <a:gd name="connsiteX2" fmla="*/ 12192000 w 12192000"/>
              <a:gd name="connsiteY2" fmla="*/ 2879125 h 2879125"/>
              <a:gd name="connsiteX3" fmla="*/ 0 w 12192000"/>
              <a:gd name="connsiteY3" fmla="*/ 2879125 h 2879125"/>
              <a:gd name="connsiteX4" fmla="*/ 0 w 12192000"/>
              <a:gd name="connsiteY4" fmla="*/ 1791729 h 2879125"/>
              <a:gd name="connsiteX5" fmla="*/ 0 w 12192000"/>
              <a:gd name="connsiteY5" fmla="*/ 0 h 2879125"/>
              <a:gd name="connsiteX0" fmla="*/ 4411362 w 12192000"/>
              <a:gd name="connsiteY0" fmla="*/ 2199502 h 2879125"/>
              <a:gd name="connsiteX1" fmla="*/ 12192000 w 12192000"/>
              <a:gd name="connsiteY1" fmla="*/ 0 h 2879125"/>
              <a:gd name="connsiteX2" fmla="*/ 12192000 w 12192000"/>
              <a:gd name="connsiteY2" fmla="*/ 2879125 h 2879125"/>
              <a:gd name="connsiteX3" fmla="*/ 0 w 12192000"/>
              <a:gd name="connsiteY3" fmla="*/ 2879125 h 2879125"/>
              <a:gd name="connsiteX4" fmla="*/ 0 w 12192000"/>
              <a:gd name="connsiteY4" fmla="*/ 1791729 h 2879125"/>
              <a:gd name="connsiteX5" fmla="*/ 4411362 w 12192000"/>
              <a:gd name="connsiteY5" fmla="*/ 2199502 h 2879125"/>
              <a:gd name="connsiteX0" fmla="*/ 0 w 12192000"/>
              <a:gd name="connsiteY0" fmla="*/ 1791729 h 2879125"/>
              <a:gd name="connsiteX1" fmla="*/ 12192000 w 12192000"/>
              <a:gd name="connsiteY1" fmla="*/ 0 h 2879125"/>
              <a:gd name="connsiteX2" fmla="*/ 12192000 w 12192000"/>
              <a:gd name="connsiteY2" fmla="*/ 2879125 h 2879125"/>
              <a:gd name="connsiteX3" fmla="*/ 0 w 12192000"/>
              <a:gd name="connsiteY3" fmla="*/ 2879125 h 2879125"/>
              <a:gd name="connsiteX4" fmla="*/ 0 w 12192000"/>
              <a:gd name="connsiteY4" fmla="*/ 1791729 h 2879125"/>
              <a:gd name="connsiteX0" fmla="*/ 0 w 12192000"/>
              <a:gd name="connsiteY0" fmla="*/ 1791729 h 2879125"/>
              <a:gd name="connsiteX1" fmla="*/ 12192000 w 12192000"/>
              <a:gd name="connsiteY1" fmla="*/ 0 h 2879125"/>
              <a:gd name="connsiteX2" fmla="*/ 12192000 w 12192000"/>
              <a:gd name="connsiteY2" fmla="*/ 2879125 h 2879125"/>
              <a:gd name="connsiteX3" fmla="*/ 0 w 12192000"/>
              <a:gd name="connsiteY3" fmla="*/ 2879125 h 2879125"/>
              <a:gd name="connsiteX4" fmla="*/ 0 w 12192000"/>
              <a:gd name="connsiteY4" fmla="*/ 1791729 h 2879125"/>
              <a:gd name="connsiteX0" fmla="*/ 0 w 12192000"/>
              <a:gd name="connsiteY0" fmla="*/ 1825170 h 2912566"/>
              <a:gd name="connsiteX1" fmla="*/ 12192000 w 12192000"/>
              <a:gd name="connsiteY1" fmla="*/ 33441 h 2912566"/>
              <a:gd name="connsiteX2" fmla="*/ 12192000 w 12192000"/>
              <a:gd name="connsiteY2" fmla="*/ 2912566 h 2912566"/>
              <a:gd name="connsiteX3" fmla="*/ 0 w 12192000"/>
              <a:gd name="connsiteY3" fmla="*/ 2912566 h 2912566"/>
              <a:gd name="connsiteX4" fmla="*/ 0 w 12192000"/>
              <a:gd name="connsiteY4" fmla="*/ 1825170 h 2912566"/>
              <a:gd name="connsiteX0" fmla="*/ 0 w 12192000"/>
              <a:gd name="connsiteY0" fmla="*/ 1823392 h 2910788"/>
              <a:gd name="connsiteX1" fmla="*/ 12192000 w 12192000"/>
              <a:gd name="connsiteY1" fmla="*/ 31663 h 2910788"/>
              <a:gd name="connsiteX2" fmla="*/ 12192000 w 12192000"/>
              <a:gd name="connsiteY2" fmla="*/ 2910788 h 2910788"/>
              <a:gd name="connsiteX3" fmla="*/ 0 w 12192000"/>
              <a:gd name="connsiteY3" fmla="*/ 2910788 h 2910788"/>
              <a:gd name="connsiteX4" fmla="*/ 0 w 12192000"/>
              <a:gd name="connsiteY4" fmla="*/ 1823392 h 2910788"/>
              <a:gd name="connsiteX0" fmla="*/ 0 w 12192000"/>
              <a:gd name="connsiteY0" fmla="*/ 1830229 h 2917625"/>
              <a:gd name="connsiteX1" fmla="*/ 12192000 w 12192000"/>
              <a:gd name="connsiteY1" fmla="*/ 38500 h 2917625"/>
              <a:gd name="connsiteX2" fmla="*/ 12192000 w 12192000"/>
              <a:gd name="connsiteY2" fmla="*/ 2917625 h 2917625"/>
              <a:gd name="connsiteX3" fmla="*/ 0 w 12192000"/>
              <a:gd name="connsiteY3" fmla="*/ 2917625 h 2917625"/>
              <a:gd name="connsiteX4" fmla="*/ 0 w 12192000"/>
              <a:gd name="connsiteY4" fmla="*/ 1830229 h 2917625"/>
              <a:gd name="connsiteX0" fmla="*/ 0 w 12192000"/>
              <a:gd name="connsiteY0" fmla="*/ 1829931 h 2917327"/>
              <a:gd name="connsiteX1" fmla="*/ 12192000 w 12192000"/>
              <a:gd name="connsiteY1" fmla="*/ 38202 h 2917327"/>
              <a:gd name="connsiteX2" fmla="*/ 12192000 w 12192000"/>
              <a:gd name="connsiteY2" fmla="*/ 2917327 h 2917327"/>
              <a:gd name="connsiteX3" fmla="*/ 0 w 12192000"/>
              <a:gd name="connsiteY3" fmla="*/ 2917327 h 2917327"/>
              <a:gd name="connsiteX4" fmla="*/ 0 w 12192000"/>
              <a:gd name="connsiteY4" fmla="*/ 1829931 h 2917327"/>
              <a:gd name="connsiteX0" fmla="*/ 0 w 12192000"/>
              <a:gd name="connsiteY0" fmla="*/ 1831712 h 2919108"/>
              <a:gd name="connsiteX1" fmla="*/ 12192000 w 12192000"/>
              <a:gd name="connsiteY1" fmla="*/ 39983 h 2919108"/>
              <a:gd name="connsiteX2" fmla="*/ 12192000 w 12192000"/>
              <a:gd name="connsiteY2" fmla="*/ 2919108 h 2919108"/>
              <a:gd name="connsiteX3" fmla="*/ 0 w 12192000"/>
              <a:gd name="connsiteY3" fmla="*/ 2919108 h 2919108"/>
              <a:gd name="connsiteX4" fmla="*/ 0 w 12192000"/>
              <a:gd name="connsiteY4" fmla="*/ 1831712 h 2919108"/>
              <a:gd name="connsiteX0" fmla="*/ 0 w 12192000"/>
              <a:gd name="connsiteY0" fmla="*/ 1831712 h 2919108"/>
              <a:gd name="connsiteX1" fmla="*/ 12192000 w 12192000"/>
              <a:gd name="connsiteY1" fmla="*/ 39983 h 2919108"/>
              <a:gd name="connsiteX2" fmla="*/ 12183762 w 12192000"/>
              <a:gd name="connsiteY2" fmla="*/ 324191 h 2919108"/>
              <a:gd name="connsiteX3" fmla="*/ 12192000 w 12192000"/>
              <a:gd name="connsiteY3" fmla="*/ 2919108 h 2919108"/>
              <a:gd name="connsiteX4" fmla="*/ 0 w 12192000"/>
              <a:gd name="connsiteY4" fmla="*/ 2919108 h 2919108"/>
              <a:gd name="connsiteX5" fmla="*/ 0 w 12192000"/>
              <a:gd name="connsiteY5" fmla="*/ 1831712 h 2919108"/>
              <a:gd name="connsiteX0" fmla="*/ 0 w 12192000"/>
              <a:gd name="connsiteY0" fmla="*/ 1525272 h 2612668"/>
              <a:gd name="connsiteX1" fmla="*/ 12183762 w 12192000"/>
              <a:gd name="connsiteY1" fmla="*/ 17751 h 2612668"/>
              <a:gd name="connsiteX2" fmla="*/ 12192000 w 12192000"/>
              <a:gd name="connsiteY2" fmla="*/ 2612668 h 2612668"/>
              <a:gd name="connsiteX3" fmla="*/ 0 w 12192000"/>
              <a:gd name="connsiteY3" fmla="*/ 2612668 h 2612668"/>
              <a:gd name="connsiteX4" fmla="*/ 0 w 12192000"/>
              <a:gd name="connsiteY4" fmla="*/ 1525272 h 2612668"/>
              <a:gd name="connsiteX0" fmla="*/ 0 w 12192000"/>
              <a:gd name="connsiteY0" fmla="*/ 1511702 h 2599098"/>
              <a:gd name="connsiteX1" fmla="*/ 12183762 w 12192000"/>
              <a:gd name="connsiteY1" fmla="*/ 4181 h 2599098"/>
              <a:gd name="connsiteX2" fmla="*/ 12192000 w 12192000"/>
              <a:gd name="connsiteY2" fmla="*/ 2599098 h 2599098"/>
              <a:gd name="connsiteX3" fmla="*/ 0 w 12192000"/>
              <a:gd name="connsiteY3" fmla="*/ 2599098 h 2599098"/>
              <a:gd name="connsiteX4" fmla="*/ 0 w 12192000"/>
              <a:gd name="connsiteY4" fmla="*/ 1511702 h 2599098"/>
              <a:gd name="connsiteX0" fmla="*/ 0 w 12192000"/>
              <a:gd name="connsiteY0" fmla="*/ 1508888 h 2596284"/>
              <a:gd name="connsiteX1" fmla="*/ 12183762 w 12192000"/>
              <a:gd name="connsiteY1" fmla="*/ 1367 h 2596284"/>
              <a:gd name="connsiteX2" fmla="*/ 12192000 w 12192000"/>
              <a:gd name="connsiteY2" fmla="*/ 2596284 h 2596284"/>
              <a:gd name="connsiteX3" fmla="*/ 0 w 12192000"/>
              <a:gd name="connsiteY3" fmla="*/ 2596284 h 2596284"/>
              <a:gd name="connsiteX4" fmla="*/ 0 w 12192000"/>
              <a:gd name="connsiteY4" fmla="*/ 1508888 h 2596284"/>
              <a:gd name="connsiteX0" fmla="*/ 0 w 12192000"/>
              <a:gd name="connsiteY0" fmla="*/ 1508900 h 2596296"/>
              <a:gd name="connsiteX1" fmla="*/ 12183762 w 12192000"/>
              <a:gd name="connsiteY1" fmla="*/ 1379 h 2596296"/>
              <a:gd name="connsiteX2" fmla="*/ 12192000 w 12192000"/>
              <a:gd name="connsiteY2" fmla="*/ 2596296 h 2596296"/>
              <a:gd name="connsiteX3" fmla="*/ 0 w 12192000"/>
              <a:gd name="connsiteY3" fmla="*/ 2596296 h 2596296"/>
              <a:gd name="connsiteX4" fmla="*/ 0 w 12192000"/>
              <a:gd name="connsiteY4" fmla="*/ 1508900 h 2596296"/>
              <a:gd name="connsiteX0" fmla="*/ 0 w 12192000"/>
              <a:gd name="connsiteY0" fmla="*/ 1567602 h 2654998"/>
              <a:gd name="connsiteX1" fmla="*/ 12183762 w 12192000"/>
              <a:gd name="connsiteY1" fmla="*/ 60081 h 2654998"/>
              <a:gd name="connsiteX2" fmla="*/ 12192000 w 12192000"/>
              <a:gd name="connsiteY2" fmla="*/ 2654998 h 2654998"/>
              <a:gd name="connsiteX3" fmla="*/ 0 w 12192000"/>
              <a:gd name="connsiteY3" fmla="*/ 2654998 h 2654998"/>
              <a:gd name="connsiteX4" fmla="*/ 0 w 12192000"/>
              <a:gd name="connsiteY4" fmla="*/ 1567602 h 2654998"/>
              <a:gd name="connsiteX0" fmla="*/ 0 w 12192000"/>
              <a:gd name="connsiteY0" fmla="*/ 1572074 h 2659470"/>
              <a:gd name="connsiteX1" fmla="*/ 12183762 w 12192000"/>
              <a:gd name="connsiteY1" fmla="*/ 64553 h 2659470"/>
              <a:gd name="connsiteX2" fmla="*/ 12192000 w 12192000"/>
              <a:gd name="connsiteY2" fmla="*/ 2659470 h 2659470"/>
              <a:gd name="connsiteX3" fmla="*/ 0 w 12192000"/>
              <a:gd name="connsiteY3" fmla="*/ 2659470 h 2659470"/>
              <a:gd name="connsiteX4" fmla="*/ 0 w 12192000"/>
              <a:gd name="connsiteY4" fmla="*/ 1572074 h 2659470"/>
              <a:gd name="connsiteX0" fmla="*/ 0 w 12192000"/>
              <a:gd name="connsiteY0" fmla="*/ 1572074 h 4312906"/>
              <a:gd name="connsiteX1" fmla="*/ 12183762 w 12192000"/>
              <a:gd name="connsiteY1" fmla="*/ 64553 h 4312906"/>
              <a:gd name="connsiteX2" fmla="*/ 12192000 w 12192000"/>
              <a:gd name="connsiteY2" fmla="*/ 2659470 h 4312906"/>
              <a:gd name="connsiteX3" fmla="*/ 1528175 w 12192000"/>
              <a:gd name="connsiteY3" fmla="*/ 4312906 h 4312906"/>
              <a:gd name="connsiteX4" fmla="*/ 0 w 12192000"/>
              <a:gd name="connsiteY4" fmla="*/ 1572074 h 4312906"/>
              <a:gd name="connsiteX0" fmla="*/ 2354894 w 10663825"/>
              <a:gd name="connsiteY0" fmla="*/ 2636873 h 4300467"/>
              <a:gd name="connsiteX1" fmla="*/ 10655587 w 10663825"/>
              <a:gd name="connsiteY1" fmla="*/ 52114 h 4300467"/>
              <a:gd name="connsiteX2" fmla="*/ 10663825 w 10663825"/>
              <a:gd name="connsiteY2" fmla="*/ 2647031 h 4300467"/>
              <a:gd name="connsiteX3" fmla="*/ 0 w 10663825"/>
              <a:gd name="connsiteY3" fmla="*/ 4300467 h 4300467"/>
              <a:gd name="connsiteX4" fmla="*/ 2354894 w 10663825"/>
              <a:gd name="connsiteY4" fmla="*/ 2636873 h 4300467"/>
              <a:gd name="connsiteX0" fmla="*/ 2354894 w 10663825"/>
              <a:gd name="connsiteY0" fmla="*/ 2691498 h 4355092"/>
              <a:gd name="connsiteX1" fmla="*/ 10655587 w 10663825"/>
              <a:gd name="connsiteY1" fmla="*/ 106739 h 4355092"/>
              <a:gd name="connsiteX2" fmla="*/ 10663825 w 10663825"/>
              <a:gd name="connsiteY2" fmla="*/ 2701656 h 4355092"/>
              <a:gd name="connsiteX3" fmla="*/ 0 w 10663825"/>
              <a:gd name="connsiteY3" fmla="*/ 4355092 h 4355092"/>
              <a:gd name="connsiteX4" fmla="*/ 2354894 w 10663825"/>
              <a:gd name="connsiteY4" fmla="*/ 2691498 h 4355092"/>
              <a:gd name="connsiteX0" fmla="*/ 0 w 10663825"/>
              <a:gd name="connsiteY0" fmla="*/ 4248353 h 4248353"/>
              <a:gd name="connsiteX1" fmla="*/ 10655587 w 10663825"/>
              <a:gd name="connsiteY1" fmla="*/ 0 h 4248353"/>
              <a:gd name="connsiteX2" fmla="*/ 10663825 w 10663825"/>
              <a:gd name="connsiteY2" fmla="*/ 2594917 h 4248353"/>
              <a:gd name="connsiteX3" fmla="*/ 0 w 10663825"/>
              <a:gd name="connsiteY3" fmla="*/ 4248353 h 4248353"/>
              <a:gd name="connsiteX0" fmla="*/ 0 w 10663825"/>
              <a:gd name="connsiteY0" fmla="*/ 4555093 h 4555093"/>
              <a:gd name="connsiteX1" fmla="*/ 10655587 w 10663825"/>
              <a:gd name="connsiteY1" fmla="*/ 0 h 4555093"/>
              <a:gd name="connsiteX2" fmla="*/ 10663825 w 10663825"/>
              <a:gd name="connsiteY2" fmla="*/ 2594917 h 4555093"/>
              <a:gd name="connsiteX3" fmla="*/ 0 w 10663825"/>
              <a:gd name="connsiteY3" fmla="*/ 4555093 h 4555093"/>
              <a:gd name="connsiteX0" fmla="*/ 0 w 10663825"/>
              <a:gd name="connsiteY0" fmla="*/ 4555093 h 4555093"/>
              <a:gd name="connsiteX1" fmla="*/ 10655587 w 10663825"/>
              <a:gd name="connsiteY1" fmla="*/ 0 h 4555093"/>
              <a:gd name="connsiteX2" fmla="*/ 10663825 w 10663825"/>
              <a:gd name="connsiteY2" fmla="*/ 2594917 h 4555093"/>
              <a:gd name="connsiteX3" fmla="*/ 0 w 10663825"/>
              <a:gd name="connsiteY3" fmla="*/ 4555093 h 4555093"/>
              <a:gd name="connsiteX0" fmla="*/ 0 w 10663825"/>
              <a:gd name="connsiteY0" fmla="*/ 4555093 h 4556818"/>
              <a:gd name="connsiteX1" fmla="*/ 10655587 w 10663825"/>
              <a:gd name="connsiteY1" fmla="*/ 0 h 4556818"/>
              <a:gd name="connsiteX2" fmla="*/ 10663825 w 10663825"/>
              <a:gd name="connsiteY2" fmla="*/ 2594917 h 4556818"/>
              <a:gd name="connsiteX3" fmla="*/ 0 w 10663825"/>
              <a:gd name="connsiteY3" fmla="*/ 4555093 h 4556818"/>
              <a:gd name="connsiteX0" fmla="*/ 0 w 10663825"/>
              <a:gd name="connsiteY0" fmla="*/ 4555093 h 4601606"/>
              <a:gd name="connsiteX1" fmla="*/ 10655587 w 10663825"/>
              <a:gd name="connsiteY1" fmla="*/ 0 h 4601606"/>
              <a:gd name="connsiteX2" fmla="*/ 10663825 w 10663825"/>
              <a:gd name="connsiteY2" fmla="*/ 2594917 h 4601606"/>
              <a:gd name="connsiteX3" fmla="*/ 0 w 10663825"/>
              <a:gd name="connsiteY3" fmla="*/ 4555093 h 4601606"/>
              <a:gd name="connsiteX0" fmla="*/ 0 w 10663825"/>
              <a:gd name="connsiteY0" fmla="*/ 4555093 h 4601606"/>
              <a:gd name="connsiteX1" fmla="*/ 10655587 w 10663825"/>
              <a:gd name="connsiteY1" fmla="*/ 0 h 4601606"/>
              <a:gd name="connsiteX2" fmla="*/ 10663825 w 10663825"/>
              <a:gd name="connsiteY2" fmla="*/ 2594917 h 4601606"/>
              <a:gd name="connsiteX3" fmla="*/ 0 w 10663825"/>
              <a:gd name="connsiteY3" fmla="*/ 4555093 h 4601606"/>
              <a:gd name="connsiteX0" fmla="*/ 0 w 10663825"/>
              <a:gd name="connsiteY0" fmla="*/ 4555093 h 4581251"/>
              <a:gd name="connsiteX1" fmla="*/ 10655587 w 10663825"/>
              <a:gd name="connsiteY1" fmla="*/ 0 h 4581251"/>
              <a:gd name="connsiteX2" fmla="*/ 10663825 w 10663825"/>
              <a:gd name="connsiteY2" fmla="*/ 2594917 h 4581251"/>
              <a:gd name="connsiteX3" fmla="*/ 0 w 10663825"/>
              <a:gd name="connsiteY3" fmla="*/ 4555093 h 4581251"/>
              <a:gd name="connsiteX0" fmla="*/ 0 w 10663825"/>
              <a:gd name="connsiteY0" fmla="*/ 4555093 h 4581252"/>
              <a:gd name="connsiteX1" fmla="*/ 10655587 w 10663825"/>
              <a:gd name="connsiteY1" fmla="*/ 0 h 4581252"/>
              <a:gd name="connsiteX2" fmla="*/ 10663825 w 10663825"/>
              <a:gd name="connsiteY2" fmla="*/ 2594917 h 4581252"/>
              <a:gd name="connsiteX3" fmla="*/ 0 w 10663825"/>
              <a:gd name="connsiteY3" fmla="*/ 4555093 h 4581252"/>
              <a:gd name="connsiteX0" fmla="*/ 0 w 10663825"/>
              <a:gd name="connsiteY0" fmla="*/ 4555093 h 4587999"/>
              <a:gd name="connsiteX1" fmla="*/ 10655587 w 10663825"/>
              <a:gd name="connsiteY1" fmla="*/ 0 h 4587999"/>
              <a:gd name="connsiteX2" fmla="*/ 10663825 w 10663825"/>
              <a:gd name="connsiteY2" fmla="*/ 2594917 h 4587999"/>
              <a:gd name="connsiteX3" fmla="*/ 0 w 10663825"/>
              <a:gd name="connsiteY3" fmla="*/ 4555093 h 4587999"/>
              <a:gd name="connsiteX0" fmla="*/ 0 w 10663825"/>
              <a:gd name="connsiteY0" fmla="*/ 4555093 h 4587998"/>
              <a:gd name="connsiteX1" fmla="*/ 10655587 w 10663825"/>
              <a:gd name="connsiteY1" fmla="*/ 0 h 4587998"/>
              <a:gd name="connsiteX2" fmla="*/ 10663825 w 10663825"/>
              <a:gd name="connsiteY2" fmla="*/ 2594917 h 4587998"/>
              <a:gd name="connsiteX3" fmla="*/ 0 w 10663825"/>
              <a:gd name="connsiteY3" fmla="*/ 4555093 h 4587998"/>
              <a:gd name="connsiteX0" fmla="*/ 0 w 10663825"/>
              <a:gd name="connsiteY0" fmla="*/ 4555093 h 4587998"/>
              <a:gd name="connsiteX1" fmla="*/ 10655587 w 10663825"/>
              <a:gd name="connsiteY1" fmla="*/ 0 h 4587998"/>
              <a:gd name="connsiteX2" fmla="*/ 10663825 w 10663825"/>
              <a:gd name="connsiteY2" fmla="*/ 2594917 h 4587998"/>
              <a:gd name="connsiteX3" fmla="*/ 0 w 10663825"/>
              <a:gd name="connsiteY3" fmla="*/ 4555093 h 4587998"/>
            </a:gdLst>
            <a:ahLst/>
            <a:cxnLst>
              <a:cxn ang="0">
                <a:pos x="connsiteX0" y="connsiteY0"/>
              </a:cxn>
              <a:cxn ang="0">
                <a:pos x="connsiteX1" y="connsiteY1"/>
              </a:cxn>
              <a:cxn ang="0">
                <a:pos x="connsiteX2" y="connsiteY2"/>
              </a:cxn>
              <a:cxn ang="0">
                <a:pos x="connsiteX3" y="connsiteY3"/>
              </a:cxn>
            </a:cxnLst>
            <a:rect l="l" t="t" r="r" b="b"/>
            <a:pathLst>
              <a:path w="10663825" h="4587998">
                <a:moveTo>
                  <a:pt x="0" y="4555093"/>
                </a:moveTo>
                <a:cubicBezTo>
                  <a:pt x="3155186" y="4674740"/>
                  <a:pt x="5922140" y="122204"/>
                  <a:pt x="10655587" y="0"/>
                </a:cubicBezTo>
                <a:lnTo>
                  <a:pt x="10663825" y="2594917"/>
                </a:lnTo>
                <a:cubicBezTo>
                  <a:pt x="6695858" y="1729944"/>
                  <a:pt x="2189271" y="4944621"/>
                  <a:pt x="0" y="4555093"/>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p>
        </p:txBody>
      </p:sp>
      <p:sp>
        <p:nvSpPr>
          <p:cNvPr id="46" name="Freeform: Shape 45">
            <a:extLst>
              <a:ext uri="{FF2B5EF4-FFF2-40B4-BE49-F238E27FC236}">
                <a16:creationId xmlns:a16="http://schemas.microsoft.com/office/drawing/2014/main" id="{909FEB7B-281F-46EB-B5ED-B7BDC54CA1B2}"/>
              </a:ext>
            </a:extLst>
          </p:cNvPr>
          <p:cNvSpPr/>
          <p:nvPr/>
        </p:nvSpPr>
        <p:spPr>
          <a:xfrm>
            <a:off x="9120148" y="2273082"/>
            <a:ext cx="9167852" cy="4315097"/>
          </a:xfrm>
          <a:custGeom>
            <a:avLst/>
            <a:gdLst>
              <a:gd name="connsiteX0" fmla="*/ 9162820 w 9167852"/>
              <a:gd name="connsiteY0" fmla="*/ 0 h 4315097"/>
              <a:gd name="connsiteX1" fmla="*/ 9167852 w 9167852"/>
              <a:gd name="connsiteY1" fmla="*/ 811556 h 4315097"/>
              <a:gd name="connsiteX2" fmla="*/ 68453 w 9167852"/>
              <a:gd name="connsiteY2" fmla="*/ 4269203 h 4315097"/>
              <a:gd name="connsiteX3" fmla="*/ 0 w 9167852"/>
              <a:gd name="connsiteY3" fmla="*/ 4315097 h 4315097"/>
              <a:gd name="connsiteX4" fmla="*/ 0 w 9167852"/>
              <a:gd name="connsiteY4" fmla="*/ 4314814 h 4315097"/>
              <a:gd name="connsiteX5" fmla="*/ 389458 w 9167852"/>
              <a:gd name="connsiteY5" fmla="*/ 4038148 h 4315097"/>
              <a:gd name="connsiteX6" fmla="*/ 9162820 w 9167852"/>
              <a:gd name="connsiteY6" fmla="*/ 0 h 431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67852" h="4315097">
                <a:moveTo>
                  <a:pt x="9162820" y="0"/>
                </a:moveTo>
                <a:cubicBezTo>
                  <a:pt x="9164496" y="270518"/>
                  <a:pt x="9166174" y="541038"/>
                  <a:pt x="9167852" y="811556"/>
                </a:cubicBezTo>
                <a:cubicBezTo>
                  <a:pt x="5224241" y="1108443"/>
                  <a:pt x="2358640" y="2755759"/>
                  <a:pt x="68453" y="4269203"/>
                </a:cubicBezTo>
                <a:lnTo>
                  <a:pt x="0" y="4315097"/>
                </a:lnTo>
                <a:lnTo>
                  <a:pt x="0" y="4314814"/>
                </a:lnTo>
                <a:lnTo>
                  <a:pt x="389458" y="4038148"/>
                </a:lnTo>
                <a:cubicBezTo>
                  <a:pt x="2720755" y="2359620"/>
                  <a:pt x="5147836" y="506965"/>
                  <a:pt x="9162820"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43" name="Freeform: Shape 42">
            <a:extLst>
              <a:ext uri="{FF2B5EF4-FFF2-40B4-BE49-F238E27FC236}">
                <a16:creationId xmlns:a16="http://schemas.microsoft.com/office/drawing/2014/main" id="{0E121D31-9129-4EC2-B1AC-DDFC05BC04BA}"/>
              </a:ext>
            </a:extLst>
          </p:cNvPr>
          <p:cNvSpPr/>
          <p:nvPr/>
        </p:nvSpPr>
        <p:spPr>
          <a:xfrm>
            <a:off x="8052307" y="3258336"/>
            <a:ext cx="10235693" cy="4027827"/>
          </a:xfrm>
          <a:custGeom>
            <a:avLst/>
            <a:gdLst>
              <a:gd name="connsiteX0" fmla="*/ 10223337 w 10235693"/>
              <a:gd name="connsiteY0" fmla="*/ 0 h 4027827"/>
              <a:gd name="connsiteX1" fmla="*/ 10235693 w 10235693"/>
              <a:gd name="connsiteY1" fmla="*/ 3243043 h 4027827"/>
              <a:gd name="connsiteX2" fmla="*/ 10234467 w 10235693"/>
              <a:gd name="connsiteY2" fmla="*/ 3242838 h 4027827"/>
              <a:gd name="connsiteX3" fmla="*/ 10223337 w 10235693"/>
              <a:gd name="connsiteY3" fmla="*/ 379208 h 4027827"/>
              <a:gd name="connsiteX4" fmla="*/ 413111 w 10235693"/>
              <a:gd name="connsiteY4" fmla="*/ 3799040 h 4027827"/>
              <a:gd name="connsiteX5" fmla="*/ 0 w 10235693"/>
              <a:gd name="connsiteY5" fmla="*/ 4027827 h 4027827"/>
              <a:gd name="connsiteX6" fmla="*/ 393070 w 10235693"/>
              <a:gd name="connsiteY6" fmla="*/ 3786418 h 4027827"/>
              <a:gd name="connsiteX7" fmla="*/ 10223337 w 10235693"/>
              <a:gd name="connsiteY7" fmla="*/ 0 h 402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5693" h="4027827">
                <a:moveTo>
                  <a:pt x="10223337" y="0"/>
                </a:moveTo>
                <a:lnTo>
                  <a:pt x="10235693" y="3243043"/>
                </a:lnTo>
                <a:lnTo>
                  <a:pt x="10234467" y="3242838"/>
                </a:lnTo>
                <a:lnTo>
                  <a:pt x="10223337" y="379208"/>
                </a:lnTo>
                <a:cubicBezTo>
                  <a:pt x="6229491" y="463420"/>
                  <a:pt x="3168961" y="2264927"/>
                  <a:pt x="413111" y="3799040"/>
                </a:cubicBezTo>
                <a:lnTo>
                  <a:pt x="0" y="4027827"/>
                </a:lnTo>
                <a:lnTo>
                  <a:pt x="393070" y="3786418"/>
                </a:lnTo>
                <a:cubicBezTo>
                  <a:pt x="3083489" y="2119817"/>
                  <a:pt x="6007610" y="90682"/>
                  <a:pt x="1022333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52" name="TextBox 51"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826E264A-2A5D-4603-BF97-D88CED7D4111}"/>
              </a:ext>
            </a:extLst>
          </p:cNvPr>
          <p:cNvSpPr txBox="1"/>
          <p:nvPr/>
        </p:nvSpPr>
        <p:spPr>
          <a:xfrm flipH="1">
            <a:off x="1734252" y="2115845"/>
            <a:ext cx="8462958" cy="3785652"/>
          </a:xfrm>
          <a:prstGeom prst="rect">
            <a:avLst/>
          </a:prstGeom>
          <a:noFill/>
        </p:spPr>
        <p:txBody>
          <a:bodyPr wrap="square" rtlCol="0">
            <a:spAutoFit/>
          </a:bodyPr>
          <a:lstStyle/>
          <a:p>
            <a:pPr>
              <a:spcBef>
                <a:spcPts val="1200"/>
              </a:spcBef>
            </a:pPr>
            <a:r>
              <a:rPr lang="en-US" altLang="zh-CN" sz="8000" b="1">
                <a:solidFill>
                  <a:schemeClr val="tx1">
                    <a:lumMod val="85000"/>
                    <a:lumOff val="15000"/>
                  </a:schemeClr>
                </a:solidFill>
                <a:latin typeface="+mj-lt"/>
                <a:ea typeface="Permanent Marker" panose="02000000000000000000" pitchFamily="2" charset="0"/>
                <a:cs typeface="Fredoka" pitchFamily="2" charset="-79"/>
              </a:rPr>
              <a:t>Free Creative Company Profile Template</a:t>
            </a:r>
            <a:endParaRPr lang="en-US" altLang="zh-CN" sz="34400" b="1" dirty="0">
              <a:solidFill>
                <a:schemeClr val="tx1">
                  <a:lumMod val="85000"/>
                  <a:lumOff val="15000"/>
                </a:schemeClr>
              </a:solidFill>
              <a:latin typeface="+mj-lt"/>
              <a:ea typeface="Permanent Marker" panose="02000000000000000000" pitchFamily="2" charset="0"/>
              <a:cs typeface="Fredoka" pitchFamily="2" charset="-79"/>
            </a:endParaRPr>
          </a:p>
        </p:txBody>
      </p:sp>
      <p:sp>
        <p:nvSpPr>
          <p:cNvPr id="11" name="TextBox 10">
            <a:extLst>
              <a:ext uri="{FF2B5EF4-FFF2-40B4-BE49-F238E27FC236}">
                <a16:creationId xmlns:a16="http://schemas.microsoft.com/office/drawing/2014/main" id="{7445D04C-60F3-134E-D014-DCD7E2AA1045}"/>
              </a:ext>
            </a:extLst>
          </p:cNvPr>
          <p:cNvSpPr txBox="1"/>
          <p:nvPr/>
        </p:nvSpPr>
        <p:spPr>
          <a:xfrm>
            <a:off x="1772353" y="6316793"/>
            <a:ext cx="5942502" cy="461665"/>
          </a:xfrm>
          <a:prstGeom prst="rect">
            <a:avLst/>
          </a:prstGeom>
          <a:noFill/>
        </p:spPr>
        <p:txBody>
          <a:bodyPr wrap="square" rtlCol="0">
            <a:spAutoFit/>
          </a:bodyPr>
          <a:lstStyle/>
          <a:p>
            <a:r>
              <a:rPr lang="en-US" sz="2400">
                <a:solidFill>
                  <a:schemeClr val="bg1">
                    <a:lumMod val="50000"/>
                  </a:schemeClr>
                </a:solidFill>
              </a:rPr>
              <a:t>Here is where your presentation begins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1000" fill="hold"/>
                                        <p:tgtEl>
                                          <p:spTgt spid="24"/>
                                        </p:tgtEl>
                                        <p:attrNameLst>
                                          <p:attrName>ppt_x</p:attrName>
                                        </p:attrNameLst>
                                      </p:cBhvr>
                                      <p:tavLst>
                                        <p:tav tm="0">
                                          <p:val>
                                            <p:strVal val="#ppt_x"/>
                                          </p:val>
                                        </p:tav>
                                        <p:tav tm="100000">
                                          <p:val>
                                            <p:strVal val="#ppt_x"/>
                                          </p:val>
                                        </p:tav>
                                      </p:tavLst>
                                    </p:anim>
                                    <p:anim calcmode="lin" valueType="num">
                                      <p:cBhvr additive="base">
                                        <p:cTn id="8" dur="1000" fill="hold"/>
                                        <p:tgtEl>
                                          <p:spTgt spid="2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6"/>
                                        </p:tgtEl>
                                        <p:attrNameLst>
                                          <p:attrName>style.visibility</p:attrName>
                                        </p:attrNameLst>
                                      </p:cBhvr>
                                      <p:to>
                                        <p:strVal val="visible"/>
                                      </p:to>
                                    </p:set>
                                    <p:animEffect transition="in" filter="fade">
                                      <p:cBhvr>
                                        <p:cTn id="16" dur="500"/>
                                        <p:tgtEl>
                                          <p:spTgt spid="4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500"/>
                                        <p:tgtEl>
                                          <p:spTgt spid="73"/>
                                        </p:tgtEl>
                                      </p:cBhvr>
                                    </p:animEffect>
                                  </p:childTnLst>
                                </p:cTn>
                              </p:par>
                              <p:par>
                                <p:cTn id="20" presetID="0" presetClass="entr" presetSubtype="0" fill="hold" grpId="0" nodeType="withEffect">
                                  <p:stCondLst>
                                    <p:cond delay="0"/>
                                  </p:stCondLst>
                                  <p:iterate type="lt">
                                    <p:tmPct val="3000"/>
                                  </p:iterate>
                                  <p:childTnLst>
                                    <p:set>
                                      <p:cBhvr>
                                        <p:cTn id="21" dur="750" fill="hold">
                                          <p:stCondLst>
                                            <p:cond delay="0"/>
                                          </p:stCondLst>
                                        </p:cTn>
                                        <p:tgtEl>
                                          <p:spTgt spid="52"/>
                                        </p:tgtEl>
                                        <p:attrNameLst>
                                          <p:attrName>style.visibility</p:attrName>
                                        </p:attrNameLst>
                                      </p:cBhvr>
                                      <p:to>
                                        <p:strVal val="visible"/>
                                      </p:to>
                                    </p:set>
                                    <p:anim to="" calcmode="lin" valueType="num">
                                      <p:cBhvr>
                                        <p:cTn id="22" dur="750" fill="hold">
                                          <p:stCondLst>
                                            <p:cond delay="0"/>
                                          </p:stCondLst>
                                        </p:cTn>
                                        <p:tgtEl>
                                          <p:spTgt spid="52"/>
                                        </p:tgtEl>
                                        <p:attrNameLst>
                                          <p:attrName>ppt_x</p:attrName>
                                        </p:attrNameLst>
                                      </p:cBhvr>
                                      <p:tavLst>
                                        <p:tav tm="0" fmla="#ppt_x+#ppt_w*((1.5-1.5*$)^3-(1.5-1.5*$)^2)">
                                          <p:val>
                                            <p:strVal val="0"/>
                                          </p:val>
                                        </p:tav>
                                        <p:tav tm="100000">
                                          <p:val>
                                            <p:strVal val="1"/>
                                          </p:val>
                                        </p:tav>
                                      </p:tavLst>
                                    </p:anim>
                                    <p:animEffect filter="fade">
                                      <p:cBhvr>
                                        <p:cTn id="23" dur="750">
                                          <p:stCondLst>
                                            <p:cond delay="0"/>
                                          </p:stCondLst>
                                        </p:cTn>
                                        <p:tgtEl>
                                          <p:spTgt spid="52"/>
                                        </p:tgtEl>
                                      </p:cBhvr>
                                    </p:animEffect>
                                  </p:childTnLst>
                                </p:cTn>
                              </p:par>
                            </p:childTnLst>
                          </p:cTn>
                        </p:par>
                        <p:par>
                          <p:cTn id="24" fill="hold">
                            <p:stCondLst>
                              <p:cond delay="2492"/>
                            </p:stCondLst>
                            <p:childTnLst>
                              <p:par>
                                <p:cTn id="25" presetID="10" presetClass="entr" presetSubtype="0"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24" grpId="0" animBg="1"/>
      <p:bldP spid="46" grpId="0" animBg="1"/>
      <p:bldP spid="43" grpId="0" animBg="1"/>
      <p:bldP spid="52" grpId="0"/>
      <p:bldP spid="1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6DADCA05-6879-43F0-8F42-942E495762CE}"/>
              </a:ext>
            </a:extLst>
          </p:cNvPr>
          <p:cNvSpPr/>
          <p:nvPr/>
        </p:nvSpPr>
        <p:spPr>
          <a:xfrm>
            <a:off x="0" y="8915400"/>
            <a:ext cx="18288001" cy="1371601"/>
          </a:xfrm>
          <a:custGeom>
            <a:avLst/>
            <a:gdLst>
              <a:gd name="connsiteX0" fmla="*/ 8873722 w 18288001"/>
              <a:gd name="connsiteY0" fmla="*/ 1378 h 1984951"/>
              <a:gd name="connsiteX1" fmla="*/ 16045933 w 18288001"/>
              <a:gd name="connsiteY1" fmla="*/ 1198516 h 1984951"/>
              <a:gd name="connsiteX2" fmla="*/ 16437192 w 18288001"/>
              <a:gd name="connsiteY2" fmla="*/ 1085097 h 1984951"/>
              <a:gd name="connsiteX3" fmla="*/ 16882613 w 18288001"/>
              <a:gd name="connsiteY3" fmla="*/ 919863 h 1984951"/>
              <a:gd name="connsiteX4" fmla="*/ 18221675 w 18288001"/>
              <a:gd name="connsiteY4" fmla="*/ 324052 h 1984951"/>
              <a:gd name="connsiteX5" fmla="*/ 18288001 w 18288001"/>
              <a:gd name="connsiteY5" fmla="*/ 289393 h 1984951"/>
              <a:gd name="connsiteX6" fmla="*/ 18288001 w 18288001"/>
              <a:gd name="connsiteY6" fmla="*/ 1984951 h 1984951"/>
              <a:gd name="connsiteX7" fmla="*/ 0 w 18288001"/>
              <a:gd name="connsiteY7" fmla="*/ 1984951 h 1984951"/>
              <a:gd name="connsiteX8" fmla="*/ 0 w 18288001"/>
              <a:gd name="connsiteY8" fmla="*/ 775232 h 1984951"/>
              <a:gd name="connsiteX9" fmla="*/ 196005 w 18288001"/>
              <a:gd name="connsiteY9" fmla="*/ 814931 h 1984951"/>
              <a:gd name="connsiteX10" fmla="*/ 6747204 w 18288001"/>
              <a:gd name="connsiteY10" fmla="*/ 465372 h 1984951"/>
              <a:gd name="connsiteX11" fmla="*/ 8873722 w 18288001"/>
              <a:gd name="connsiteY11" fmla="*/ 1378 h 198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88001" h="1984951">
                <a:moveTo>
                  <a:pt x="8873722" y="1378"/>
                </a:moveTo>
                <a:cubicBezTo>
                  <a:pt x="11518500" y="-62156"/>
                  <a:pt x="12612744" y="2097056"/>
                  <a:pt x="16045933" y="1198516"/>
                </a:cubicBezTo>
                <a:lnTo>
                  <a:pt x="16437192" y="1085097"/>
                </a:lnTo>
                <a:lnTo>
                  <a:pt x="16882613" y="919863"/>
                </a:lnTo>
                <a:cubicBezTo>
                  <a:pt x="17355967" y="734324"/>
                  <a:pt x="17801795" y="535101"/>
                  <a:pt x="18221675" y="324052"/>
                </a:cubicBezTo>
                <a:lnTo>
                  <a:pt x="18288001" y="289393"/>
                </a:lnTo>
                <a:lnTo>
                  <a:pt x="18288001" y="1984951"/>
                </a:lnTo>
                <a:lnTo>
                  <a:pt x="0" y="1984951"/>
                </a:lnTo>
                <a:lnTo>
                  <a:pt x="0" y="775232"/>
                </a:lnTo>
                <a:lnTo>
                  <a:pt x="196005" y="814931"/>
                </a:lnTo>
                <a:cubicBezTo>
                  <a:pt x="1557531" y="1105854"/>
                  <a:pt x="3535852" y="1699004"/>
                  <a:pt x="6747204" y="465372"/>
                </a:cubicBezTo>
                <a:cubicBezTo>
                  <a:pt x="7570482" y="149073"/>
                  <a:pt x="8263389" y="16040"/>
                  <a:pt x="8873722" y="1378"/>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 name="Group 1">
            <a:extLst>
              <a:ext uri="{FF2B5EF4-FFF2-40B4-BE49-F238E27FC236}">
                <a16:creationId xmlns:a16="http://schemas.microsoft.com/office/drawing/2014/main" id="{9CB5B15D-7693-4C63-98CF-6B3E76BAD6A7}"/>
              </a:ext>
            </a:extLst>
          </p:cNvPr>
          <p:cNvGrpSpPr/>
          <p:nvPr/>
        </p:nvGrpSpPr>
        <p:grpSpPr>
          <a:xfrm>
            <a:off x="1851250" y="6629400"/>
            <a:ext cx="4185922" cy="1837538"/>
            <a:chOff x="1783179" y="6781800"/>
            <a:chExt cx="4099461" cy="1837538"/>
          </a:xfrm>
        </p:grpSpPr>
        <p:sp>
          <p:nvSpPr>
            <p:cNvPr id="3" name="TextBox 2">
              <a:extLst>
                <a:ext uri="{FF2B5EF4-FFF2-40B4-BE49-F238E27FC236}">
                  <a16:creationId xmlns:a16="http://schemas.microsoft.com/office/drawing/2014/main" id="{0006ACE8-B079-4DF3-8505-168943A3AAC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B4C8865-D15D-48E7-8B0C-250BCE56E40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68CBECE5-84A3-432D-AB38-E0DADAE7F59A}"/>
              </a:ext>
            </a:extLst>
          </p:cNvPr>
          <p:cNvGrpSpPr/>
          <p:nvPr/>
        </p:nvGrpSpPr>
        <p:grpSpPr>
          <a:xfrm>
            <a:off x="7051039" y="6629400"/>
            <a:ext cx="4185922" cy="1837538"/>
            <a:chOff x="1783179" y="6781800"/>
            <a:chExt cx="4099461" cy="1837538"/>
          </a:xfrm>
        </p:grpSpPr>
        <p:sp>
          <p:nvSpPr>
            <p:cNvPr id="6" name="TextBox 5">
              <a:extLst>
                <a:ext uri="{FF2B5EF4-FFF2-40B4-BE49-F238E27FC236}">
                  <a16:creationId xmlns:a16="http://schemas.microsoft.com/office/drawing/2014/main" id="{FE9BF0E9-E707-4064-82AA-A68CF04143A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F7ADC64-346B-4AA2-A4BC-54A611F7680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A2BE6EC8-4D41-4BB8-8C52-EE4B26F0B8C3}"/>
              </a:ext>
            </a:extLst>
          </p:cNvPr>
          <p:cNvGrpSpPr/>
          <p:nvPr/>
        </p:nvGrpSpPr>
        <p:grpSpPr>
          <a:xfrm>
            <a:off x="12250828" y="6629400"/>
            <a:ext cx="4185922" cy="1837538"/>
            <a:chOff x="1783179" y="6781800"/>
            <a:chExt cx="4099461" cy="1837538"/>
          </a:xfrm>
        </p:grpSpPr>
        <p:sp>
          <p:nvSpPr>
            <p:cNvPr id="9" name="TextBox 8">
              <a:extLst>
                <a:ext uri="{FF2B5EF4-FFF2-40B4-BE49-F238E27FC236}">
                  <a16:creationId xmlns:a16="http://schemas.microsoft.com/office/drawing/2014/main" id="{EA010612-40A1-47E2-92CD-5A6A3309AB9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42E06E1-6DAD-471D-B18C-0D40E86309C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6" name="Google Shape;204;p13">
            <a:extLst>
              <a:ext uri="{FF2B5EF4-FFF2-40B4-BE49-F238E27FC236}">
                <a16:creationId xmlns:a16="http://schemas.microsoft.com/office/drawing/2014/main" id="{4D09E037-1881-FA93-AB98-0AB77CC16FE3}"/>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Team Members</a:t>
            </a:r>
            <a:endParaRPr lang="en-US" sz="6000" b="1"/>
          </a:p>
        </p:txBody>
      </p:sp>
      <p:sp>
        <p:nvSpPr>
          <p:cNvPr id="18" name="Picture Placeholder 17">
            <a:extLst>
              <a:ext uri="{FF2B5EF4-FFF2-40B4-BE49-F238E27FC236}">
                <a16:creationId xmlns:a16="http://schemas.microsoft.com/office/drawing/2014/main" id="{93E8F690-C141-D04B-FC84-82E682720485}"/>
              </a:ext>
            </a:extLst>
          </p:cNvPr>
          <p:cNvSpPr>
            <a:spLocks noGrp="1"/>
          </p:cNvSpPr>
          <p:nvPr>
            <p:ph type="pic" sz="quarter" idx="11"/>
          </p:nvPr>
        </p:nvSpPr>
        <p:spPr/>
      </p:sp>
      <p:sp>
        <p:nvSpPr>
          <p:cNvPr id="19" name="Picture Placeholder 18">
            <a:extLst>
              <a:ext uri="{FF2B5EF4-FFF2-40B4-BE49-F238E27FC236}">
                <a16:creationId xmlns:a16="http://schemas.microsoft.com/office/drawing/2014/main" id="{7FEF603D-5832-B759-5B37-F608D72726FB}"/>
              </a:ext>
            </a:extLst>
          </p:cNvPr>
          <p:cNvSpPr>
            <a:spLocks noGrp="1"/>
          </p:cNvSpPr>
          <p:nvPr>
            <p:ph type="pic" sz="quarter" idx="12"/>
          </p:nvPr>
        </p:nvSpPr>
        <p:spPr/>
      </p:sp>
      <p:sp>
        <p:nvSpPr>
          <p:cNvPr id="15" name="Picture Placeholder 14">
            <a:extLst>
              <a:ext uri="{FF2B5EF4-FFF2-40B4-BE49-F238E27FC236}">
                <a16:creationId xmlns:a16="http://schemas.microsoft.com/office/drawing/2014/main" id="{49D8C5FB-B29D-4805-C022-2B86B276AD0D}"/>
              </a:ext>
            </a:extLst>
          </p:cNvPr>
          <p:cNvSpPr>
            <a:spLocks noGrp="1"/>
          </p:cNvSpPr>
          <p:nvPr>
            <p:ph type="pic" sz="quarter" idx="10"/>
          </p:nvPr>
        </p:nvSpPr>
        <p:spPr/>
      </p:sp>
    </p:spTree>
    <p:extLst>
      <p:ext uri="{BB962C8B-B14F-4D97-AF65-F5344CB8AC3E}">
        <p14:creationId xmlns:p14="http://schemas.microsoft.com/office/powerpoint/2010/main" val="3152516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6"/>
                                        </p:tgtEl>
                                        <p:attrNameLst>
                                          <p:attrName>style.visibility</p:attrName>
                                        </p:attrNameLst>
                                      </p:cBhvr>
                                      <p:to>
                                        <p:strVal val="visible"/>
                                      </p:to>
                                    </p:set>
                                    <p:anim to="" calcmode="lin" valueType="num">
                                      <p:cBhvr>
                                        <p:cTn id="7"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6"/>
                                        </p:tgtEl>
                                      </p:cBhvr>
                                    </p:animEffect>
                                  </p:childTnLst>
                                </p:cTn>
                              </p:par>
                            </p:childTnLst>
                          </p:cTn>
                        </p:par>
                        <p:par>
                          <p:cTn id="9" fill="hold">
                            <p:stCondLst>
                              <p:cond delay="975"/>
                            </p:stCondLst>
                            <p:childTnLst>
                              <p:par>
                                <p:cTn id="10" presetID="53" presetClass="entr" presetSubtype="16"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1000" fill="hold"/>
                                        <p:tgtEl>
                                          <p:spTgt spid="15"/>
                                        </p:tgtEl>
                                        <p:attrNameLst>
                                          <p:attrName>ppt_w</p:attrName>
                                        </p:attrNameLst>
                                      </p:cBhvr>
                                      <p:tavLst>
                                        <p:tav tm="0">
                                          <p:val>
                                            <p:fltVal val="0"/>
                                          </p:val>
                                        </p:tav>
                                        <p:tav tm="100000">
                                          <p:val>
                                            <p:strVal val="#ppt_w"/>
                                          </p:val>
                                        </p:tav>
                                      </p:tavLst>
                                    </p:anim>
                                    <p:anim calcmode="lin" valueType="num">
                                      <p:cBhvr>
                                        <p:cTn id="13" dur="1000" fill="hold"/>
                                        <p:tgtEl>
                                          <p:spTgt spid="15"/>
                                        </p:tgtEl>
                                        <p:attrNameLst>
                                          <p:attrName>ppt_h</p:attrName>
                                        </p:attrNameLst>
                                      </p:cBhvr>
                                      <p:tavLst>
                                        <p:tav tm="0">
                                          <p:val>
                                            <p:fltVal val="0"/>
                                          </p:val>
                                        </p:tav>
                                        <p:tav tm="100000">
                                          <p:val>
                                            <p:strVal val="#ppt_h"/>
                                          </p:val>
                                        </p:tav>
                                      </p:tavLst>
                                    </p:anim>
                                    <p:animEffect transition="in" filter="fade">
                                      <p:cBhvr>
                                        <p:cTn id="14" dur="1000"/>
                                        <p:tgtEl>
                                          <p:spTgt spid="15"/>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1975"/>
                            </p:stCondLst>
                            <p:childTnLst>
                              <p:par>
                                <p:cTn id="20" presetID="53" presetClass="entr" presetSubtype="16"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Effect transition="in" filter="fade">
                                      <p:cBhvr>
                                        <p:cTn id="24" dur="1000"/>
                                        <p:tgtEl>
                                          <p:spTgt spid="18"/>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975"/>
                            </p:stCondLst>
                            <p:childTnLst>
                              <p:par>
                                <p:cTn id="30" presetID="53" presetClass="entr" presetSubtype="16" fill="hold" nodeType="after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p:cTn id="32" dur="1000" fill="hold"/>
                                        <p:tgtEl>
                                          <p:spTgt spid="19"/>
                                        </p:tgtEl>
                                        <p:attrNameLst>
                                          <p:attrName>ppt_w</p:attrName>
                                        </p:attrNameLst>
                                      </p:cBhvr>
                                      <p:tavLst>
                                        <p:tav tm="0">
                                          <p:val>
                                            <p:fltVal val="0"/>
                                          </p:val>
                                        </p:tav>
                                        <p:tav tm="100000">
                                          <p:val>
                                            <p:strVal val="#ppt_w"/>
                                          </p:val>
                                        </p:tav>
                                      </p:tavLst>
                                    </p:anim>
                                    <p:anim calcmode="lin" valueType="num">
                                      <p:cBhvr>
                                        <p:cTn id="33" dur="1000" fill="hold"/>
                                        <p:tgtEl>
                                          <p:spTgt spid="19"/>
                                        </p:tgtEl>
                                        <p:attrNameLst>
                                          <p:attrName>ppt_h</p:attrName>
                                        </p:attrNameLst>
                                      </p:cBhvr>
                                      <p:tavLst>
                                        <p:tav tm="0">
                                          <p:val>
                                            <p:fltVal val="0"/>
                                          </p:val>
                                        </p:tav>
                                        <p:tav tm="100000">
                                          <p:val>
                                            <p:strVal val="#ppt_h"/>
                                          </p:val>
                                        </p:tav>
                                      </p:tavLst>
                                    </p:anim>
                                    <p:animEffect transition="in" filter="fade">
                                      <p:cBhvr>
                                        <p:cTn id="34" dur="1000"/>
                                        <p:tgtEl>
                                          <p:spTgt spid="19"/>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a:extLst>
              <a:ext uri="{FF2B5EF4-FFF2-40B4-BE49-F238E27FC236}">
                <a16:creationId xmlns:a16="http://schemas.microsoft.com/office/drawing/2014/main" id="{B33A4256-F186-FE76-26FA-E7685AD55D37}"/>
              </a:ext>
            </a:extLst>
          </p:cNvPr>
          <p:cNvSpPr>
            <a:spLocks noGrp="1"/>
          </p:cNvSpPr>
          <p:nvPr>
            <p:ph type="pic" sz="quarter" idx="10"/>
          </p:nvPr>
        </p:nvSpPr>
        <p:spPr/>
      </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2D86A5E-4CEB-DF47-5F24-CE86818DB741}"/>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b="1">
                <a:solidFill>
                  <a:schemeClr val="accent1"/>
                </a:solidFill>
                <a:latin typeface="+mj-lt"/>
              </a:rPr>
              <a:t>02.</a:t>
            </a:r>
          </a:p>
          <a:p>
            <a:pPr>
              <a:spcBef>
                <a:spcPts val="600"/>
              </a:spcBef>
            </a:pPr>
            <a:r>
              <a:rPr lang="en-US" altLang="zh-CN" sz="8000" b="1">
                <a:latin typeface="+mj-lt"/>
              </a:rPr>
              <a:t>Marketing Analysis</a:t>
            </a:r>
          </a:p>
        </p:txBody>
      </p:sp>
      <p:sp>
        <p:nvSpPr>
          <p:cNvPr id="11" name="TextBox 10">
            <a:extLst>
              <a:ext uri="{FF2B5EF4-FFF2-40B4-BE49-F238E27FC236}">
                <a16:creationId xmlns:a16="http://schemas.microsoft.com/office/drawing/2014/main" id="{3B761DC9-8863-4726-0EAD-88345F788A81}"/>
              </a:ext>
            </a:extLst>
          </p:cNvPr>
          <p:cNvSpPr txBox="1"/>
          <p:nvPr/>
        </p:nvSpPr>
        <p:spPr>
          <a:xfrm>
            <a:off x="2790682"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a:t>
            </a:r>
          </a:p>
        </p:txBody>
      </p:sp>
      <p:grpSp>
        <p:nvGrpSpPr>
          <p:cNvPr id="26" name="Group 25">
            <a:extLst>
              <a:ext uri="{FF2B5EF4-FFF2-40B4-BE49-F238E27FC236}">
                <a16:creationId xmlns:a16="http://schemas.microsoft.com/office/drawing/2014/main" id="{75DA7340-93D7-26DA-6D92-5182514800DD}"/>
              </a:ext>
            </a:extLst>
          </p:cNvPr>
          <p:cNvGrpSpPr/>
          <p:nvPr/>
        </p:nvGrpSpPr>
        <p:grpSpPr>
          <a:xfrm>
            <a:off x="10989372" y="-2"/>
            <a:ext cx="2384440" cy="10287001"/>
            <a:chOff x="10989372" y="-2"/>
            <a:chExt cx="2384440" cy="10287001"/>
          </a:xfrm>
        </p:grpSpPr>
        <p:grpSp>
          <p:nvGrpSpPr>
            <p:cNvPr id="15" name="Group 14">
              <a:extLst>
                <a:ext uri="{FF2B5EF4-FFF2-40B4-BE49-F238E27FC236}">
                  <a16:creationId xmlns:a16="http://schemas.microsoft.com/office/drawing/2014/main" id="{A8D2DDDC-F010-B12C-4655-433EA88242FF}"/>
                </a:ext>
              </a:extLst>
            </p:cNvPr>
            <p:cNvGrpSpPr/>
            <p:nvPr/>
          </p:nvGrpSpPr>
          <p:grpSpPr>
            <a:xfrm>
              <a:off x="10989372" y="-2"/>
              <a:ext cx="2021868" cy="10287001"/>
              <a:chOff x="10989372" y="-2"/>
              <a:chExt cx="2021868" cy="10287001"/>
            </a:xfrm>
          </p:grpSpPr>
          <p:sp>
            <p:nvSpPr>
              <p:cNvPr id="16" name="Freeform: Shape 15">
                <a:extLst>
                  <a:ext uri="{FF2B5EF4-FFF2-40B4-BE49-F238E27FC236}">
                    <a16:creationId xmlns:a16="http://schemas.microsoft.com/office/drawing/2014/main" id="{CDE240D5-F6AD-7FC4-24F1-30AD11C84128}"/>
                  </a:ext>
                </a:extLst>
              </p:cNvPr>
              <p:cNvSpPr/>
              <p:nvPr/>
            </p:nvSpPr>
            <p:spPr>
              <a:xfrm rot="5400000" flipH="1">
                <a:off x="9801375" y="1187995"/>
                <a:ext cx="4289204" cy="1913210"/>
              </a:xfrm>
              <a:custGeom>
                <a:avLst/>
                <a:gdLst>
                  <a:gd name="connsiteX0" fmla="*/ 4289204 w 4289204"/>
                  <a:gd name="connsiteY0" fmla="*/ 830108 h 1913210"/>
                  <a:gd name="connsiteX1" fmla="*/ 4289204 w 4289204"/>
                  <a:gd name="connsiteY1" fmla="*/ 0 h 1913210"/>
                  <a:gd name="connsiteX2" fmla="*/ 4289203 w 4289204"/>
                  <a:gd name="connsiteY2" fmla="*/ 0 h 1913210"/>
                  <a:gd name="connsiteX3" fmla="*/ 4289203 w 4289204"/>
                  <a:gd name="connsiteY3" fmla="*/ 270391 h 1913210"/>
                  <a:gd name="connsiteX4" fmla="*/ 4212044 w 4289204"/>
                  <a:gd name="connsiteY4" fmla="*/ 368051 h 1913210"/>
                  <a:gd name="connsiteX5" fmla="*/ 61541 w 4289204"/>
                  <a:gd name="connsiteY5" fmla="*/ 1663571 h 1913210"/>
                  <a:gd name="connsiteX6" fmla="*/ 1940 w 4289204"/>
                  <a:gd name="connsiteY6" fmla="*/ 1647806 h 1913210"/>
                  <a:gd name="connsiteX7" fmla="*/ 0 w 4289204"/>
                  <a:gd name="connsiteY7" fmla="*/ 1648720 h 1913210"/>
                  <a:gd name="connsiteX8" fmla="*/ 4209382 w 4289204"/>
                  <a:gd name="connsiteY8" fmla="*/ 904840 h 191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9204" h="1913210">
                    <a:moveTo>
                      <a:pt x="4289204" y="830108"/>
                    </a:moveTo>
                    <a:lnTo>
                      <a:pt x="4289204" y="0"/>
                    </a:lnTo>
                    <a:lnTo>
                      <a:pt x="4289203" y="0"/>
                    </a:lnTo>
                    <a:lnTo>
                      <a:pt x="4289203" y="270391"/>
                    </a:lnTo>
                    <a:lnTo>
                      <a:pt x="4212044" y="368051"/>
                    </a:lnTo>
                    <a:cubicBezTo>
                      <a:pt x="3547373" y="1179790"/>
                      <a:pt x="2250681" y="2167604"/>
                      <a:pt x="61541" y="1663571"/>
                    </a:cubicBezTo>
                    <a:lnTo>
                      <a:pt x="1940" y="1647806"/>
                    </a:lnTo>
                    <a:lnTo>
                      <a:pt x="0" y="1648720"/>
                    </a:lnTo>
                    <a:cubicBezTo>
                      <a:pt x="0" y="1648720"/>
                      <a:pt x="2346336" y="2596104"/>
                      <a:pt x="4209382" y="904840"/>
                    </a:cubicBezTo>
                    <a:close/>
                  </a:path>
                </a:pathLst>
              </a:custGeom>
              <a:solidFill>
                <a:schemeClr val="accent1"/>
              </a:solidFill>
              <a:ln w="9525" cap="flat">
                <a:noFill/>
                <a:prstDash val="solid"/>
                <a:miter/>
              </a:ln>
            </p:spPr>
            <p:txBody>
              <a:bodyPr wrap="square" rtlCol="0" anchor="ctr">
                <a:noAutofit/>
              </a:bodyPr>
              <a:lstStyle/>
              <a:p>
                <a:endParaRPr lang="zh-CN" altLang="en-US"/>
              </a:p>
            </p:txBody>
          </p:sp>
          <p:sp>
            <p:nvSpPr>
              <p:cNvPr id="17" name="Freeform: Shape 16">
                <a:extLst>
                  <a:ext uri="{FF2B5EF4-FFF2-40B4-BE49-F238E27FC236}">
                    <a16:creationId xmlns:a16="http://schemas.microsoft.com/office/drawing/2014/main" id="{FE84CD0E-819B-06E5-40F5-6B11B6FA195F}"/>
                  </a:ext>
                </a:extLst>
              </p:cNvPr>
              <p:cNvSpPr/>
              <p:nvPr/>
            </p:nvSpPr>
            <p:spPr>
              <a:xfrm rot="5400000" flipH="1">
                <a:off x="10410241" y="7686001"/>
                <a:ext cx="4073427" cy="1128570"/>
              </a:xfrm>
              <a:custGeom>
                <a:avLst/>
                <a:gdLst>
                  <a:gd name="connsiteX0" fmla="*/ 3807492 w 4073427"/>
                  <a:gd name="connsiteY0" fmla="*/ 770518 h 1128570"/>
                  <a:gd name="connsiteX1" fmla="*/ 3610967 w 4073427"/>
                  <a:gd name="connsiteY1" fmla="*/ 657932 h 1128570"/>
                  <a:gd name="connsiteX2" fmla="*/ 101848 w 4073427"/>
                  <a:gd name="connsiteY2" fmla="*/ 375455 h 1128570"/>
                  <a:gd name="connsiteX3" fmla="*/ 0 w 4073427"/>
                  <a:gd name="connsiteY3" fmla="*/ 441965 h 1128570"/>
                  <a:gd name="connsiteX4" fmla="*/ 0 w 4073427"/>
                  <a:gd name="connsiteY4" fmla="*/ 1128570 h 1128570"/>
                  <a:gd name="connsiteX5" fmla="*/ 5745 w 4073427"/>
                  <a:gd name="connsiteY5" fmla="*/ 1122668 h 1128570"/>
                  <a:gd name="connsiteX6" fmla="*/ 2008556 w 4073427"/>
                  <a:gd name="connsiteY6" fmla="*/ 318344 h 1128570"/>
                  <a:gd name="connsiteX7" fmla="*/ 3726083 w 4073427"/>
                  <a:gd name="connsiteY7" fmla="*/ 728833 h 1128570"/>
                  <a:gd name="connsiteX8" fmla="*/ 4073427 w 4073427"/>
                  <a:gd name="connsiteY8" fmla="*/ 925317 h 1128570"/>
                  <a:gd name="connsiteX9" fmla="*/ 4067287 w 4073427"/>
                  <a:gd name="connsiteY9" fmla="*/ 921074 h 1128570"/>
                  <a:gd name="connsiteX10" fmla="*/ 4065891 w 4073427"/>
                  <a:gd name="connsiteY10" fmla="*/ 920263 h 112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3427" h="1128570">
                    <a:moveTo>
                      <a:pt x="3807492" y="770518"/>
                    </a:moveTo>
                    <a:lnTo>
                      <a:pt x="3610967" y="657932"/>
                    </a:lnTo>
                    <a:cubicBezTo>
                      <a:pt x="2388603" y="-15023"/>
                      <a:pt x="1156429" y="-275175"/>
                      <a:pt x="101848" y="375455"/>
                    </a:cubicBezTo>
                    <a:lnTo>
                      <a:pt x="0" y="441965"/>
                    </a:lnTo>
                    <a:lnTo>
                      <a:pt x="0" y="1128570"/>
                    </a:lnTo>
                    <a:lnTo>
                      <a:pt x="5745" y="1122668"/>
                    </a:lnTo>
                    <a:cubicBezTo>
                      <a:pt x="325667" y="802174"/>
                      <a:pt x="969581" y="333412"/>
                      <a:pt x="2008556" y="318344"/>
                    </a:cubicBezTo>
                    <a:cubicBezTo>
                      <a:pt x="2733877" y="307834"/>
                      <a:pt x="3359137" y="547560"/>
                      <a:pt x="3726083" y="728833"/>
                    </a:cubicBezTo>
                    <a:close/>
                    <a:moveTo>
                      <a:pt x="4073427" y="925317"/>
                    </a:moveTo>
                    <a:lnTo>
                      <a:pt x="4067287" y="921074"/>
                    </a:lnTo>
                    <a:lnTo>
                      <a:pt x="4065891" y="920263"/>
                    </a:lnTo>
                    <a:close/>
                  </a:path>
                </a:pathLst>
              </a:custGeom>
              <a:solidFill>
                <a:schemeClr val="accent1"/>
              </a:solidFill>
              <a:ln w="9525" cap="flat">
                <a:noFill/>
                <a:prstDash val="solid"/>
                <a:miter/>
              </a:ln>
            </p:spPr>
            <p:txBody>
              <a:bodyPr wrap="square" rtlCol="0" anchor="ctr">
                <a:noAutofit/>
              </a:bodyPr>
              <a:lstStyle/>
              <a:p>
                <a:endParaRPr lang="zh-CN" altLang="en-US"/>
              </a:p>
            </p:txBody>
          </p:sp>
        </p:grpSp>
        <p:grpSp>
          <p:nvGrpSpPr>
            <p:cNvPr id="19" name="Group 18">
              <a:extLst>
                <a:ext uri="{FF2B5EF4-FFF2-40B4-BE49-F238E27FC236}">
                  <a16:creationId xmlns:a16="http://schemas.microsoft.com/office/drawing/2014/main" id="{4BF417F7-56AF-6841-2AAC-E9CFB266D8ED}"/>
                </a:ext>
              </a:extLst>
            </p:cNvPr>
            <p:cNvGrpSpPr/>
            <p:nvPr/>
          </p:nvGrpSpPr>
          <p:grpSpPr>
            <a:xfrm>
              <a:off x="11101655" y="-1"/>
              <a:ext cx="2272157" cy="10287000"/>
              <a:chOff x="11101655" y="-1"/>
              <a:chExt cx="2272157" cy="10287000"/>
            </a:xfrm>
          </p:grpSpPr>
          <p:sp>
            <p:nvSpPr>
              <p:cNvPr id="20" name="Freeform: Shape 104">
                <a:extLst>
                  <a:ext uri="{FF2B5EF4-FFF2-40B4-BE49-F238E27FC236}">
                    <a16:creationId xmlns:a16="http://schemas.microsoft.com/office/drawing/2014/main" id="{155ACC40-3E60-8CFD-5BC4-006AD0FCEA1D}"/>
                  </a:ext>
                </a:extLst>
              </p:cNvPr>
              <p:cNvSpPr/>
              <p:nvPr/>
            </p:nvSpPr>
            <p:spPr>
              <a:xfrm rot="5400000" flipH="1">
                <a:off x="9817770" y="1283884"/>
                <a:ext cx="4839927" cy="2272157"/>
              </a:xfrm>
              <a:custGeom>
                <a:avLst/>
                <a:gdLst>
                  <a:gd name="connsiteX0" fmla="*/ 8604314 w 8604314"/>
                  <a:gd name="connsiteY0" fmla="*/ 0 h 4039390"/>
                  <a:gd name="connsiteX1" fmla="*/ 8604314 w 8604314"/>
                  <a:gd name="connsiteY1" fmla="*/ 1319036 h 4039390"/>
                  <a:gd name="connsiteX2" fmla="*/ 8548054 w 8604314"/>
                  <a:gd name="connsiteY2" fmla="*/ 1392040 h 4039390"/>
                  <a:gd name="connsiteX3" fmla="*/ 1088624 w 8604314"/>
                  <a:gd name="connsiteY3" fmla="*/ 3795504 h 4039390"/>
                  <a:gd name="connsiteX4" fmla="*/ 0 w 8604314"/>
                  <a:gd name="connsiteY4" fmla="*/ 3464091 h 4039390"/>
                  <a:gd name="connsiteX5" fmla="*/ 6982884 w 8604314"/>
                  <a:gd name="connsiteY5" fmla="*/ 2227365 h 4039390"/>
                  <a:gd name="connsiteX6" fmla="*/ 8561768 w 8604314"/>
                  <a:gd name="connsiteY6" fmla="*/ 89675 h 40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04314" h="4039390">
                    <a:moveTo>
                      <a:pt x="8604314" y="0"/>
                    </a:moveTo>
                    <a:lnTo>
                      <a:pt x="8604314" y="1319036"/>
                    </a:lnTo>
                    <a:lnTo>
                      <a:pt x="8548054" y="1392040"/>
                    </a:lnTo>
                    <a:cubicBezTo>
                      <a:pt x="7392438" y="2852143"/>
                      <a:pt x="5071551" y="4712493"/>
                      <a:pt x="1088624" y="3795504"/>
                    </a:cubicBezTo>
                    <a:cubicBezTo>
                      <a:pt x="731719" y="3713259"/>
                      <a:pt x="367376" y="3600056"/>
                      <a:pt x="0" y="3464091"/>
                    </a:cubicBezTo>
                    <a:cubicBezTo>
                      <a:pt x="485435" y="3634805"/>
                      <a:pt x="3997438" y="4887618"/>
                      <a:pt x="6982884" y="2227365"/>
                    </a:cubicBezTo>
                    <a:cubicBezTo>
                      <a:pt x="7585694" y="1690146"/>
                      <a:pt x="8102296" y="1029429"/>
                      <a:pt x="8561768" y="89675"/>
                    </a:cubicBezTo>
                    <a:close/>
                  </a:path>
                </a:pathLst>
              </a:custGeom>
              <a:solidFill>
                <a:schemeClr val="bg1">
                  <a:alpha val="30000"/>
                </a:schemeClr>
              </a:solidFill>
              <a:ln w="9525" cap="flat">
                <a:noFill/>
                <a:prstDash val="solid"/>
                <a:miter/>
              </a:ln>
            </p:spPr>
            <p:txBody>
              <a:bodyPr rtlCol="0" anchor="ctr"/>
              <a:lstStyle/>
              <a:p>
                <a:endParaRPr lang="zh-CN" altLang="en-US"/>
              </a:p>
            </p:txBody>
          </p:sp>
          <p:sp>
            <p:nvSpPr>
              <p:cNvPr id="21" name="Freeform: Shape 96">
                <a:extLst>
                  <a:ext uri="{FF2B5EF4-FFF2-40B4-BE49-F238E27FC236}">
                    <a16:creationId xmlns:a16="http://schemas.microsoft.com/office/drawing/2014/main" id="{1BC26D27-51C0-F9BE-795B-0961037A3EEA}"/>
                  </a:ext>
                </a:extLst>
              </p:cNvPr>
              <p:cNvSpPr/>
              <p:nvPr/>
            </p:nvSpPr>
            <p:spPr>
              <a:xfrm rot="5400000" flipH="1">
                <a:off x="11596951" y="8824865"/>
                <a:ext cx="2432948" cy="491320"/>
              </a:xfrm>
              <a:custGeom>
                <a:avLst/>
                <a:gdLst>
                  <a:gd name="connsiteX0" fmla="*/ 2193014 w 4325241"/>
                  <a:gd name="connsiteY0" fmla="*/ 259 h 873457"/>
                  <a:gd name="connsiteX1" fmla="*/ 4325241 w 4325241"/>
                  <a:gd name="connsiteY1" fmla="*/ 356921 h 873457"/>
                  <a:gd name="connsiteX2" fmla="*/ 4324027 w 4325241"/>
                  <a:gd name="connsiteY2" fmla="*/ 357376 h 873457"/>
                  <a:gd name="connsiteX3" fmla="*/ 114589 w 4325241"/>
                  <a:gd name="connsiteY3" fmla="*/ 794477 h 873457"/>
                  <a:gd name="connsiteX4" fmla="*/ 0 w 4325241"/>
                  <a:gd name="connsiteY4" fmla="*/ 873457 h 873457"/>
                  <a:gd name="connsiteX5" fmla="*/ 0 w 4325241"/>
                  <a:gd name="connsiteY5" fmla="*/ 403280 h 873457"/>
                  <a:gd name="connsiteX6" fmla="*/ 20575 w 4325241"/>
                  <a:gd name="connsiteY6" fmla="*/ 395331 h 873457"/>
                  <a:gd name="connsiteX7" fmla="*/ 2193014 w 4325241"/>
                  <a:gd name="connsiteY7" fmla="*/ 259 h 87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5241" h="873457">
                    <a:moveTo>
                      <a:pt x="2193014" y="259"/>
                    </a:moveTo>
                    <a:cubicBezTo>
                      <a:pt x="3468471" y="-11122"/>
                      <a:pt x="4325241" y="356921"/>
                      <a:pt x="4325241" y="356921"/>
                    </a:cubicBezTo>
                    <a:lnTo>
                      <a:pt x="4324027" y="357376"/>
                    </a:lnTo>
                    <a:cubicBezTo>
                      <a:pt x="2841699" y="-77869"/>
                      <a:pt x="1402126" y="-29456"/>
                      <a:pt x="114589" y="794477"/>
                    </a:cubicBezTo>
                    <a:lnTo>
                      <a:pt x="0" y="873457"/>
                    </a:lnTo>
                    <a:lnTo>
                      <a:pt x="0" y="403280"/>
                    </a:lnTo>
                    <a:lnTo>
                      <a:pt x="20575" y="395331"/>
                    </a:lnTo>
                    <a:cubicBezTo>
                      <a:pt x="812886" y="106496"/>
                      <a:pt x="1555286" y="5949"/>
                      <a:pt x="2193014" y="259"/>
                    </a:cubicBezTo>
                    <a:close/>
                  </a:path>
                </a:pathLst>
              </a:custGeom>
              <a:solidFill>
                <a:schemeClr val="bg1">
                  <a:alpha val="30000"/>
                </a:schemeClr>
              </a:solidFill>
              <a:ln w="9525" cap="flat">
                <a:noFill/>
                <a:prstDash val="solid"/>
                <a:miter/>
              </a:ln>
            </p:spPr>
            <p:txBody>
              <a:bodyPr rtlCol="0" anchor="ctr"/>
              <a:lstStyle/>
              <a:p>
                <a:endParaRPr lang="zh-CN" altLang="en-US"/>
              </a:p>
            </p:txBody>
          </p:sp>
        </p:grpSp>
      </p:grpSp>
      <p:grpSp>
        <p:nvGrpSpPr>
          <p:cNvPr id="22" name="Group 21">
            <a:extLst>
              <a:ext uri="{FF2B5EF4-FFF2-40B4-BE49-F238E27FC236}">
                <a16:creationId xmlns:a16="http://schemas.microsoft.com/office/drawing/2014/main" id="{0389D368-2EAB-AF9E-0CFA-773CB06EEC78}"/>
              </a:ext>
            </a:extLst>
          </p:cNvPr>
          <p:cNvGrpSpPr/>
          <p:nvPr/>
        </p:nvGrpSpPr>
        <p:grpSpPr>
          <a:xfrm>
            <a:off x="15765780" y="732806"/>
            <a:ext cx="1700530" cy="467781"/>
            <a:chOff x="15617882" y="839724"/>
            <a:chExt cx="1844618" cy="507417"/>
          </a:xfrm>
        </p:grpSpPr>
        <p:sp>
          <p:nvSpPr>
            <p:cNvPr id="23" name="Freeform: Shape 25">
              <a:extLst>
                <a:ext uri="{FF2B5EF4-FFF2-40B4-BE49-F238E27FC236}">
                  <a16:creationId xmlns:a16="http://schemas.microsoft.com/office/drawing/2014/main" id="{B31CFE51-1ACB-88DE-8242-CBECBD1D2D95}"/>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latin typeface="+mn-lt"/>
              </a:endParaRPr>
            </a:p>
          </p:txBody>
        </p:sp>
        <p:sp>
          <p:nvSpPr>
            <p:cNvPr id="24" name="TextBox 23">
              <a:extLst>
                <a:ext uri="{FF2B5EF4-FFF2-40B4-BE49-F238E27FC236}">
                  <a16:creationId xmlns:a16="http://schemas.microsoft.com/office/drawing/2014/main" id="{1374DAD6-699D-8B64-2DE1-8BB37D7F6F2C}"/>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solidFill>
                  <a:latin typeface="+mn-lt"/>
                </a:rPr>
                <a:t>Presentation Design</a:t>
              </a:r>
              <a:endParaRPr lang="en-US" sz="1200">
                <a:solidFill>
                  <a:schemeClr val="bg1"/>
                </a:solidFill>
                <a:latin typeface="+mn-lt"/>
              </a:endParaRPr>
            </a:p>
          </p:txBody>
        </p:sp>
      </p:grpSp>
    </p:spTree>
    <p:extLst>
      <p:ext uri="{BB962C8B-B14F-4D97-AF65-F5344CB8AC3E}">
        <p14:creationId xmlns:p14="http://schemas.microsoft.com/office/powerpoint/2010/main" val="3718876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1000" fill="hold"/>
                                        <p:tgtEl>
                                          <p:spTgt spid="26"/>
                                        </p:tgtEl>
                                        <p:attrNameLst>
                                          <p:attrName>ppt_x</p:attrName>
                                        </p:attrNameLst>
                                      </p:cBhvr>
                                      <p:tavLst>
                                        <p:tav tm="0">
                                          <p:val>
                                            <p:strVal val="1+#ppt_w/2"/>
                                          </p:val>
                                        </p:tav>
                                        <p:tav tm="100000">
                                          <p:val>
                                            <p:strVal val="#ppt_x"/>
                                          </p:val>
                                        </p:tav>
                                      </p:tavLst>
                                    </p:anim>
                                    <p:anim calcmode="lin" valueType="num">
                                      <p:cBhvr additive="base">
                                        <p:cTn id="8" dur="1000" fill="hold"/>
                                        <p:tgtEl>
                                          <p:spTgt spid="26"/>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0"/>
                                        </p:tgtEl>
                                        <p:attrNameLst>
                                          <p:attrName>style.visibility</p:attrName>
                                        </p:attrNameLst>
                                      </p:cBhvr>
                                      <p:to>
                                        <p:strVal val="visible"/>
                                      </p:to>
                                    </p:set>
                                    <p:anim to="" calcmode="lin" valueType="num">
                                      <p:cBhvr>
                                        <p:cTn id="11"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0"/>
                                        </p:tgtEl>
                                      </p:cBhvr>
                                    </p:animEffect>
                                  </p:childTnLst>
                                </p:cTn>
                              </p:par>
                            </p:childTnLst>
                          </p:cTn>
                        </p:par>
                        <p:par>
                          <p:cTn id="13" fill="hold">
                            <p:stCondLst>
                              <p:cond delay="1178"/>
                            </p:stCondLst>
                            <p:childTnLst>
                              <p:par>
                                <p:cTn id="14" presetID="10" presetClass="entr" presetSubtype="0"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7D3A14FF-88B3-4392-BE0A-FF130E2F21FF}"/>
              </a:ext>
            </a:extLst>
          </p:cNvPr>
          <p:cNvGraphicFramePr/>
          <p:nvPr>
            <p:extLst>
              <p:ext uri="{D42A27DB-BD31-4B8C-83A1-F6EECF244321}">
                <p14:modId xmlns:p14="http://schemas.microsoft.com/office/powerpoint/2010/main" val="1673468960"/>
              </p:ext>
            </p:extLst>
          </p:nvPr>
        </p:nvGraphicFramePr>
        <p:xfrm>
          <a:off x="1866900" y="1905000"/>
          <a:ext cx="7277100" cy="70104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1380D8DA-890F-4BD8-B8CC-B872BA2E2C77}"/>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Marketing Trends</a:t>
            </a:r>
            <a:endParaRPr lang="en-US" sz="6000">
              <a:latin typeface="+mj-lt"/>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BB22052-8ACC-4BF3-BA80-5F05F1286942}"/>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Tree>
    <p:extLst>
      <p:ext uri="{BB962C8B-B14F-4D97-AF65-F5344CB8AC3E}">
        <p14:creationId xmlns:p14="http://schemas.microsoft.com/office/powerpoint/2010/main" val="1122475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7" dur="500"/>
                                        <p:tgtEl>
                                          <p:spTgt spid="5">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11" dur="500"/>
                                        <p:tgtEl>
                                          <p:spTgt spid="5">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down)">
                                      <p:cBhvr>
                                        <p:cTn id="15" dur="500"/>
                                        <p:tgtEl>
                                          <p:spTgt spid="5">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6"/>
                                        </p:tgtEl>
                                        <p:attrNameLst>
                                          <p:attrName>style.visibility</p:attrName>
                                        </p:attrNameLst>
                                      </p:cBhvr>
                                      <p:to>
                                        <p:strVal val="visible"/>
                                      </p:to>
                                    </p:set>
                                    <p:anim to="" calcmode="lin" valueType="num">
                                      <p:cBhvr>
                                        <p:cTn id="19"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6"/>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uiExpand="1">
        <p:bldSub>
          <a:bldChart bld="series"/>
        </p:bldSub>
      </p:bldGraphic>
      <p:bldP spid="6" grpId="0"/>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2886AA1-1837-DA66-2984-5B1D57872B4F}"/>
              </a:ext>
            </a:extLst>
          </p:cNvPr>
          <p:cNvSpPr/>
          <p:nvPr/>
        </p:nvSpPr>
        <p:spPr>
          <a:xfrm>
            <a:off x="1760631"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graphicFrame>
        <p:nvGraphicFramePr>
          <p:cNvPr id="2" name="Chart 1">
            <a:extLst>
              <a:ext uri="{FF2B5EF4-FFF2-40B4-BE49-F238E27FC236}">
                <a16:creationId xmlns:a16="http://schemas.microsoft.com/office/drawing/2014/main" id="{54FA1F16-E85B-4B90-9CDD-D931760154AA}"/>
              </a:ext>
            </a:extLst>
          </p:cNvPr>
          <p:cNvGraphicFramePr/>
          <p:nvPr>
            <p:extLst>
              <p:ext uri="{D42A27DB-BD31-4B8C-83A1-F6EECF244321}">
                <p14:modId xmlns:p14="http://schemas.microsoft.com/office/powerpoint/2010/main" val="2077717528"/>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2361E901-D54B-40E8-B134-D5871E0C9EC8}"/>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Marketing Analysis</a:t>
            </a:r>
            <a:endParaRPr lang="en-US" sz="6000">
              <a:latin typeface="+mj-lt"/>
            </a:endParaRPr>
          </a:p>
        </p:txBody>
      </p:sp>
    </p:spTree>
    <p:extLst>
      <p:ext uri="{BB962C8B-B14F-4D97-AF65-F5344CB8AC3E}">
        <p14:creationId xmlns:p14="http://schemas.microsoft.com/office/powerpoint/2010/main" val="1710289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Graphic spid="2" grpId="0" uiExpand="1">
        <p:bldAsOne/>
      </p:bldGraphic>
      <p:bldP spid="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C58EDB74-667C-4737-AA31-8E1C848CBB90}"/>
              </a:ext>
            </a:extLst>
          </p:cNvPr>
          <p:cNvSpPr/>
          <p:nvPr/>
        </p:nvSpPr>
        <p:spPr>
          <a:xfrm>
            <a:off x="2664049"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6EF42531-4B67-4D7B-B65D-6969DC32B9D1}"/>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D4223BE9-AE19-4E90-B566-71FB8FABBD35}"/>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216E930C-EA7A-49D6-8CE8-DF00AE856287}"/>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CA642A06-50A1-40B1-AA0B-BBAF5BE7A063}"/>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9C585272-5A6D-4110-BAEB-393DFD42D839}"/>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F792FF91-3771-4A47-BDD8-D591A1EF2E8E}"/>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EA986772-EFE0-4E1B-8741-AA5AE31F9930}"/>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3B37EE84-F53E-4BE2-9D63-A3E9356C9427}"/>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D81F5732-B7DB-4710-A670-67A4BF40D461}"/>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88ED401A-65C4-4981-B9B1-318B06D7FC1A}"/>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C725AD2B-B5AB-4AEF-9B9E-934B0E8C7227}"/>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C743CDD5-DBEB-4B14-A3AE-286E5AFE0BE0}"/>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9699979C-850D-4CEF-ABBF-5BD26C3F8326}"/>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9125B4C6-A7C6-4A44-8849-D10C95A4C379}"/>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447632F1-561A-4BDD-A45F-CB7D8466E7D3}"/>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C58C74D5-681D-4D2E-9FFC-65BA627C52C5}"/>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55443D45-5801-4697-A0F8-CA2E8838DB42}"/>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D5F0C2EB-BE87-42B6-8773-C593C11FCD88}"/>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D12DCA16-7BC5-4115-8F33-91FCFAEAC44E}"/>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5F1C0135-95C6-47BD-8D33-26AD499745A6}"/>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0984A7B7-0D79-4490-A0B8-7423084AC610}"/>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Oval 23">
            <a:extLst>
              <a:ext uri="{FF2B5EF4-FFF2-40B4-BE49-F238E27FC236}">
                <a16:creationId xmlns:a16="http://schemas.microsoft.com/office/drawing/2014/main" id="{5D0B2AF8-3E63-4923-8EC0-DA338C911F2B}"/>
              </a:ext>
            </a:extLst>
          </p:cNvPr>
          <p:cNvSpPr/>
          <p:nvPr/>
        </p:nvSpPr>
        <p:spPr>
          <a:xfrm>
            <a:off x="7863838" y="3482340"/>
            <a:ext cx="2560322" cy="2560320"/>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9347C64C-52EA-4BDD-9BE4-7DED74099B97}"/>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8E868818-E01C-407E-AEC8-03B7606CC7BF}"/>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C9381765-60F6-4A22-8238-616B7DDF2C84}"/>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F3D601E8-0BF9-4BFA-8988-2D1F59305B5D}"/>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2A0A2291-BBBB-4365-9E23-0F277B096781}"/>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AAEFC288-4F79-43C3-8535-0751F17140E1}"/>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8BDAE4BC-0019-4E8D-8DC7-D9F5F1AB72ED}"/>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8BCC4A68-CC49-4D31-8440-B5CA4129A82B}"/>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EF079813-9120-4C83-9C4B-8344B9031CD3}"/>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5BBCA8CE-0D28-4527-964E-B9F5224DB6FA}"/>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E201FC95-1103-495A-BE06-4A3FAF8599BF}"/>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86E2DF89-F6D7-4394-92E1-53FB04E9C848}"/>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292C3369-1F7D-47DB-8989-ABEBEE90C6E7}"/>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9008A42A-1E0C-4E01-B881-17DE7D2B463F}"/>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84356981-7756-485B-8EFB-D3B9958CBD9F}"/>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A4A33B56-F65C-41D4-AC7F-3B936B801132}"/>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6DA645AB-228E-4F38-955B-362A94598FB0}"/>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95E83960-04B3-4C82-892C-1C5C454F57CF}"/>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FFE93FF5-BC7F-4FDE-9B12-F4CB5CB756AB}"/>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1A232462-DB55-468A-8087-3F88430EB9DC}"/>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F0CAF013-A069-4147-B260-F502CCED8D9D}"/>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742FE2E8-76CE-4191-8FF9-536290797BE8}"/>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D03618A8-C965-465F-BB54-D89E97EB2FEE}"/>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EE77A88C-B75B-438B-864A-3AF7987525DE}"/>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1C33A889-F568-4BE8-B69F-D1BEFCCC8267}"/>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03817138-C0D2-45DF-9375-EADC49F08903}"/>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A4D09027-4C64-44CC-88E4-B861E167CEB6}"/>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Oval 51">
            <a:extLst>
              <a:ext uri="{FF2B5EF4-FFF2-40B4-BE49-F238E27FC236}">
                <a16:creationId xmlns:a16="http://schemas.microsoft.com/office/drawing/2014/main" id="{41695C21-099D-4F13-A319-CA5803BF9D6F}"/>
              </a:ext>
            </a:extLst>
          </p:cNvPr>
          <p:cNvSpPr/>
          <p:nvPr/>
        </p:nvSpPr>
        <p:spPr>
          <a:xfrm>
            <a:off x="13063627"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C0A71A70-74CE-4276-A0FB-05DE888E0B38}"/>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5FCAB1F7-1B88-4A5E-BF08-783338E68320}"/>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976D2A0B-3313-4C03-A308-4C0DDA6B7672}"/>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460D787C-130F-4E1D-8E84-415D1470A156}"/>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4CB7A839-568D-4EB5-9FBD-F7D0B9951C12}"/>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F0B2219E-532D-4AA2-8024-D0A05AF07C6F}"/>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85094F1E-4CE4-4B67-B81C-C61DD2E6971D}"/>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2329CC32-3BA1-4DC9-B4A6-900D1336FF7A}"/>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A750CC69-EF69-4FC5-A5D5-470C0C503570}"/>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3504BF15-6427-4144-A69B-C8C0384D7BDB}"/>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FE338245-4A11-408D-8689-DA6DED8D0463}"/>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84349E6F-20A2-4647-8E97-4DC2D7618FFC}"/>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8C66A388-EB9E-4EB4-BD14-438970664BD3}"/>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E97CA3B9-3BE9-4627-AC15-B74F8F900689}"/>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77113769-8571-4BDC-9BAE-AA6989A3C6CC}"/>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AF0000DD-017D-4810-96F1-C241D6E75D44}"/>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B749FA55-C9B2-4A13-BBA2-06780F415532}"/>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41F64E69-AAA0-4914-8CF8-D265614398FF}"/>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A202DF08-02FB-4F1E-B01C-582C95ED1921}"/>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F252B0F4-7437-4F18-9E85-5AC0226179E2}"/>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5033DEE5-BBD3-4F47-9E45-A9BBEA7AC24C}"/>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4416A989-55B6-43D5-9E4C-D3DA27065372}"/>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B8A4AB46-C6A5-41FE-AAFB-0103AE277EBF}"/>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483F54D5-6272-4897-BFA1-711C46CFD255}"/>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366205BE-39A0-4AE4-8F27-190D5069297C}"/>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6DC96FEF-EA97-4E6E-A320-93D0C493C34D}"/>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3C0272F2-E0A3-447C-99C9-3755B91365B3}"/>
              </a:ext>
            </a:extLst>
          </p:cNvPr>
          <p:cNvGrpSpPr/>
          <p:nvPr/>
        </p:nvGrpSpPr>
        <p:grpSpPr>
          <a:xfrm>
            <a:off x="1849192" y="6573453"/>
            <a:ext cx="4190038" cy="1837538"/>
            <a:chOff x="1783179" y="6781800"/>
            <a:chExt cx="4099461" cy="1837538"/>
          </a:xfrm>
        </p:grpSpPr>
        <p:sp>
          <p:nvSpPr>
            <p:cNvPr id="80" name="TextBox 79">
              <a:extLst>
                <a:ext uri="{FF2B5EF4-FFF2-40B4-BE49-F238E27FC236}">
                  <a16:creationId xmlns:a16="http://schemas.microsoft.com/office/drawing/2014/main" id="{91B3EF0F-510F-4DC1-9CE5-435E87A3F78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A805F63-FB02-43A5-AB06-27EE69906A3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DA397256-D141-414F-BA08-BC3C42B9B9E0}"/>
              </a:ext>
            </a:extLst>
          </p:cNvPr>
          <p:cNvGrpSpPr/>
          <p:nvPr/>
        </p:nvGrpSpPr>
        <p:grpSpPr>
          <a:xfrm>
            <a:off x="7048981" y="6573453"/>
            <a:ext cx="4190038" cy="1837538"/>
            <a:chOff x="1783179" y="6781800"/>
            <a:chExt cx="4099461" cy="1837538"/>
          </a:xfrm>
        </p:grpSpPr>
        <p:sp>
          <p:nvSpPr>
            <p:cNvPr id="83" name="TextBox 82">
              <a:extLst>
                <a:ext uri="{FF2B5EF4-FFF2-40B4-BE49-F238E27FC236}">
                  <a16:creationId xmlns:a16="http://schemas.microsoft.com/office/drawing/2014/main" id="{BE1618AC-5837-4BFD-B7CE-87F85BC65B1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B58C9F0-D5D0-4F6B-85CF-95D016AF983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8BC06710-317B-4895-836F-E3B9703800CC}"/>
              </a:ext>
            </a:extLst>
          </p:cNvPr>
          <p:cNvGrpSpPr/>
          <p:nvPr/>
        </p:nvGrpSpPr>
        <p:grpSpPr>
          <a:xfrm>
            <a:off x="12248770" y="6573453"/>
            <a:ext cx="4190038" cy="1837538"/>
            <a:chOff x="1783179" y="6781800"/>
            <a:chExt cx="4099461" cy="1837538"/>
          </a:xfrm>
        </p:grpSpPr>
        <p:sp>
          <p:nvSpPr>
            <p:cNvPr id="86" name="TextBox 85">
              <a:extLst>
                <a:ext uri="{FF2B5EF4-FFF2-40B4-BE49-F238E27FC236}">
                  <a16:creationId xmlns:a16="http://schemas.microsoft.com/office/drawing/2014/main" id="{BA0B7265-5927-4A79-B322-F93E6A4D56F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BB58CA1-3F3A-4214-A59B-52EC909318F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2BC9749A-9F0D-4721-B748-7106F7DF509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Our Competitors</a:t>
            </a:r>
            <a:endParaRPr lang="en-US" sz="6000" b="1"/>
          </a:p>
        </p:txBody>
      </p:sp>
    </p:spTree>
    <p:extLst>
      <p:ext uri="{BB962C8B-B14F-4D97-AF65-F5344CB8AC3E}">
        <p14:creationId xmlns:p14="http://schemas.microsoft.com/office/powerpoint/2010/main" val="1665553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629E3CC0-C46F-47BF-9964-EFB35449ED26}"/>
              </a:ext>
            </a:extLst>
          </p:cNvPr>
          <p:cNvSpPr/>
          <p:nvPr/>
        </p:nvSpPr>
        <p:spPr>
          <a:xfrm>
            <a:off x="9482262" y="3092787"/>
            <a:ext cx="2298950" cy="2300194"/>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Oval 2">
            <a:extLst>
              <a:ext uri="{FF2B5EF4-FFF2-40B4-BE49-F238E27FC236}">
                <a16:creationId xmlns:a16="http://schemas.microsoft.com/office/drawing/2014/main" id="{DC4519FF-672E-41CE-8A09-96CF19E1EFA2}"/>
              </a:ext>
            </a:extLst>
          </p:cNvPr>
          <p:cNvSpPr/>
          <p:nvPr/>
        </p:nvSpPr>
        <p:spPr>
          <a:xfrm>
            <a:off x="9482262" y="5986752"/>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08677F2E-E863-4541-B903-2E1AF8AA0BDB}"/>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6DF39BA1-7205-4F68-85D9-560868EA290C}"/>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8386FA97-235E-48B2-A291-A1485A126781}"/>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3B9A03D5-6298-433E-97D4-AE2034C0C956}"/>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C50807A8-1A24-4BB5-A564-FEA181C05CEC}"/>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Oval 8">
            <a:extLst>
              <a:ext uri="{FF2B5EF4-FFF2-40B4-BE49-F238E27FC236}">
                <a16:creationId xmlns:a16="http://schemas.microsoft.com/office/drawing/2014/main" id="{EA0A3E53-BC72-48B4-9623-63EFE72DE682}"/>
              </a:ext>
            </a:extLst>
          </p:cNvPr>
          <p:cNvSpPr/>
          <p:nvPr/>
        </p:nvSpPr>
        <p:spPr>
          <a:xfrm>
            <a:off x="6474662" y="3092787"/>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Oval 9">
            <a:extLst>
              <a:ext uri="{FF2B5EF4-FFF2-40B4-BE49-F238E27FC236}">
                <a16:creationId xmlns:a16="http://schemas.microsoft.com/office/drawing/2014/main" id="{A6099151-08A7-4C9A-AF17-FCAFA592B04C}"/>
              </a:ext>
            </a:extLst>
          </p:cNvPr>
          <p:cNvSpPr/>
          <p:nvPr/>
        </p:nvSpPr>
        <p:spPr>
          <a:xfrm>
            <a:off x="6474662" y="5986752"/>
            <a:ext cx="2298948" cy="2300194"/>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8CB104EC-FF52-4716-B358-E7F949EB6FEA}"/>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03C75810-1123-4CD2-86F1-31419C588C5B}"/>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6EF30F04-C9A8-4B0C-A3AF-A71FAA840D8E}"/>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F1294D98-0856-4BF7-B240-1791886120A8}"/>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90E8C1E8-67B3-4C94-BA5C-B1A11DDA36DB}"/>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C5EFC625-8698-4122-BCCA-61116F41B914}"/>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D95F2190-1922-45AC-9E95-0FB48413C147}"/>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B6E9F243-1CA2-4EBF-8BFB-9F0FD7A2F045}"/>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A8091F41-9E71-47D2-A738-493D35A6F368}"/>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3802E3F4-C912-4AE1-892D-7D9D61153B4D}"/>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A3F95525-3C8A-44AD-A8AB-450593053BE2}"/>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06E7471D-0F17-496A-AB53-F77E1A0DF8F5}"/>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4" name="Rectangle 23">
            <a:extLst>
              <a:ext uri="{FF2B5EF4-FFF2-40B4-BE49-F238E27FC236}">
                <a16:creationId xmlns:a16="http://schemas.microsoft.com/office/drawing/2014/main" id="{78E0C1D6-A49A-4D48-9934-59448F280DCF}"/>
              </a:ext>
            </a:extLst>
          </p:cNvPr>
          <p:cNvSpPr/>
          <p:nvPr/>
        </p:nvSpPr>
        <p:spPr>
          <a:xfrm>
            <a:off x="1137485" y="3573663"/>
            <a:ext cx="4990541"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5A90E234-C62B-42A5-AC03-99C99E3186D6}"/>
              </a:ext>
            </a:extLst>
          </p:cNvPr>
          <p:cNvSpPr/>
          <p:nvPr/>
        </p:nvSpPr>
        <p:spPr>
          <a:xfrm>
            <a:off x="1137485" y="6467628"/>
            <a:ext cx="4990541"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3CDD5C2E-19B5-4AEE-BF1E-F8782E779199}"/>
              </a:ext>
            </a:extLst>
          </p:cNvPr>
          <p:cNvSpPr/>
          <p:nvPr/>
        </p:nvSpPr>
        <p:spPr>
          <a:xfrm>
            <a:off x="12154458" y="3573663"/>
            <a:ext cx="4990541"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2D874F5F-ECAF-409E-A4D7-71D4430FCAC1}"/>
              </a:ext>
            </a:extLst>
          </p:cNvPr>
          <p:cNvSpPr/>
          <p:nvPr/>
        </p:nvSpPr>
        <p:spPr>
          <a:xfrm>
            <a:off x="12154458" y="6467628"/>
            <a:ext cx="4990541"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28" name="Google Shape;204;p13">
            <a:extLst>
              <a:ext uri="{FF2B5EF4-FFF2-40B4-BE49-F238E27FC236}">
                <a16:creationId xmlns:a16="http://schemas.microsoft.com/office/drawing/2014/main" id="{8D7456D8-C642-1C7E-81AF-379790F7657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Our Services</a:t>
            </a:r>
            <a:endParaRPr lang="en-US" sz="6000" b="1"/>
          </a:p>
        </p:txBody>
      </p:sp>
    </p:spTree>
    <p:extLst>
      <p:ext uri="{BB962C8B-B14F-4D97-AF65-F5344CB8AC3E}">
        <p14:creationId xmlns:p14="http://schemas.microsoft.com/office/powerpoint/2010/main" val="3523569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4" grpId="0"/>
      <p:bldP spid="25" grpId="0"/>
      <p:bldP spid="26" grpId="0"/>
      <p:bldP spid="27" grpId="0"/>
      <p:bldP spid="2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845BC88-27CD-16E1-94CC-7D7FD497250B}"/>
              </a:ext>
            </a:extLst>
          </p:cNvPr>
          <p:cNvSpPr/>
          <p:nvPr/>
        </p:nvSpPr>
        <p:spPr>
          <a:xfrm>
            <a:off x="1760631"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9" name="TextBox 8">
            <a:extLst>
              <a:ext uri="{FF2B5EF4-FFF2-40B4-BE49-F238E27FC236}">
                <a16:creationId xmlns:a16="http://schemas.microsoft.com/office/drawing/2014/main" id="{C725611F-7E5D-574A-637D-0829D478FCA1}"/>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Our Portfolios</a:t>
            </a:r>
            <a:endParaRPr lang="en-US" sz="6000">
              <a:latin typeface="+mj-lt"/>
            </a:endParaRPr>
          </a:p>
        </p:txBody>
      </p:sp>
      <p:sp>
        <p:nvSpPr>
          <p:cNvPr id="11" name="Picture Placeholder 10">
            <a:extLst>
              <a:ext uri="{FF2B5EF4-FFF2-40B4-BE49-F238E27FC236}">
                <a16:creationId xmlns:a16="http://schemas.microsoft.com/office/drawing/2014/main" id="{82E38557-D2D1-035E-22C3-DDEC1DBE9E64}"/>
              </a:ext>
            </a:extLst>
          </p:cNvPr>
          <p:cNvSpPr>
            <a:spLocks noGrp="1"/>
          </p:cNvSpPr>
          <p:nvPr>
            <p:ph type="pic" sz="quarter" idx="11"/>
          </p:nvPr>
        </p:nvSpPr>
        <p:spPr/>
      </p:sp>
      <p:sp>
        <p:nvSpPr>
          <p:cNvPr id="12" name="Picture Placeholder 11">
            <a:extLst>
              <a:ext uri="{FF2B5EF4-FFF2-40B4-BE49-F238E27FC236}">
                <a16:creationId xmlns:a16="http://schemas.microsoft.com/office/drawing/2014/main" id="{357E9B99-7169-D3EC-0D07-C2A3041BE8E6}"/>
              </a:ext>
            </a:extLst>
          </p:cNvPr>
          <p:cNvSpPr>
            <a:spLocks noGrp="1"/>
          </p:cNvSpPr>
          <p:nvPr>
            <p:ph type="pic" sz="quarter" idx="12"/>
          </p:nvPr>
        </p:nvSpPr>
        <p:spPr/>
      </p:sp>
      <p:sp>
        <p:nvSpPr>
          <p:cNvPr id="13" name="Picture Placeholder 12">
            <a:extLst>
              <a:ext uri="{FF2B5EF4-FFF2-40B4-BE49-F238E27FC236}">
                <a16:creationId xmlns:a16="http://schemas.microsoft.com/office/drawing/2014/main" id="{DBB9C629-A6D5-1B33-4A05-9D136C6BF2D8}"/>
              </a:ext>
            </a:extLst>
          </p:cNvPr>
          <p:cNvSpPr>
            <a:spLocks noGrp="1"/>
          </p:cNvSpPr>
          <p:nvPr>
            <p:ph type="pic" sz="quarter" idx="13"/>
          </p:nvPr>
        </p:nvSpPr>
        <p:spPr/>
      </p:sp>
      <p:sp>
        <p:nvSpPr>
          <p:cNvPr id="10" name="Picture Placeholder 9">
            <a:extLst>
              <a:ext uri="{FF2B5EF4-FFF2-40B4-BE49-F238E27FC236}">
                <a16:creationId xmlns:a16="http://schemas.microsoft.com/office/drawing/2014/main" id="{17539B34-93F4-2BCC-DB8A-E7BA6F578F5C}"/>
              </a:ext>
            </a:extLst>
          </p:cNvPr>
          <p:cNvSpPr>
            <a:spLocks noGrp="1"/>
          </p:cNvSpPr>
          <p:nvPr>
            <p:ph type="pic" sz="quarter" idx="10"/>
          </p:nvPr>
        </p:nvSpPr>
        <p:spPr/>
      </p:sp>
    </p:spTree>
    <p:extLst>
      <p:ext uri="{BB962C8B-B14F-4D97-AF65-F5344CB8AC3E}">
        <p14:creationId xmlns:p14="http://schemas.microsoft.com/office/powerpoint/2010/main" val="3277010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9"/>
                                        </p:tgtEl>
                                        <p:attrNameLst>
                                          <p:attrName>style.visibility</p:attrName>
                                        </p:attrNameLst>
                                      </p:cBhvr>
                                      <p:to>
                                        <p:strVal val="visible"/>
                                      </p:to>
                                    </p:set>
                                    <p:anim to="" calcmode="lin" valueType="num">
                                      <p:cBhvr>
                                        <p:cTn id="7"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3E67830D-DD99-A7E8-40AA-AB7F644D5CBB}"/>
              </a:ext>
            </a:extLst>
          </p:cNvPr>
          <p:cNvSpPr>
            <a:spLocks noGrp="1"/>
          </p:cNvSpPr>
          <p:nvPr>
            <p:ph type="pic" sz="quarter" idx="10"/>
          </p:nvPr>
        </p:nvSpPr>
        <p:spPr/>
      </p:sp>
      <p:sp>
        <p:nvSpPr>
          <p:cNvPr id="10" name="Freeform: Shape 9">
            <a:extLst>
              <a:ext uri="{FF2B5EF4-FFF2-40B4-BE49-F238E27FC236}">
                <a16:creationId xmlns:a16="http://schemas.microsoft.com/office/drawing/2014/main" id="{23400826-94AE-4D66-A354-5482245F2DF6}"/>
              </a:ext>
            </a:extLst>
          </p:cNvPr>
          <p:cNvSpPr/>
          <p:nvPr/>
        </p:nvSpPr>
        <p:spPr>
          <a:xfrm>
            <a:off x="-1" y="1790111"/>
            <a:ext cx="18288001" cy="8496888"/>
          </a:xfrm>
          <a:custGeom>
            <a:avLst/>
            <a:gdLst>
              <a:gd name="connsiteX0" fmla="*/ 8873723 w 18288001"/>
              <a:gd name="connsiteY0" fmla="*/ 952 h 8496888"/>
              <a:gd name="connsiteX1" fmla="*/ 16045934 w 18288001"/>
              <a:gd name="connsiteY1" fmla="*/ 828175 h 8496888"/>
              <a:gd name="connsiteX2" fmla="*/ 16437193 w 18288001"/>
              <a:gd name="connsiteY2" fmla="*/ 749802 h 8496888"/>
              <a:gd name="connsiteX3" fmla="*/ 16882613 w 18288001"/>
              <a:gd name="connsiteY3" fmla="*/ 635626 h 8496888"/>
              <a:gd name="connsiteX4" fmla="*/ 18221677 w 18288001"/>
              <a:gd name="connsiteY4" fmla="*/ 223920 h 8496888"/>
              <a:gd name="connsiteX5" fmla="*/ 18288001 w 18288001"/>
              <a:gd name="connsiteY5" fmla="*/ 199971 h 8496888"/>
              <a:gd name="connsiteX6" fmla="*/ 18288001 w 18288001"/>
              <a:gd name="connsiteY6" fmla="*/ 1052148 h 8496888"/>
              <a:gd name="connsiteX7" fmla="*/ 18288001 w 18288001"/>
              <a:gd name="connsiteY7" fmla="*/ 1371601 h 8496888"/>
              <a:gd name="connsiteX8" fmla="*/ 18288001 w 18288001"/>
              <a:gd name="connsiteY8" fmla="*/ 6706776 h 8496888"/>
              <a:gd name="connsiteX9" fmla="*/ 18288001 w 18288001"/>
              <a:gd name="connsiteY9" fmla="*/ 7795847 h 8496888"/>
              <a:gd name="connsiteX10" fmla="*/ 18288001 w 18288001"/>
              <a:gd name="connsiteY10" fmla="*/ 8496888 h 8496888"/>
              <a:gd name="connsiteX11" fmla="*/ 0 w 18288001"/>
              <a:gd name="connsiteY11" fmla="*/ 8496888 h 8496888"/>
              <a:gd name="connsiteX12" fmla="*/ 0 w 18288001"/>
              <a:gd name="connsiteY12" fmla="*/ 7795847 h 8496888"/>
              <a:gd name="connsiteX13" fmla="*/ 0 w 18288001"/>
              <a:gd name="connsiteY13" fmla="*/ 6706776 h 8496888"/>
              <a:gd name="connsiteX14" fmla="*/ 0 w 18288001"/>
              <a:gd name="connsiteY14" fmla="*/ 1052148 h 8496888"/>
              <a:gd name="connsiteX15" fmla="*/ 1 w 18288001"/>
              <a:gd name="connsiteY15" fmla="*/ 1052148 h 8496888"/>
              <a:gd name="connsiteX16" fmla="*/ 1 w 18288001"/>
              <a:gd name="connsiteY16" fmla="*/ 535686 h 8496888"/>
              <a:gd name="connsiteX17" fmla="*/ 196006 w 18288001"/>
              <a:gd name="connsiteY17" fmla="*/ 563117 h 8496888"/>
              <a:gd name="connsiteX18" fmla="*/ 6747205 w 18288001"/>
              <a:gd name="connsiteY18" fmla="*/ 321572 h 8496888"/>
              <a:gd name="connsiteX19" fmla="*/ 8873723 w 18288001"/>
              <a:gd name="connsiteY19" fmla="*/ 952 h 849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88001" h="8496888">
                <a:moveTo>
                  <a:pt x="8873723" y="952"/>
                </a:moveTo>
                <a:cubicBezTo>
                  <a:pt x="11518501" y="-42950"/>
                  <a:pt x="12612745" y="1449066"/>
                  <a:pt x="16045934" y="828175"/>
                </a:cubicBezTo>
                <a:lnTo>
                  <a:pt x="16437193" y="749802"/>
                </a:lnTo>
                <a:lnTo>
                  <a:pt x="16882613" y="635626"/>
                </a:lnTo>
                <a:cubicBezTo>
                  <a:pt x="17355969" y="507418"/>
                  <a:pt x="17801797" y="369755"/>
                  <a:pt x="18221677" y="223920"/>
                </a:cubicBezTo>
                <a:lnTo>
                  <a:pt x="18288001" y="199971"/>
                </a:lnTo>
                <a:lnTo>
                  <a:pt x="18288001" y="1052148"/>
                </a:lnTo>
                <a:lnTo>
                  <a:pt x="18288001" y="1371601"/>
                </a:lnTo>
                <a:lnTo>
                  <a:pt x="18288001" y="6706776"/>
                </a:lnTo>
                <a:lnTo>
                  <a:pt x="18288001" y="7795847"/>
                </a:lnTo>
                <a:lnTo>
                  <a:pt x="18288001" y="8496888"/>
                </a:lnTo>
                <a:lnTo>
                  <a:pt x="0" y="8496888"/>
                </a:lnTo>
                <a:lnTo>
                  <a:pt x="0" y="7795847"/>
                </a:lnTo>
                <a:lnTo>
                  <a:pt x="0" y="6706776"/>
                </a:lnTo>
                <a:lnTo>
                  <a:pt x="0" y="1052148"/>
                </a:lnTo>
                <a:lnTo>
                  <a:pt x="1" y="1052148"/>
                </a:lnTo>
                <a:lnTo>
                  <a:pt x="1" y="535686"/>
                </a:lnTo>
                <a:lnTo>
                  <a:pt x="196006" y="563117"/>
                </a:lnTo>
                <a:cubicBezTo>
                  <a:pt x="1557532" y="764145"/>
                  <a:pt x="3535853" y="1174012"/>
                  <a:pt x="6747205" y="321572"/>
                </a:cubicBezTo>
                <a:cubicBezTo>
                  <a:pt x="7570485" y="103010"/>
                  <a:pt x="8263391" y="11084"/>
                  <a:pt x="8873723" y="952"/>
                </a:cubicBez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042FD2F-3607-4600-92CB-888349C4866D}"/>
              </a:ext>
            </a:extLst>
          </p:cNvPr>
          <p:cNvSpPr txBox="1"/>
          <p:nvPr/>
        </p:nvSpPr>
        <p:spPr>
          <a:xfrm>
            <a:off x="1922585" y="3144693"/>
            <a:ext cx="14442830" cy="3154710"/>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9900" b="1" spc="600">
                <a:solidFill>
                  <a:schemeClr val="bg1"/>
                </a:solidFill>
                <a:latin typeface="+mj-lt"/>
              </a:rPr>
              <a:t>15,825,000</a:t>
            </a:r>
          </a:p>
        </p:txBody>
      </p:sp>
      <p:sp>
        <p:nvSpPr>
          <p:cNvPr id="7" name="TextBox 6">
            <a:extLst>
              <a:ext uri="{FF2B5EF4-FFF2-40B4-BE49-F238E27FC236}">
                <a16:creationId xmlns:a16="http://schemas.microsoft.com/office/drawing/2014/main" id="{D0EAC189-4087-4243-BB9D-53B78A7C06DC}"/>
              </a:ext>
            </a:extLst>
          </p:cNvPr>
          <p:cNvSpPr txBox="1"/>
          <p:nvPr/>
        </p:nvSpPr>
        <p:spPr>
          <a:xfrm>
            <a:off x="4618202" y="6248159"/>
            <a:ext cx="9051596" cy="707886"/>
          </a:xfrm>
          <a:prstGeom prst="rect">
            <a:avLst/>
          </a:prstGeom>
          <a:noFill/>
        </p:spPr>
        <p:txBody>
          <a:bodyPr wrap="square" rtlCol="0">
            <a:spAutoFit/>
          </a:bodyPr>
          <a:lstStyle/>
          <a:p>
            <a:pPr algn="ctr"/>
            <a:r>
              <a:rPr lang="en-US" sz="4000">
                <a:solidFill>
                  <a:schemeClr val="bg1"/>
                </a:solidFill>
                <a:latin typeface="+mj-lt"/>
              </a:rPr>
              <a:t>Our Big Number</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4733257-D6C3-43E0-9367-04212CA46341}"/>
              </a:ext>
            </a:extLst>
          </p:cNvPr>
          <p:cNvSpPr/>
          <p:nvPr/>
        </p:nvSpPr>
        <p:spPr>
          <a:xfrm>
            <a:off x="5567680" y="8241140"/>
            <a:ext cx="7152640" cy="615168"/>
          </a:xfrm>
          <a:prstGeom prst="rect">
            <a:avLst/>
          </a:prstGeom>
        </p:spPr>
        <p:txBody>
          <a:bodyPr wrap="square">
            <a:spAutoFit/>
          </a:bodyPr>
          <a:lstStyle/>
          <a:p>
            <a:pPr algn="ctr">
              <a:lnSpc>
                <a:spcPct val="150000"/>
              </a:lnSpc>
              <a:spcBef>
                <a:spcPts val="1200"/>
              </a:spcBef>
            </a:pPr>
            <a:r>
              <a:rPr lang="es-ES" altLang="zh-CN" sz="12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solidFill>
                <a:ea typeface="Lato Light" panose="020F0502020204030203" pitchFamily="34" charset="0"/>
                <a:cs typeface="Lato Light" panose="020F0502020204030203" pitchFamily="34" charset="0"/>
              </a:rPr>
              <a:t>. </a:t>
            </a:r>
            <a:r>
              <a:rPr lang="es-ES" altLang="zh-CN" sz="1200">
                <a:solidFill>
                  <a:schemeClr val="bg1"/>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9" name="Group 8">
            <a:extLst>
              <a:ext uri="{FF2B5EF4-FFF2-40B4-BE49-F238E27FC236}">
                <a16:creationId xmlns:a16="http://schemas.microsoft.com/office/drawing/2014/main" id="{CABF361A-39B4-3081-8B30-E6A7992179D5}"/>
              </a:ext>
            </a:extLst>
          </p:cNvPr>
          <p:cNvGrpSpPr/>
          <p:nvPr/>
        </p:nvGrpSpPr>
        <p:grpSpPr>
          <a:xfrm>
            <a:off x="15765780" y="732806"/>
            <a:ext cx="1700530" cy="467781"/>
            <a:chOff x="15617882" y="839724"/>
            <a:chExt cx="1844618" cy="507417"/>
          </a:xfrm>
        </p:grpSpPr>
        <p:sp>
          <p:nvSpPr>
            <p:cNvPr id="11" name="Freeform: Shape 25">
              <a:extLst>
                <a:ext uri="{FF2B5EF4-FFF2-40B4-BE49-F238E27FC236}">
                  <a16:creationId xmlns:a16="http://schemas.microsoft.com/office/drawing/2014/main" id="{4576712D-F092-B070-0D64-71EFC1957599}"/>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latin typeface="+mn-lt"/>
              </a:endParaRPr>
            </a:p>
          </p:txBody>
        </p:sp>
        <p:sp>
          <p:nvSpPr>
            <p:cNvPr id="12" name="TextBox 11">
              <a:extLst>
                <a:ext uri="{FF2B5EF4-FFF2-40B4-BE49-F238E27FC236}">
                  <a16:creationId xmlns:a16="http://schemas.microsoft.com/office/drawing/2014/main" id="{95ADEC05-9536-D819-1229-DD5B5DB1F5CA}"/>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solidFill>
                  <a:latin typeface="+mn-lt"/>
                </a:rPr>
                <a:t>Presentation Design</a:t>
              </a:r>
              <a:endParaRPr lang="en-US" sz="1200">
                <a:solidFill>
                  <a:schemeClr val="bg1"/>
                </a:solidFill>
                <a:latin typeface="+mn-lt"/>
              </a:endParaRPr>
            </a:p>
          </p:txBody>
        </p:sp>
      </p:grpSp>
      <p:sp>
        <p:nvSpPr>
          <p:cNvPr id="13" name="TextBox 12">
            <a:extLst>
              <a:ext uri="{FF2B5EF4-FFF2-40B4-BE49-F238E27FC236}">
                <a16:creationId xmlns:a16="http://schemas.microsoft.com/office/drawing/2014/main" id="{7A2F05E2-F314-550F-8DC4-7D9F5F8BC836}"/>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Tree>
    <p:extLst>
      <p:ext uri="{BB962C8B-B14F-4D97-AF65-F5344CB8AC3E}">
        <p14:creationId xmlns:p14="http://schemas.microsoft.com/office/powerpoint/2010/main" val="3684297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7"/>
                                        </p:tgtEl>
                                        <p:attrNameLst>
                                          <p:attrName>style.visibility</p:attrName>
                                        </p:attrNameLst>
                                      </p:cBhvr>
                                      <p:to>
                                        <p:strVal val="visible"/>
                                      </p:to>
                                    </p:set>
                                    <p:anim to="" calcmode="lin" valueType="num">
                                      <p:cBhvr>
                                        <p:cTn id="16"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7"/>
                                        </p:tgtEl>
                                      </p:cBhvr>
                                    </p:animEffect>
                                  </p:childTnLst>
                                </p:cTn>
                              </p:par>
                            </p:childTnLst>
                          </p:cTn>
                        </p:par>
                        <p:par>
                          <p:cTn id="18" fill="hold">
                            <p:stCondLst>
                              <p:cond delay="1998"/>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6" grpId="0"/>
      <p:bldP spid="7" grpId="0"/>
      <p:bldP spid="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8861C6A5-CA6A-4F01-9925-A0BA9D68EDB8}"/>
              </a:ext>
            </a:extLst>
          </p:cNvPr>
          <p:cNvSpPr/>
          <p:nvPr/>
        </p:nvSpPr>
        <p:spPr>
          <a:xfrm>
            <a:off x="0" y="8915400"/>
            <a:ext cx="18288001" cy="1371601"/>
          </a:xfrm>
          <a:custGeom>
            <a:avLst/>
            <a:gdLst>
              <a:gd name="connsiteX0" fmla="*/ 8873722 w 18288001"/>
              <a:gd name="connsiteY0" fmla="*/ 1378 h 1984951"/>
              <a:gd name="connsiteX1" fmla="*/ 16045933 w 18288001"/>
              <a:gd name="connsiteY1" fmla="*/ 1198516 h 1984951"/>
              <a:gd name="connsiteX2" fmla="*/ 16437192 w 18288001"/>
              <a:gd name="connsiteY2" fmla="*/ 1085097 h 1984951"/>
              <a:gd name="connsiteX3" fmla="*/ 16882613 w 18288001"/>
              <a:gd name="connsiteY3" fmla="*/ 919863 h 1984951"/>
              <a:gd name="connsiteX4" fmla="*/ 18221675 w 18288001"/>
              <a:gd name="connsiteY4" fmla="*/ 324052 h 1984951"/>
              <a:gd name="connsiteX5" fmla="*/ 18288001 w 18288001"/>
              <a:gd name="connsiteY5" fmla="*/ 289393 h 1984951"/>
              <a:gd name="connsiteX6" fmla="*/ 18288001 w 18288001"/>
              <a:gd name="connsiteY6" fmla="*/ 1984951 h 1984951"/>
              <a:gd name="connsiteX7" fmla="*/ 0 w 18288001"/>
              <a:gd name="connsiteY7" fmla="*/ 1984951 h 1984951"/>
              <a:gd name="connsiteX8" fmla="*/ 0 w 18288001"/>
              <a:gd name="connsiteY8" fmla="*/ 775232 h 1984951"/>
              <a:gd name="connsiteX9" fmla="*/ 196005 w 18288001"/>
              <a:gd name="connsiteY9" fmla="*/ 814931 h 1984951"/>
              <a:gd name="connsiteX10" fmla="*/ 6747204 w 18288001"/>
              <a:gd name="connsiteY10" fmla="*/ 465372 h 1984951"/>
              <a:gd name="connsiteX11" fmla="*/ 8873722 w 18288001"/>
              <a:gd name="connsiteY11" fmla="*/ 1378 h 198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88001" h="1984951">
                <a:moveTo>
                  <a:pt x="8873722" y="1378"/>
                </a:moveTo>
                <a:cubicBezTo>
                  <a:pt x="11518500" y="-62156"/>
                  <a:pt x="12612744" y="2097056"/>
                  <a:pt x="16045933" y="1198516"/>
                </a:cubicBezTo>
                <a:lnTo>
                  <a:pt x="16437192" y="1085097"/>
                </a:lnTo>
                <a:lnTo>
                  <a:pt x="16882613" y="919863"/>
                </a:lnTo>
                <a:cubicBezTo>
                  <a:pt x="17355967" y="734324"/>
                  <a:pt x="17801795" y="535101"/>
                  <a:pt x="18221675" y="324052"/>
                </a:cubicBezTo>
                <a:lnTo>
                  <a:pt x="18288001" y="289393"/>
                </a:lnTo>
                <a:lnTo>
                  <a:pt x="18288001" y="1984951"/>
                </a:lnTo>
                <a:lnTo>
                  <a:pt x="0" y="1984951"/>
                </a:lnTo>
                <a:lnTo>
                  <a:pt x="0" y="775232"/>
                </a:lnTo>
                <a:lnTo>
                  <a:pt x="196005" y="814931"/>
                </a:lnTo>
                <a:cubicBezTo>
                  <a:pt x="1557531" y="1105854"/>
                  <a:pt x="3535852" y="1699004"/>
                  <a:pt x="6747204" y="465372"/>
                </a:cubicBezTo>
                <a:cubicBezTo>
                  <a:pt x="7570482" y="149073"/>
                  <a:pt x="8263389" y="16040"/>
                  <a:pt x="8873722" y="1378"/>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 name="Group 1">
            <a:extLst>
              <a:ext uri="{FF2B5EF4-FFF2-40B4-BE49-F238E27FC236}">
                <a16:creationId xmlns:a16="http://schemas.microsoft.com/office/drawing/2014/main" id="{A19ADE84-01EC-471B-8E8D-4C35AF144EFD}"/>
              </a:ext>
            </a:extLst>
          </p:cNvPr>
          <p:cNvGrpSpPr/>
          <p:nvPr/>
        </p:nvGrpSpPr>
        <p:grpSpPr>
          <a:xfrm>
            <a:off x="1502287" y="2834842"/>
            <a:ext cx="4617316" cy="4617316"/>
            <a:chOff x="1502287" y="2834842"/>
            <a:chExt cx="4617316" cy="4617316"/>
          </a:xfrm>
        </p:grpSpPr>
        <p:sp>
          <p:nvSpPr>
            <p:cNvPr id="3" name="Oval 21">
              <a:extLst>
                <a:ext uri="{FF2B5EF4-FFF2-40B4-BE49-F238E27FC236}">
                  <a16:creationId xmlns:a16="http://schemas.microsoft.com/office/drawing/2014/main" id="{98C8381A-47C3-419D-A939-2FE19B113C69}"/>
                </a:ext>
              </a:extLst>
            </p:cNvPr>
            <p:cNvSpPr/>
            <p:nvPr/>
          </p:nvSpPr>
          <p:spPr>
            <a:xfrm>
              <a:off x="1502287"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Fredoka" pitchFamily="2" charset="-79"/>
                <a:ea typeface="字魂105号-简雅黑" panose="00000500000000000000" pitchFamily="2" charset="-122"/>
              </a:endParaRPr>
            </a:p>
          </p:txBody>
        </p:sp>
        <p:sp>
          <p:nvSpPr>
            <p:cNvPr id="4" name="Google Shape;2533;p68">
              <a:extLst>
                <a:ext uri="{FF2B5EF4-FFF2-40B4-BE49-F238E27FC236}">
                  <a16:creationId xmlns:a16="http://schemas.microsoft.com/office/drawing/2014/main" id="{D80E1A29-2F84-4A69-A4B6-231A6D20D99D}"/>
                </a:ext>
              </a:extLst>
            </p:cNvPr>
            <p:cNvSpPr txBox="1">
              <a:spLocks/>
            </p:cNvSpPr>
            <p:nvPr/>
          </p:nvSpPr>
          <p:spPr>
            <a:xfrm>
              <a:off x="1813728" y="3647802"/>
              <a:ext cx="399443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b="1">
                  <a:solidFill>
                    <a:schemeClr val="bg1"/>
                  </a:solidFill>
                </a:rPr>
                <a:t>1.3m</a:t>
              </a:r>
            </a:p>
          </p:txBody>
        </p:sp>
        <p:sp>
          <p:nvSpPr>
            <p:cNvPr id="5" name="TextBox 4">
              <a:extLst>
                <a:ext uri="{FF2B5EF4-FFF2-40B4-BE49-F238E27FC236}">
                  <a16:creationId xmlns:a16="http://schemas.microsoft.com/office/drawing/2014/main" id="{4796E4B7-846D-42E5-BA2E-8A408A210A30}"/>
                </a:ext>
              </a:extLst>
            </p:cNvPr>
            <p:cNvSpPr txBox="1"/>
            <p:nvPr/>
          </p:nvSpPr>
          <p:spPr>
            <a:xfrm>
              <a:off x="2145891"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Simple and powerful</a:t>
              </a:r>
            </a:p>
          </p:txBody>
        </p:sp>
      </p:grpSp>
      <p:grpSp>
        <p:nvGrpSpPr>
          <p:cNvPr id="6" name="Group 5">
            <a:extLst>
              <a:ext uri="{FF2B5EF4-FFF2-40B4-BE49-F238E27FC236}">
                <a16:creationId xmlns:a16="http://schemas.microsoft.com/office/drawing/2014/main" id="{8EA31C4C-051C-47C7-855D-142F0672CD19}"/>
              </a:ext>
            </a:extLst>
          </p:cNvPr>
          <p:cNvGrpSpPr/>
          <p:nvPr/>
        </p:nvGrpSpPr>
        <p:grpSpPr>
          <a:xfrm>
            <a:off x="6835342" y="2834842"/>
            <a:ext cx="4617316" cy="4617316"/>
            <a:chOff x="6835342" y="2834842"/>
            <a:chExt cx="4617316" cy="4617316"/>
          </a:xfrm>
        </p:grpSpPr>
        <p:sp>
          <p:nvSpPr>
            <p:cNvPr id="7" name="Oval 23">
              <a:extLst>
                <a:ext uri="{FF2B5EF4-FFF2-40B4-BE49-F238E27FC236}">
                  <a16:creationId xmlns:a16="http://schemas.microsoft.com/office/drawing/2014/main" id="{D24E0398-C842-43AB-A0BB-7F37656DC43C}"/>
                </a:ext>
              </a:extLst>
            </p:cNvPr>
            <p:cNvSpPr/>
            <p:nvPr/>
          </p:nvSpPr>
          <p:spPr>
            <a:xfrm>
              <a:off x="6835342" y="2834842"/>
              <a:ext cx="4617316" cy="4617316"/>
            </a:xfrm>
            <a:prstGeom prst="ellipse">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Fredoka" pitchFamily="2" charset="-79"/>
                <a:ea typeface="字魂105号-简雅黑" panose="00000500000000000000" pitchFamily="2" charset="-122"/>
              </a:endParaRPr>
            </a:p>
          </p:txBody>
        </p:sp>
        <p:sp>
          <p:nvSpPr>
            <p:cNvPr id="8" name="Google Shape;2535;p68">
              <a:extLst>
                <a:ext uri="{FF2B5EF4-FFF2-40B4-BE49-F238E27FC236}">
                  <a16:creationId xmlns:a16="http://schemas.microsoft.com/office/drawing/2014/main" id="{04F51426-2BC8-456B-9350-F0893CA038A3}"/>
                </a:ext>
              </a:extLst>
            </p:cNvPr>
            <p:cNvSpPr txBox="1">
              <a:spLocks/>
            </p:cNvSpPr>
            <p:nvPr/>
          </p:nvSpPr>
          <p:spPr>
            <a:xfrm>
              <a:off x="7108113"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b="1">
                  <a:solidFill>
                    <a:schemeClr val="bg1"/>
                  </a:solidFill>
                </a:rPr>
                <a:t>300k</a:t>
              </a:r>
            </a:p>
          </p:txBody>
        </p:sp>
        <p:sp>
          <p:nvSpPr>
            <p:cNvPr id="9" name="TextBox 8">
              <a:extLst>
                <a:ext uri="{FF2B5EF4-FFF2-40B4-BE49-F238E27FC236}">
                  <a16:creationId xmlns:a16="http://schemas.microsoft.com/office/drawing/2014/main" id="{58348952-3589-4EE8-96F2-603F06CAAAF4}"/>
                </a:ext>
              </a:extLst>
            </p:cNvPr>
            <p:cNvSpPr txBox="1"/>
            <p:nvPr/>
          </p:nvSpPr>
          <p:spPr>
            <a:xfrm>
              <a:off x="7498080"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Creative and Useful</a:t>
              </a:r>
            </a:p>
          </p:txBody>
        </p:sp>
      </p:grpSp>
      <p:grpSp>
        <p:nvGrpSpPr>
          <p:cNvPr id="10" name="Group 9">
            <a:extLst>
              <a:ext uri="{FF2B5EF4-FFF2-40B4-BE49-F238E27FC236}">
                <a16:creationId xmlns:a16="http://schemas.microsoft.com/office/drawing/2014/main" id="{E5A1DC6D-E03A-4199-ADCB-1579C6092976}"/>
              </a:ext>
            </a:extLst>
          </p:cNvPr>
          <p:cNvGrpSpPr/>
          <p:nvPr/>
        </p:nvGrpSpPr>
        <p:grpSpPr>
          <a:xfrm>
            <a:off x="12168396" y="2834842"/>
            <a:ext cx="4617316" cy="4617316"/>
            <a:chOff x="12168396" y="2834842"/>
            <a:chExt cx="4617316" cy="4617316"/>
          </a:xfrm>
        </p:grpSpPr>
        <p:sp>
          <p:nvSpPr>
            <p:cNvPr id="11" name="Oval 25">
              <a:extLst>
                <a:ext uri="{FF2B5EF4-FFF2-40B4-BE49-F238E27FC236}">
                  <a16:creationId xmlns:a16="http://schemas.microsoft.com/office/drawing/2014/main" id="{B5A39C2E-A065-44A1-8D29-66768C453BE4}"/>
                </a:ext>
              </a:extLst>
            </p:cNvPr>
            <p:cNvSpPr/>
            <p:nvPr/>
          </p:nvSpPr>
          <p:spPr>
            <a:xfrm>
              <a:off x="12168396"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Fredoka" pitchFamily="2" charset="-79"/>
                <a:ea typeface="字魂105号-简雅黑" panose="00000500000000000000" pitchFamily="2" charset="-122"/>
              </a:endParaRPr>
            </a:p>
          </p:txBody>
        </p:sp>
        <p:sp>
          <p:nvSpPr>
            <p:cNvPr id="12" name="Google Shape;2537;p68">
              <a:extLst>
                <a:ext uri="{FF2B5EF4-FFF2-40B4-BE49-F238E27FC236}">
                  <a16:creationId xmlns:a16="http://schemas.microsoft.com/office/drawing/2014/main" id="{F783C1DC-DB13-4800-9116-496D8CB90465}"/>
                </a:ext>
              </a:extLst>
            </p:cNvPr>
            <p:cNvSpPr txBox="1">
              <a:spLocks/>
            </p:cNvSpPr>
            <p:nvPr/>
          </p:nvSpPr>
          <p:spPr>
            <a:xfrm>
              <a:off x="12441167"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b="1">
                  <a:solidFill>
                    <a:schemeClr val="bg1"/>
                  </a:solidFill>
                </a:rPr>
                <a:t>700k</a:t>
              </a:r>
            </a:p>
          </p:txBody>
        </p:sp>
        <p:sp>
          <p:nvSpPr>
            <p:cNvPr id="13" name="TextBox 12">
              <a:extLst>
                <a:ext uri="{FF2B5EF4-FFF2-40B4-BE49-F238E27FC236}">
                  <a16:creationId xmlns:a16="http://schemas.microsoft.com/office/drawing/2014/main" id="{E1D3E2A5-CADE-400A-9DD6-89760294656B}"/>
                </a:ext>
              </a:extLst>
            </p:cNvPr>
            <p:cNvSpPr txBox="1"/>
            <p:nvPr/>
          </p:nvSpPr>
          <p:spPr>
            <a:xfrm>
              <a:off x="12850269"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Flexible and creative</a:t>
              </a:r>
            </a:p>
          </p:txBody>
        </p:sp>
      </p:grpSp>
    </p:spTree>
    <p:extLst>
      <p:ext uri="{BB962C8B-B14F-4D97-AF65-F5344CB8AC3E}">
        <p14:creationId xmlns:p14="http://schemas.microsoft.com/office/powerpoint/2010/main" val="997054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59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59000">
                                          <p:cBhvr additive="base">
                                            <p:cTn id="11" dur="1250" fill="hold"/>
                                            <p:tgtEl>
                                              <p:spTgt spid="6"/>
                                            </p:tgtEl>
                                            <p:attrNameLst>
                                              <p:attrName>ppt_x</p:attrName>
                                            </p:attrNameLst>
                                          </p:cBhvr>
                                          <p:tavLst>
                                            <p:tav tm="0">
                                              <p:val>
                                                <p:strVal val="#ppt_x"/>
                                              </p:val>
                                            </p:tav>
                                            <p:tav tm="100000">
                                              <p:val>
                                                <p:strVal val="#ppt_x"/>
                                              </p:val>
                                            </p:tav>
                                          </p:tavLst>
                                        </p:anim>
                                        <p:anim calcmode="lin" valueType="num" p14:bounceEnd="59000">
                                          <p:cBhvr additive="base">
                                            <p:cTn id="12" dur="125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9000">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59000">
                                          <p:cBhvr additive="base">
                                            <p:cTn id="15" dur="1250" fill="hold"/>
                                            <p:tgtEl>
                                              <p:spTgt spid="10"/>
                                            </p:tgtEl>
                                            <p:attrNameLst>
                                              <p:attrName>ppt_x</p:attrName>
                                            </p:attrNameLst>
                                          </p:cBhvr>
                                          <p:tavLst>
                                            <p:tav tm="0">
                                              <p:val>
                                                <p:strVal val="#ppt_x"/>
                                              </p:val>
                                            </p:tav>
                                            <p:tav tm="100000">
                                              <p:val>
                                                <p:strVal val="#ppt_x"/>
                                              </p:val>
                                            </p:tav>
                                          </p:tavLst>
                                        </p:anim>
                                        <p:anim calcmode="lin" valueType="num" p14:bounceEnd="59000">
                                          <p:cBhvr additive="base">
                                            <p:cTn id="16"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250" fill="hold"/>
                                            <p:tgtEl>
                                              <p:spTgt spid="6"/>
                                            </p:tgtEl>
                                            <p:attrNameLst>
                                              <p:attrName>ppt_x</p:attrName>
                                            </p:attrNameLst>
                                          </p:cBhvr>
                                          <p:tavLst>
                                            <p:tav tm="0">
                                              <p:val>
                                                <p:strVal val="#ppt_x"/>
                                              </p:val>
                                            </p:tav>
                                            <p:tav tm="100000">
                                              <p:val>
                                                <p:strVal val="#ppt_x"/>
                                              </p:val>
                                            </p:tav>
                                          </p:tavLst>
                                        </p:anim>
                                        <p:anim calcmode="lin" valueType="num">
                                          <p:cBhvr additive="base">
                                            <p:cTn id="12" dur="125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250" fill="hold"/>
                                            <p:tgtEl>
                                              <p:spTgt spid="10"/>
                                            </p:tgtEl>
                                            <p:attrNameLst>
                                              <p:attrName>ppt_x</p:attrName>
                                            </p:attrNameLst>
                                          </p:cBhvr>
                                          <p:tavLst>
                                            <p:tav tm="0">
                                              <p:val>
                                                <p:strVal val="#ppt_x"/>
                                              </p:val>
                                            </p:tav>
                                            <p:tav tm="100000">
                                              <p:val>
                                                <p:strVal val="#ppt_x"/>
                                              </p:val>
                                            </p:tav>
                                          </p:tavLst>
                                        </p:anim>
                                        <p:anim calcmode="lin" valueType="num">
                                          <p:cBhvr additive="base">
                                            <p:cTn id="16"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a:extLst>
              <a:ext uri="{FF2B5EF4-FFF2-40B4-BE49-F238E27FC236}">
                <a16:creationId xmlns:a16="http://schemas.microsoft.com/office/drawing/2014/main" id="{A9269B61-711E-803F-AD59-B828DE3C6A80}"/>
              </a:ext>
            </a:extLst>
          </p:cNvPr>
          <p:cNvSpPr>
            <a:spLocks noGrp="1"/>
          </p:cNvSpPr>
          <p:nvPr>
            <p:ph type="pic" sz="quarter" idx="10"/>
          </p:nvPr>
        </p:nvSpPr>
        <p:spPr/>
      </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848CD09-1189-AFAD-327A-D7C26EA72728}"/>
              </a:ext>
            </a:extLst>
          </p:cNvPr>
          <p:cNvSpPr txBox="1"/>
          <p:nvPr/>
        </p:nvSpPr>
        <p:spPr>
          <a:xfrm>
            <a:off x="2790683" y="2717110"/>
            <a:ext cx="6063950"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b="1">
                <a:solidFill>
                  <a:schemeClr val="accent1"/>
                </a:solidFill>
                <a:latin typeface="+mj-lt"/>
              </a:rPr>
              <a:t>03.</a:t>
            </a:r>
          </a:p>
          <a:p>
            <a:pPr>
              <a:spcBef>
                <a:spcPts val="600"/>
              </a:spcBef>
            </a:pPr>
            <a:r>
              <a:rPr lang="en-US" altLang="zh-CN" sz="8000" b="1">
                <a:latin typeface="+mj-lt"/>
              </a:rPr>
              <a:t>Infographic Design</a:t>
            </a:r>
          </a:p>
        </p:txBody>
      </p:sp>
      <p:sp>
        <p:nvSpPr>
          <p:cNvPr id="11" name="TextBox 10">
            <a:extLst>
              <a:ext uri="{FF2B5EF4-FFF2-40B4-BE49-F238E27FC236}">
                <a16:creationId xmlns:a16="http://schemas.microsoft.com/office/drawing/2014/main" id="{A6927558-EDF0-D8A6-B495-A44D15C75848}"/>
              </a:ext>
            </a:extLst>
          </p:cNvPr>
          <p:cNvSpPr txBox="1"/>
          <p:nvPr/>
        </p:nvSpPr>
        <p:spPr>
          <a:xfrm>
            <a:off x="2790682"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a:t>
            </a:r>
          </a:p>
        </p:txBody>
      </p:sp>
      <p:grpSp>
        <p:nvGrpSpPr>
          <p:cNvPr id="26" name="Group 25">
            <a:extLst>
              <a:ext uri="{FF2B5EF4-FFF2-40B4-BE49-F238E27FC236}">
                <a16:creationId xmlns:a16="http://schemas.microsoft.com/office/drawing/2014/main" id="{C88F5D8C-81E0-5346-96AD-9286948C9121}"/>
              </a:ext>
            </a:extLst>
          </p:cNvPr>
          <p:cNvGrpSpPr/>
          <p:nvPr/>
        </p:nvGrpSpPr>
        <p:grpSpPr>
          <a:xfrm>
            <a:off x="10989372" y="-2"/>
            <a:ext cx="2384440" cy="10287001"/>
            <a:chOff x="10989372" y="-2"/>
            <a:chExt cx="2384440" cy="10287001"/>
          </a:xfrm>
        </p:grpSpPr>
        <p:grpSp>
          <p:nvGrpSpPr>
            <p:cNvPr id="15" name="Group 14">
              <a:extLst>
                <a:ext uri="{FF2B5EF4-FFF2-40B4-BE49-F238E27FC236}">
                  <a16:creationId xmlns:a16="http://schemas.microsoft.com/office/drawing/2014/main" id="{7A269027-33AF-8721-DC6A-1ECEF35E3325}"/>
                </a:ext>
              </a:extLst>
            </p:cNvPr>
            <p:cNvGrpSpPr/>
            <p:nvPr/>
          </p:nvGrpSpPr>
          <p:grpSpPr>
            <a:xfrm>
              <a:off x="10989372" y="-2"/>
              <a:ext cx="2021868" cy="10287001"/>
              <a:chOff x="10989372" y="-2"/>
              <a:chExt cx="2021868" cy="10287001"/>
            </a:xfrm>
          </p:grpSpPr>
          <p:sp>
            <p:nvSpPr>
              <p:cNvPr id="16" name="Freeform: Shape 15">
                <a:extLst>
                  <a:ext uri="{FF2B5EF4-FFF2-40B4-BE49-F238E27FC236}">
                    <a16:creationId xmlns:a16="http://schemas.microsoft.com/office/drawing/2014/main" id="{BA07C80E-92EE-4958-D4FB-5B08FE49C31C}"/>
                  </a:ext>
                </a:extLst>
              </p:cNvPr>
              <p:cNvSpPr/>
              <p:nvPr/>
            </p:nvSpPr>
            <p:spPr>
              <a:xfrm rot="5400000" flipH="1">
                <a:off x="9801375" y="1187995"/>
                <a:ext cx="4289204" cy="1913210"/>
              </a:xfrm>
              <a:custGeom>
                <a:avLst/>
                <a:gdLst>
                  <a:gd name="connsiteX0" fmla="*/ 4289204 w 4289204"/>
                  <a:gd name="connsiteY0" fmla="*/ 830108 h 1913210"/>
                  <a:gd name="connsiteX1" fmla="*/ 4289204 w 4289204"/>
                  <a:gd name="connsiteY1" fmla="*/ 0 h 1913210"/>
                  <a:gd name="connsiteX2" fmla="*/ 4289203 w 4289204"/>
                  <a:gd name="connsiteY2" fmla="*/ 0 h 1913210"/>
                  <a:gd name="connsiteX3" fmla="*/ 4289203 w 4289204"/>
                  <a:gd name="connsiteY3" fmla="*/ 270391 h 1913210"/>
                  <a:gd name="connsiteX4" fmla="*/ 4212044 w 4289204"/>
                  <a:gd name="connsiteY4" fmla="*/ 368051 h 1913210"/>
                  <a:gd name="connsiteX5" fmla="*/ 61541 w 4289204"/>
                  <a:gd name="connsiteY5" fmla="*/ 1663571 h 1913210"/>
                  <a:gd name="connsiteX6" fmla="*/ 1940 w 4289204"/>
                  <a:gd name="connsiteY6" fmla="*/ 1647806 h 1913210"/>
                  <a:gd name="connsiteX7" fmla="*/ 0 w 4289204"/>
                  <a:gd name="connsiteY7" fmla="*/ 1648720 h 1913210"/>
                  <a:gd name="connsiteX8" fmla="*/ 4209382 w 4289204"/>
                  <a:gd name="connsiteY8" fmla="*/ 904840 h 191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9204" h="1913210">
                    <a:moveTo>
                      <a:pt x="4289204" y="830108"/>
                    </a:moveTo>
                    <a:lnTo>
                      <a:pt x="4289204" y="0"/>
                    </a:lnTo>
                    <a:lnTo>
                      <a:pt x="4289203" y="0"/>
                    </a:lnTo>
                    <a:lnTo>
                      <a:pt x="4289203" y="270391"/>
                    </a:lnTo>
                    <a:lnTo>
                      <a:pt x="4212044" y="368051"/>
                    </a:lnTo>
                    <a:cubicBezTo>
                      <a:pt x="3547373" y="1179790"/>
                      <a:pt x="2250681" y="2167604"/>
                      <a:pt x="61541" y="1663571"/>
                    </a:cubicBezTo>
                    <a:lnTo>
                      <a:pt x="1940" y="1647806"/>
                    </a:lnTo>
                    <a:lnTo>
                      <a:pt x="0" y="1648720"/>
                    </a:lnTo>
                    <a:cubicBezTo>
                      <a:pt x="0" y="1648720"/>
                      <a:pt x="2346336" y="2596104"/>
                      <a:pt x="4209382" y="904840"/>
                    </a:cubicBezTo>
                    <a:close/>
                  </a:path>
                </a:pathLst>
              </a:custGeom>
              <a:solidFill>
                <a:schemeClr val="accent1"/>
              </a:solidFill>
              <a:ln w="9525" cap="flat">
                <a:noFill/>
                <a:prstDash val="solid"/>
                <a:miter/>
              </a:ln>
            </p:spPr>
            <p:txBody>
              <a:bodyPr wrap="square" rtlCol="0" anchor="ctr">
                <a:noAutofit/>
              </a:bodyPr>
              <a:lstStyle/>
              <a:p>
                <a:endParaRPr lang="zh-CN" altLang="en-US"/>
              </a:p>
            </p:txBody>
          </p:sp>
          <p:sp>
            <p:nvSpPr>
              <p:cNvPr id="17" name="Freeform: Shape 16">
                <a:extLst>
                  <a:ext uri="{FF2B5EF4-FFF2-40B4-BE49-F238E27FC236}">
                    <a16:creationId xmlns:a16="http://schemas.microsoft.com/office/drawing/2014/main" id="{8D5D057B-2BCD-B104-7F9A-6F1BB57D1760}"/>
                  </a:ext>
                </a:extLst>
              </p:cNvPr>
              <p:cNvSpPr/>
              <p:nvPr/>
            </p:nvSpPr>
            <p:spPr>
              <a:xfrm rot="5400000" flipH="1">
                <a:off x="10410241" y="7686001"/>
                <a:ext cx="4073427" cy="1128570"/>
              </a:xfrm>
              <a:custGeom>
                <a:avLst/>
                <a:gdLst>
                  <a:gd name="connsiteX0" fmla="*/ 3807492 w 4073427"/>
                  <a:gd name="connsiteY0" fmla="*/ 770518 h 1128570"/>
                  <a:gd name="connsiteX1" fmla="*/ 3610967 w 4073427"/>
                  <a:gd name="connsiteY1" fmla="*/ 657932 h 1128570"/>
                  <a:gd name="connsiteX2" fmla="*/ 101848 w 4073427"/>
                  <a:gd name="connsiteY2" fmla="*/ 375455 h 1128570"/>
                  <a:gd name="connsiteX3" fmla="*/ 0 w 4073427"/>
                  <a:gd name="connsiteY3" fmla="*/ 441965 h 1128570"/>
                  <a:gd name="connsiteX4" fmla="*/ 0 w 4073427"/>
                  <a:gd name="connsiteY4" fmla="*/ 1128570 h 1128570"/>
                  <a:gd name="connsiteX5" fmla="*/ 5745 w 4073427"/>
                  <a:gd name="connsiteY5" fmla="*/ 1122668 h 1128570"/>
                  <a:gd name="connsiteX6" fmla="*/ 2008556 w 4073427"/>
                  <a:gd name="connsiteY6" fmla="*/ 318344 h 1128570"/>
                  <a:gd name="connsiteX7" fmla="*/ 3726083 w 4073427"/>
                  <a:gd name="connsiteY7" fmla="*/ 728833 h 1128570"/>
                  <a:gd name="connsiteX8" fmla="*/ 4073427 w 4073427"/>
                  <a:gd name="connsiteY8" fmla="*/ 925317 h 1128570"/>
                  <a:gd name="connsiteX9" fmla="*/ 4067287 w 4073427"/>
                  <a:gd name="connsiteY9" fmla="*/ 921074 h 1128570"/>
                  <a:gd name="connsiteX10" fmla="*/ 4065891 w 4073427"/>
                  <a:gd name="connsiteY10" fmla="*/ 920263 h 112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3427" h="1128570">
                    <a:moveTo>
                      <a:pt x="3807492" y="770518"/>
                    </a:moveTo>
                    <a:lnTo>
                      <a:pt x="3610967" y="657932"/>
                    </a:lnTo>
                    <a:cubicBezTo>
                      <a:pt x="2388603" y="-15023"/>
                      <a:pt x="1156429" y="-275175"/>
                      <a:pt x="101848" y="375455"/>
                    </a:cubicBezTo>
                    <a:lnTo>
                      <a:pt x="0" y="441965"/>
                    </a:lnTo>
                    <a:lnTo>
                      <a:pt x="0" y="1128570"/>
                    </a:lnTo>
                    <a:lnTo>
                      <a:pt x="5745" y="1122668"/>
                    </a:lnTo>
                    <a:cubicBezTo>
                      <a:pt x="325667" y="802174"/>
                      <a:pt x="969581" y="333412"/>
                      <a:pt x="2008556" y="318344"/>
                    </a:cubicBezTo>
                    <a:cubicBezTo>
                      <a:pt x="2733877" y="307834"/>
                      <a:pt x="3359137" y="547560"/>
                      <a:pt x="3726083" y="728833"/>
                    </a:cubicBezTo>
                    <a:close/>
                    <a:moveTo>
                      <a:pt x="4073427" y="925317"/>
                    </a:moveTo>
                    <a:lnTo>
                      <a:pt x="4067287" y="921074"/>
                    </a:lnTo>
                    <a:lnTo>
                      <a:pt x="4065891" y="920263"/>
                    </a:lnTo>
                    <a:close/>
                  </a:path>
                </a:pathLst>
              </a:custGeom>
              <a:solidFill>
                <a:schemeClr val="accent1"/>
              </a:solidFill>
              <a:ln w="9525" cap="flat">
                <a:noFill/>
                <a:prstDash val="solid"/>
                <a:miter/>
              </a:ln>
            </p:spPr>
            <p:txBody>
              <a:bodyPr wrap="square" rtlCol="0" anchor="ctr">
                <a:noAutofit/>
              </a:bodyPr>
              <a:lstStyle/>
              <a:p>
                <a:endParaRPr lang="zh-CN" altLang="en-US"/>
              </a:p>
            </p:txBody>
          </p:sp>
        </p:grpSp>
        <p:grpSp>
          <p:nvGrpSpPr>
            <p:cNvPr id="19" name="Group 18">
              <a:extLst>
                <a:ext uri="{FF2B5EF4-FFF2-40B4-BE49-F238E27FC236}">
                  <a16:creationId xmlns:a16="http://schemas.microsoft.com/office/drawing/2014/main" id="{C0ABBC66-5B05-D84D-22A2-C3B2A436E2D4}"/>
                </a:ext>
              </a:extLst>
            </p:cNvPr>
            <p:cNvGrpSpPr/>
            <p:nvPr/>
          </p:nvGrpSpPr>
          <p:grpSpPr>
            <a:xfrm>
              <a:off x="11101655" y="-1"/>
              <a:ext cx="2272157" cy="10287000"/>
              <a:chOff x="11101655" y="-1"/>
              <a:chExt cx="2272157" cy="10287000"/>
            </a:xfrm>
          </p:grpSpPr>
          <p:sp>
            <p:nvSpPr>
              <p:cNvPr id="20" name="Freeform: Shape 104">
                <a:extLst>
                  <a:ext uri="{FF2B5EF4-FFF2-40B4-BE49-F238E27FC236}">
                    <a16:creationId xmlns:a16="http://schemas.microsoft.com/office/drawing/2014/main" id="{C690B922-5D38-F932-6B4E-76E63498FAF4}"/>
                  </a:ext>
                </a:extLst>
              </p:cNvPr>
              <p:cNvSpPr/>
              <p:nvPr/>
            </p:nvSpPr>
            <p:spPr>
              <a:xfrm rot="5400000" flipH="1">
                <a:off x="9817770" y="1283884"/>
                <a:ext cx="4839927" cy="2272157"/>
              </a:xfrm>
              <a:custGeom>
                <a:avLst/>
                <a:gdLst>
                  <a:gd name="connsiteX0" fmla="*/ 8604314 w 8604314"/>
                  <a:gd name="connsiteY0" fmla="*/ 0 h 4039390"/>
                  <a:gd name="connsiteX1" fmla="*/ 8604314 w 8604314"/>
                  <a:gd name="connsiteY1" fmla="*/ 1319036 h 4039390"/>
                  <a:gd name="connsiteX2" fmla="*/ 8548054 w 8604314"/>
                  <a:gd name="connsiteY2" fmla="*/ 1392040 h 4039390"/>
                  <a:gd name="connsiteX3" fmla="*/ 1088624 w 8604314"/>
                  <a:gd name="connsiteY3" fmla="*/ 3795504 h 4039390"/>
                  <a:gd name="connsiteX4" fmla="*/ 0 w 8604314"/>
                  <a:gd name="connsiteY4" fmla="*/ 3464091 h 4039390"/>
                  <a:gd name="connsiteX5" fmla="*/ 6982884 w 8604314"/>
                  <a:gd name="connsiteY5" fmla="*/ 2227365 h 4039390"/>
                  <a:gd name="connsiteX6" fmla="*/ 8561768 w 8604314"/>
                  <a:gd name="connsiteY6" fmla="*/ 89675 h 40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04314" h="4039390">
                    <a:moveTo>
                      <a:pt x="8604314" y="0"/>
                    </a:moveTo>
                    <a:lnTo>
                      <a:pt x="8604314" y="1319036"/>
                    </a:lnTo>
                    <a:lnTo>
                      <a:pt x="8548054" y="1392040"/>
                    </a:lnTo>
                    <a:cubicBezTo>
                      <a:pt x="7392438" y="2852143"/>
                      <a:pt x="5071551" y="4712493"/>
                      <a:pt x="1088624" y="3795504"/>
                    </a:cubicBezTo>
                    <a:cubicBezTo>
                      <a:pt x="731719" y="3713259"/>
                      <a:pt x="367376" y="3600056"/>
                      <a:pt x="0" y="3464091"/>
                    </a:cubicBezTo>
                    <a:cubicBezTo>
                      <a:pt x="485435" y="3634805"/>
                      <a:pt x="3997438" y="4887618"/>
                      <a:pt x="6982884" y="2227365"/>
                    </a:cubicBezTo>
                    <a:cubicBezTo>
                      <a:pt x="7585694" y="1690146"/>
                      <a:pt x="8102296" y="1029429"/>
                      <a:pt x="8561768" y="89675"/>
                    </a:cubicBezTo>
                    <a:close/>
                  </a:path>
                </a:pathLst>
              </a:custGeom>
              <a:solidFill>
                <a:schemeClr val="bg1">
                  <a:alpha val="30000"/>
                </a:schemeClr>
              </a:solidFill>
              <a:ln w="9525" cap="flat">
                <a:noFill/>
                <a:prstDash val="solid"/>
                <a:miter/>
              </a:ln>
            </p:spPr>
            <p:txBody>
              <a:bodyPr rtlCol="0" anchor="ctr"/>
              <a:lstStyle/>
              <a:p>
                <a:endParaRPr lang="zh-CN" altLang="en-US"/>
              </a:p>
            </p:txBody>
          </p:sp>
          <p:sp>
            <p:nvSpPr>
              <p:cNvPr id="21" name="Freeform: Shape 96">
                <a:extLst>
                  <a:ext uri="{FF2B5EF4-FFF2-40B4-BE49-F238E27FC236}">
                    <a16:creationId xmlns:a16="http://schemas.microsoft.com/office/drawing/2014/main" id="{F49DE5B9-C678-49F9-38B4-D005B9D30A2D}"/>
                  </a:ext>
                </a:extLst>
              </p:cNvPr>
              <p:cNvSpPr/>
              <p:nvPr/>
            </p:nvSpPr>
            <p:spPr>
              <a:xfrm rot="5400000" flipH="1">
                <a:off x="11596951" y="8824865"/>
                <a:ext cx="2432948" cy="491320"/>
              </a:xfrm>
              <a:custGeom>
                <a:avLst/>
                <a:gdLst>
                  <a:gd name="connsiteX0" fmla="*/ 2193014 w 4325241"/>
                  <a:gd name="connsiteY0" fmla="*/ 259 h 873457"/>
                  <a:gd name="connsiteX1" fmla="*/ 4325241 w 4325241"/>
                  <a:gd name="connsiteY1" fmla="*/ 356921 h 873457"/>
                  <a:gd name="connsiteX2" fmla="*/ 4324027 w 4325241"/>
                  <a:gd name="connsiteY2" fmla="*/ 357376 h 873457"/>
                  <a:gd name="connsiteX3" fmla="*/ 114589 w 4325241"/>
                  <a:gd name="connsiteY3" fmla="*/ 794477 h 873457"/>
                  <a:gd name="connsiteX4" fmla="*/ 0 w 4325241"/>
                  <a:gd name="connsiteY4" fmla="*/ 873457 h 873457"/>
                  <a:gd name="connsiteX5" fmla="*/ 0 w 4325241"/>
                  <a:gd name="connsiteY5" fmla="*/ 403280 h 873457"/>
                  <a:gd name="connsiteX6" fmla="*/ 20575 w 4325241"/>
                  <a:gd name="connsiteY6" fmla="*/ 395331 h 873457"/>
                  <a:gd name="connsiteX7" fmla="*/ 2193014 w 4325241"/>
                  <a:gd name="connsiteY7" fmla="*/ 259 h 87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5241" h="873457">
                    <a:moveTo>
                      <a:pt x="2193014" y="259"/>
                    </a:moveTo>
                    <a:cubicBezTo>
                      <a:pt x="3468471" y="-11122"/>
                      <a:pt x="4325241" y="356921"/>
                      <a:pt x="4325241" y="356921"/>
                    </a:cubicBezTo>
                    <a:lnTo>
                      <a:pt x="4324027" y="357376"/>
                    </a:lnTo>
                    <a:cubicBezTo>
                      <a:pt x="2841699" y="-77869"/>
                      <a:pt x="1402126" y="-29456"/>
                      <a:pt x="114589" y="794477"/>
                    </a:cubicBezTo>
                    <a:lnTo>
                      <a:pt x="0" y="873457"/>
                    </a:lnTo>
                    <a:lnTo>
                      <a:pt x="0" y="403280"/>
                    </a:lnTo>
                    <a:lnTo>
                      <a:pt x="20575" y="395331"/>
                    </a:lnTo>
                    <a:cubicBezTo>
                      <a:pt x="812886" y="106496"/>
                      <a:pt x="1555286" y="5949"/>
                      <a:pt x="2193014" y="259"/>
                    </a:cubicBezTo>
                    <a:close/>
                  </a:path>
                </a:pathLst>
              </a:custGeom>
              <a:solidFill>
                <a:schemeClr val="bg1">
                  <a:alpha val="30000"/>
                </a:schemeClr>
              </a:solidFill>
              <a:ln w="9525" cap="flat">
                <a:noFill/>
                <a:prstDash val="solid"/>
                <a:miter/>
              </a:ln>
            </p:spPr>
            <p:txBody>
              <a:bodyPr rtlCol="0" anchor="ctr"/>
              <a:lstStyle/>
              <a:p>
                <a:endParaRPr lang="zh-CN" altLang="en-US"/>
              </a:p>
            </p:txBody>
          </p:sp>
        </p:grpSp>
      </p:grpSp>
      <p:grpSp>
        <p:nvGrpSpPr>
          <p:cNvPr id="22" name="Group 21">
            <a:extLst>
              <a:ext uri="{FF2B5EF4-FFF2-40B4-BE49-F238E27FC236}">
                <a16:creationId xmlns:a16="http://schemas.microsoft.com/office/drawing/2014/main" id="{371A4328-DD17-B229-77C8-2C042726888A}"/>
              </a:ext>
            </a:extLst>
          </p:cNvPr>
          <p:cNvGrpSpPr/>
          <p:nvPr/>
        </p:nvGrpSpPr>
        <p:grpSpPr>
          <a:xfrm>
            <a:off x="15765780" y="732806"/>
            <a:ext cx="1700530" cy="467781"/>
            <a:chOff x="15617882" y="839724"/>
            <a:chExt cx="1844618" cy="507417"/>
          </a:xfrm>
        </p:grpSpPr>
        <p:sp>
          <p:nvSpPr>
            <p:cNvPr id="23" name="Freeform: Shape 25">
              <a:extLst>
                <a:ext uri="{FF2B5EF4-FFF2-40B4-BE49-F238E27FC236}">
                  <a16:creationId xmlns:a16="http://schemas.microsoft.com/office/drawing/2014/main" id="{602D1A60-9A59-1F62-9434-2C1E90BF7086}"/>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latin typeface="+mn-lt"/>
              </a:endParaRPr>
            </a:p>
          </p:txBody>
        </p:sp>
        <p:sp>
          <p:nvSpPr>
            <p:cNvPr id="24" name="TextBox 23">
              <a:extLst>
                <a:ext uri="{FF2B5EF4-FFF2-40B4-BE49-F238E27FC236}">
                  <a16:creationId xmlns:a16="http://schemas.microsoft.com/office/drawing/2014/main" id="{685B3378-EB70-CA0D-8CBD-FF213142439D}"/>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solidFill>
                  <a:latin typeface="+mn-lt"/>
                </a:rPr>
                <a:t>Presentation Design</a:t>
              </a:r>
              <a:endParaRPr lang="en-US" sz="1200">
                <a:solidFill>
                  <a:schemeClr val="bg1"/>
                </a:solidFill>
                <a:latin typeface="+mn-lt"/>
              </a:endParaRPr>
            </a:p>
          </p:txBody>
        </p:sp>
      </p:grpSp>
    </p:spTree>
    <p:extLst>
      <p:ext uri="{BB962C8B-B14F-4D97-AF65-F5344CB8AC3E}">
        <p14:creationId xmlns:p14="http://schemas.microsoft.com/office/powerpoint/2010/main" val="2182815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1000" fill="hold"/>
                                        <p:tgtEl>
                                          <p:spTgt spid="26"/>
                                        </p:tgtEl>
                                        <p:attrNameLst>
                                          <p:attrName>ppt_x</p:attrName>
                                        </p:attrNameLst>
                                      </p:cBhvr>
                                      <p:tavLst>
                                        <p:tav tm="0">
                                          <p:val>
                                            <p:strVal val="1+#ppt_w/2"/>
                                          </p:val>
                                        </p:tav>
                                        <p:tav tm="100000">
                                          <p:val>
                                            <p:strVal val="#ppt_x"/>
                                          </p:val>
                                        </p:tav>
                                      </p:tavLst>
                                    </p:anim>
                                    <p:anim calcmode="lin" valueType="num">
                                      <p:cBhvr additive="base">
                                        <p:cTn id="8" dur="1000" fill="hold"/>
                                        <p:tgtEl>
                                          <p:spTgt spid="26"/>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0"/>
                                        </p:tgtEl>
                                        <p:attrNameLst>
                                          <p:attrName>style.visibility</p:attrName>
                                        </p:attrNameLst>
                                      </p:cBhvr>
                                      <p:to>
                                        <p:strVal val="visible"/>
                                      </p:to>
                                    </p:set>
                                    <p:anim to="" calcmode="lin" valueType="num">
                                      <p:cBhvr>
                                        <p:cTn id="11"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0"/>
                                        </p:tgtEl>
                                      </p:cBhvr>
                                    </p:animEffect>
                                  </p:childTnLst>
                                </p:cTn>
                              </p:par>
                            </p:childTnLst>
                          </p:cTn>
                        </p:par>
                        <p:par>
                          <p:cTn id="13" fill="hold">
                            <p:stCondLst>
                              <p:cond delay="1178"/>
                            </p:stCondLst>
                            <p:childTnLst>
                              <p:par>
                                <p:cTn id="14" presetID="10" presetClass="entr" presetSubtype="0"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DEF39AE7-3C6F-4F92-B77E-71FA71B3503A}"/>
              </a:ext>
            </a:extLst>
          </p:cNvPr>
          <p:cNvSpPr txBox="1">
            <a:spLocks/>
          </p:cNvSpPr>
          <p:nvPr/>
        </p:nvSpPr>
        <p:spPr>
          <a:xfrm>
            <a:off x="1859279" y="174752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b="1"/>
              <a:t>Instructions For Use</a:t>
            </a:r>
          </a:p>
        </p:txBody>
      </p:sp>
      <p:sp>
        <p:nvSpPr>
          <p:cNvPr id="3" name="Google Shape;205;p13">
            <a:extLst>
              <a:ext uri="{FF2B5EF4-FFF2-40B4-BE49-F238E27FC236}">
                <a16:creationId xmlns:a16="http://schemas.microsoft.com/office/drawing/2014/main" id="{DC028B05-DBE3-473C-B579-A366BA669A17}"/>
              </a:ext>
            </a:extLst>
          </p:cNvPr>
          <p:cNvSpPr txBox="1">
            <a:spLocks/>
          </p:cNvSpPr>
          <p:nvPr/>
        </p:nvSpPr>
        <p:spPr>
          <a:xfrm>
            <a:off x="8758768" y="4057701"/>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4" name="Google Shape;206;p13">
            <a:extLst>
              <a:ext uri="{FF2B5EF4-FFF2-40B4-BE49-F238E27FC236}">
                <a16:creationId xmlns:a16="http://schemas.microsoft.com/office/drawing/2014/main" id="{178E4BE1-A80F-449B-A52F-7C5F64584D49}"/>
              </a:ext>
            </a:extLst>
          </p:cNvPr>
          <p:cNvSpPr txBox="1">
            <a:spLocks/>
          </p:cNvSpPr>
          <p:nvPr/>
        </p:nvSpPr>
        <p:spPr>
          <a:xfrm>
            <a:off x="1859279" y="4057701"/>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5" name="Google Shape;207;p13">
            <a:extLst>
              <a:ext uri="{FF2B5EF4-FFF2-40B4-BE49-F238E27FC236}">
                <a16:creationId xmlns:a16="http://schemas.microsoft.com/office/drawing/2014/main" id="{2DB8EF08-928A-4308-B7D7-A7A3977BB600}"/>
              </a:ext>
            </a:extLst>
          </p:cNvPr>
          <p:cNvSpPr txBox="1">
            <a:spLocks/>
          </p:cNvSpPr>
          <p:nvPr/>
        </p:nvSpPr>
        <p:spPr>
          <a:xfrm>
            <a:off x="1859278" y="7453564"/>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600">
                <a:solidFill>
                  <a:schemeClr val="tx1">
                    <a:lumMod val="85000"/>
                    <a:lumOff val="15000"/>
                  </a:schemeClr>
                </a:solidFill>
              </a:rPr>
              <a:t>More info on how to use this template at </a:t>
            </a:r>
            <a:r>
              <a:rPr kumimoji="0" lang="en-US" sz="1600" b="0" i="0" u="none" strike="noStrike" kern="0" cap="none" spc="0" normalizeH="0" baseline="0" noProof="0">
                <a:ln>
                  <a:noFill/>
                </a:ln>
                <a:solidFill>
                  <a:sysClr val="windowText" lastClr="000000"/>
                </a:solidFill>
                <a:effectLst/>
                <a:uLnTx/>
                <a:uFillTx/>
                <a:hlinkClick r:id="rId3"/>
              </a:rPr>
              <a:t>https://mslides.com/powerpoint-tutorials/</a:t>
            </a:r>
            <a:endParaRPr lang="en-US" sz="1600"/>
          </a:p>
          <a:p>
            <a:pPr marL="0" indent="0">
              <a:lnSpc>
                <a:spcPct val="150000"/>
              </a:lnSpc>
              <a:spcBef>
                <a:spcPts val="0"/>
              </a:spcBef>
              <a:buFont typeface="Arial" panose="020B0604020202020204" pitchFamily="34" charset="0"/>
              <a:buNone/>
            </a:pPr>
            <a:r>
              <a:rPr lang="en-US" sz="1600">
                <a:solidFill>
                  <a:schemeClr val="tx1">
                    <a:lumMod val="85000"/>
                    <a:lumOff val="15000"/>
                  </a:schemeClr>
                </a:solidFill>
              </a:rPr>
              <a:t>This template is free to use under </a:t>
            </a:r>
            <a:r>
              <a:rPr lang="en-US" sz="1600" u="sng">
                <a:solidFill>
                  <a:schemeClr val="tx1">
                    <a:lumMod val="85000"/>
                    <a:lumOff val="15000"/>
                  </a:schemeClr>
                </a:solidFill>
                <a:hlinkClick r:id="rId4">
                  <a:extLst>
                    <a:ext uri="{A12FA001-AC4F-418D-AE19-62706E023703}">
                      <ahyp:hlinkClr xmlns:ahyp="http://schemas.microsoft.com/office/drawing/2018/hyperlinkcolor" val="tx"/>
                    </a:ext>
                  </a:extLst>
                </a:hlinkClick>
              </a:rPr>
              <a:t>Creative Commons Attribution license</a:t>
            </a:r>
            <a:r>
              <a:rPr lang="en-US" sz="1600">
                <a:solidFill>
                  <a:schemeClr val="tx1">
                    <a:lumMod val="85000"/>
                    <a:lumOff val="15000"/>
                  </a:schemeClr>
                </a:solidFill>
              </a:rPr>
              <a:t>. You can keep the Credits slide or mention </a:t>
            </a:r>
            <a:r>
              <a:rPr lang="en-US" altLang="zh-CN" sz="1600">
                <a:solidFill>
                  <a:schemeClr val="tx1">
                    <a:lumMod val="85000"/>
                    <a:lumOff val="15000"/>
                  </a:schemeClr>
                </a:solidFill>
              </a:rPr>
              <a:t>Mslides.com</a:t>
            </a:r>
            <a:r>
              <a:rPr lang="en-US" sz="1600">
                <a:solidFill>
                  <a:schemeClr val="tx1">
                    <a:lumMod val="85000"/>
                    <a:lumOff val="15000"/>
                  </a:schemeClr>
                </a:solidFill>
              </a:rPr>
              <a:t>.</a:t>
            </a:r>
          </a:p>
          <a:p>
            <a:pPr marL="0" indent="0">
              <a:lnSpc>
                <a:spcPct val="150000"/>
              </a:lnSpc>
              <a:spcBef>
                <a:spcPts val="0"/>
              </a:spcBef>
              <a:buFont typeface="Arial" panose="020B0604020202020204" pitchFamily="34" charset="0"/>
              <a:buNone/>
            </a:pPr>
            <a:endParaRPr lang="en-US" sz="1600">
              <a:solidFill>
                <a:schemeClr val="tx1">
                  <a:lumMod val="85000"/>
                  <a:lumOff val="15000"/>
                </a:schemeClr>
              </a:solidFill>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Shape 20">
            <a:extLst>
              <a:ext uri="{FF2B5EF4-FFF2-40B4-BE49-F238E27FC236}">
                <a16:creationId xmlns:a16="http://schemas.microsoft.com/office/drawing/2014/main" id="{5053F4BB-298D-467A-A048-88B29670EED6}"/>
              </a:ext>
            </a:extLst>
          </p:cNvPr>
          <p:cNvSpPr/>
          <p:nvPr/>
        </p:nvSpPr>
        <p:spPr>
          <a:xfrm>
            <a:off x="0" y="8915400"/>
            <a:ext cx="18288001" cy="1371601"/>
          </a:xfrm>
          <a:custGeom>
            <a:avLst/>
            <a:gdLst>
              <a:gd name="connsiteX0" fmla="*/ 8873722 w 18288001"/>
              <a:gd name="connsiteY0" fmla="*/ 1378 h 1984951"/>
              <a:gd name="connsiteX1" fmla="*/ 16045933 w 18288001"/>
              <a:gd name="connsiteY1" fmla="*/ 1198516 h 1984951"/>
              <a:gd name="connsiteX2" fmla="*/ 16437192 w 18288001"/>
              <a:gd name="connsiteY2" fmla="*/ 1085097 h 1984951"/>
              <a:gd name="connsiteX3" fmla="*/ 16882613 w 18288001"/>
              <a:gd name="connsiteY3" fmla="*/ 919863 h 1984951"/>
              <a:gd name="connsiteX4" fmla="*/ 18221675 w 18288001"/>
              <a:gd name="connsiteY4" fmla="*/ 324052 h 1984951"/>
              <a:gd name="connsiteX5" fmla="*/ 18288001 w 18288001"/>
              <a:gd name="connsiteY5" fmla="*/ 289393 h 1984951"/>
              <a:gd name="connsiteX6" fmla="*/ 18288001 w 18288001"/>
              <a:gd name="connsiteY6" fmla="*/ 1984951 h 1984951"/>
              <a:gd name="connsiteX7" fmla="*/ 0 w 18288001"/>
              <a:gd name="connsiteY7" fmla="*/ 1984951 h 1984951"/>
              <a:gd name="connsiteX8" fmla="*/ 0 w 18288001"/>
              <a:gd name="connsiteY8" fmla="*/ 775232 h 1984951"/>
              <a:gd name="connsiteX9" fmla="*/ 196005 w 18288001"/>
              <a:gd name="connsiteY9" fmla="*/ 814931 h 1984951"/>
              <a:gd name="connsiteX10" fmla="*/ 6747204 w 18288001"/>
              <a:gd name="connsiteY10" fmla="*/ 465372 h 1984951"/>
              <a:gd name="connsiteX11" fmla="*/ 8873722 w 18288001"/>
              <a:gd name="connsiteY11" fmla="*/ 1378 h 198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88001" h="1984951">
                <a:moveTo>
                  <a:pt x="8873722" y="1378"/>
                </a:moveTo>
                <a:cubicBezTo>
                  <a:pt x="11518500" y="-62156"/>
                  <a:pt x="12612744" y="2097056"/>
                  <a:pt x="16045933" y="1198516"/>
                </a:cubicBezTo>
                <a:lnTo>
                  <a:pt x="16437192" y="1085097"/>
                </a:lnTo>
                <a:lnTo>
                  <a:pt x="16882613" y="919863"/>
                </a:lnTo>
                <a:cubicBezTo>
                  <a:pt x="17355967" y="734324"/>
                  <a:pt x="17801795" y="535101"/>
                  <a:pt x="18221675" y="324052"/>
                </a:cubicBezTo>
                <a:lnTo>
                  <a:pt x="18288001" y="289393"/>
                </a:lnTo>
                <a:lnTo>
                  <a:pt x="18288001" y="1984951"/>
                </a:lnTo>
                <a:lnTo>
                  <a:pt x="0" y="1984951"/>
                </a:lnTo>
                <a:lnTo>
                  <a:pt x="0" y="775232"/>
                </a:lnTo>
                <a:lnTo>
                  <a:pt x="196005" y="814931"/>
                </a:lnTo>
                <a:cubicBezTo>
                  <a:pt x="1557531" y="1105854"/>
                  <a:pt x="3535852" y="1699004"/>
                  <a:pt x="6747204" y="465372"/>
                </a:cubicBezTo>
                <a:cubicBezTo>
                  <a:pt x="7570482" y="149073"/>
                  <a:pt x="8263389" y="16040"/>
                  <a:pt x="8873722" y="1378"/>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 name="Group 2">
            <a:extLst>
              <a:ext uri="{FF2B5EF4-FFF2-40B4-BE49-F238E27FC236}">
                <a16:creationId xmlns:a16="http://schemas.microsoft.com/office/drawing/2014/main" id="{4F6D646A-FFDD-4B3D-9168-8C76B78F0363}"/>
              </a:ext>
            </a:extLst>
          </p:cNvPr>
          <p:cNvGrpSpPr/>
          <p:nvPr/>
        </p:nvGrpSpPr>
        <p:grpSpPr>
          <a:xfrm>
            <a:off x="1848711" y="3413672"/>
            <a:ext cx="4191000" cy="1837538"/>
            <a:chOff x="1783179" y="6781800"/>
            <a:chExt cx="4099461" cy="1837538"/>
          </a:xfrm>
        </p:grpSpPr>
        <p:sp>
          <p:nvSpPr>
            <p:cNvPr id="4" name="TextBox 3">
              <a:extLst>
                <a:ext uri="{FF2B5EF4-FFF2-40B4-BE49-F238E27FC236}">
                  <a16:creationId xmlns:a16="http://schemas.microsoft.com/office/drawing/2014/main" id="{4608CBB6-9025-4682-98D2-D1EDE179B9F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CFE9680-C305-4ABF-8BF2-5602EAE1097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A21AC999-007A-475E-87CE-048F643FA6EB}"/>
              </a:ext>
            </a:extLst>
          </p:cNvPr>
          <p:cNvGrpSpPr/>
          <p:nvPr/>
        </p:nvGrpSpPr>
        <p:grpSpPr>
          <a:xfrm>
            <a:off x="7048500" y="3413672"/>
            <a:ext cx="4191000" cy="1837538"/>
            <a:chOff x="1783179" y="6781800"/>
            <a:chExt cx="4099461" cy="1837538"/>
          </a:xfrm>
        </p:grpSpPr>
        <p:sp>
          <p:nvSpPr>
            <p:cNvPr id="7" name="TextBox 6">
              <a:extLst>
                <a:ext uri="{FF2B5EF4-FFF2-40B4-BE49-F238E27FC236}">
                  <a16:creationId xmlns:a16="http://schemas.microsoft.com/office/drawing/2014/main" id="{2F80DD97-C1C1-481A-9DE2-FA905912245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428E09E-08C4-4FA8-B88C-490A5FB50A3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F61728ED-1316-482F-A09A-739FE6AE65CD}"/>
              </a:ext>
            </a:extLst>
          </p:cNvPr>
          <p:cNvGrpSpPr/>
          <p:nvPr/>
        </p:nvGrpSpPr>
        <p:grpSpPr>
          <a:xfrm>
            <a:off x="12248289" y="3413672"/>
            <a:ext cx="4191000" cy="1837538"/>
            <a:chOff x="1783179" y="6781800"/>
            <a:chExt cx="4099461" cy="1837538"/>
          </a:xfrm>
        </p:grpSpPr>
        <p:sp>
          <p:nvSpPr>
            <p:cNvPr id="10" name="TextBox 9">
              <a:extLst>
                <a:ext uri="{FF2B5EF4-FFF2-40B4-BE49-F238E27FC236}">
                  <a16:creationId xmlns:a16="http://schemas.microsoft.com/office/drawing/2014/main" id="{D53ADB79-209B-4688-B05A-3D2EE137323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A842748-1469-4A4E-A790-5D2751E0DA4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346DADFD-ED5F-450E-8AC7-872A796A3AB3}"/>
              </a:ext>
            </a:extLst>
          </p:cNvPr>
          <p:cNvGrpSpPr/>
          <p:nvPr/>
        </p:nvGrpSpPr>
        <p:grpSpPr>
          <a:xfrm>
            <a:off x="1848711" y="6173278"/>
            <a:ext cx="4191000" cy="1837538"/>
            <a:chOff x="1783179" y="6781800"/>
            <a:chExt cx="4099461" cy="1837538"/>
          </a:xfrm>
        </p:grpSpPr>
        <p:sp>
          <p:nvSpPr>
            <p:cNvPr id="13" name="TextBox 12">
              <a:extLst>
                <a:ext uri="{FF2B5EF4-FFF2-40B4-BE49-F238E27FC236}">
                  <a16:creationId xmlns:a16="http://schemas.microsoft.com/office/drawing/2014/main" id="{A0DC49BA-6203-47C8-9639-C4AE0240B56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DC8A3CF-EE4A-4F26-AB12-3EECE787CA5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B2E25285-ADE5-40AD-A8B2-CFF3B321BB26}"/>
              </a:ext>
            </a:extLst>
          </p:cNvPr>
          <p:cNvGrpSpPr/>
          <p:nvPr/>
        </p:nvGrpSpPr>
        <p:grpSpPr>
          <a:xfrm>
            <a:off x="7048500" y="6173278"/>
            <a:ext cx="4191000" cy="1837538"/>
            <a:chOff x="1783179" y="6781800"/>
            <a:chExt cx="4099461" cy="1837538"/>
          </a:xfrm>
        </p:grpSpPr>
        <p:sp>
          <p:nvSpPr>
            <p:cNvPr id="16" name="TextBox 15">
              <a:extLst>
                <a:ext uri="{FF2B5EF4-FFF2-40B4-BE49-F238E27FC236}">
                  <a16:creationId xmlns:a16="http://schemas.microsoft.com/office/drawing/2014/main" id="{1A6025D4-8392-4A22-8416-BBFF0F47E46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EF024E0-EAE1-4778-A248-E86E964D6EC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4148FC30-80B9-4AE8-92A9-0042E0B60ACC}"/>
              </a:ext>
            </a:extLst>
          </p:cNvPr>
          <p:cNvGrpSpPr/>
          <p:nvPr/>
        </p:nvGrpSpPr>
        <p:grpSpPr>
          <a:xfrm>
            <a:off x="12248289" y="6173278"/>
            <a:ext cx="4191000" cy="1837538"/>
            <a:chOff x="1783179" y="6781800"/>
            <a:chExt cx="4099461" cy="1837538"/>
          </a:xfrm>
        </p:grpSpPr>
        <p:sp>
          <p:nvSpPr>
            <p:cNvPr id="19" name="TextBox 18">
              <a:extLst>
                <a:ext uri="{FF2B5EF4-FFF2-40B4-BE49-F238E27FC236}">
                  <a16:creationId xmlns:a16="http://schemas.microsoft.com/office/drawing/2014/main" id="{CC098046-E5A4-42C0-979B-1D98549BEAEF}"/>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82E246E-B8F8-4061-AFC0-E5AB0E19C05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2" name="Google Shape;204;p13">
            <a:extLst>
              <a:ext uri="{FF2B5EF4-FFF2-40B4-BE49-F238E27FC236}">
                <a16:creationId xmlns:a16="http://schemas.microsoft.com/office/drawing/2014/main" id="{5DADA1BE-220E-B08B-96D6-2AC135111C2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Text Layout</a:t>
            </a:r>
            <a:endParaRPr lang="en-US" sz="6000" b="1"/>
          </a:p>
        </p:txBody>
      </p:sp>
    </p:spTree>
    <p:extLst>
      <p:ext uri="{BB962C8B-B14F-4D97-AF65-F5344CB8AC3E}">
        <p14:creationId xmlns:p14="http://schemas.microsoft.com/office/powerpoint/2010/main" val="3301734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2"/>
                                        </p:tgtEl>
                                        <p:attrNameLst>
                                          <p:attrName>style.visibility</p:attrName>
                                        </p:attrNameLst>
                                      </p:cBhvr>
                                      <p:to>
                                        <p:strVal val="visible"/>
                                      </p:to>
                                    </p:set>
                                    <p:anim to="" calcmode="lin" valueType="num">
                                      <p:cBhvr>
                                        <p:cTn id="7" dur="750" fill="hold">
                                          <p:stCondLst>
                                            <p:cond delay="0"/>
                                          </p:stCondLst>
                                        </p:cTn>
                                        <p:tgtEl>
                                          <p:spTgt spid="2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2"/>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8FB57E3D-2C5E-4F0A-B8DC-D07C43A1C987}"/>
              </a:ext>
            </a:extLst>
          </p:cNvPr>
          <p:cNvSpPr/>
          <p:nvPr/>
        </p:nvSpPr>
        <p:spPr>
          <a:xfrm>
            <a:off x="7048500" y="1926981"/>
            <a:ext cx="1704866" cy="1704866"/>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3" name="Oval 2">
            <a:extLst>
              <a:ext uri="{FF2B5EF4-FFF2-40B4-BE49-F238E27FC236}">
                <a16:creationId xmlns:a16="http://schemas.microsoft.com/office/drawing/2014/main" id="{18B24E7A-2DF6-4E1F-B6CA-037D46D4D0C6}"/>
              </a:ext>
            </a:extLst>
          </p:cNvPr>
          <p:cNvSpPr/>
          <p:nvPr/>
        </p:nvSpPr>
        <p:spPr>
          <a:xfrm>
            <a:off x="7048500" y="4291067"/>
            <a:ext cx="1704866" cy="1704866"/>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6" name="Oval 2">
            <a:extLst>
              <a:ext uri="{FF2B5EF4-FFF2-40B4-BE49-F238E27FC236}">
                <a16:creationId xmlns:a16="http://schemas.microsoft.com/office/drawing/2014/main" id="{6668477F-0CA9-4F6C-BC2B-0A5641927A9B}"/>
              </a:ext>
            </a:extLst>
          </p:cNvPr>
          <p:cNvSpPr/>
          <p:nvPr/>
        </p:nvSpPr>
        <p:spPr>
          <a:xfrm>
            <a:off x="7048500" y="6655153"/>
            <a:ext cx="1704866" cy="1704866"/>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9" name="Google Shape;204;p13">
            <a:extLst>
              <a:ext uri="{FF2B5EF4-FFF2-40B4-BE49-F238E27FC236}">
                <a16:creationId xmlns:a16="http://schemas.microsoft.com/office/drawing/2014/main" id="{0A8EDB25-0C2C-4D5A-8347-B52E7EF92078}"/>
              </a:ext>
            </a:extLst>
          </p:cNvPr>
          <p:cNvSpPr txBox="1">
            <a:spLocks/>
          </p:cNvSpPr>
          <p:nvPr/>
        </p:nvSpPr>
        <p:spPr>
          <a:xfrm>
            <a:off x="1866900" y="4038255"/>
            <a:ext cx="4364567" cy="221049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6000" b="1"/>
              <a:t>Creative Infographic</a:t>
            </a:r>
            <a:endParaRPr lang="en-US" sz="6000" b="1"/>
          </a:p>
        </p:txBody>
      </p:sp>
      <p:grpSp>
        <p:nvGrpSpPr>
          <p:cNvPr id="2" name="Group 1">
            <a:extLst>
              <a:ext uri="{FF2B5EF4-FFF2-40B4-BE49-F238E27FC236}">
                <a16:creationId xmlns:a16="http://schemas.microsoft.com/office/drawing/2014/main" id="{AD61ACF8-53AD-39D8-D254-5AE8EDD759F8}"/>
              </a:ext>
            </a:extLst>
          </p:cNvPr>
          <p:cNvGrpSpPr/>
          <p:nvPr/>
        </p:nvGrpSpPr>
        <p:grpSpPr>
          <a:xfrm>
            <a:off x="9157321" y="1995593"/>
            <a:ext cx="7457599" cy="1563576"/>
            <a:chOff x="9157321" y="1995593"/>
            <a:chExt cx="7457599" cy="1563576"/>
          </a:xfrm>
        </p:grpSpPr>
        <p:sp>
          <p:nvSpPr>
            <p:cNvPr id="4" name="Freeform 3">
              <a:extLst>
                <a:ext uri="{FF2B5EF4-FFF2-40B4-BE49-F238E27FC236}">
                  <a16:creationId xmlns:a16="http://schemas.microsoft.com/office/drawing/2014/main" id="{419A766D-2A89-4ABF-97A6-D476A4B92FBD}"/>
                </a:ext>
              </a:extLst>
            </p:cNvPr>
            <p:cNvSpPr/>
            <p:nvPr/>
          </p:nvSpPr>
          <p:spPr>
            <a:xfrm rot="16200000">
              <a:off x="12104333" y="-951419"/>
              <a:ext cx="1563576" cy="7457599"/>
            </a:xfrm>
            <a:custGeom>
              <a:avLst/>
              <a:gdLst>
                <a:gd name="connsiteX0" fmla="*/ 660026 w 660026"/>
                <a:gd name="connsiteY0" fmla="*/ 339800 h 3148047"/>
                <a:gd name="connsiteX1" fmla="*/ 660026 w 660026"/>
                <a:gd name="connsiteY1" fmla="*/ 3038041 h 3148047"/>
                <a:gd name="connsiteX2" fmla="*/ 550020 w 660026"/>
                <a:gd name="connsiteY2" fmla="*/ 3148047 h 3148047"/>
                <a:gd name="connsiteX3" fmla="*/ 110006 w 660026"/>
                <a:gd name="connsiteY3" fmla="*/ 3148047 h 3148047"/>
                <a:gd name="connsiteX4" fmla="*/ 0 w 660026"/>
                <a:gd name="connsiteY4" fmla="*/ 3038041 h 3148047"/>
                <a:gd name="connsiteX5" fmla="*/ 0 w 660026"/>
                <a:gd name="connsiteY5" fmla="*/ 339800 h 3148047"/>
                <a:gd name="connsiteX6" fmla="*/ 110006 w 660026"/>
                <a:gd name="connsiteY6" fmla="*/ 229794 h 3148047"/>
                <a:gd name="connsiteX7" fmla="*/ 200383 w 660026"/>
                <a:gd name="connsiteY7" fmla="*/ 229794 h 3148047"/>
                <a:gd name="connsiteX8" fmla="*/ 330015 w 660026"/>
                <a:gd name="connsiteY8" fmla="*/ 0 h 3148047"/>
                <a:gd name="connsiteX9" fmla="*/ 459646 w 660026"/>
                <a:gd name="connsiteY9" fmla="*/ 229794 h 3148047"/>
                <a:gd name="connsiteX10" fmla="*/ 550020 w 660026"/>
                <a:gd name="connsiteY10" fmla="*/ 229794 h 3148047"/>
                <a:gd name="connsiteX11" fmla="*/ 660026 w 660026"/>
                <a:gd name="connsiteY11" fmla="*/ 339800 h 31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026" h="3148047">
                  <a:moveTo>
                    <a:pt x="660026" y="339800"/>
                  </a:moveTo>
                  <a:lnTo>
                    <a:pt x="660026" y="3038041"/>
                  </a:lnTo>
                  <a:cubicBezTo>
                    <a:pt x="660026" y="3098796"/>
                    <a:pt x="610775" y="3148047"/>
                    <a:pt x="550020" y="3148047"/>
                  </a:cubicBezTo>
                  <a:lnTo>
                    <a:pt x="110006" y="3148047"/>
                  </a:lnTo>
                  <a:cubicBezTo>
                    <a:pt x="49251" y="3148047"/>
                    <a:pt x="0" y="3098796"/>
                    <a:pt x="0" y="3038041"/>
                  </a:cubicBezTo>
                  <a:lnTo>
                    <a:pt x="0" y="339800"/>
                  </a:lnTo>
                  <a:cubicBezTo>
                    <a:pt x="0" y="279045"/>
                    <a:pt x="49251" y="229794"/>
                    <a:pt x="110006" y="229794"/>
                  </a:cubicBezTo>
                  <a:lnTo>
                    <a:pt x="200383" y="229794"/>
                  </a:lnTo>
                  <a:lnTo>
                    <a:pt x="330015" y="0"/>
                  </a:lnTo>
                  <a:lnTo>
                    <a:pt x="459646" y="229794"/>
                  </a:lnTo>
                  <a:lnTo>
                    <a:pt x="550020" y="229794"/>
                  </a:lnTo>
                  <a:cubicBezTo>
                    <a:pt x="610775" y="229794"/>
                    <a:pt x="660026" y="279045"/>
                    <a:pt x="660026" y="339800"/>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23" name="Group 22">
              <a:extLst>
                <a:ext uri="{FF2B5EF4-FFF2-40B4-BE49-F238E27FC236}">
                  <a16:creationId xmlns:a16="http://schemas.microsoft.com/office/drawing/2014/main" id="{E0879AF1-5C3E-437C-92EE-CEF62068581A}"/>
                </a:ext>
              </a:extLst>
            </p:cNvPr>
            <p:cNvGrpSpPr/>
            <p:nvPr/>
          </p:nvGrpSpPr>
          <p:grpSpPr>
            <a:xfrm>
              <a:off x="10071100" y="2194831"/>
              <a:ext cx="6156451" cy="1169166"/>
              <a:chOff x="10071100" y="2194831"/>
              <a:chExt cx="6156451" cy="1169166"/>
            </a:xfrm>
          </p:grpSpPr>
          <p:sp>
            <p:nvSpPr>
              <p:cNvPr id="21" name="TextBox 20">
                <a:extLst>
                  <a:ext uri="{FF2B5EF4-FFF2-40B4-BE49-F238E27FC236}">
                    <a16:creationId xmlns:a16="http://schemas.microsoft.com/office/drawing/2014/main" id="{563FADCE-0E34-4B2F-88C5-370816161E24}"/>
                  </a:ext>
                </a:extLst>
              </p:cNvPr>
              <p:cNvSpPr txBox="1"/>
              <p:nvPr/>
            </p:nvSpPr>
            <p:spPr>
              <a:xfrm>
                <a:off x="10071100" y="2363916"/>
                <a:ext cx="2364740" cy="830997"/>
              </a:xfrm>
              <a:prstGeom prst="rect">
                <a:avLst/>
              </a:prstGeom>
              <a:noFill/>
            </p:spPr>
            <p:txBody>
              <a:bodyPr wrap="square">
                <a:spAutoFit/>
              </a:bodyPr>
              <a:lstStyle/>
              <a:p>
                <a:pPr>
                  <a:spcBef>
                    <a:spcPts val="2400"/>
                  </a:spcBef>
                  <a:buSzPct val="50000"/>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and powerful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2" name="Rectangle 2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D9614B6-67EE-4513-9608-4921CB221D0C}"/>
                  </a:ext>
                </a:extLst>
              </p:cNvPr>
              <p:cNvSpPr/>
              <p:nvPr/>
            </p:nvSpPr>
            <p:spPr>
              <a:xfrm>
                <a:off x="12646754" y="2194831"/>
                <a:ext cx="3580797" cy="1169166"/>
              </a:xfrm>
              <a:prstGeom prst="rect">
                <a:avLst/>
              </a:prstGeom>
            </p:spPr>
            <p:txBody>
              <a:bodyPr wrap="square">
                <a:spAutoFit/>
              </a:bodyPr>
              <a:lstStyle/>
              <a:p>
                <a:pP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p:txBody>
          </p:sp>
        </p:grpSp>
      </p:grpSp>
      <p:grpSp>
        <p:nvGrpSpPr>
          <p:cNvPr id="5" name="Group 4">
            <a:extLst>
              <a:ext uri="{FF2B5EF4-FFF2-40B4-BE49-F238E27FC236}">
                <a16:creationId xmlns:a16="http://schemas.microsoft.com/office/drawing/2014/main" id="{0332E40F-CD55-B1DC-59BA-9FA55AB7391F}"/>
              </a:ext>
            </a:extLst>
          </p:cNvPr>
          <p:cNvGrpSpPr/>
          <p:nvPr/>
        </p:nvGrpSpPr>
        <p:grpSpPr>
          <a:xfrm>
            <a:off x="9157321" y="4359679"/>
            <a:ext cx="7457599" cy="1563576"/>
            <a:chOff x="9157321" y="4359679"/>
            <a:chExt cx="7457599" cy="1563576"/>
          </a:xfrm>
        </p:grpSpPr>
        <p:sp>
          <p:nvSpPr>
            <p:cNvPr id="14" name="Freeform 3">
              <a:extLst>
                <a:ext uri="{FF2B5EF4-FFF2-40B4-BE49-F238E27FC236}">
                  <a16:creationId xmlns:a16="http://schemas.microsoft.com/office/drawing/2014/main" id="{F91D515C-6BC8-4D14-9253-A33CBDE66095}"/>
                </a:ext>
              </a:extLst>
            </p:cNvPr>
            <p:cNvSpPr/>
            <p:nvPr/>
          </p:nvSpPr>
          <p:spPr>
            <a:xfrm rot="16200000">
              <a:off x="12104333" y="1412667"/>
              <a:ext cx="1563576" cy="7457599"/>
            </a:xfrm>
            <a:custGeom>
              <a:avLst/>
              <a:gdLst>
                <a:gd name="connsiteX0" fmla="*/ 660026 w 660026"/>
                <a:gd name="connsiteY0" fmla="*/ 339800 h 3148047"/>
                <a:gd name="connsiteX1" fmla="*/ 660026 w 660026"/>
                <a:gd name="connsiteY1" fmla="*/ 3038041 h 3148047"/>
                <a:gd name="connsiteX2" fmla="*/ 550020 w 660026"/>
                <a:gd name="connsiteY2" fmla="*/ 3148047 h 3148047"/>
                <a:gd name="connsiteX3" fmla="*/ 110006 w 660026"/>
                <a:gd name="connsiteY3" fmla="*/ 3148047 h 3148047"/>
                <a:gd name="connsiteX4" fmla="*/ 0 w 660026"/>
                <a:gd name="connsiteY4" fmla="*/ 3038041 h 3148047"/>
                <a:gd name="connsiteX5" fmla="*/ 0 w 660026"/>
                <a:gd name="connsiteY5" fmla="*/ 339800 h 3148047"/>
                <a:gd name="connsiteX6" fmla="*/ 110006 w 660026"/>
                <a:gd name="connsiteY6" fmla="*/ 229794 h 3148047"/>
                <a:gd name="connsiteX7" fmla="*/ 200383 w 660026"/>
                <a:gd name="connsiteY7" fmla="*/ 229794 h 3148047"/>
                <a:gd name="connsiteX8" fmla="*/ 330015 w 660026"/>
                <a:gd name="connsiteY8" fmla="*/ 0 h 3148047"/>
                <a:gd name="connsiteX9" fmla="*/ 459646 w 660026"/>
                <a:gd name="connsiteY9" fmla="*/ 229794 h 3148047"/>
                <a:gd name="connsiteX10" fmla="*/ 550020 w 660026"/>
                <a:gd name="connsiteY10" fmla="*/ 229794 h 3148047"/>
                <a:gd name="connsiteX11" fmla="*/ 660026 w 660026"/>
                <a:gd name="connsiteY11" fmla="*/ 339800 h 31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026" h="3148047">
                  <a:moveTo>
                    <a:pt x="660026" y="339800"/>
                  </a:moveTo>
                  <a:lnTo>
                    <a:pt x="660026" y="3038041"/>
                  </a:lnTo>
                  <a:cubicBezTo>
                    <a:pt x="660026" y="3098796"/>
                    <a:pt x="610775" y="3148047"/>
                    <a:pt x="550020" y="3148047"/>
                  </a:cubicBezTo>
                  <a:lnTo>
                    <a:pt x="110006" y="3148047"/>
                  </a:lnTo>
                  <a:cubicBezTo>
                    <a:pt x="49251" y="3148047"/>
                    <a:pt x="0" y="3098796"/>
                    <a:pt x="0" y="3038041"/>
                  </a:cubicBezTo>
                  <a:lnTo>
                    <a:pt x="0" y="339800"/>
                  </a:lnTo>
                  <a:cubicBezTo>
                    <a:pt x="0" y="279045"/>
                    <a:pt x="49251" y="229794"/>
                    <a:pt x="110006" y="229794"/>
                  </a:cubicBezTo>
                  <a:lnTo>
                    <a:pt x="200383" y="229794"/>
                  </a:lnTo>
                  <a:lnTo>
                    <a:pt x="330015" y="0"/>
                  </a:lnTo>
                  <a:lnTo>
                    <a:pt x="459646" y="229794"/>
                  </a:lnTo>
                  <a:lnTo>
                    <a:pt x="550020" y="229794"/>
                  </a:lnTo>
                  <a:cubicBezTo>
                    <a:pt x="610775" y="229794"/>
                    <a:pt x="660026" y="279045"/>
                    <a:pt x="660026" y="339800"/>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24" name="Group 23">
              <a:extLst>
                <a:ext uri="{FF2B5EF4-FFF2-40B4-BE49-F238E27FC236}">
                  <a16:creationId xmlns:a16="http://schemas.microsoft.com/office/drawing/2014/main" id="{A3B5BEAB-BDD1-4915-9E1A-63B979353BC0}"/>
                </a:ext>
              </a:extLst>
            </p:cNvPr>
            <p:cNvGrpSpPr/>
            <p:nvPr/>
          </p:nvGrpSpPr>
          <p:grpSpPr>
            <a:xfrm>
              <a:off x="10071100" y="4558917"/>
              <a:ext cx="6156451" cy="1169166"/>
              <a:chOff x="10071100" y="2194831"/>
              <a:chExt cx="6156451" cy="1169166"/>
            </a:xfrm>
          </p:grpSpPr>
          <p:sp>
            <p:nvSpPr>
              <p:cNvPr id="25" name="TextBox 24">
                <a:extLst>
                  <a:ext uri="{FF2B5EF4-FFF2-40B4-BE49-F238E27FC236}">
                    <a16:creationId xmlns:a16="http://schemas.microsoft.com/office/drawing/2014/main" id="{1AE048F9-D5E7-4B05-BD0D-E008F3F969F4}"/>
                  </a:ext>
                </a:extLst>
              </p:cNvPr>
              <p:cNvSpPr txBox="1"/>
              <p:nvPr/>
            </p:nvSpPr>
            <p:spPr>
              <a:xfrm>
                <a:off x="10071100" y="2363916"/>
                <a:ext cx="2364740" cy="830997"/>
              </a:xfrm>
              <a:prstGeom prst="rect">
                <a:avLst/>
              </a:prstGeom>
              <a:noFill/>
            </p:spPr>
            <p:txBody>
              <a:bodyPr wrap="square">
                <a:spAutoFit/>
              </a:bodyPr>
              <a:lstStyle/>
              <a:p>
                <a:pPr>
                  <a:spcBef>
                    <a:spcPts val="2400"/>
                  </a:spcBef>
                  <a:buSzPct val="50000"/>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 and useful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6" name="Rectangle 2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77142A2-525A-4F48-9C8A-88FB2AB968A9}"/>
                  </a:ext>
                </a:extLst>
              </p:cNvPr>
              <p:cNvSpPr/>
              <p:nvPr/>
            </p:nvSpPr>
            <p:spPr>
              <a:xfrm>
                <a:off x="12646754" y="2194831"/>
                <a:ext cx="3580797" cy="1169166"/>
              </a:xfrm>
              <a:prstGeom prst="rect">
                <a:avLst/>
              </a:prstGeom>
            </p:spPr>
            <p:txBody>
              <a:bodyPr wrap="square">
                <a:spAutoFit/>
              </a:bodyPr>
              <a:lstStyle/>
              <a:p>
                <a:pP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p:txBody>
          </p:sp>
        </p:grpSp>
      </p:grpSp>
      <p:grpSp>
        <p:nvGrpSpPr>
          <p:cNvPr id="6" name="Group 5">
            <a:extLst>
              <a:ext uri="{FF2B5EF4-FFF2-40B4-BE49-F238E27FC236}">
                <a16:creationId xmlns:a16="http://schemas.microsoft.com/office/drawing/2014/main" id="{CBDC591D-48A0-85F3-54CA-F2529C072B59}"/>
              </a:ext>
            </a:extLst>
          </p:cNvPr>
          <p:cNvGrpSpPr/>
          <p:nvPr/>
        </p:nvGrpSpPr>
        <p:grpSpPr>
          <a:xfrm>
            <a:off x="9157321" y="6723765"/>
            <a:ext cx="7457599" cy="1563576"/>
            <a:chOff x="9157321" y="6723765"/>
            <a:chExt cx="7457599" cy="1563576"/>
          </a:xfrm>
        </p:grpSpPr>
        <p:sp>
          <p:nvSpPr>
            <p:cNvPr id="17" name="Freeform 3">
              <a:extLst>
                <a:ext uri="{FF2B5EF4-FFF2-40B4-BE49-F238E27FC236}">
                  <a16:creationId xmlns:a16="http://schemas.microsoft.com/office/drawing/2014/main" id="{7F03E91E-0A70-4F5E-BF72-A44CE7DE3B45}"/>
                </a:ext>
              </a:extLst>
            </p:cNvPr>
            <p:cNvSpPr/>
            <p:nvPr/>
          </p:nvSpPr>
          <p:spPr>
            <a:xfrm rot="16200000">
              <a:off x="12104333" y="3776753"/>
              <a:ext cx="1563576" cy="7457599"/>
            </a:xfrm>
            <a:custGeom>
              <a:avLst/>
              <a:gdLst>
                <a:gd name="connsiteX0" fmla="*/ 660026 w 660026"/>
                <a:gd name="connsiteY0" fmla="*/ 339800 h 3148047"/>
                <a:gd name="connsiteX1" fmla="*/ 660026 w 660026"/>
                <a:gd name="connsiteY1" fmla="*/ 3038041 h 3148047"/>
                <a:gd name="connsiteX2" fmla="*/ 550020 w 660026"/>
                <a:gd name="connsiteY2" fmla="*/ 3148047 h 3148047"/>
                <a:gd name="connsiteX3" fmla="*/ 110006 w 660026"/>
                <a:gd name="connsiteY3" fmla="*/ 3148047 h 3148047"/>
                <a:gd name="connsiteX4" fmla="*/ 0 w 660026"/>
                <a:gd name="connsiteY4" fmla="*/ 3038041 h 3148047"/>
                <a:gd name="connsiteX5" fmla="*/ 0 w 660026"/>
                <a:gd name="connsiteY5" fmla="*/ 339800 h 3148047"/>
                <a:gd name="connsiteX6" fmla="*/ 110006 w 660026"/>
                <a:gd name="connsiteY6" fmla="*/ 229794 h 3148047"/>
                <a:gd name="connsiteX7" fmla="*/ 200383 w 660026"/>
                <a:gd name="connsiteY7" fmla="*/ 229794 h 3148047"/>
                <a:gd name="connsiteX8" fmla="*/ 330015 w 660026"/>
                <a:gd name="connsiteY8" fmla="*/ 0 h 3148047"/>
                <a:gd name="connsiteX9" fmla="*/ 459646 w 660026"/>
                <a:gd name="connsiteY9" fmla="*/ 229794 h 3148047"/>
                <a:gd name="connsiteX10" fmla="*/ 550020 w 660026"/>
                <a:gd name="connsiteY10" fmla="*/ 229794 h 3148047"/>
                <a:gd name="connsiteX11" fmla="*/ 660026 w 660026"/>
                <a:gd name="connsiteY11" fmla="*/ 339800 h 31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026" h="3148047">
                  <a:moveTo>
                    <a:pt x="660026" y="339800"/>
                  </a:moveTo>
                  <a:lnTo>
                    <a:pt x="660026" y="3038041"/>
                  </a:lnTo>
                  <a:cubicBezTo>
                    <a:pt x="660026" y="3098796"/>
                    <a:pt x="610775" y="3148047"/>
                    <a:pt x="550020" y="3148047"/>
                  </a:cubicBezTo>
                  <a:lnTo>
                    <a:pt x="110006" y="3148047"/>
                  </a:lnTo>
                  <a:cubicBezTo>
                    <a:pt x="49251" y="3148047"/>
                    <a:pt x="0" y="3098796"/>
                    <a:pt x="0" y="3038041"/>
                  </a:cubicBezTo>
                  <a:lnTo>
                    <a:pt x="0" y="339800"/>
                  </a:lnTo>
                  <a:cubicBezTo>
                    <a:pt x="0" y="279045"/>
                    <a:pt x="49251" y="229794"/>
                    <a:pt x="110006" y="229794"/>
                  </a:cubicBezTo>
                  <a:lnTo>
                    <a:pt x="200383" y="229794"/>
                  </a:lnTo>
                  <a:lnTo>
                    <a:pt x="330015" y="0"/>
                  </a:lnTo>
                  <a:lnTo>
                    <a:pt x="459646" y="229794"/>
                  </a:lnTo>
                  <a:lnTo>
                    <a:pt x="550020" y="229794"/>
                  </a:lnTo>
                  <a:cubicBezTo>
                    <a:pt x="610775" y="229794"/>
                    <a:pt x="660026" y="279045"/>
                    <a:pt x="660026" y="339800"/>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27" name="Group 26">
              <a:extLst>
                <a:ext uri="{FF2B5EF4-FFF2-40B4-BE49-F238E27FC236}">
                  <a16:creationId xmlns:a16="http://schemas.microsoft.com/office/drawing/2014/main" id="{E7B75593-A92E-41EF-A19D-E932A49DEF86}"/>
                </a:ext>
              </a:extLst>
            </p:cNvPr>
            <p:cNvGrpSpPr/>
            <p:nvPr/>
          </p:nvGrpSpPr>
          <p:grpSpPr>
            <a:xfrm>
              <a:off x="10071100" y="6923003"/>
              <a:ext cx="6156451" cy="1169166"/>
              <a:chOff x="10071100" y="2194831"/>
              <a:chExt cx="6156451" cy="1169166"/>
            </a:xfrm>
          </p:grpSpPr>
          <p:sp>
            <p:nvSpPr>
              <p:cNvPr id="28" name="TextBox 27">
                <a:extLst>
                  <a:ext uri="{FF2B5EF4-FFF2-40B4-BE49-F238E27FC236}">
                    <a16:creationId xmlns:a16="http://schemas.microsoft.com/office/drawing/2014/main" id="{CE037604-FAF8-4BB1-929B-E79BD6438196}"/>
                  </a:ext>
                </a:extLst>
              </p:cNvPr>
              <p:cNvSpPr txBox="1"/>
              <p:nvPr/>
            </p:nvSpPr>
            <p:spPr>
              <a:xfrm>
                <a:off x="10071100" y="2363916"/>
                <a:ext cx="2364740" cy="830997"/>
              </a:xfrm>
              <a:prstGeom prst="rect">
                <a:avLst/>
              </a:prstGeom>
              <a:noFill/>
            </p:spPr>
            <p:txBody>
              <a:bodyPr wrap="square">
                <a:spAutoFit/>
              </a:bodyPr>
              <a:lstStyle/>
              <a:p>
                <a:pPr>
                  <a:spcBef>
                    <a:spcPts val="2400"/>
                  </a:spcBef>
                  <a:buSzPct val="50000"/>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 and simple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9" name="Rectangle 2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266BE30-DCA9-4BF4-B7AE-405BC9F86FD7}"/>
                  </a:ext>
                </a:extLst>
              </p:cNvPr>
              <p:cNvSpPr/>
              <p:nvPr/>
            </p:nvSpPr>
            <p:spPr>
              <a:xfrm>
                <a:off x="12646754" y="2194831"/>
                <a:ext cx="3580797" cy="1169166"/>
              </a:xfrm>
              <a:prstGeom prst="rect">
                <a:avLst/>
              </a:prstGeom>
            </p:spPr>
            <p:txBody>
              <a:bodyPr wrap="square">
                <a:spAutoFit/>
              </a:bodyPr>
              <a:lstStyle/>
              <a:p>
                <a:pPr>
                  <a:lnSpc>
                    <a:spcPct val="150000"/>
                  </a:lnSpc>
                  <a:spcBef>
                    <a:spcPts val="12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p:txBody>
          </p:sp>
        </p:grpSp>
      </p:grpSp>
      <p:grpSp>
        <p:nvGrpSpPr>
          <p:cNvPr id="30" name="Graphic 2">
            <a:extLst>
              <a:ext uri="{FF2B5EF4-FFF2-40B4-BE49-F238E27FC236}">
                <a16:creationId xmlns:a16="http://schemas.microsoft.com/office/drawing/2014/main" id="{392F3DF6-BDFE-4834-9911-78213A24DC02}"/>
              </a:ext>
            </a:extLst>
          </p:cNvPr>
          <p:cNvGrpSpPr/>
          <p:nvPr/>
        </p:nvGrpSpPr>
        <p:grpSpPr>
          <a:xfrm>
            <a:off x="7528792" y="2413246"/>
            <a:ext cx="744282" cy="732336"/>
            <a:chOff x="13185684" y="3434558"/>
            <a:chExt cx="1234415" cy="1214603"/>
          </a:xfrm>
          <a:solidFill>
            <a:schemeClr val="bg1"/>
          </a:solidFill>
        </p:grpSpPr>
        <p:sp>
          <p:nvSpPr>
            <p:cNvPr id="31" name="Freeform: Shape 30">
              <a:extLst>
                <a:ext uri="{FF2B5EF4-FFF2-40B4-BE49-F238E27FC236}">
                  <a16:creationId xmlns:a16="http://schemas.microsoft.com/office/drawing/2014/main" id="{8DA7436D-6678-469B-B43B-A4C7806AD5C8}"/>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F9349760-2898-4948-8135-9E9A60001B66}"/>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33" name="Freeform: Shape 32">
            <a:extLst>
              <a:ext uri="{FF2B5EF4-FFF2-40B4-BE49-F238E27FC236}">
                <a16:creationId xmlns:a16="http://schemas.microsoft.com/office/drawing/2014/main" id="{84E4BF85-175F-48A9-B1B4-18D61C2A002B}"/>
              </a:ext>
            </a:extLst>
          </p:cNvPr>
          <p:cNvSpPr/>
          <p:nvPr/>
        </p:nvSpPr>
        <p:spPr>
          <a:xfrm>
            <a:off x="7521466" y="4764028"/>
            <a:ext cx="758934" cy="758944"/>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34" name="Graphic 4">
            <a:extLst>
              <a:ext uri="{FF2B5EF4-FFF2-40B4-BE49-F238E27FC236}">
                <a16:creationId xmlns:a16="http://schemas.microsoft.com/office/drawing/2014/main" id="{0A327578-49A2-4735-BAE3-C2864150D0D2}"/>
              </a:ext>
            </a:extLst>
          </p:cNvPr>
          <p:cNvGrpSpPr/>
          <p:nvPr/>
        </p:nvGrpSpPr>
        <p:grpSpPr>
          <a:xfrm>
            <a:off x="7521407" y="7128042"/>
            <a:ext cx="759052" cy="759088"/>
            <a:chOff x="10884230" y="3442838"/>
            <a:chExt cx="1234377" cy="1234439"/>
          </a:xfrm>
          <a:solidFill>
            <a:schemeClr val="bg1"/>
          </a:solidFill>
        </p:grpSpPr>
        <p:sp>
          <p:nvSpPr>
            <p:cNvPr id="35" name="Freeform: Shape 34">
              <a:extLst>
                <a:ext uri="{FF2B5EF4-FFF2-40B4-BE49-F238E27FC236}">
                  <a16:creationId xmlns:a16="http://schemas.microsoft.com/office/drawing/2014/main" id="{69CCC6C8-5E61-4C35-AE19-178DFC65981A}"/>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9D0F242C-EF6E-4EA1-A40A-71A622A2912D}"/>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721EBBA7-4B5A-4F65-AB55-5CFBB49165B5}"/>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3585F1F4-7399-4DFB-BC4A-9C2CE4F88B13}"/>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3B52F8C7-E819-4DAF-8679-F50238EB081E}"/>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C9B00AEF-DE28-4651-9954-D18FF5290A02}"/>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833608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9"/>
                                        </p:tgtEl>
                                        <p:attrNameLst>
                                          <p:attrName>style.visibility</p:attrName>
                                        </p:attrNameLst>
                                      </p:cBhvr>
                                      <p:to>
                                        <p:strVal val="visible"/>
                                      </p:to>
                                    </p:set>
                                    <p:anim to="" calcmode="lin" valueType="num">
                                      <p:cBhvr>
                                        <p:cTn id="7"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9"/>
                                        </p:tgtEl>
                                      </p:cBhvr>
                                    </p:animEffect>
                                  </p:childTnLst>
                                </p:cTn>
                              </p:par>
                            </p:childTnLst>
                          </p:cTn>
                        </p:par>
                        <p:par>
                          <p:cTn id="9" fill="hold">
                            <p:stCondLst>
                              <p:cond delay="1155"/>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Effect transition="in" filter="fade">
                                      <p:cBhvr>
                                        <p:cTn id="14" dur="10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1000" fill="hold"/>
                                        <p:tgtEl>
                                          <p:spTgt spid="30"/>
                                        </p:tgtEl>
                                        <p:attrNameLst>
                                          <p:attrName>ppt_w</p:attrName>
                                        </p:attrNameLst>
                                      </p:cBhvr>
                                      <p:tavLst>
                                        <p:tav tm="0">
                                          <p:val>
                                            <p:fltVal val="0"/>
                                          </p:val>
                                        </p:tav>
                                        <p:tav tm="100000">
                                          <p:val>
                                            <p:strVal val="#ppt_w"/>
                                          </p:val>
                                        </p:tav>
                                      </p:tavLst>
                                    </p:anim>
                                    <p:anim calcmode="lin" valueType="num">
                                      <p:cBhvr>
                                        <p:cTn id="18" dur="1000" fill="hold"/>
                                        <p:tgtEl>
                                          <p:spTgt spid="30"/>
                                        </p:tgtEl>
                                        <p:attrNameLst>
                                          <p:attrName>ppt_h</p:attrName>
                                        </p:attrNameLst>
                                      </p:cBhvr>
                                      <p:tavLst>
                                        <p:tav tm="0">
                                          <p:val>
                                            <p:fltVal val="0"/>
                                          </p:val>
                                        </p:tav>
                                        <p:tav tm="100000">
                                          <p:val>
                                            <p:strVal val="#ppt_h"/>
                                          </p:val>
                                        </p:tav>
                                      </p:tavLst>
                                    </p:anim>
                                    <p:animEffect transition="in" filter="fade">
                                      <p:cBhvr>
                                        <p:cTn id="19" dur="1000"/>
                                        <p:tgtEl>
                                          <p:spTgt spid="30"/>
                                        </p:tgtEl>
                                      </p:cBhvr>
                                    </p:animEffect>
                                  </p:childTnLst>
                                </p:cTn>
                              </p:par>
                              <p:par>
                                <p:cTn id="20" presetID="2" presetClass="entr" presetSubtype="2" decel="10000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1000" fill="hold"/>
                                        <p:tgtEl>
                                          <p:spTgt spid="2"/>
                                        </p:tgtEl>
                                        <p:attrNameLst>
                                          <p:attrName>ppt_x</p:attrName>
                                        </p:attrNameLst>
                                      </p:cBhvr>
                                      <p:tavLst>
                                        <p:tav tm="0">
                                          <p:val>
                                            <p:strVal val="1+#ppt_w/2"/>
                                          </p:val>
                                        </p:tav>
                                        <p:tav tm="100000">
                                          <p:val>
                                            <p:strVal val="#ppt_x"/>
                                          </p:val>
                                        </p:tav>
                                      </p:tavLst>
                                    </p:anim>
                                    <p:anim calcmode="lin" valueType="num">
                                      <p:cBhvr additive="base">
                                        <p:cTn id="23" dur="1000" fill="hold"/>
                                        <p:tgtEl>
                                          <p:spTgt spid="2"/>
                                        </p:tgtEl>
                                        <p:attrNameLst>
                                          <p:attrName>ppt_y</p:attrName>
                                        </p:attrNameLst>
                                      </p:cBhvr>
                                      <p:tavLst>
                                        <p:tav tm="0">
                                          <p:val>
                                            <p:strVal val="#ppt_y"/>
                                          </p:val>
                                        </p:tav>
                                        <p:tav tm="100000">
                                          <p:val>
                                            <p:strVal val="#ppt_y"/>
                                          </p:val>
                                        </p:tav>
                                      </p:tavLst>
                                    </p:anim>
                                  </p:childTnLst>
                                </p:cTn>
                              </p:par>
                            </p:childTnLst>
                          </p:cTn>
                        </p:par>
                        <p:par>
                          <p:cTn id="24" fill="hold">
                            <p:stCondLst>
                              <p:cond delay="2155"/>
                            </p:stCondLst>
                            <p:childTnLst>
                              <p:par>
                                <p:cTn id="25" presetID="53" presetClass="entr" presetSubtype="16"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fltVal val="0"/>
                                          </p:val>
                                        </p:tav>
                                        <p:tav tm="100000">
                                          <p:val>
                                            <p:strVal val="#ppt_w"/>
                                          </p:val>
                                        </p:tav>
                                      </p:tavLst>
                                    </p:anim>
                                    <p:anim calcmode="lin" valueType="num">
                                      <p:cBhvr>
                                        <p:cTn id="28" dur="1000" fill="hold"/>
                                        <p:tgtEl>
                                          <p:spTgt spid="13"/>
                                        </p:tgtEl>
                                        <p:attrNameLst>
                                          <p:attrName>ppt_h</p:attrName>
                                        </p:attrNameLst>
                                      </p:cBhvr>
                                      <p:tavLst>
                                        <p:tav tm="0">
                                          <p:val>
                                            <p:fltVal val="0"/>
                                          </p:val>
                                        </p:tav>
                                        <p:tav tm="100000">
                                          <p:val>
                                            <p:strVal val="#ppt_h"/>
                                          </p:val>
                                        </p:tav>
                                      </p:tavLst>
                                    </p:anim>
                                    <p:animEffect transition="in" filter="fade">
                                      <p:cBhvr>
                                        <p:cTn id="29" dur="1000"/>
                                        <p:tgtEl>
                                          <p:spTgt spid="1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 calcmode="lin" valueType="num">
                                      <p:cBhvr>
                                        <p:cTn id="32" dur="1000" fill="hold"/>
                                        <p:tgtEl>
                                          <p:spTgt spid="33"/>
                                        </p:tgtEl>
                                        <p:attrNameLst>
                                          <p:attrName>ppt_w</p:attrName>
                                        </p:attrNameLst>
                                      </p:cBhvr>
                                      <p:tavLst>
                                        <p:tav tm="0">
                                          <p:val>
                                            <p:fltVal val="0"/>
                                          </p:val>
                                        </p:tav>
                                        <p:tav tm="100000">
                                          <p:val>
                                            <p:strVal val="#ppt_w"/>
                                          </p:val>
                                        </p:tav>
                                      </p:tavLst>
                                    </p:anim>
                                    <p:anim calcmode="lin" valueType="num">
                                      <p:cBhvr>
                                        <p:cTn id="33" dur="1000" fill="hold"/>
                                        <p:tgtEl>
                                          <p:spTgt spid="33"/>
                                        </p:tgtEl>
                                        <p:attrNameLst>
                                          <p:attrName>ppt_h</p:attrName>
                                        </p:attrNameLst>
                                      </p:cBhvr>
                                      <p:tavLst>
                                        <p:tav tm="0">
                                          <p:val>
                                            <p:fltVal val="0"/>
                                          </p:val>
                                        </p:tav>
                                        <p:tav tm="100000">
                                          <p:val>
                                            <p:strVal val="#ppt_h"/>
                                          </p:val>
                                        </p:tav>
                                      </p:tavLst>
                                    </p:anim>
                                    <p:animEffect transition="in" filter="fade">
                                      <p:cBhvr>
                                        <p:cTn id="34" dur="1000"/>
                                        <p:tgtEl>
                                          <p:spTgt spid="33"/>
                                        </p:tgtEl>
                                      </p:cBhvr>
                                    </p:animEffect>
                                  </p:childTnLst>
                                </p:cTn>
                              </p:par>
                              <p:par>
                                <p:cTn id="35" presetID="2" presetClass="entr" presetSubtype="2" decel="100000"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1000" fill="hold"/>
                                        <p:tgtEl>
                                          <p:spTgt spid="5"/>
                                        </p:tgtEl>
                                        <p:attrNameLst>
                                          <p:attrName>ppt_x</p:attrName>
                                        </p:attrNameLst>
                                      </p:cBhvr>
                                      <p:tavLst>
                                        <p:tav tm="0">
                                          <p:val>
                                            <p:strVal val="1+#ppt_w/2"/>
                                          </p:val>
                                        </p:tav>
                                        <p:tav tm="100000">
                                          <p:val>
                                            <p:strVal val="#ppt_x"/>
                                          </p:val>
                                        </p:tav>
                                      </p:tavLst>
                                    </p:anim>
                                    <p:anim calcmode="lin" valueType="num">
                                      <p:cBhvr additive="base">
                                        <p:cTn id="38" dur="1000" fill="hold"/>
                                        <p:tgtEl>
                                          <p:spTgt spid="5"/>
                                        </p:tgtEl>
                                        <p:attrNameLst>
                                          <p:attrName>ppt_y</p:attrName>
                                        </p:attrNameLst>
                                      </p:cBhvr>
                                      <p:tavLst>
                                        <p:tav tm="0">
                                          <p:val>
                                            <p:strVal val="#ppt_y"/>
                                          </p:val>
                                        </p:tav>
                                        <p:tav tm="100000">
                                          <p:val>
                                            <p:strVal val="#ppt_y"/>
                                          </p:val>
                                        </p:tav>
                                      </p:tavLst>
                                    </p:anim>
                                  </p:childTnLst>
                                </p:cTn>
                              </p:par>
                            </p:childTnLst>
                          </p:cTn>
                        </p:par>
                        <p:par>
                          <p:cTn id="39" fill="hold">
                            <p:stCondLst>
                              <p:cond delay="3155"/>
                            </p:stCondLst>
                            <p:childTnLst>
                              <p:par>
                                <p:cTn id="40" presetID="53" presetClass="entr" presetSubtype="16"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1000" fill="hold"/>
                                        <p:tgtEl>
                                          <p:spTgt spid="16"/>
                                        </p:tgtEl>
                                        <p:attrNameLst>
                                          <p:attrName>ppt_w</p:attrName>
                                        </p:attrNameLst>
                                      </p:cBhvr>
                                      <p:tavLst>
                                        <p:tav tm="0">
                                          <p:val>
                                            <p:fltVal val="0"/>
                                          </p:val>
                                        </p:tav>
                                        <p:tav tm="100000">
                                          <p:val>
                                            <p:strVal val="#ppt_w"/>
                                          </p:val>
                                        </p:tav>
                                      </p:tavLst>
                                    </p:anim>
                                    <p:anim calcmode="lin" valueType="num">
                                      <p:cBhvr>
                                        <p:cTn id="43" dur="1000" fill="hold"/>
                                        <p:tgtEl>
                                          <p:spTgt spid="16"/>
                                        </p:tgtEl>
                                        <p:attrNameLst>
                                          <p:attrName>ppt_h</p:attrName>
                                        </p:attrNameLst>
                                      </p:cBhvr>
                                      <p:tavLst>
                                        <p:tav tm="0">
                                          <p:val>
                                            <p:fltVal val="0"/>
                                          </p:val>
                                        </p:tav>
                                        <p:tav tm="100000">
                                          <p:val>
                                            <p:strVal val="#ppt_h"/>
                                          </p:val>
                                        </p:tav>
                                      </p:tavLst>
                                    </p:anim>
                                    <p:animEffect transition="in" filter="fade">
                                      <p:cBhvr>
                                        <p:cTn id="44" dur="1000"/>
                                        <p:tgtEl>
                                          <p:spTgt spid="16"/>
                                        </p:tgtEl>
                                      </p:cBhvr>
                                    </p:animEffect>
                                  </p:childTnLst>
                                </p:cTn>
                              </p:par>
                              <p:par>
                                <p:cTn id="45" presetID="53" presetClass="entr" presetSubtype="16" fill="hold"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p:cTn id="47" dur="1000" fill="hold"/>
                                        <p:tgtEl>
                                          <p:spTgt spid="34"/>
                                        </p:tgtEl>
                                        <p:attrNameLst>
                                          <p:attrName>ppt_w</p:attrName>
                                        </p:attrNameLst>
                                      </p:cBhvr>
                                      <p:tavLst>
                                        <p:tav tm="0">
                                          <p:val>
                                            <p:fltVal val="0"/>
                                          </p:val>
                                        </p:tav>
                                        <p:tav tm="100000">
                                          <p:val>
                                            <p:strVal val="#ppt_w"/>
                                          </p:val>
                                        </p:tav>
                                      </p:tavLst>
                                    </p:anim>
                                    <p:anim calcmode="lin" valueType="num">
                                      <p:cBhvr>
                                        <p:cTn id="48" dur="1000" fill="hold"/>
                                        <p:tgtEl>
                                          <p:spTgt spid="34"/>
                                        </p:tgtEl>
                                        <p:attrNameLst>
                                          <p:attrName>ppt_h</p:attrName>
                                        </p:attrNameLst>
                                      </p:cBhvr>
                                      <p:tavLst>
                                        <p:tav tm="0">
                                          <p:val>
                                            <p:fltVal val="0"/>
                                          </p:val>
                                        </p:tav>
                                        <p:tav tm="100000">
                                          <p:val>
                                            <p:strVal val="#ppt_h"/>
                                          </p:val>
                                        </p:tav>
                                      </p:tavLst>
                                    </p:anim>
                                    <p:animEffect transition="in" filter="fade">
                                      <p:cBhvr>
                                        <p:cTn id="49" dur="1000"/>
                                        <p:tgtEl>
                                          <p:spTgt spid="34"/>
                                        </p:tgtEl>
                                      </p:cBhvr>
                                    </p:animEffect>
                                  </p:childTnLst>
                                </p:cTn>
                              </p:par>
                              <p:par>
                                <p:cTn id="50" presetID="2" presetClass="entr" presetSubtype="2" decel="100000" fill="hold" nodeType="withEffect">
                                  <p:stCondLst>
                                    <p:cond delay="0"/>
                                  </p:stCondLst>
                                  <p:childTnLst>
                                    <p:set>
                                      <p:cBhvr>
                                        <p:cTn id="51" dur="1" fill="hold">
                                          <p:stCondLst>
                                            <p:cond delay="0"/>
                                          </p:stCondLst>
                                        </p:cTn>
                                        <p:tgtEl>
                                          <p:spTgt spid="6"/>
                                        </p:tgtEl>
                                        <p:attrNameLst>
                                          <p:attrName>style.visibility</p:attrName>
                                        </p:attrNameLst>
                                      </p:cBhvr>
                                      <p:to>
                                        <p:strVal val="visible"/>
                                      </p:to>
                                    </p:set>
                                    <p:anim calcmode="lin" valueType="num">
                                      <p:cBhvr additive="base">
                                        <p:cTn id="52" dur="1000" fill="hold"/>
                                        <p:tgtEl>
                                          <p:spTgt spid="6"/>
                                        </p:tgtEl>
                                        <p:attrNameLst>
                                          <p:attrName>ppt_x</p:attrName>
                                        </p:attrNameLst>
                                      </p:cBhvr>
                                      <p:tavLst>
                                        <p:tav tm="0">
                                          <p:val>
                                            <p:strVal val="1+#ppt_w/2"/>
                                          </p:val>
                                        </p:tav>
                                        <p:tav tm="100000">
                                          <p:val>
                                            <p:strVal val="#ppt_x"/>
                                          </p:val>
                                        </p:tav>
                                      </p:tavLst>
                                    </p:anim>
                                    <p:anim calcmode="lin" valueType="num">
                                      <p:cBhvr additive="base">
                                        <p:cTn id="53"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 grpId="0" animBg="1"/>
      <p:bldP spid="16" grpId="0" animBg="1"/>
      <p:bldP spid="19" grpId="0"/>
      <p:bldP spid="3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2683140-012B-4362-942F-4BDBF8FD9FF3}"/>
              </a:ext>
            </a:extLst>
          </p:cNvPr>
          <p:cNvGrpSpPr/>
          <p:nvPr/>
        </p:nvGrpSpPr>
        <p:grpSpPr>
          <a:xfrm>
            <a:off x="6579908" y="3377176"/>
            <a:ext cx="5128183" cy="5186546"/>
            <a:chOff x="6579908" y="3102856"/>
            <a:chExt cx="5128183" cy="5186546"/>
          </a:xfrm>
        </p:grpSpPr>
        <p:sp>
          <p:nvSpPr>
            <p:cNvPr id="3" name="Freeform 8">
              <a:extLst>
                <a:ext uri="{FF2B5EF4-FFF2-40B4-BE49-F238E27FC236}">
                  <a16:creationId xmlns:a16="http://schemas.microsoft.com/office/drawing/2014/main" id="{D9C05117-95B3-4D11-94AC-0C465E1CBF5C}"/>
                </a:ext>
              </a:extLst>
            </p:cNvPr>
            <p:cNvSpPr/>
            <p:nvPr/>
          </p:nvSpPr>
          <p:spPr bwMode="auto">
            <a:xfrm>
              <a:off x="6592245" y="3107794"/>
              <a:ext cx="3812822" cy="2152626"/>
            </a:xfrm>
            <a:custGeom>
              <a:avLst/>
              <a:gdLst>
                <a:gd name="T0" fmla="*/ 840 w 840"/>
                <a:gd name="T1" fmla="*/ 474 h 474"/>
                <a:gd name="T2" fmla="*/ 819 w 840"/>
                <a:gd name="T3" fmla="*/ 357 h 474"/>
                <a:gd name="T4" fmla="*/ 803 w 840"/>
                <a:gd name="T5" fmla="*/ 386 h 474"/>
                <a:gd name="T6" fmla="*/ 486 w 840"/>
                <a:gd name="T7" fmla="*/ 181 h 474"/>
                <a:gd name="T8" fmla="*/ 417 w 840"/>
                <a:gd name="T9" fmla="*/ 188 h 474"/>
                <a:gd name="T10" fmla="*/ 209 w 840"/>
                <a:gd name="T11" fmla="*/ 0 h 474"/>
                <a:gd name="T12" fmla="*/ 0 w 840"/>
                <a:gd name="T13" fmla="*/ 209 h 474"/>
                <a:gd name="T14" fmla="*/ 160 w 840"/>
                <a:gd name="T15" fmla="*/ 412 h 474"/>
                <a:gd name="T16" fmla="*/ 174 w 840"/>
                <a:gd name="T17" fmla="*/ 415 h 474"/>
                <a:gd name="T18" fmla="*/ 179 w 840"/>
                <a:gd name="T19" fmla="*/ 405 h 474"/>
                <a:gd name="T20" fmla="*/ 183 w 840"/>
                <a:gd name="T21" fmla="*/ 398 h 474"/>
                <a:gd name="T22" fmla="*/ 186 w 840"/>
                <a:gd name="T23" fmla="*/ 393 h 474"/>
                <a:gd name="T24" fmla="*/ 192 w 840"/>
                <a:gd name="T25" fmla="*/ 383 h 474"/>
                <a:gd name="T26" fmla="*/ 195 w 840"/>
                <a:gd name="T27" fmla="*/ 378 h 474"/>
                <a:gd name="T28" fmla="*/ 199 w 840"/>
                <a:gd name="T29" fmla="*/ 371 h 474"/>
                <a:gd name="T30" fmla="*/ 205 w 840"/>
                <a:gd name="T31" fmla="*/ 363 h 474"/>
                <a:gd name="T32" fmla="*/ 209 w 840"/>
                <a:gd name="T33" fmla="*/ 357 h 474"/>
                <a:gd name="T34" fmla="*/ 213 w 840"/>
                <a:gd name="T35" fmla="*/ 352 h 474"/>
                <a:gd name="T36" fmla="*/ 221 w 840"/>
                <a:gd name="T37" fmla="*/ 343 h 474"/>
                <a:gd name="T38" fmla="*/ 224 w 840"/>
                <a:gd name="T39" fmla="*/ 338 h 474"/>
                <a:gd name="T40" fmla="*/ 229 w 840"/>
                <a:gd name="T41" fmla="*/ 332 h 474"/>
                <a:gd name="T42" fmla="*/ 233 w 840"/>
                <a:gd name="T43" fmla="*/ 328 h 474"/>
                <a:gd name="T44" fmla="*/ 242 w 840"/>
                <a:gd name="T45" fmla="*/ 319 h 474"/>
                <a:gd name="T46" fmla="*/ 245 w 840"/>
                <a:gd name="T47" fmla="*/ 316 h 474"/>
                <a:gd name="T48" fmla="*/ 255 w 840"/>
                <a:gd name="T49" fmla="*/ 306 h 474"/>
                <a:gd name="T50" fmla="*/ 258 w 840"/>
                <a:gd name="T51" fmla="*/ 303 h 474"/>
                <a:gd name="T52" fmla="*/ 265 w 840"/>
                <a:gd name="T53" fmla="*/ 298 h 474"/>
                <a:gd name="T54" fmla="*/ 268 w 840"/>
                <a:gd name="T55" fmla="*/ 296 h 474"/>
                <a:gd name="T56" fmla="*/ 279 w 840"/>
                <a:gd name="T57" fmla="*/ 286 h 474"/>
                <a:gd name="T58" fmla="*/ 282 w 840"/>
                <a:gd name="T59" fmla="*/ 284 h 474"/>
                <a:gd name="T60" fmla="*/ 305 w 840"/>
                <a:gd name="T61" fmla="*/ 268 h 474"/>
                <a:gd name="T62" fmla="*/ 307 w 840"/>
                <a:gd name="T63" fmla="*/ 267 h 474"/>
                <a:gd name="T64" fmla="*/ 322 w 840"/>
                <a:gd name="T65" fmla="*/ 259 h 474"/>
                <a:gd name="T66" fmla="*/ 324 w 840"/>
                <a:gd name="T67" fmla="*/ 258 h 474"/>
                <a:gd name="T68" fmla="*/ 350 w 840"/>
                <a:gd name="T69" fmla="*/ 245 h 474"/>
                <a:gd name="T70" fmla="*/ 351 w 840"/>
                <a:gd name="T71" fmla="*/ 244 h 474"/>
                <a:gd name="T72" fmla="*/ 368 w 840"/>
                <a:gd name="T73" fmla="*/ 237 h 474"/>
                <a:gd name="T74" fmla="*/ 369 w 840"/>
                <a:gd name="T75" fmla="*/ 237 h 474"/>
                <a:gd name="T76" fmla="*/ 397 w 840"/>
                <a:gd name="T77" fmla="*/ 228 h 474"/>
                <a:gd name="T78" fmla="*/ 399 w 840"/>
                <a:gd name="T79" fmla="*/ 227 h 474"/>
                <a:gd name="T80" fmla="*/ 418 w 840"/>
                <a:gd name="T81" fmla="*/ 223 h 474"/>
                <a:gd name="T82" fmla="*/ 492 w 840"/>
                <a:gd name="T83" fmla="*/ 215 h 474"/>
                <a:gd name="T84" fmla="*/ 796 w 840"/>
                <a:gd name="T85" fmla="*/ 389 h 474"/>
                <a:gd name="T86" fmla="*/ 757 w 840"/>
                <a:gd name="T87" fmla="*/ 389 h 474"/>
                <a:gd name="T88" fmla="*/ 840 w 840"/>
                <a:gd name="T89" fmla="*/ 47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0" h="474">
                  <a:moveTo>
                    <a:pt x="840" y="474"/>
                  </a:moveTo>
                  <a:cubicBezTo>
                    <a:pt x="819" y="357"/>
                    <a:pt x="819" y="357"/>
                    <a:pt x="819" y="357"/>
                  </a:cubicBezTo>
                  <a:cubicBezTo>
                    <a:pt x="803" y="386"/>
                    <a:pt x="803" y="386"/>
                    <a:pt x="803" y="386"/>
                  </a:cubicBezTo>
                  <a:cubicBezTo>
                    <a:pt x="748" y="265"/>
                    <a:pt x="627" y="181"/>
                    <a:pt x="486" y="181"/>
                  </a:cubicBezTo>
                  <a:cubicBezTo>
                    <a:pt x="463" y="181"/>
                    <a:pt x="440" y="183"/>
                    <a:pt x="417" y="188"/>
                  </a:cubicBezTo>
                  <a:cubicBezTo>
                    <a:pt x="407" y="82"/>
                    <a:pt x="318" y="0"/>
                    <a:pt x="209" y="0"/>
                  </a:cubicBezTo>
                  <a:cubicBezTo>
                    <a:pt x="94" y="0"/>
                    <a:pt x="0" y="93"/>
                    <a:pt x="0" y="209"/>
                  </a:cubicBezTo>
                  <a:cubicBezTo>
                    <a:pt x="0" y="307"/>
                    <a:pt x="68" y="389"/>
                    <a:pt x="160" y="412"/>
                  </a:cubicBezTo>
                  <a:cubicBezTo>
                    <a:pt x="164" y="413"/>
                    <a:pt x="169" y="414"/>
                    <a:pt x="174" y="415"/>
                  </a:cubicBezTo>
                  <a:cubicBezTo>
                    <a:pt x="176" y="411"/>
                    <a:pt x="177" y="408"/>
                    <a:pt x="179" y="405"/>
                  </a:cubicBezTo>
                  <a:cubicBezTo>
                    <a:pt x="180" y="403"/>
                    <a:pt x="181" y="401"/>
                    <a:pt x="183" y="398"/>
                  </a:cubicBezTo>
                  <a:cubicBezTo>
                    <a:pt x="184" y="397"/>
                    <a:pt x="185" y="395"/>
                    <a:pt x="186" y="393"/>
                  </a:cubicBezTo>
                  <a:cubicBezTo>
                    <a:pt x="188" y="390"/>
                    <a:pt x="190" y="386"/>
                    <a:pt x="192" y="383"/>
                  </a:cubicBezTo>
                  <a:cubicBezTo>
                    <a:pt x="193" y="381"/>
                    <a:pt x="194" y="380"/>
                    <a:pt x="195" y="378"/>
                  </a:cubicBezTo>
                  <a:cubicBezTo>
                    <a:pt x="196" y="376"/>
                    <a:pt x="198" y="374"/>
                    <a:pt x="199" y="371"/>
                  </a:cubicBezTo>
                  <a:cubicBezTo>
                    <a:pt x="201" y="369"/>
                    <a:pt x="203" y="366"/>
                    <a:pt x="205" y="363"/>
                  </a:cubicBezTo>
                  <a:cubicBezTo>
                    <a:pt x="206" y="361"/>
                    <a:pt x="208" y="359"/>
                    <a:pt x="209" y="357"/>
                  </a:cubicBezTo>
                  <a:cubicBezTo>
                    <a:pt x="211" y="355"/>
                    <a:pt x="212" y="354"/>
                    <a:pt x="213" y="352"/>
                  </a:cubicBezTo>
                  <a:cubicBezTo>
                    <a:pt x="215" y="349"/>
                    <a:pt x="218" y="346"/>
                    <a:pt x="221" y="343"/>
                  </a:cubicBezTo>
                  <a:cubicBezTo>
                    <a:pt x="222" y="341"/>
                    <a:pt x="223" y="340"/>
                    <a:pt x="224" y="338"/>
                  </a:cubicBezTo>
                  <a:cubicBezTo>
                    <a:pt x="226" y="336"/>
                    <a:pt x="228" y="334"/>
                    <a:pt x="229" y="332"/>
                  </a:cubicBezTo>
                  <a:cubicBezTo>
                    <a:pt x="231" y="331"/>
                    <a:pt x="232" y="330"/>
                    <a:pt x="233" y="328"/>
                  </a:cubicBezTo>
                  <a:cubicBezTo>
                    <a:pt x="236" y="325"/>
                    <a:pt x="239" y="322"/>
                    <a:pt x="242" y="319"/>
                  </a:cubicBezTo>
                  <a:cubicBezTo>
                    <a:pt x="243" y="318"/>
                    <a:pt x="244" y="317"/>
                    <a:pt x="245" y="316"/>
                  </a:cubicBezTo>
                  <a:cubicBezTo>
                    <a:pt x="249" y="312"/>
                    <a:pt x="252" y="309"/>
                    <a:pt x="255" y="306"/>
                  </a:cubicBezTo>
                  <a:cubicBezTo>
                    <a:pt x="256" y="305"/>
                    <a:pt x="257" y="304"/>
                    <a:pt x="258" y="303"/>
                  </a:cubicBezTo>
                  <a:cubicBezTo>
                    <a:pt x="261" y="301"/>
                    <a:pt x="263" y="300"/>
                    <a:pt x="265" y="298"/>
                  </a:cubicBezTo>
                  <a:cubicBezTo>
                    <a:pt x="266" y="297"/>
                    <a:pt x="267" y="296"/>
                    <a:pt x="268" y="296"/>
                  </a:cubicBezTo>
                  <a:cubicBezTo>
                    <a:pt x="271" y="292"/>
                    <a:pt x="275" y="289"/>
                    <a:pt x="279" y="286"/>
                  </a:cubicBezTo>
                  <a:cubicBezTo>
                    <a:pt x="280" y="285"/>
                    <a:pt x="281" y="285"/>
                    <a:pt x="282" y="284"/>
                  </a:cubicBezTo>
                  <a:cubicBezTo>
                    <a:pt x="290" y="279"/>
                    <a:pt x="297" y="273"/>
                    <a:pt x="305" y="268"/>
                  </a:cubicBezTo>
                  <a:cubicBezTo>
                    <a:pt x="306" y="268"/>
                    <a:pt x="306" y="268"/>
                    <a:pt x="307" y="267"/>
                  </a:cubicBezTo>
                  <a:cubicBezTo>
                    <a:pt x="312" y="264"/>
                    <a:pt x="317" y="261"/>
                    <a:pt x="322" y="259"/>
                  </a:cubicBezTo>
                  <a:cubicBezTo>
                    <a:pt x="322" y="258"/>
                    <a:pt x="323" y="258"/>
                    <a:pt x="324" y="258"/>
                  </a:cubicBezTo>
                  <a:cubicBezTo>
                    <a:pt x="332" y="253"/>
                    <a:pt x="341" y="249"/>
                    <a:pt x="350" y="245"/>
                  </a:cubicBezTo>
                  <a:cubicBezTo>
                    <a:pt x="350" y="245"/>
                    <a:pt x="350" y="244"/>
                    <a:pt x="351" y="244"/>
                  </a:cubicBezTo>
                  <a:cubicBezTo>
                    <a:pt x="357" y="242"/>
                    <a:pt x="362" y="239"/>
                    <a:pt x="368" y="237"/>
                  </a:cubicBezTo>
                  <a:cubicBezTo>
                    <a:pt x="368" y="237"/>
                    <a:pt x="369" y="237"/>
                    <a:pt x="369" y="237"/>
                  </a:cubicBezTo>
                  <a:cubicBezTo>
                    <a:pt x="378" y="234"/>
                    <a:pt x="388" y="230"/>
                    <a:pt x="397" y="228"/>
                  </a:cubicBezTo>
                  <a:cubicBezTo>
                    <a:pt x="398" y="228"/>
                    <a:pt x="398" y="228"/>
                    <a:pt x="399" y="227"/>
                  </a:cubicBezTo>
                  <a:cubicBezTo>
                    <a:pt x="405" y="226"/>
                    <a:pt x="411" y="224"/>
                    <a:pt x="418" y="223"/>
                  </a:cubicBezTo>
                  <a:cubicBezTo>
                    <a:pt x="442" y="218"/>
                    <a:pt x="466" y="215"/>
                    <a:pt x="492" y="215"/>
                  </a:cubicBezTo>
                  <a:cubicBezTo>
                    <a:pt x="621" y="215"/>
                    <a:pt x="735" y="285"/>
                    <a:pt x="796" y="389"/>
                  </a:cubicBezTo>
                  <a:cubicBezTo>
                    <a:pt x="757" y="389"/>
                    <a:pt x="757" y="389"/>
                    <a:pt x="757" y="389"/>
                  </a:cubicBezTo>
                  <a:lnTo>
                    <a:pt x="840" y="47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Freeform 9">
              <a:extLst>
                <a:ext uri="{FF2B5EF4-FFF2-40B4-BE49-F238E27FC236}">
                  <a16:creationId xmlns:a16="http://schemas.microsoft.com/office/drawing/2014/main" id="{014A2B15-8C16-4DD5-9BD2-63821668DBF2}"/>
                </a:ext>
              </a:extLst>
            </p:cNvPr>
            <p:cNvSpPr/>
            <p:nvPr/>
          </p:nvSpPr>
          <p:spPr bwMode="auto">
            <a:xfrm>
              <a:off x="9524046" y="3102856"/>
              <a:ext cx="2171704" cy="3811531"/>
            </a:xfrm>
            <a:custGeom>
              <a:avLst/>
              <a:gdLst>
                <a:gd name="T0" fmla="*/ 0 w 478"/>
                <a:gd name="T1" fmla="*/ 839 h 839"/>
                <a:gd name="T2" fmla="*/ 117 w 478"/>
                <a:gd name="T3" fmla="*/ 818 h 839"/>
                <a:gd name="T4" fmla="*/ 88 w 478"/>
                <a:gd name="T5" fmla="*/ 802 h 839"/>
                <a:gd name="T6" fmla="*/ 295 w 478"/>
                <a:gd name="T7" fmla="*/ 487 h 839"/>
                <a:gd name="T8" fmla="*/ 288 w 478"/>
                <a:gd name="T9" fmla="*/ 418 h 839"/>
                <a:gd name="T10" fmla="*/ 477 w 478"/>
                <a:gd name="T11" fmla="*/ 211 h 839"/>
                <a:gd name="T12" fmla="*/ 269 w 478"/>
                <a:gd name="T13" fmla="*/ 1 h 839"/>
                <a:gd name="T14" fmla="*/ 66 w 478"/>
                <a:gd name="T15" fmla="*/ 159 h 839"/>
                <a:gd name="T16" fmla="*/ 62 w 478"/>
                <a:gd name="T17" fmla="*/ 174 h 839"/>
                <a:gd name="T18" fmla="*/ 72 w 478"/>
                <a:gd name="T19" fmla="*/ 178 h 839"/>
                <a:gd name="T20" fmla="*/ 79 w 478"/>
                <a:gd name="T21" fmla="*/ 182 h 839"/>
                <a:gd name="T22" fmla="*/ 84 w 478"/>
                <a:gd name="T23" fmla="*/ 185 h 839"/>
                <a:gd name="T24" fmla="*/ 94 w 478"/>
                <a:gd name="T25" fmla="*/ 191 h 839"/>
                <a:gd name="T26" fmla="*/ 99 w 478"/>
                <a:gd name="T27" fmla="*/ 194 h 839"/>
                <a:gd name="T28" fmla="*/ 106 w 478"/>
                <a:gd name="T29" fmla="*/ 198 h 839"/>
                <a:gd name="T30" fmla="*/ 114 w 478"/>
                <a:gd name="T31" fmla="*/ 204 h 839"/>
                <a:gd name="T32" fmla="*/ 120 w 478"/>
                <a:gd name="T33" fmla="*/ 209 h 839"/>
                <a:gd name="T34" fmla="*/ 125 w 478"/>
                <a:gd name="T35" fmla="*/ 212 h 839"/>
                <a:gd name="T36" fmla="*/ 134 w 478"/>
                <a:gd name="T37" fmla="*/ 220 h 839"/>
                <a:gd name="T38" fmla="*/ 139 w 478"/>
                <a:gd name="T39" fmla="*/ 224 h 839"/>
                <a:gd name="T40" fmla="*/ 145 w 478"/>
                <a:gd name="T41" fmla="*/ 229 h 839"/>
                <a:gd name="T42" fmla="*/ 148 w 478"/>
                <a:gd name="T43" fmla="*/ 233 h 839"/>
                <a:gd name="T44" fmla="*/ 158 w 478"/>
                <a:gd name="T45" fmla="*/ 242 h 839"/>
                <a:gd name="T46" fmla="*/ 161 w 478"/>
                <a:gd name="T47" fmla="*/ 245 h 839"/>
                <a:gd name="T48" fmla="*/ 171 w 478"/>
                <a:gd name="T49" fmla="*/ 255 h 839"/>
                <a:gd name="T50" fmla="*/ 173 w 478"/>
                <a:gd name="T51" fmla="*/ 258 h 839"/>
                <a:gd name="T52" fmla="*/ 179 w 478"/>
                <a:gd name="T53" fmla="*/ 265 h 839"/>
                <a:gd name="T54" fmla="*/ 181 w 478"/>
                <a:gd name="T55" fmla="*/ 267 h 839"/>
                <a:gd name="T56" fmla="*/ 190 w 478"/>
                <a:gd name="T57" fmla="*/ 279 h 839"/>
                <a:gd name="T58" fmla="*/ 193 w 478"/>
                <a:gd name="T59" fmla="*/ 282 h 839"/>
                <a:gd name="T60" fmla="*/ 208 w 478"/>
                <a:gd name="T61" fmla="*/ 305 h 839"/>
                <a:gd name="T62" fmla="*/ 209 w 478"/>
                <a:gd name="T63" fmla="*/ 307 h 839"/>
                <a:gd name="T64" fmla="*/ 218 w 478"/>
                <a:gd name="T65" fmla="*/ 322 h 839"/>
                <a:gd name="T66" fmla="*/ 219 w 478"/>
                <a:gd name="T67" fmla="*/ 324 h 839"/>
                <a:gd name="T68" fmla="*/ 231 w 478"/>
                <a:gd name="T69" fmla="*/ 350 h 839"/>
                <a:gd name="T70" fmla="*/ 232 w 478"/>
                <a:gd name="T71" fmla="*/ 351 h 839"/>
                <a:gd name="T72" fmla="*/ 239 w 478"/>
                <a:gd name="T73" fmla="*/ 368 h 839"/>
                <a:gd name="T74" fmla="*/ 239 w 478"/>
                <a:gd name="T75" fmla="*/ 369 h 839"/>
                <a:gd name="T76" fmla="*/ 248 w 478"/>
                <a:gd name="T77" fmla="*/ 397 h 839"/>
                <a:gd name="T78" fmla="*/ 249 w 478"/>
                <a:gd name="T79" fmla="*/ 399 h 839"/>
                <a:gd name="T80" fmla="*/ 253 w 478"/>
                <a:gd name="T81" fmla="*/ 418 h 839"/>
                <a:gd name="T82" fmla="*/ 261 w 478"/>
                <a:gd name="T83" fmla="*/ 492 h 839"/>
                <a:gd name="T84" fmla="*/ 85 w 478"/>
                <a:gd name="T85" fmla="*/ 795 h 839"/>
                <a:gd name="T86" fmla="*/ 85 w 478"/>
                <a:gd name="T87" fmla="*/ 757 h 839"/>
                <a:gd name="T88" fmla="*/ 0 w 478"/>
                <a:gd name="T89" fmla="*/ 839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8" h="839">
                  <a:moveTo>
                    <a:pt x="0" y="839"/>
                  </a:moveTo>
                  <a:cubicBezTo>
                    <a:pt x="117" y="818"/>
                    <a:pt x="117" y="818"/>
                    <a:pt x="117" y="818"/>
                  </a:cubicBezTo>
                  <a:cubicBezTo>
                    <a:pt x="88" y="802"/>
                    <a:pt x="88" y="802"/>
                    <a:pt x="88" y="802"/>
                  </a:cubicBezTo>
                  <a:cubicBezTo>
                    <a:pt x="210" y="748"/>
                    <a:pt x="294" y="628"/>
                    <a:pt x="295" y="487"/>
                  </a:cubicBezTo>
                  <a:cubicBezTo>
                    <a:pt x="295" y="463"/>
                    <a:pt x="293" y="440"/>
                    <a:pt x="288" y="418"/>
                  </a:cubicBezTo>
                  <a:cubicBezTo>
                    <a:pt x="394" y="408"/>
                    <a:pt x="477" y="319"/>
                    <a:pt x="477" y="211"/>
                  </a:cubicBezTo>
                  <a:cubicBezTo>
                    <a:pt x="478" y="95"/>
                    <a:pt x="385" y="1"/>
                    <a:pt x="269" y="1"/>
                  </a:cubicBezTo>
                  <a:cubicBezTo>
                    <a:pt x="171" y="0"/>
                    <a:pt x="88" y="68"/>
                    <a:pt x="66" y="159"/>
                  </a:cubicBezTo>
                  <a:cubicBezTo>
                    <a:pt x="64" y="164"/>
                    <a:pt x="63" y="169"/>
                    <a:pt x="62" y="174"/>
                  </a:cubicBezTo>
                  <a:cubicBezTo>
                    <a:pt x="66" y="175"/>
                    <a:pt x="69" y="177"/>
                    <a:pt x="72" y="178"/>
                  </a:cubicBezTo>
                  <a:cubicBezTo>
                    <a:pt x="74" y="180"/>
                    <a:pt x="76" y="181"/>
                    <a:pt x="79" y="182"/>
                  </a:cubicBezTo>
                  <a:cubicBezTo>
                    <a:pt x="80" y="183"/>
                    <a:pt x="82" y="184"/>
                    <a:pt x="84" y="185"/>
                  </a:cubicBezTo>
                  <a:cubicBezTo>
                    <a:pt x="87" y="187"/>
                    <a:pt x="91" y="189"/>
                    <a:pt x="94" y="191"/>
                  </a:cubicBezTo>
                  <a:cubicBezTo>
                    <a:pt x="96" y="192"/>
                    <a:pt x="97" y="193"/>
                    <a:pt x="99" y="194"/>
                  </a:cubicBezTo>
                  <a:cubicBezTo>
                    <a:pt x="101" y="196"/>
                    <a:pt x="103" y="197"/>
                    <a:pt x="106" y="198"/>
                  </a:cubicBezTo>
                  <a:cubicBezTo>
                    <a:pt x="108" y="200"/>
                    <a:pt x="111" y="202"/>
                    <a:pt x="114" y="204"/>
                  </a:cubicBezTo>
                  <a:cubicBezTo>
                    <a:pt x="116" y="206"/>
                    <a:pt x="118" y="207"/>
                    <a:pt x="120" y="209"/>
                  </a:cubicBezTo>
                  <a:cubicBezTo>
                    <a:pt x="122" y="210"/>
                    <a:pt x="123" y="211"/>
                    <a:pt x="125" y="212"/>
                  </a:cubicBezTo>
                  <a:cubicBezTo>
                    <a:pt x="128" y="215"/>
                    <a:pt x="131" y="218"/>
                    <a:pt x="134" y="220"/>
                  </a:cubicBezTo>
                  <a:cubicBezTo>
                    <a:pt x="136" y="221"/>
                    <a:pt x="137" y="223"/>
                    <a:pt x="139" y="224"/>
                  </a:cubicBezTo>
                  <a:cubicBezTo>
                    <a:pt x="141" y="226"/>
                    <a:pt x="143" y="227"/>
                    <a:pt x="145" y="229"/>
                  </a:cubicBezTo>
                  <a:cubicBezTo>
                    <a:pt x="146" y="230"/>
                    <a:pt x="147" y="231"/>
                    <a:pt x="148" y="233"/>
                  </a:cubicBezTo>
                  <a:cubicBezTo>
                    <a:pt x="152" y="236"/>
                    <a:pt x="155" y="239"/>
                    <a:pt x="158" y="242"/>
                  </a:cubicBezTo>
                  <a:cubicBezTo>
                    <a:pt x="159" y="243"/>
                    <a:pt x="160" y="244"/>
                    <a:pt x="161" y="245"/>
                  </a:cubicBezTo>
                  <a:cubicBezTo>
                    <a:pt x="164" y="248"/>
                    <a:pt x="168" y="252"/>
                    <a:pt x="171" y="255"/>
                  </a:cubicBezTo>
                  <a:cubicBezTo>
                    <a:pt x="172" y="256"/>
                    <a:pt x="172" y="257"/>
                    <a:pt x="173" y="258"/>
                  </a:cubicBezTo>
                  <a:cubicBezTo>
                    <a:pt x="175" y="260"/>
                    <a:pt x="177" y="263"/>
                    <a:pt x="179" y="265"/>
                  </a:cubicBezTo>
                  <a:cubicBezTo>
                    <a:pt x="180" y="266"/>
                    <a:pt x="180" y="267"/>
                    <a:pt x="181" y="267"/>
                  </a:cubicBezTo>
                  <a:cubicBezTo>
                    <a:pt x="184" y="271"/>
                    <a:pt x="187" y="275"/>
                    <a:pt x="190" y="279"/>
                  </a:cubicBezTo>
                  <a:cubicBezTo>
                    <a:pt x="191" y="280"/>
                    <a:pt x="192" y="281"/>
                    <a:pt x="193" y="282"/>
                  </a:cubicBezTo>
                  <a:cubicBezTo>
                    <a:pt x="198" y="290"/>
                    <a:pt x="203" y="297"/>
                    <a:pt x="208" y="305"/>
                  </a:cubicBezTo>
                  <a:cubicBezTo>
                    <a:pt x="208" y="306"/>
                    <a:pt x="209" y="306"/>
                    <a:pt x="209" y="307"/>
                  </a:cubicBezTo>
                  <a:cubicBezTo>
                    <a:pt x="212" y="312"/>
                    <a:pt x="215" y="317"/>
                    <a:pt x="218" y="322"/>
                  </a:cubicBezTo>
                  <a:cubicBezTo>
                    <a:pt x="218" y="322"/>
                    <a:pt x="218" y="323"/>
                    <a:pt x="219" y="324"/>
                  </a:cubicBezTo>
                  <a:cubicBezTo>
                    <a:pt x="223" y="332"/>
                    <a:pt x="228" y="341"/>
                    <a:pt x="231" y="350"/>
                  </a:cubicBezTo>
                  <a:cubicBezTo>
                    <a:pt x="232" y="350"/>
                    <a:pt x="232" y="351"/>
                    <a:pt x="232" y="351"/>
                  </a:cubicBezTo>
                  <a:cubicBezTo>
                    <a:pt x="234" y="357"/>
                    <a:pt x="237" y="362"/>
                    <a:pt x="239" y="368"/>
                  </a:cubicBezTo>
                  <a:cubicBezTo>
                    <a:pt x="239" y="369"/>
                    <a:pt x="239" y="369"/>
                    <a:pt x="239" y="369"/>
                  </a:cubicBezTo>
                  <a:cubicBezTo>
                    <a:pt x="243" y="378"/>
                    <a:pt x="246" y="388"/>
                    <a:pt x="248" y="397"/>
                  </a:cubicBezTo>
                  <a:cubicBezTo>
                    <a:pt x="248" y="398"/>
                    <a:pt x="249" y="398"/>
                    <a:pt x="249" y="399"/>
                  </a:cubicBezTo>
                  <a:cubicBezTo>
                    <a:pt x="250" y="405"/>
                    <a:pt x="252" y="412"/>
                    <a:pt x="253" y="418"/>
                  </a:cubicBezTo>
                  <a:cubicBezTo>
                    <a:pt x="258" y="442"/>
                    <a:pt x="261" y="467"/>
                    <a:pt x="261" y="492"/>
                  </a:cubicBezTo>
                  <a:cubicBezTo>
                    <a:pt x="260" y="622"/>
                    <a:pt x="190" y="734"/>
                    <a:pt x="85" y="795"/>
                  </a:cubicBezTo>
                  <a:cubicBezTo>
                    <a:pt x="85" y="757"/>
                    <a:pt x="85" y="757"/>
                    <a:pt x="85" y="757"/>
                  </a:cubicBezTo>
                  <a:lnTo>
                    <a:pt x="0" y="839"/>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Freeform 10">
              <a:extLst>
                <a:ext uri="{FF2B5EF4-FFF2-40B4-BE49-F238E27FC236}">
                  <a16:creationId xmlns:a16="http://schemas.microsoft.com/office/drawing/2014/main" id="{42B4B90F-905E-4C10-AE69-BC5F0F27C4B1}"/>
                </a:ext>
              </a:extLst>
            </p:cNvPr>
            <p:cNvSpPr/>
            <p:nvPr/>
          </p:nvSpPr>
          <p:spPr bwMode="auto">
            <a:xfrm>
              <a:off x="7840975" y="6223178"/>
              <a:ext cx="3867116" cy="2066224"/>
            </a:xfrm>
            <a:custGeom>
              <a:avLst/>
              <a:gdLst>
                <a:gd name="T0" fmla="*/ 0 w 852"/>
                <a:gd name="T1" fmla="*/ 0 h 455"/>
                <a:gd name="T2" fmla="*/ 25 w 852"/>
                <a:gd name="T3" fmla="*/ 115 h 455"/>
                <a:gd name="T4" fmla="*/ 40 w 852"/>
                <a:gd name="T5" fmla="*/ 87 h 455"/>
                <a:gd name="T6" fmla="*/ 364 w 852"/>
                <a:gd name="T7" fmla="*/ 280 h 455"/>
                <a:gd name="T8" fmla="*/ 432 w 852"/>
                <a:gd name="T9" fmla="*/ 271 h 455"/>
                <a:gd name="T10" fmla="*/ 647 w 852"/>
                <a:gd name="T11" fmla="*/ 451 h 455"/>
                <a:gd name="T12" fmla="*/ 848 w 852"/>
                <a:gd name="T13" fmla="*/ 235 h 455"/>
                <a:gd name="T14" fmla="*/ 682 w 852"/>
                <a:gd name="T15" fmla="*/ 38 h 455"/>
                <a:gd name="T16" fmla="*/ 667 w 852"/>
                <a:gd name="T17" fmla="*/ 35 h 455"/>
                <a:gd name="T18" fmla="*/ 662 w 852"/>
                <a:gd name="T19" fmla="*/ 45 h 455"/>
                <a:gd name="T20" fmla="*/ 659 w 852"/>
                <a:gd name="T21" fmla="*/ 52 h 455"/>
                <a:gd name="T22" fmla="*/ 656 w 852"/>
                <a:gd name="T23" fmla="*/ 57 h 455"/>
                <a:gd name="T24" fmla="*/ 651 w 852"/>
                <a:gd name="T25" fmla="*/ 67 h 455"/>
                <a:gd name="T26" fmla="*/ 648 w 852"/>
                <a:gd name="T27" fmla="*/ 73 h 455"/>
                <a:gd name="T28" fmla="*/ 644 w 852"/>
                <a:gd name="T29" fmla="*/ 79 h 455"/>
                <a:gd name="T30" fmla="*/ 638 w 852"/>
                <a:gd name="T31" fmla="*/ 88 h 455"/>
                <a:gd name="T32" fmla="*/ 634 w 852"/>
                <a:gd name="T33" fmla="*/ 94 h 455"/>
                <a:gd name="T34" fmla="*/ 631 w 852"/>
                <a:gd name="T35" fmla="*/ 99 h 455"/>
                <a:gd name="T36" fmla="*/ 623 w 852"/>
                <a:gd name="T37" fmla="*/ 109 h 455"/>
                <a:gd name="T38" fmla="*/ 620 w 852"/>
                <a:gd name="T39" fmla="*/ 113 h 455"/>
                <a:gd name="T40" fmla="*/ 615 w 852"/>
                <a:gd name="T41" fmla="*/ 119 h 455"/>
                <a:gd name="T42" fmla="*/ 611 w 852"/>
                <a:gd name="T43" fmla="*/ 123 h 455"/>
                <a:gd name="T44" fmla="*/ 603 w 852"/>
                <a:gd name="T45" fmla="*/ 133 h 455"/>
                <a:gd name="T46" fmla="*/ 600 w 852"/>
                <a:gd name="T47" fmla="*/ 137 h 455"/>
                <a:gd name="T48" fmla="*/ 590 w 852"/>
                <a:gd name="T49" fmla="*/ 147 h 455"/>
                <a:gd name="T50" fmla="*/ 587 w 852"/>
                <a:gd name="T51" fmla="*/ 149 h 455"/>
                <a:gd name="T52" fmla="*/ 581 w 852"/>
                <a:gd name="T53" fmla="*/ 155 h 455"/>
                <a:gd name="T54" fmla="*/ 578 w 852"/>
                <a:gd name="T55" fmla="*/ 157 h 455"/>
                <a:gd name="T56" fmla="*/ 566 w 852"/>
                <a:gd name="T57" fmla="*/ 167 h 455"/>
                <a:gd name="T58" fmla="*/ 564 w 852"/>
                <a:gd name="T59" fmla="*/ 170 h 455"/>
                <a:gd name="T60" fmla="*/ 541 w 852"/>
                <a:gd name="T61" fmla="*/ 186 h 455"/>
                <a:gd name="T62" fmla="*/ 540 w 852"/>
                <a:gd name="T63" fmla="*/ 187 h 455"/>
                <a:gd name="T64" fmla="*/ 525 w 852"/>
                <a:gd name="T65" fmla="*/ 196 h 455"/>
                <a:gd name="T66" fmla="*/ 523 w 852"/>
                <a:gd name="T67" fmla="*/ 197 h 455"/>
                <a:gd name="T68" fmla="*/ 498 w 852"/>
                <a:gd name="T69" fmla="*/ 211 h 455"/>
                <a:gd name="T70" fmla="*/ 497 w 852"/>
                <a:gd name="T71" fmla="*/ 212 h 455"/>
                <a:gd name="T72" fmla="*/ 480 w 852"/>
                <a:gd name="T73" fmla="*/ 219 h 455"/>
                <a:gd name="T74" fmla="*/ 479 w 852"/>
                <a:gd name="T75" fmla="*/ 220 h 455"/>
                <a:gd name="T76" fmla="*/ 451 w 852"/>
                <a:gd name="T77" fmla="*/ 230 h 455"/>
                <a:gd name="T78" fmla="*/ 449 w 852"/>
                <a:gd name="T79" fmla="*/ 230 h 455"/>
                <a:gd name="T80" fmla="*/ 430 w 852"/>
                <a:gd name="T81" fmla="*/ 236 h 455"/>
                <a:gd name="T82" fmla="*/ 357 w 852"/>
                <a:gd name="T83" fmla="*/ 246 h 455"/>
                <a:gd name="T84" fmla="*/ 47 w 852"/>
                <a:gd name="T85" fmla="*/ 83 h 455"/>
                <a:gd name="T86" fmla="*/ 85 w 852"/>
                <a:gd name="T87" fmla="*/ 82 h 455"/>
                <a:gd name="T88" fmla="*/ 0 w 852"/>
                <a:gd name="T8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2" h="455">
                  <a:moveTo>
                    <a:pt x="0" y="0"/>
                  </a:moveTo>
                  <a:cubicBezTo>
                    <a:pt x="25" y="115"/>
                    <a:pt x="25" y="115"/>
                    <a:pt x="25" y="115"/>
                  </a:cubicBezTo>
                  <a:cubicBezTo>
                    <a:pt x="40" y="87"/>
                    <a:pt x="40" y="87"/>
                    <a:pt x="40" y="87"/>
                  </a:cubicBezTo>
                  <a:cubicBezTo>
                    <a:pt x="98" y="205"/>
                    <a:pt x="223" y="285"/>
                    <a:pt x="364" y="280"/>
                  </a:cubicBezTo>
                  <a:cubicBezTo>
                    <a:pt x="387" y="279"/>
                    <a:pt x="410" y="276"/>
                    <a:pt x="432" y="271"/>
                  </a:cubicBezTo>
                  <a:cubicBezTo>
                    <a:pt x="447" y="376"/>
                    <a:pt x="539" y="455"/>
                    <a:pt x="647" y="451"/>
                  </a:cubicBezTo>
                  <a:cubicBezTo>
                    <a:pt x="762" y="447"/>
                    <a:pt x="852" y="350"/>
                    <a:pt x="848" y="235"/>
                  </a:cubicBezTo>
                  <a:cubicBezTo>
                    <a:pt x="845" y="137"/>
                    <a:pt x="774" y="57"/>
                    <a:pt x="682" y="38"/>
                  </a:cubicBezTo>
                  <a:cubicBezTo>
                    <a:pt x="677" y="37"/>
                    <a:pt x="672" y="36"/>
                    <a:pt x="667" y="35"/>
                  </a:cubicBezTo>
                  <a:cubicBezTo>
                    <a:pt x="665" y="38"/>
                    <a:pt x="664" y="42"/>
                    <a:pt x="662" y="45"/>
                  </a:cubicBezTo>
                  <a:cubicBezTo>
                    <a:pt x="661" y="47"/>
                    <a:pt x="660" y="49"/>
                    <a:pt x="659" y="52"/>
                  </a:cubicBezTo>
                  <a:cubicBezTo>
                    <a:pt x="658" y="53"/>
                    <a:pt x="657" y="55"/>
                    <a:pt x="656" y="57"/>
                  </a:cubicBezTo>
                  <a:cubicBezTo>
                    <a:pt x="655" y="61"/>
                    <a:pt x="653" y="64"/>
                    <a:pt x="651" y="67"/>
                  </a:cubicBezTo>
                  <a:cubicBezTo>
                    <a:pt x="650" y="69"/>
                    <a:pt x="649" y="71"/>
                    <a:pt x="648" y="73"/>
                  </a:cubicBezTo>
                  <a:cubicBezTo>
                    <a:pt x="646" y="75"/>
                    <a:pt x="645" y="77"/>
                    <a:pt x="644" y="79"/>
                  </a:cubicBezTo>
                  <a:cubicBezTo>
                    <a:pt x="642" y="82"/>
                    <a:pt x="640" y="85"/>
                    <a:pt x="638" y="88"/>
                  </a:cubicBezTo>
                  <a:cubicBezTo>
                    <a:pt x="637" y="90"/>
                    <a:pt x="635" y="92"/>
                    <a:pt x="634" y="94"/>
                  </a:cubicBezTo>
                  <a:cubicBezTo>
                    <a:pt x="633" y="96"/>
                    <a:pt x="632" y="97"/>
                    <a:pt x="631" y="99"/>
                  </a:cubicBezTo>
                  <a:cubicBezTo>
                    <a:pt x="628" y="102"/>
                    <a:pt x="626" y="106"/>
                    <a:pt x="623" y="109"/>
                  </a:cubicBezTo>
                  <a:cubicBezTo>
                    <a:pt x="622" y="110"/>
                    <a:pt x="621" y="112"/>
                    <a:pt x="620" y="113"/>
                  </a:cubicBezTo>
                  <a:cubicBezTo>
                    <a:pt x="618" y="115"/>
                    <a:pt x="617" y="117"/>
                    <a:pt x="615" y="119"/>
                  </a:cubicBezTo>
                  <a:cubicBezTo>
                    <a:pt x="614" y="121"/>
                    <a:pt x="613" y="122"/>
                    <a:pt x="611" y="123"/>
                  </a:cubicBezTo>
                  <a:cubicBezTo>
                    <a:pt x="609" y="127"/>
                    <a:pt x="606" y="130"/>
                    <a:pt x="603" y="133"/>
                  </a:cubicBezTo>
                  <a:cubicBezTo>
                    <a:pt x="602" y="134"/>
                    <a:pt x="601" y="135"/>
                    <a:pt x="600" y="137"/>
                  </a:cubicBezTo>
                  <a:cubicBezTo>
                    <a:pt x="596" y="140"/>
                    <a:pt x="593" y="143"/>
                    <a:pt x="590" y="147"/>
                  </a:cubicBezTo>
                  <a:cubicBezTo>
                    <a:pt x="589" y="147"/>
                    <a:pt x="588" y="148"/>
                    <a:pt x="587" y="149"/>
                  </a:cubicBezTo>
                  <a:cubicBezTo>
                    <a:pt x="585" y="151"/>
                    <a:pt x="583" y="153"/>
                    <a:pt x="581" y="155"/>
                  </a:cubicBezTo>
                  <a:cubicBezTo>
                    <a:pt x="580" y="156"/>
                    <a:pt x="579" y="157"/>
                    <a:pt x="578" y="157"/>
                  </a:cubicBezTo>
                  <a:cubicBezTo>
                    <a:pt x="574" y="161"/>
                    <a:pt x="570" y="164"/>
                    <a:pt x="566" y="167"/>
                  </a:cubicBezTo>
                  <a:cubicBezTo>
                    <a:pt x="566" y="168"/>
                    <a:pt x="565" y="169"/>
                    <a:pt x="564" y="170"/>
                  </a:cubicBezTo>
                  <a:cubicBezTo>
                    <a:pt x="556" y="175"/>
                    <a:pt x="549" y="181"/>
                    <a:pt x="541" y="186"/>
                  </a:cubicBezTo>
                  <a:cubicBezTo>
                    <a:pt x="541" y="186"/>
                    <a:pt x="540" y="187"/>
                    <a:pt x="540" y="187"/>
                  </a:cubicBezTo>
                  <a:cubicBezTo>
                    <a:pt x="535" y="190"/>
                    <a:pt x="530" y="193"/>
                    <a:pt x="525" y="196"/>
                  </a:cubicBezTo>
                  <a:cubicBezTo>
                    <a:pt x="525" y="197"/>
                    <a:pt x="524" y="197"/>
                    <a:pt x="523" y="197"/>
                  </a:cubicBezTo>
                  <a:cubicBezTo>
                    <a:pt x="515" y="202"/>
                    <a:pt x="507" y="207"/>
                    <a:pt x="498" y="211"/>
                  </a:cubicBezTo>
                  <a:cubicBezTo>
                    <a:pt x="497" y="211"/>
                    <a:pt x="497" y="212"/>
                    <a:pt x="497" y="212"/>
                  </a:cubicBezTo>
                  <a:cubicBezTo>
                    <a:pt x="491" y="214"/>
                    <a:pt x="485" y="217"/>
                    <a:pt x="480" y="219"/>
                  </a:cubicBezTo>
                  <a:cubicBezTo>
                    <a:pt x="479" y="219"/>
                    <a:pt x="479" y="220"/>
                    <a:pt x="479" y="220"/>
                  </a:cubicBezTo>
                  <a:cubicBezTo>
                    <a:pt x="470" y="223"/>
                    <a:pt x="460" y="227"/>
                    <a:pt x="451" y="230"/>
                  </a:cubicBezTo>
                  <a:cubicBezTo>
                    <a:pt x="450" y="230"/>
                    <a:pt x="450" y="230"/>
                    <a:pt x="449" y="230"/>
                  </a:cubicBezTo>
                  <a:cubicBezTo>
                    <a:pt x="443" y="232"/>
                    <a:pt x="437" y="234"/>
                    <a:pt x="430" y="236"/>
                  </a:cubicBezTo>
                  <a:cubicBezTo>
                    <a:pt x="407" y="242"/>
                    <a:pt x="382" y="245"/>
                    <a:pt x="357" y="246"/>
                  </a:cubicBezTo>
                  <a:cubicBezTo>
                    <a:pt x="227" y="251"/>
                    <a:pt x="112" y="185"/>
                    <a:pt x="47" y="83"/>
                  </a:cubicBezTo>
                  <a:cubicBezTo>
                    <a:pt x="85" y="82"/>
                    <a:pt x="85" y="82"/>
                    <a:pt x="85" y="82"/>
                  </a:cubicBezTo>
                  <a:lnTo>
                    <a:pt x="0" y="0"/>
                  </a:ln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Freeform 11">
              <a:extLst>
                <a:ext uri="{FF2B5EF4-FFF2-40B4-BE49-F238E27FC236}">
                  <a16:creationId xmlns:a16="http://schemas.microsoft.com/office/drawing/2014/main" id="{03467EDC-1076-4B55-A990-91F5919414FA}"/>
                </a:ext>
              </a:extLst>
            </p:cNvPr>
            <p:cNvSpPr/>
            <p:nvPr/>
          </p:nvSpPr>
          <p:spPr bwMode="auto">
            <a:xfrm>
              <a:off x="6579908" y="4426031"/>
              <a:ext cx="2077926" cy="3863370"/>
            </a:xfrm>
            <a:custGeom>
              <a:avLst/>
              <a:gdLst>
                <a:gd name="T0" fmla="*/ 458 w 458"/>
                <a:gd name="T1" fmla="*/ 0 h 851"/>
                <a:gd name="T2" fmla="*/ 342 w 458"/>
                <a:gd name="T3" fmla="*/ 25 h 851"/>
                <a:gd name="T4" fmla="*/ 371 w 458"/>
                <a:gd name="T5" fmla="*/ 40 h 851"/>
                <a:gd name="T6" fmla="*/ 176 w 458"/>
                <a:gd name="T7" fmla="*/ 362 h 851"/>
                <a:gd name="T8" fmla="*/ 185 w 458"/>
                <a:gd name="T9" fmla="*/ 431 h 851"/>
                <a:gd name="T10" fmla="*/ 4 w 458"/>
                <a:gd name="T11" fmla="*/ 645 h 851"/>
                <a:gd name="T12" fmla="*/ 219 w 458"/>
                <a:gd name="T13" fmla="*/ 847 h 851"/>
                <a:gd name="T14" fmla="*/ 417 w 458"/>
                <a:gd name="T15" fmla="*/ 682 h 851"/>
                <a:gd name="T16" fmla="*/ 420 w 458"/>
                <a:gd name="T17" fmla="*/ 667 h 851"/>
                <a:gd name="T18" fmla="*/ 410 w 458"/>
                <a:gd name="T19" fmla="*/ 662 h 851"/>
                <a:gd name="T20" fmla="*/ 403 w 458"/>
                <a:gd name="T21" fmla="*/ 659 h 851"/>
                <a:gd name="T22" fmla="*/ 398 w 458"/>
                <a:gd name="T23" fmla="*/ 656 h 851"/>
                <a:gd name="T24" fmla="*/ 387 w 458"/>
                <a:gd name="T25" fmla="*/ 651 h 851"/>
                <a:gd name="T26" fmla="*/ 382 w 458"/>
                <a:gd name="T27" fmla="*/ 647 h 851"/>
                <a:gd name="T28" fmla="*/ 376 w 458"/>
                <a:gd name="T29" fmla="*/ 644 h 851"/>
                <a:gd name="T30" fmla="*/ 367 w 458"/>
                <a:gd name="T31" fmla="*/ 638 h 851"/>
                <a:gd name="T32" fmla="*/ 361 w 458"/>
                <a:gd name="T33" fmla="*/ 634 h 851"/>
                <a:gd name="T34" fmla="*/ 356 w 458"/>
                <a:gd name="T35" fmla="*/ 630 h 851"/>
                <a:gd name="T36" fmla="*/ 346 w 458"/>
                <a:gd name="T37" fmla="*/ 623 h 851"/>
                <a:gd name="T38" fmla="*/ 342 w 458"/>
                <a:gd name="T39" fmla="*/ 619 h 851"/>
                <a:gd name="T40" fmla="*/ 336 w 458"/>
                <a:gd name="T41" fmla="*/ 614 h 851"/>
                <a:gd name="T42" fmla="*/ 332 w 458"/>
                <a:gd name="T43" fmla="*/ 611 h 851"/>
                <a:gd name="T44" fmla="*/ 322 w 458"/>
                <a:gd name="T45" fmla="*/ 602 h 851"/>
                <a:gd name="T46" fmla="*/ 318 w 458"/>
                <a:gd name="T47" fmla="*/ 599 h 851"/>
                <a:gd name="T48" fmla="*/ 309 w 458"/>
                <a:gd name="T49" fmla="*/ 589 h 851"/>
                <a:gd name="T50" fmla="*/ 306 w 458"/>
                <a:gd name="T51" fmla="*/ 586 h 851"/>
                <a:gd name="T52" fmla="*/ 300 w 458"/>
                <a:gd name="T53" fmla="*/ 580 h 851"/>
                <a:gd name="T54" fmla="*/ 298 w 458"/>
                <a:gd name="T55" fmla="*/ 577 h 851"/>
                <a:gd name="T56" fmla="*/ 288 w 458"/>
                <a:gd name="T57" fmla="*/ 566 h 851"/>
                <a:gd name="T58" fmla="*/ 286 w 458"/>
                <a:gd name="T59" fmla="*/ 563 h 851"/>
                <a:gd name="T60" fmla="*/ 269 w 458"/>
                <a:gd name="T61" fmla="*/ 541 h 851"/>
                <a:gd name="T62" fmla="*/ 268 w 458"/>
                <a:gd name="T63" fmla="*/ 539 h 851"/>
                <a:gd name="T64" fmla="*/ 259 w 458"/>
                <a:gd name="T65" fmla="*/ 524 h 851"/>
                <a:gd name="T66" fmla="*/ 258 w 458"/>
                <a:gd name="T67" fmla="*/ 522 h 851"/>
                <a:gd name="T68" fmla="*/ 244 w 458"/>
                <a:gd name="T69" fmla="*/ 497 h 851"/>
                <a:gd name="T70" fmla="*/ 244 w 458"/>
                <a:gd name="T71" fmla="*/ 496 h 851"/>
                <a:gd name="T72" fmla="*/ 236 w 458"/>
                <a:gd name="T73" fmla="*/ 479 h 851"/>
                <a:gd name="T74" fmla="*/ 236 w 458"/>
                <a:gd name="T75" fmla="*/ 478 h 851"/>
                <a:gd name="T76" fmla="*/ 226 w 458"/>
                <a:gd name="T77" fmla="*/ 450 h 851"/>
                <a:gd name="T78" fmla="*/ 225 w 458"/>
                <a:gd name="T79" fmla="*/ 448 h 851"/>
                <a:gd name="T80" fmla="*/ 220 w 458"/>
                <a:gd name="T81" fmla="*/ 429 h 851"/>
                <a:gd name="T82" fmla="*/ 210 w 458"/>
                <a:gd name="T83" fmla="*/ 356 h 851"/>
                <a:gd name="T84" fmla="*/ 375 w 458"/>
                <a:gd name="T85" fmla="*/ 47 h 851"/>
                <a:gd name="T86" fmla="*/ 376 w 458"/>
                <a:gd name="T87" fmla="*/ 85 h 851"/>
                <a:gd name="T88" fmla="*/ 458 w 458"/>
                <a:gd name="T89"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851">
                  <a:moveTo>
                    <a:pt x="458" y="0"/>
                  </a:moveTo>
                  <a:cubicBezTo>
                    <a:pt x="342" y="25"/>
                    <a:pt x="342" y="25"/>
                    <a:pt x="342" y="25"/>
                  </a:cubicBezTo>
                  <a:cubicBezTo>
                    <a:pt x="371" y="40"/>
                    <a:pt x="371" y="40"/>
                    <a:pt x="371" y="40"/>
                  </a:cubicBezTo>
                  <a:cubicBezTo>
                    <a:pt x="252" y="98"/>
                    <a:pt x="172" y="221"/>
                    <a:pt x="176" y="362"/>
                  </a:cubicBezTo>
                  <a:cubicBezTo>
                    <a:pt x="177" y="386"/>
                    <a:pt x="180" y="409"/>
                    <a:pt x="185" y="431"/>
                  </a:cubicBezTo>
                  <a:cubicBezTo>
                    <a:pt x="80" y="445"/>
                    <a:pt x="0" y="537"/>
                    <a:pt x="4" y="645"/>
                  </a:cubicBezTo>
                  <a:cubicBezTo>
                    <a:pt x="7" y="760"/>
                    <a:pt x="104" y="851"/>
                    <a:pt x="219" y="847"/>
                  </a:cubicBezTo>
                  <a:cubicBezTo>
                    <a:pt x="317" y="844"/>
                    <a:pt x="397" y="774"/>
                    <a:pt x="417" y="682"/>
                  </a:cubicBezTo>
                  <a:cubicBezTo>
                    <a:pt x="418" y="677"/>
                    <a:pt x="419" y="672"/>
                    <a:pt x="420" y="667"/>
                  </a:cubicBezTo>
                  <a:cubicBezTo>
                    <a:pt x="416" y="665"/>
                    <a:pt x="413" y="664"/>
                    <a:pt x="410" y="662"/>
                  </a:cubicBezTo>
                  <a:cubicBezTo>
                    <a:pt x="408" y="661"/>
                    <a:pt x="405" y="660"/>
                    <a:pt x="403" y="659"/>
                  </a:cubicBezTo>
                  <a:cubicBezTo>
                    <a:pt x="401" y="658"/>
                    <a:pt x="399" y="657"/>
                    <a:pt x="398" y="656"/>
                  </a:cubicBezTo>
                  <a:cubicBezTo>
                    <a:pt x="394" y="654"/>
                    <a:pt x="391" y="652"/>
                    <a:pt x="387" y="651"/>
                  </a:cubicBezTo>
                  <a:cubicBezTo>
                    <a:pt x="386" y="650"/>
                    <a:pt x="384" y="649"/>
                    <a:pt x="382" y="647"/>
                  </a:cubicBezTo>
                  <a:cubicBezTo>
                    <a:pt x="380" y="646"/>
                    <a:pt x="378" y="645"/>
                    <a:pt x="376" y="644"/>
                  </a:cubicBezTo>
                  <a:cubicBezTo>
                    <a:pt x="373" y="642"/>
                    <a:pt x="370" y="640"/>
                    <a:pt x="367" y="638"/>
                  </a:cubicBezTo>
                  <a:cubicBezTo>
                    <a:pt x="365" y="636"/>
                    <a:pt x="363" y="635"/>
                    <a:pt x="361" y="634"/>
                  </a:cubicBezTo>
                  <a:cubicBezTo>
                    <a:pt x="359" y="632"/>
                    <a:pt x="357" y="631"/>
                    <a:pt x="356" y="630"/>
                  </a:cubicBezTo>
                  <a:cubicBezTo>
                    <a:pt x="353" y="628"/>
                    <a:pt x="349" y="625"/>
                    <a:pt x="346" y="623"/>
                  </a:cubicBezTo>
                  <a:cubicBezTo>
                    <a:pt x="345" y="622"/>
                    <a:pt x="343" y="621"/>
                    <a:pt x="342" y="619"/>
                  </a:cubicBezTo>
                  <a:cubicBezTo>
                    <a:pt x="340" y="618"/>
                    <a:pt x="338" y="616"/>
                    <a:pt x="336" y="614"/>
                  </a:cubicBezTo>
                  <a:cubicBezTo>
                    <a:pt x="334" y="613"/>
                    <a:pt x="333" y="612"/>
                    <a:pt x="332" y="611"/>
                  </a:cubicBezTo>
                  <a:cubicBezTo>
                    <a:pt x="328" y="608"/>
                    <a:pt x="325" y="605"/>
                    <a:pt x="322" y="602"/>
                  </a:cubicBezTo>
                  <a:cubicBezTo>
                    <a:pt x="321" y="601"/>
                    <a:pt x="320" y="600"/>
                    <a:pt x="318" y="599"/>
                  </a:cubicBezTo>
                  <a:cubicBezTo>
                    <a:pt x="315" y="596"/>
                    <a:pt x="312" y="593"/>
                    <a:pt x="309" y="589"/>
                  </a:cubicBezTo>
                  <a:cubicBezTo>
                    <a:pt x="308" y="588"/>
                    <a:pt x="307" y="587"/>
                    <a:pt x="306" y="586"/>
                  </a:cubicBezTo>
                  <a:cubicBezTo>
                    <a:pt x="304" y="584"/>
                    <a:pt x="302" y="582"/>
                    <a:pt x="300" y="580"/>
                  </a:cubicBezTo>
                  <a:cubicBezTo>
                    <a:pt x="299" y="579"/>
                    <a:pt x="298" y="578"/>
                    <a:pt x="298" y="577"/>
                  </a:cubicBezTo>
                  <a:cubicBezTo>
                    <a:pt x="294" y="574"/>
                    <a:pt x="291" y="570"/>
                    <a:pt x="288" y="566"/>
                  </a:cubicBezTo>
                  <a:cubicBezTo>
                    <a:pt x="287" y="565"/>
                    <a:pt x="286" y="564"/>
                    <a:pt x="286" y="563"/>
                  </a:cubicBezTo>
                  <a:cubicBezTo>
                    <a:pt x="280" y="556"/>
                    <a:pt x="274" y="548"/>
                    <a:pt x="269" y="541"/>
                  </a:cubicBezTo>
                  <a:cubicBezTo>
                    <a:pt x="269" y="540"/>
                    <a:pt x="268" y="539"/>
                    <a:pt x="268" y="539"/>
                  </a:cubicBezTo>
                  <a:cubicBezTo>
                    <a:pt x="265" y="534"/>
                    <a:pt x="262" y="529"/>
                    <a:pt x="259" y="524"/>
                  </a:cubicBezTo>
                  <a:cubicBezTo>
                    <a:pt x="259" y="524"/>
                    <a:pt x="258" y="523"/>
                    <a:pt x="258" y="522"/>
                  </a:cubicBezTo>
                  <a:cubicBezTo>
                    <a:pt x="253" y="514"/>
                    <a:pt x="249" y="506"/>
                    <a:pt x="244" y="497"/>
                  </a:cubicBezTo>
                  <a:cubicBezTo>
                    <a:pt x="244" y="497"/>
                    <a:pt x="244" y="496"/>
                    <a:pt x="244" y="496"/>
                  </a:cubicBezTo>
                  <a:cubicBezTo>
                    <a:pt x="241" y="490"/>
                    <a:pt x="239" y="484"/>
                    <a:pt x="236" y="479"/>
                  </a:cubicBezTo>
                  <a:cubicBezTo>
                    <a:pt x="236" y="478"/>
                    <a:pt x="236" y="478"/>
                    <a:pt x="236" y="478"/>
                  </a:cubicBezTo>
                  <a:cubicBezTo>
                    <a:pt x="232" y="469"/>
                    <a:pt x="229" y="459"/>
                    <a:pt x="226" y="450"/>
                  </a:cubicBezTo>
                  <a:cubicBezTo>
                    <a:pt x="226" y="449"/>
                    <a:pt x="226" y="449"/>
                    <a:pt x="225" y="448"/>
                  </a:cubicBezTo>
                  <a:cubicBezTo>
                    <a:pt x="223" y="442"/>
                    <a:pt x="222" y="436"/>
                    <a:pt x="220" y="429"/>
                  </a:cubicBezTo>
                  <a:cubicBezTo>
                    <a:pt x="214" y="406"/>
                    <a:pt x="211" y="381"/>
                    <a:pt x="210" y="356"/>
                  </a:cubicBezTo>
                  <a:cubicBezTo>
                    <a:pt x="206" y="226"/>
                    <a:pt x="272" y="111"/>
                    <a:pt x="375" y="47"/>
                  </a:cubicBezTo>
                  <a:cubicBezTo>
                    <a:pt x="376" y="85"/>
                    <a:pt x="376" y="85"/>
                    <a:pt x="376" y="85"/>
                  </a:cubicBezTo>
                  <a:lnTo>
                    <a:pt x="458" y="0"/>
                  </a:ln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
        <p:nvSpPr>
          <p:cNvPr id="7" name="Freeform: Shape 6">
            <a:extLst>
              <a:ext uri="{FF2B5EF4-FFF2-40B4-BE49-F238E27FC236}">
                <a16:creationId xmlns:a16="http://schemas.microsoft.com/office/drawing/2014/main" id="{44AD7DE0-1E5D-493E-9F6C-6008AD42B768}"/>
              </a:ext>
            </a:extLst>
          </p:cNvPr>
          <p:cNvSpPr/>
          <p:nvPr/>
        </p:nvSpPr>
        <p:spPr>
          <a:xfrm>
            <a:off x="10552182" y="3830935"/>
            <a:ext cx="755898" cy="645890"/>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8" name="Graphic 2">
            <a:extLst>
              <a:ext uri="{FF2B5EF4-FFF2-40B4-BE49-F238E27FC236}">
                <a16:creationId xmlns:a16="http://schemas.microsoft.com/office/drawing/2014/main" id="{592F327D-B7F2-4321-90AB-79E941B03A98}"/>
              </a:ext>
            </a:extLst>
          </p:cNvPr>
          <p:cNvGrpSpPr/>
          <p:nvPr/>
        </p:nvGrpSpPr>
        <p:grpSpPr>
          <a:xfrm>
            <a:off x="10552312" y="7320510"/>
            <a:ext cx="755637" cy="755592"/>
            <a:chOff x="10511468" y="4696809"/>
            <a:chExt cx="987233" cy="987178"/>
          </a:xfrm>
          <a:solidFill>
            <a:schemeClr val="bg1"/>
          </a:solidFill>
        </p:grpSpPr>
        <p:sp>
          <p:nvSpPr>
            <p:cNvPr id="9" name="Freeform: Shape 8">
              <a:extLst>
                <a:ext uri="{FF2B5EF4-FFF2-40B4-BE49-F238E27FC236}">
                  <a16:creationId xmlns:a16="http://schemas.microsoft.com/office/drawing/2014/main" id="{7CF35A7D-96CA-47C9-BA14-AA04DE4E855D}"/>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0" name="Freeform: Shape 9">
              <a:extLst>
                <a:ext uri="{FF2B5EF4-FFF2-40B4-BE49-F238E27FC236}">
                  <a16:creationId xmlns:a16="http://schemas.microsoft.com/office/drawing/2014/main" id="{C7DC8983-7FAC-4DEC-B730-DDE24ECF7D03}"/>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1" name="Freeform: Shape 10">
              <a:extLst>
                <a:ext uri="{FF2B5EF4-FFF2-40B4-BE49-F238E27FC236}">
                  <a16:creationId xmlns:a16="http://schemas.microsoft.com/office/drawing/2014/main" id="{D7833CF2-BFC9-494C-99CE-F2A42AFA59AA}"/>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2" name="Graphic 2">
            <a:extLst>
              <a:ext uri="{FF2B5EF4-FFF2-40B4-BE49-F238E27FC236}">
                <a16:creationId xmlns:a16="http://schemas.microsoft.com/office/drawing/2014/main" id="{279B1269-98A7-4065-B002-8EEB2D2CFC6B}"/>
              </a:ext>
            </a:extLst>
          </p:cNvPr>
          <p:cNvGrpSpPr/>
          <p:nvPr/>
        </p:nvGrpSpPr>
        <p:grpSpPr>
          <a:xfrm>
            <a:off x="6980002" y="3808144"/>
            <a:ext cx="691434" cy="691474"/>
            <a:chOff x="8666134" y="1003301"/>
            <a:chExt cx="987242" cy="987310"/>
          </a:xfrm>
          <a:solidFill>
            <a:schemeClr val="bg1"/>
          </a:solidFill>
        </p:grpSpPr>
        <p:sp>
          <p:nvSpPr>
            <p:cNvPr id="13" name="Freeform: Shape 12">
              <a:extLst>
                <a:ext uri="{FF2B5EF4-FFF2-40B4-BE49-F238E27FC236}">
                  <a16:creationId xmlns:a16="http://schemas.microsoft.com/office/drawing/2014/main" id="{3BA473F0-BD09-493D-9E0D-5FED20F1D3CB}"/>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69B7BD3E-0B69-40F5-BC7B-3E7759ABD443}"/>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F9282862-9C96-4420-8A21-6F40DC2F5D36}"/>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7316381C-2439-4765-A705-672AFDFB8076}"/>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4478BB26-C23E-4C2C-9C36-38216838E572}"/>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8" name="Graphic 2">
            <a:extLst>
              <a:ext uri="{FF2B5EF4-FFF2-40B4-BE49-F238E27FC236}">
                <a16:creationId xmlns:a16="http://schemas.microsoft.com/office/drawing/2014/main" id="{90DC6579-CE60-4190-B61F-2C30F145C056}"/>
              </a:ext>
            </a:extLst>
          </p:cNvPr>
          <p:cNvGrpSpPr/>
          <p:nvPr/>
        </p:nvGrpSpPr>
        <p:grpSpPr>
          <a:xfrm>
            <a:off x="6947874" y="7337251"/>
            <a:ext cx="755689" cy="722110"/>
            <a:chOff x="4954348" y="6541886"/>
            <a:chExt cx="987302" cy="943434"/>
          </a:xfrm>
          <a:solidFill>
            <a:schemeClr val="bg1"/>
          </a:solidFill>
        </p:grpSpPr>
        <p:sp>
          <p:nvSpPr>
            <p:cNvPr id="19" name="Freeform: Shape 18">
              <a:extLst>
                <a:ext uri="{FF2B5EF4-FFF2-40B4-BE49-F238E27FC236}">
                  <a16:creationId xmlns:a16="http://schemas.microsoft.com/office/drawing/2014/main" id="{ADAD59C5-04FC-491B-84C3-7B57387C9916}"/>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7E6BCBBA-9F14-479A-AAE8-4ADB2FA2377A}"/>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EDD8DF6F-4808-4267-8AC3-703D109DE171}"/>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B87437F0-65F4-44DF-8239-8BCE3627CF3D}"/>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D18B9C6B-2823-4C11-9E30-46F2E9FBB0CC}"/>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4" name="Rectangle 23">
            <a:extLst>
              <a:ext uri="{FF2B5EF4-FFF2-40B4-BE49-F238E27FC236}">
                <a16:creationId xmlns:a16="http://schemas.microsoft.com/office/drawing/2014/main" id="{103A1357-A974-425E-9710-A2D20514B93D}"/>
              </a:ext>
            </a:extLst>
          </p:cNvPr>
          <p:cNvSpPr/>
          <p:nvPr/>
        </p:nvSpPr>
        <p:spPr>
          <a:xfrm>
            <a:off x="1227402" y="3697511"/>
            <a:ext cx="48974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B7F42127-5A99-428E-803C-CC977F7A1920}"/>
              </a:ext>
            </a:extLst>
          </p:cNvPr>
          <p:cNvSpPr/>
          <p:nvPr/>
        </p:nvSpPr>
        <p:spPr>
          <a:xfrm>
            <a:off x="1227402" y="6892418"/>
            <a:ext cx="48974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F24F4A36-52B1-4003-99D5-1DFCAD17869C}"/>
              </a:ext>
            </a:extLst>
          </p:cNvPr>
          <p:cNvSpPr/>
          <p:nvPr/>
        </p:nvSpPr>
        <p:spPr>
          <a:xfrm>
            <a:off x="12154459" y="3697511"/>
            <a:ext cx="48974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E7895BEB-98FE-4C7F-A9E8-206810514A25}"/>
              </a:ext>
            </a:extLst>
          </p:cNvPr>
          <p:cNvSpPr/>
          <p:nvPr/>
        </p:nvSpPr>
        <p:spPr>
          <a:xfrm>
            <a:off x="12154459" y="6892418"/>
            <a:ext cx="48974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29" name="Google Shape;204;p13">
            <a:extLst>
              <a:ext uri="{FF2B5EF4-FFF2-40B4-BE49-F238E27FC236}">
                <a16:creationId xmlns:a16="http://schemas.microsoft.com/office/drawing/2014/main" id="{0A76C651-0023-0973-546C-1E3BAB631905}"/>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More Infographics</a:t>
            </a:r>
            <a:endParaRPr lang="en-US" sz="6000" b="1"/>
          </a:p>
        </p:txBody>
      </p:sp>
    </p:spTree>
    <p:extLst>
      <p:ext uri="{BB962C8B-B14F-4D97-AF65-F5344CB8AC3E}">
        <p14:creationId xmlns:p14="http://schemas.microsoft.com/office/powerpoint/2010/main" val="521383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9"/>
                                        </p:tgtEl>
                                        <p:attrNameLst>
                                          <p:attrName>style.visibility</p:attrName>
                                        </p:attrNameLst>
                                      </p:cBhvr>
                                      <p:to>
                                        <p:strVal val="visible"/>
                                      </p:to>
                                    </p:set>
                                    <p:anim to="" calcmode="lin" valueType="num">
                                      <p:cBhvr>
                                        <p:cTn id="7" dur="750" fill="hold">
                                          <p:stCondLst>
                                            <p:cond delay="0"/>
                                          </p:stCondLst>
                                        </p:cTn>
                                        <p:tgtEl>
                                          <p:spTgt spid="2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9"/>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088"/>
                            </p:stCondLst>
                            <p:childTnLst>
                              <p:par>
                                <p:cTn id="17" presetID="0" presetClass="entr" presetSubtype="0" fill="hold" nodeType="afterEffect">
                                  <p:stCondLst>
                                    <p:cond delay="0"/>
                                  </p:stCondLst>
                                  <p:childTnLst>
                                    <p:set>
                                      <p:cBhvr>
                                        <p:cTn id="18" dur="700" fill="hold">
                                          <p:stCondLst>
                                            <p:cond delay="0"/>
                                          </p:stCondLst>
                                        </p:cTn>
                                        <p:tgtEl>
                                          <p:spTgt spid="12"/>
                                        </p:tgtEl>
                                        <p:attrNameLst>
                                          <p:attrName>style.visibility</p:attrName>
                                        </p:attrNameLst>
                                      </p:cBhvr>
                                      <p:to>
                                        <p:strVal val="visible"/>
                                      </p:to>
                                    </p:set>
                                    <p:anim to="" calcmode="lin" valueType="num">
                                      <p:cBhvr>
                                        <p:cTn id="19"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700" fill="hold"/>
                                        <p:tgtEl>
                                          <p:spTgt spid="24"/>
                                        </p:tgtEl>
                                        <p:attrNameLst>
                                          <p:attrName>ppt_x</p:attrName>
                                        </p:attrNameLst>
                                      </p:cBhvr>
                                      <p:tavLst>
                                        <p:tav tm="0">
                                          <p:val>
                                            <p:strVal val="0-#ppt_w/2"/>
                                          </p:val>
                                        </p:tav>
                                        <p:tav tm="100000">
                                          <p:val>
                                            <p:strVal val="#ppt_x"/>
                                          </p:val>
                                        </p:tav>
                                      </p:tavLst>
                                    </p:anim>
                                    <p:anim calcmode="lin" valueType="num">
                                      <p:cBhvr additive="base">
                                        <p:cTn id="24" dur="700" fill="hold"/>
                                        <p:tgtEl>
                                          <p:spTgt spid="24"/>
                                        </p:tgtEl>
                                        <p:attrNameLst>
                                          <p:attrName>ppt_y</p:attrName>
                                        </p:attrNameLst>
                                      </p:cBhvr>
                                      <p:tavLst>
                                        <p:tav tm="0">
                                          <p:val>
                                            <p:strVal val="#ppt_y"/>
                                          </p:val>
                                        </p:tav>
                                        <p:tav tm="100000">
                                          <p:val>
                                            <p:strVal val="#ppt_y"/>
                                          </p:val>
                                        </p:tav>
                                      </p:tavLst>
                                    </p:anim>
                                  </p:childTnLst>
                                </p:cTn>
                              </p:par>
                            </p:childTnLst>
                          </p:cTn>
                        </p:par>
                        <p:par>
                          <p:cTn id="25" fill="hold">
                            <p:stCondLst>
                              <p:cond delay="2787"/>
                            </p:stCondLst>
                            <p:childTnLst>
                              <p:par>
                                <p:cTn id="26" presetID="0" presetClass="entr" presetSubtype="0" fill="hold" grpId="0" nodeType="afterEffect">
                                  <p:stCondLst>
                                    <p:cond delay="0"/>
                                  </p:stCondLst>
                                  <p:childTnLst>
                                    <p:set>
                                      <p:cBhvr>
                                        <p:cTn id="27" dur="700" fill="hold">
                                          <p:stCondLst>
                                            <p:cond delay="0"/>
                                          </p:stCondLst>
                                        </p:cTn>
                                        <p:tgtEl>
                                          <p:spTgt spid="7"/>
                                        </p:tgtEl>
                                        <p:attrNameLst>
                                          <p:attrName>style.visibility</p:attrName>
                                        </p:attrNameLst>
                                      </p:cBhvr>
                                      <p:to>
                                        <p:strVal val="visible"/>
                                      </p:to>
                                    </p:set>
                                    <p:anim to="" calcmode="lin" valueType="num">
                                      <p:cBhvr>
                                        <p:cTn id="28" dur="7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additive="base">
                                        <p:cTn id="32" dur="700" fill="hold"/>
                                        <p:tgtEl>
                                          <p:spTgt spid="26"/>
                                        </p:tgtEl>
                                        <p:attrNameLst>
                                          <p:attrName>ppt_x</p:attrName>
                                        </p:attrNameLst>
                                      </p:cBhvr>
                                      <p:tavLst>
                                        <p:tav tm="0">
                                          <p:val>
                                            <p:strVal val="1+#ppt_w/2"/>
                                          </p:val>
                                        </p:tav>
                                        <p:tav tm="100000">
                                          <p:val>
                                            <p:strVal val="#ppt_x"/>
                                          </p:val>
                                        </p:tav>
                                      </p:tavLst>
                                    </p:anim>
                                    <p:anim calcmode="lin" valueType="num">
                                      <p:cBhvr additive="base">
                                        <p:cTn id="33" dur="700" fill="hold"/>
                                        <p:tgtEl>
                                          <p:spTgt spid="26"/>
                                        </p:tgtEl>
                                        <p:attrNameLst>
                                          <p:attrName>ppt_y</p:attrName>
                                        </p:attrNameLst>
                                      </p:cBhvr>
                                      <p:tavLst>
                                        <p:tav tm="0">
                                          <p:val>
                                            <p:strVal val="#ppt_y"/>
                                          </p:val>
                                        </p:tav>
                                        <p:tav tm="100000">
                                          <p:val>
                                            <p:strVal val="#ppt_y"/>
                                          </p:val>
                                        </p:tav>
                                      </p:tavLst>
                                    </p:anim>
                                  </p:childTnLst>
                                </p:cTn>
                              </p:par>
                            </p:childTnLst>
                          </p:cTn>
                        </p:par>
                        <p:par>
                          <p:cTn id="34" fill="hold">
                            <p:stCondLst>
                              <p:cond delay="3488"/>
                            </p:stCondLst>
                            <p:childTnLst>
                              <p:par>
                                <p:cTn id="35" presetID="0" presetClass="entr" presetSubtype="0" fill="hold" nodeType="afterEffect">
                                  <p:stCondLst>
                                    <p:cond delay="0"/>
                                  </p:stCondLst>
                                  <p:childTnLst>
                                    <p:set>
                                      <p:cBhvr>
                                        <p:cTn id="36" dur="700" fill="hold">
                                          <p:stCondLst>
                                            <p:cond delay="0"/>
                                          </p:stCondLst>
                                        </p:cTn>
                                        <p:tgtEl>
                                          <p:spTgt spid="8"/>
                                        </p:tgtEl>
                                        <p:attrNameLst>
                                          <p:attrName>style.visibility</p:attrName>
                                        </p:attrNameLst>
                                      </p:cBhvr>
                                      <p:to>
                                        <p:strVal val="visible"/>
                                      </p:to>
                                    </p:set>
                                    <p:anim to="" calcmode="lin" valueType="num">
                                      <p:cBhvr>
                                        <p:cTn id="37" dur="7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additive="base">
                                        <p:cTn id="41" dur="700" fill="hold"/>
                                        <p:tgtEl>
                                          <p:spTgt spid="27"/>
                                        </p:tgtEl>
                                        <p:attrNameLst>
                                          <p:attrName>ppt_x</p:attrName>
                                        </p:attrNameLst>
                                      </p:cBhvr>
                                      <p:tavLst>
                                        <p:tav tm="0">
                                          <p:val>
                                            <p:strVal val="1+#ppt_w/2"/>
                                          </p:val>
                                        </p:tav>
                                        <p:tav tm="100000">
                                          <p:val>
                                            <p:strVal val="#ppt_x"/>
                                          </p:val>
                                        </p:tav>
                                      </p:tavLst>
                                    </p:anim>
                                    <p:anim calcmode="lin" valueType="num">
                                      <p:cBhvr additive="base">
                                        <p:cTn id="42" dur="700" fill="hold"/>
                                        <p:tgtEl>
                                          <p:spTgt spid="27"/>
                                        </p:tgtEl>
                                        <p:attrNameLst>
                                          <p:attrName>ppt_y</p:attrName>
                                        </p:attrNameLst>
                                      </p:cBhvr>
                                      <p:tavLst>
                                        <p:tav tm="0">
                                          <p:val>
                                            <p:strVal val="#ppt_y"/>
                                          </p:val>
                                        </p:tav>
                                        <p:tav tm="100000">
                                          <p:val>
                                            <p:strVal val="#ppt_y"/>
                                          </p:val>
                                        </p:tav>
                                      </p:tavLst>
                                    </p:anim>
                                  </p:childTnLst>
                                </p:cTn>
                              </p:par>
                            </p:childTnLst>
                          </p:cTn>
                        </p:par>
                        <p:par>
                          <p:cTn id="43" fill="hold">
                            <p:stCondLst>
                              <p:cond delay="4188"/>
                            </p:stCondLst>
                            <p:childTnLst>
                              <p:par>
                                <p:cTn id="44" presetID="0" presetClass="entr" presetSubtype="0" fill="hold" nodeType="afterEffect">
                                  <p:stCondLst>
                                    <p:cond delay="0"/>
                                  </p:stCondLst>
                                  <p:childTnLst>
                                    <p:set>
                                      <p:cBhvr>
                                        <p:cTn id="45" dur="700" fill="hold">
                                          <p:stCondLst>
                                            <p:cond delay="0"/>
                                          </p:stCondLst>
                                        </p:cTn>
                                        <p:tgtEl>
                                          <p:spTgt spid="18"/>
                                        </p:tgtEl>
                                        <p:attrNameLst>
                                          <p:attrName>style.visibility</p:attrName>
                                        </p:attrNameLst>
                                      </p:cBhvr>
                                      <p:to>
                                        <p:strVal val="visible"/>
                                      </p:to>
                                    </p:set>
                                    <p:anim to="" calcmode="lin" valueType="num">
                                      <p:cBhvr>
                                        <p:cTn id="46" dur="7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 calcmode="lin" valueType="num">
                                      <p:cBhvr additive="base">
                                        <p:cTn id="50" dur="700" fill="hold"/>
                                        <p:tgtEl>
                                          <p:spTgt spid="25"/>
                                        </p:tgtEl>
                                        <p:attrNameLst>
                                          <p:attrName>ppt_x</p:attrName>
                                        </p:attrNameLst>
                                      </p:cBhvr>
                                      <p:tavLst>
                                        <p:tav tm="0">
                                          <p:val>
                                            <p:strVal val="0-#ppt_w/2"/>
                                          </p:val>
                                        </p:tav>
                                        <p:tav tm="100000">
                                          <p:val>
                                            <p:strVal val="#ppt_x"/>
                                          </p:val>
                                        </p:tav>
                                      </p:tavLst>
                                    </p:anim>
                                    <p:anim calcmode="lin" valueType="num">
                                      <p:cBhvr additive="base">
                                        <p:cTn id="51" dur="7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4" grpId="0"/>
      <p:bldP spid="25" grpId="0"/>
      <p:bldP spid="26" grpId="0"/>
      <p:bldP spid="27" grpId="0"/>
      <p:bldP spid="2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C68A32E-C520-4C12-B31B-7E3337370DEE}"/>
              </a:ext>
            </a:extLst>
          </p:cNvPr>
          <p:cNvSpPr/>
          <p:nvPr/>
        </p:nvSpPr>
        <p:spPr>
          <a:xfrm>
            <a:off x="1145546" y="3700782"/>
            <a:ext cx="4982074"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3" name="Rectangle 2">
            <a:extLst>
              <a:ext uri="{FF2B5EF4-FFF2-40B4-BE49-F238E27FC236}">
                <a16:creationId xmlns:a16="http://schemas.microsoft.com/office/drawing/2014/main" id="{3FF34D9F-58E6-42A2-B6DD-ED70C9248417}"/>
              </a:ext>
            </a:extLst>
          </p:cNvPr>
          <p:cNvSpPr/>
          <p:nvPr/>
        </p:nvSpPr>
        <p:spPr>
          <a:xfrm>
            <a:off x="1145546" y="6895689"/>
            <a:ext cx="4982074"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4" name="Rectangle 3">
            <a:extLst>
              <a:ext uri="{FF2B5EF4-FFF2-40B4-BE49-F238E27FC236}">
                <a16:creationId xmlns:a16="http://schemas.microsoft.com/office/drawing/2014/main" id="{E8863058-AECE-41A8-B23E-005B5A4F7508}"/>
              </a:ext>
            </a:extLst>
          </p:cNvPr>
          <p:cNvSpPr/>
          <p:nvPr/>
        </p:nvSpPr>
        <p:spPr>
          <a:xfrm>
            <a:off x="12154459" y="3700782"/>
            <a:ext cx="4982074"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5" name="Rectangle 4">
            <a:extLst>
              <a:ext uri="{FF2B5EF4-FFF2-40B4-BE49-F238E27FC236}">
                <a16:creationId xmlns:a16="http://schemas.microsoft.com/office/drawing/2014/main" id="{8E7AFEF4-3758-4EFD-982A-39AF876B956C}"/>
              </a:ext>
            </a:extLst>
          </p:cNvPr>
          <p:cNvSpPr/>
          <p:nvPr/>
        </p:nvSpPr>
        <p:spPr>
          <a:xfrm>
            <a:off x="12154459" y="6895689"/>
            <a:ext cx="4982074"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50000"/>
                  </a:schemeClr>
                </a:solidFill>
                <a:ea typeface="Lato Light" panose="020F0502020204030203" pitchFamily="34" charset="0"/>
                <a:cs typeface="Lato Light" panose="020F0502020204030203" pitchFamily="34" charset="0"/>
              </a:rPr>
              <a:t>. </a:t>
            </a:r>
            <a:r>
              <a:rPr lang="es-ES" altLang="zh-CN" sz="12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grpSp>
        <p:nvGrpSpPr>
          <p:cNvPr id="6" name="Group 5">
            <a:extLst>
              <a:ext uri="{FF2B5EF4-FFF2-40B4-BE49-F238E27FC236}">
                <a16:creationId xmlns:a16="http://schemas.microsoft.com/office/drawing/2014/main" id="{BD46B6F8-AF99-43EF-B2EB-FD65665CE646}"/>
              </a:ext>
            </a:extLst>
          </p:cNvPr>
          <p:cNvGrpSpPr/>
          <p:nvPr/>
        </p:nvGrpSpPr>
        <p:grpSpPr>
          <a:xfrm>
            <a:off x="6589267" y="3410145"/>
            <a:ext cx="5109466" cy="5111842"/>
            <a:chOff x="6277926" y="1615967"/>
            <a:chExt cx="3286239" cy="3282353"/>
          </a:xfrm>
          <a:solidFill>
            <a:srgbClr val="09C2B2"/>
          </a:solidFill>
        </p:grpSpPr>
        <p:sp>
          <p:nvSpPr>
            <p:cNvPr id="7" name="Freeform">
              <a:extLst>
                <a:ext uri="{FF2B5EF4-FFF2-40B4-BE49-F238E27FC236}">
                  <a16:creationId xmlns:a16="http://schemas.microsoft.com/office/drawing/2014/main" id="{617A7FDA-6EC0-44E2-BABC-A85E96599A5B}"/>
                </a:ext>
              </a:extLst>
            </p:cNvPr>
            <p:cNvSpPr>
              <a:spLocks/>
            </p:cNvSpPr>
            <p:nvPr/>
          </p:nvSpPr>
          <p:spPr bwMode="auto">
            <a:xfrm>
              <a:off x="7663446" y="1620629"/>
              <a:ext cx="1900719" cy="1958222"/>
            </a:xfrm>
            <a:custGeom>
              <a:avLst/>
              <a:gdLst>
                <a:gd name="T0" fmla="*/ 286 w 2446"/>
                <a:gd name="T1" fmla="*/ 0 h 2520"/>
                <a:gd name="T2" fmla="*/ 314 w 2446"/>
                <a:gd name="T3" fmla="*/ 0 h 2520"/>
                <a:gd name="T4" fmla="*/ 391 w 2446"/>
                <a:gd name="T5" fmla="*/ 0 h 2520"/>
                <a:gd name="T6" fmla="*/ 427 w 2446"/>
                <a:gd name="T7" fmla="*/ 0 h 2520"/>
                <a:gd name="T8" fmla="*/ 505 w 2446"/>
                <a:gd name="T9" fmla="*/ 0 h 2520"/>
                <a:gd name="T10" fmla="*/ 577 w 2446"/>
                <a:gd name="T11" fmla="*/ 0 h 2520"/>
                <a:gd name="T12" fmla="*/ 729 w 2446"/>
                <a:gd name="T13" fmla="*/ 0 h 2520"/>
                <a:gd name="T14" fmla="*/ 864 w 2446"/>
                <a:gd name="T15" fmla="*/ 0 h 2520"/>
                <a:gd name="T16" fmla="*/ 1029 w 2446"/>
                <a:gd name="T17" fmla="*/ 0 h 2520"/>
                <a:gd name="T18" fmla="*/ 1232 w 2446"/>
                <a:gd name="T19" fmla="*/ 0 h 2520"/>
                <a:gd name="T20" fmla="*/ 1381 w 2446"/>
                <a:gd name="T21" fmla="*/ 12 h 2520"/>
                <a:gd name="T22" fmla="*/ 1525 w 2446"/>
                <a:gd name="T23" fmla="*/ 41 h 2520"/>
                <a:gd name="T24" fmla="*/ 1663 w 2446"/>
                <a:gd name="T25" fmla="*/ 90 h 2520"/>
                <a:gd name="T26" fmla="*/ 1793 w 2446"/>
                <a:gd name="T27" fmla="*/ 157 h 2520"/>
                <a:gd name="T28" fmla="*/ 1915 w 2446"/>
                <a:gd name="T29" fmla="*/ 238 h 2520"/>
                <a:gd name="T30" fmla="*/ 2027 w 2446"/>
                <a:gd name="T31" fmla="*/ 334 h 2520"/>
                <a:gd name="T32" fmla="*/ 2128 w 2446"/>
                <a:gd name="T33" fmla="*/ 442 h 2520"/>
                <a:gd name="T34" fmla="*/ 2218 w 2446"/>
                <a:gd name="T35" fmla="*/ 560 h 2520"/>
                <a:gd name="T36" fmla="*/ 2294 w 2446"/>
                <a:gd name="T37" fmla="*/ 688 h 2520"/>
                <a:gd name="T38" fmla="*/ 2356 w 2446"/>
                <a:gd name="T39" fmla="*/ 824 h 2520"/>
                <a:gd name="T40" fmla="*/ 2402 w 2446"/>
                <a:gd name="T41" fmla="*/ 966 h 2520"/>
                <a:gd name="T42" fmla="*/ 2433 w 2446"/>
                <a:gd name="T43" fmla="*/ 1114 h 2520"/>
                <a:gd name="T44" fmla="*/ 2446 w 2446"/>
                <a:gd name="T45" fmla="*/ 1264 h 2520"/>
                <a:gd name="T46" fmla="*/ 2439 w 2446"/>
                <a:gd name="T47" fmla="*/ 1417 h 2520"/>
                <a:gd name="T48" fmla="*/ 2412 w 2446"/>
                <a:gd name="T49" fmla="*/ 1569 h 2520"/>
                <a:gd name="T50" fmla="*/ 2366 w 2446"/>
                <a:gd name="T51" fmla="*/ 1721 h 2520"/>
                <a:gd name="T52" fmla="*/ 2297 w 2446"/>
                <a:gd name="T53" fmla="*/ 1869 h 2520"/>
                <a:gd name="T54" fmla="*/ 2205 w 2446"/>
                <a:gd name="T55" fmla="*/ 2013 h 2520"/>
                <a:gd name="T56" fmla="*/ 2087 w 2446"/>
                <a:gd name="T57" fmla="*/ 2153 h 2520"/>
                <a:gd name="T58" fmla="*/ 1945 w 2446"/>
                <a:gd name="T59" fmla="*/ 2284 h 2520"/>
                <a:gd name="T60" fmla="*/ 1777 w 2446"/>
                <a:gd name="T61" fmla="*/ 2407 h 2520"/>
                <a:gd name="T62" fmla="*/ 1579 w 2446"/>
                <a:gd name="T63" fmla="*/ 2520 h 2520"/>
                <a:gd name="T64" fmla="*/ 1534 w 2446"/>
                <a:gd name="T65" fmla="*/ 2417 h 2520"/>
                <a:gd name="T66" fmla="*/ 1484 w 2446"/>
                <a:gd name="T67" fmla="*/ 2302 h 2520"/>
                <a:gd name="T68" fmla="*/ 1428 w 2446"/>
                <a:gd name="T69" fmla="*/ 2176 h 2520"/>
                <a:gd name="T70" fmla="*/ 1370 w 2446"/>
                <a:gd name="T71" fmla="*/ 2043 h 2520"/>
                <a:gd name="T72" fmla="*/ 1309 w 2446"/>
                <a:gd name="T73" fmla="*/ 1903 h 2520"/>
                <a:gd name="T74" fmla="*/ 1246 w 2446"/>
                <a:gd name="T75" fmla="*/ 1762 h 2520"/>
                <a:gd name="T76" fmla="*/ 1184 w 2446"/>
                <a:gd name="T77" fmla="*/ 1619 h 2520"/>
                <a:gd name="T78" fmla="*/ 1123 w 2446"/>
                <a:gd name="T79" fmla="*/ 1481 h 2520"/>
                <a:gd name="T80" fmla="*/ 1064 w 2446"/>
                <a:gd name="T81" fmla="*/ 1346 h 2520"/>
                <a:gd name="T82" fmla="*/ 1008 w 2446"/>
                <a:gd name="T83" fmla="*/ 1219 h 2520"/>
                <a:gd name="T84" fmla="*/ 958 w 2446"/>
                <a:gd name="T85" fmla="*/ 1104 h 2520"/>
                <a:gd name="T86" fmla="*/ 911 w 2446"/>
                <a:gd name="T87" fmla="*/ 1000 h 2520"/>
                <a:gd name="T88" fmla="*/ 873 w 2446"/>
                <a:gd name="T89" fmla="*/ 912 h 2520"/>
                <a:gd name="T90" fmla="*/ 842 w 2446"/>
                <a:gd name="T91" fmla="*/ 842 h 2520"/>
                <a:gd name="T92" fmla="*/ 820 w 2446"/>
                <a:gd name="T93" fmla="*/ 793 h 2520"/>
                <a:gd name="T94" fmla="*/ 809 w 2446"/>
                <a:gd name="T95" fmla="*/ 767 h 2520"/>
                <a:gd name="T96" fmla="*/ 806 w 2446"/>
                <a:gd name="T97" fmla="*/ 761 h 2520"/>
                <a:gd name="T98" fmla="*/ 793 w 2446"/>
                <a:gd name="T99" fmla="*/ 735 h 2520"/>
                <a:gd name="T100" fmla="*/ 768 w 2446"/>
                <a:gd name="T101" fmla="*/ 689 h 2520"/>
                <a:gd name="T102" fmla="*/ 729 w 2446"/>
                <a:gd name="T103" fmla="*/ 625 h 2520"/>
                <a:gd name="T104" fmla="*/ 677 w 2446"/>
                <a:gd name="T105" fmla="*/ 547 h 2520"/>
                <a:gd name="T106" fmla="*/ 611 w 2446"/>
                <a:gd name="T107" fmla="*/ 461 h 2520"/>
                <a:gd name="T108" fmla="*/ 532 w 2446"/>
                <a:gd name="T109" fmla="*/ 369 h 2520"/>
                <a:gd name="T110" fmla="*/ 438 w 2446"/>
                <a:gd name="T111" fmla="*/ 276 h 2520"/>
                <a:gd name="T112" fmla="*/ 331 w 2446"/>
                <a:gd name="T113" fmla="*/ 186 h 2520"/>
                <a:gd name="T114" fmla="*/ 209 w 2446"/>
                <a:gd name="T115" fmla="*/ 103 h 2520"/>
                <a:gd name="T116" fmla="*/ 73 w 2446"/>
                <a:gd name="T117" fmla="*/ 31 h 2520"/>
                <a:gd name="T118" fmla="*/ 51 w 2446"/>
                <a:gd name="T119" fmla="*/ 0 h 2520"/>
                <a:gd name="T120" fmla="*/ 136 w 2446"/>
                <a:gd name="T121" fmla="*/ 0 h 2520"/>
                <a:gd name="T122" fmla="*/ 200 w 2446"/>
                <a:gd name="T123" fmla="*/ 0 h 2520"/>
                <a:gd name="T124" fmla="*/ 268 w 2446"/>
                <a:gd name="T125" fmla="*/ 0 h 2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6" h="2520">
                  <a:moveTo>
                    <a:pt x="268" y="0"/>
                  </a:moveTo>
                  <a:lnTo>
                    <a:pt x="286" y="0"/>
                  </a:lnTo>
                  <a:lnTo>
                    <a:pt x="300" y="0"/>
                  </a:lnTo>
                  <a:lnTo>
                    <a:pt x="314" y="0"/>
                  </a:lnTo>
                  <a:lnTo>
                    <a:pt x="377" y="0"/>
                  </a:lnTo>
                  <a:lnTo>
                    <a:pt x="391" y="0"/>
                  </a:lnTo>
                  <a:lnTo>
                    <a:pt x="408" y="0"/>
                  </a:lnTo>
                  <a:lnTo>
                    <a:pt x="427" y="0"/>
                  </a:lnTo>
                  <a:lnTo>
                    <a:pt x="450" y="0"/>
                  </a:lnTo>
                  <a:lnTo>
                    <a:pt x="505" y="0"/>
                  </a:lnTo>
                  <a:lnTo>
                    <a:pt x="538" y="0"/>
                  </a:lnTo>
                  <a:lnTo>
                    <a:pt x="577" y="0"/>
                  </a:lnTo>
                  <a:lnTo>
                    <a:pt x="672" y="0"/>
                  </a:lnTo>
                  <a:lnTo>
                    <a:pt x="729" y="0"/>
                  </a:lnTo>
                  <a:lnTo>
                    <a:pt x="792" y="0"/>
                  </a:lnTo>
                  <a:lnTo>
                    <a:pt x="864" y="0"/>
                  </a:lnTo>
                  <a:lnTo>
                    <a:pt x="942" y="0"/>
                  </a:lnTo>
                  <a:lnTo>
                    <a:pt x="1029" y="0"/>
                  </a:lnTo>
                  <a:lnTo>
                    <a:pt x="1125" y="0"/>
                  </a:lnTo>
                  <a:lnTo>
                    <a:pt x="1232" y="0"/>
                  </a:lnTo>
                  <a:lnTo>
                    <a:pt x="1307" y="3"/>
                  </a:lnTo>
                  <a:lnTo>
                    <a:pt x="1381" y="12"/>
                  </a:lnTo>
                  <a:lnTo>
                    <a:pt x="1454" y="25"/>
                  </a:lnTo>
                  <a:lnTo>
                    <a:pt x="1525" y="41"/>
                  </a:lnTo>
                  <a:lnTo>
                    <a:pt x="1595" y="65"/>
                  </a:lnTo>
                  <a:lnTo>
                    <a:pt x="1663" y="90"/>
                  </a:lnTo>
                  <a:lnTo>
                    <a:pt x="1729" y="122"/>
                  </a:lnTo>
                  <a:lnTo>
                    <a:pt x="1793" y="157"/>
                  </a:lnTo>
                  <a:lnTo>
                    <a:pt x="1855" y="195"/>
                  </a:lnTo>
                  <a:lnTo>
                    <a:pt x="1915" y="238"/>
                  </a:lnTo>
                  <a:lnTo>
                    <a:pt x="1973" y="284"/>
                  </a:lnTo>
                  <a:lnTo>
                    <a:pt x="2027" y="334"/>
                  </a:lnTo>
                  <a:lnTo>
                    <a:pt x="2079" y="385"/>
                  </a:lnTo>
                  <a:lnTo>
                    <a:pt x="2128" y="442"/>
                  </a:lnTo>
                  <a:lnTo>
                    <a:pt x="2175" y="499"/>
                  </a:lnTo>
                  <a:lnTo>
                    <a:pt x="2218" y="560"/>
                  </a:lnTo>
                  <a:lnTo>
                    <a:pt x="2257" y="623"/>
                  </a:lnTo>
                  <a:lnTo>
                    <a:pt x="2294" y="688"/>
                  </a:lnTo>
                  <a:lnTo>
                    <a:pt x="2327" y="755"/>
                  </a:lnTo>
                  <a:lnTo>
                    <a:pt x="2356" y="824"/>
                  </a:lnTo>
                  <a:lnTo>
                    <a:pt x="2382" y="894"/>
                  </a:lnTo>
                  <a:lnTo>
                    <a:pt x="2402" y="966"/>
                  </a:lnTo>
                  <a:lnTo>
                    <a:pt x="2420" y="1039"/>
                  </a:lnTo>
                  <a:lnTo>
                    <a:pt x="2433" y="1114"/>
                  </a:lnTo>
                  <a:lnTo>
                    <a:pt x="2441" y="1188"/>
                  </a:lnTo>
                  <a:lnTo>
                    <a:pt x="2446" y="1264"/>
                  </a:lnTo>
                  <a:lnTo>
                    <a:pt x="2444" y="1340"/>
                  </a:lnTo>
                  <a:lnTo>
                    <a:pt x="2439" y="1417"/>
                  </a:lnTo>
                  <a:lnTo>
                    <a:pt x="2429" y="1492"/>
                  </a:lnTo>
                  <a:lnTo>
                    <a:pt x="2412" y="1569"/>
                  </a:lnTo>
                  <a:lnTo>
                    <a:pt x="2392" y="1645"/>
                  </a:lnTo>
                  <a:lnTo>
                    <a:pt x="2366" y="1721"/>
                  </a:lnTo>
                  <a:lnTo>
                    <a:pt x="2334" y="1795"/>
                  </a:lnTo>
                  <a:lnTo>
                    <a:pt x="2297" y="1869"/>
                  </a:lnTo>
                  <a:lnTo>
                    <a:pt x="2253" y="1942"/>
                  </a:lnTo>
                  <a:lnTo>
                    <a:pt x="2205" y="2013"/>
                  </a:lnTo>
                  <a:lnTo>
                    <a:pt x="2148" y="2084"/>
                  </a:lnTo>
                  <a:lnTo>
                    <a:pt x="2087" y="2153"/>
                  </a:lnTo>
                  <a:lnTo>
                    <a:pt x="2020" y="2220"/>
                  </a:lnTo>
                  <a:lnTo>
                    <a:pt x="1945" y="2284"/>
                  </a:lnTo>
                  <a:lnTo>
                    <a:pt x="1864" y="2347"/>
                  </a:lnTo>
                  <a:lnTo>
                    <a:pt x="1777" y="2407"/>
                  </a:lnTo>
                  <a:lnTo>
                    <a:pt x="1682" y="2465"/>
                  </a:lnTo>
                  <a:lnTo>
                    <a:pt x="1579" y="2520"/>
                  </a:lnTo>
                  <a:lnTo>
                    <a:pt x="1557" y="2470"/>
                  </a:lnTo>
                  <a:lnTo>
                    <a:pt x="1534" y="2417"/>
                  </a:lnTo>
                  <a:lnTo>
                    <a:pt x="1510" y="2361"/>
                  </a:lnTo>
                  <a:lnTo>
                    <a:pt x="1484" y="2302"/>
                  </a:lnTo>
                  <a:lnTo>
                    <a:pt x="1456" y="2240"/>
                  </a:lnTo>
                  <a:lnTo>
                    <a:pt x="1428" y="2176"/>
                  </a:lnTo>
                  <a:lnTo>
                    <a:pt x="1400" y="2110"/>
                  </a:lnTo>
                  <a:lnTo>
                    <a:pt x="1370" y="2043"/>
                  </a:lnTo>
                  <a:lnTo>
                    <a:pt x="1340" y="1973"/>
                  </a:lnTo>
                  <a:lnTo>
                    <a:pt x="1309" y="1903"/>
                  </a:lnTo>
                  <a:lnTo>
                    <a:pt x="1278" y="1832"/>
                  </a:lnTo>
                  <a:lnTo>
                    <a:pt x="1246" y="1762"/>
                  </a:lnTo>
                  <a:lnTo>
                    <a:pt x="1215" y="1691"/>
                  </a:lnTo>
                  <a:lnTo>
                    <a:pt x="1184" y="1619"/>
                  </a:lnTo>
                  <a:lnTo>
                    <a:pt x="1154" y="1550"/>
                  </a:lnTo>
                  <a:lnTo>
                    <a:pt x="1123" y="1481"/>
                  </a:lnTo>
                  <a:lnTo>
                    <a:pt x="1093" y="1413"/>
                  </a:lnTo>
                  <a:lnTo>
                    <a:pt x="1064" y="1346"/>
                  </a:lnTo>
                  <a:lnTo>
                    <a:pt x="1036" y="1282"/>
                  </a:lnTo>
                  <a:lnTo>
                    <a:pt x="1008" y="1219"/>
                  </a:lnTo>
                  <a:lnTo>
                    <a:pt x="982" y="1160"/>
                  </a:lnTo>
                  <a:lnTo>
                    <a:pt x="958" y="1104"/>
                  </a:lnTo>
                  <a:lnTo>
                    <a:pt x="933" y="1050"/>
                  </a:lnTo>
                  <a:lnTo>
                    <a:pt x="911" y="1000"/>
                  </a:lnTo>
                  <a:lnTo>
                    <a:pt x="891" y="953"/>
                  </a:lnTo>
                  <a:lnTo>
                    <a:pt x="873" y="912"/>
                  </a:lnTo>
                  <a:lnTo>
                    <a:pt x="856" y="875"/>
                  </a:lnTo>
                  <a:lnTo>
                    <a:pt x="842" y="842"/>
                  </a:lnTo>
                  <a:lnTo>
                    <a:pt x="831" y="815"/>
                  </a:lnTo>
                  <a:lnTo>
                    <a:pt x="820" y="793"/>
                  </a:lnTo>
                  <a:lnTo>
                    <a:pt x="814" y="778"/>
                  </a:lnTo>
                  <a:lnTo>
                    <a:pt x="809" y="767"/>
                  </a:lnTo>
                  <a:lnTo>
                    <a:pt x="808" y="764"/>
                  </a:lnTo>
                  <a:lnTo>
                    <a:pt x="806" y="761"/>
                  </a:lnTo>
                  <a:lnTo>
                    <a:pt x="801" y="751"/>
                  </a:lnTo>
                  <a:lnTo>
                    <a:pt x="793" y="735"/>
                  </a:lnTo>
                  <a:lnTo>
                    <a:pt x="782" y="715"/>
                  </a:lnTo>
                  <a:lnTo>
                    <a:pt x="768" y="689"/>
                  </a:lnTo>
                  <a:lnTo>
                    <a:pt x="750" y="658"/>
                  </a:lnTo>
                  <a:lnTo>
                    <a:pt x="729" y="625"/>
                  </a:lnTo>
                  <a:lnTo>
                    <a:pt x="704" y="587"/>
                  </a:lnTo>
                  <a:lnTo>
                    <a:pt x="677" y="547"/>
                  </a:lnTo>
                  <a:lnTo>
                    <a:pt x="646" y="505"/>
                  </a:lnTo>
                  <a:lnTo>
                    <a:pt x="611" y="461"/>
                  </a:lnTo>
                  <a:lnTo>
                    <a:pt x="573" y="415"/>
                  </a:lnTo>
                  <a:lnTo>
                    <a:pt x="532" y="369"/>
                  </a:lnTo>
                  <a:lnTo>
                    <a:pt x="487" y="322"/>
                  </a:lnTo>
                  <a:lnTo>
                    <a:pt x="438" y="276"/>
                  </a:lnTo>
                  <a:lnTo>
                    <a:pt x="386" y="230"/>
                  </a:lnTo>
                  <a:lnTo>
                    <a:pt x="331" y="186"/>
                  </a:lnTo>
                  <a:lnTo>
                    <a:pt x="272" y="143"/>
                  </a:lnTo>
                  <a:lnTo>
                    <a:pt x="209" y="103"/>
                  </a:lnTo>
                  <a:lnTo>
                    <a:pt x="144" y="66"/>
                  </a:lnTo>
                  <a:lnTo>
                    <a:pt x="73" y="31"/>
                  </a:lnTo>
                  <a:lnTo>
                    <a:pt x="0" y="0"/>
                  </a:lnTo>
                  <a:lnTo>
                    <a:pt x="51" y="0"/>
                  </a:lnTo>
                  <a:lnTo>
                    <a:pt x="96" y="0"/>
                  </a:lnTo>
                  <a:lnTo>
                    <a:pt x="136" y="0"/>
                  </a:lnTo>
                  <a:lnTo>
                    <a:pt x="170" y="0"/>
                  </a:lnTo>
                  <a:lnTo>
                    <a:pt x="200" y="0"/>
                  </a:lnTo>
                  <a:lnTo>
                    <a:pt x="249" y="0"/>
                  </a:lnTo>
                  <a:lnTo>
                    <a:pt x="268" y="0"/>
                  </a:lnTo>
                  <a:close/>
                </a:path>
              </a:pathLst>
            </a:custGeom>
            <a:solidFill>
              <a:schemeClr val="accent2"/>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UI" panose="020B0503020204020204" pitchFamily="34" charset="-122"/>
                <a:ea typeface="Microsoft YaHei UI" panose="020B0503020204020204" pitchFamily="34" charset="-122"/>
                <a:sym typeface="思源黑体 CN Bold" panose="020B0800000000000000" pitchFamily="34" charset="-122"/>
              </a:endParaRPr>
            </a:p>
          </p:txBody>
        </p:sp>
        <p:sp>
          <p:nvSpPr>
            <p:cNvPr id="8" name="Freeform">
              <a:extLst>
                <a:ext uri="{FF2B5EF4-FFF2-40B4-BE49-F238E27FC236}">
                  <a16:creationId xmlns:a16="http://schemas.microsoft.com/office/drawing/2014/main" id="{B27F2DE2-2D85-4EE2-84A1-3E0AD063F0FB}"/>
                </a:ext>
              </a:extLst>
            </p:cNvPr>
            <p:cNvSpPr>
              <a:spLocks/>
            </p:cNvSpPr>
            <p:nvPr/>
          </p:nvSpPr>
          <p:spPr bwMode="auto">
            <a:xfrm>
              <a:off x="6277926" y="1615967"/>
              <a:ext cx="1958222" cy="1900719"/>
            </a:xfrm>
            <a:custGeom>
              <a:avLst/>
              <a:gdLst>
                <a:gd name="T0" fmla="*/ 1341 w 2520"/>
                <a:gd name="T1" fmla="*/ 0 h 2446"/>
                <a:gd name="T2" fmla="*/ 1493 w 2520"/>
                <a:gd name="T3" fmla="*/ 17 h 2446"/>
                <a:gd name="T4" fmla="*/ 1646 w 2520"/>
                <a:gd name="T5" fmla="*/ 53 h 2446"/>
                <a:gd name="T6" fmla="*/ 1796 w 2520"/>
                <a:gd name="T7" fmla="*/ 112 h 2446"/>
                <a:gd name="T8" fmla="*/ 1943 w 2520"/>
                <a:gd name="T9" fmla="*/ 192 h 2446"/>
                <a:gd name="T10" fmla="*/ 2086 w 2520"/>
                <a:gd name="T11" fmla="*/ 296 h 2446"/>
                <a:gd name="T12" fmla="*/ 2220 w 2520"/>
                <a:gd name="T13" fmla="*/ 426 h 2446"/>
                <a:gd name="T14" fmla="*/ 2348 w 2520"/>
                <a:gd name="T15" fmla="*/ 581 h 2446"/>
                <a:gd name="T16" fmla="*/ 2465 w 2520"/>
                <a:gd name="T17" fmla="*/ 765 h 2446"/>
                <a:gd name="T18" fmla="*/ 2471 w 2520"/>
                <a:gd name="T19" fmla="*/ 888 h 2446"/>
                <a:gd name="T20" fmla="*/ 2362 w 2520"/>
                <a:gd name="T21" fmla="*/ 936 h 2446"/>
                <a:gd name="T22" fmla="*/ 2241 w 2520"/>
                <a:gd name="T23" fmla="*/ 989 h 2446"/>
                <a:gd name="T24" fmla="*/ 2111 w 2520"/>
                <a:gd name="T25" fmla="*/ 1047 h 2446"/>
                <a:gd name="T26" fmla="*/ 1974 w 2520"/>
                <a:gd name="T27" fmla="*/ 1107 h 2446"/>
                <a:gd name="T28" fmla="*/ 1833 w 2520"/>
                <a:gd name="T29" fmla="*/ 1169 h 2446"/>
                <a:gd name="T30" fmla="*/ 1692 w 2520"/>
                <a:gd name="T31" fmla="*/ 1231 h 2446"/>
                <a:gd name="T32" fmla="*/ 1551 w 2520"/>
                <a:gd name="T33" fmla="*/ 1293 h 2446"/>
                <a:gd name="T34" fmla="*/ 1414 w 2520"/>
                <a:gd name="T35" fmla="*/ 1353 h 2446"/>
                <a:gd name="T36" fmla="*/ 1282 w 2520"/>
                <a:gd name="T37" fmla="*/ 1411 h 2446"/>
                <a:gd name="T38" fmla="*/ 1160 w 2520"/>
                <a:gd name="T39" fmla="*/ 1465 h 2446"/>
                <a:gd name="T40" fmla="*/ 1050 w 2520"/>
                <a:gd name="T41" fmla="*/ 1512 h 2446"/>
                <a:gd name="T42" fmla="*/ 955 w 2520"/>
                <a:gd name="T43" fmla="*/ 1555 h 2446"/>
                <a:gd name="T44" fmla="*/ 875 w 2520"/>
                <a:gd name="T45" fmla="*/ 1589 h 2446"/>
                <a:gd name="T46" fmla="*/ 815 w 2520"/>
                <a:gd name="T47" fmla="*/ 1616 h 2446"/>
                <a:gd name="T48" fmla="*/ 778 w 2520"/>
                <a:gd name="T49" fmla="*/ 1633 h 2446"/>
                <a:gd name="T50" fmla="*/ 764 w 2520"/>
                <a:gd name="T51" fmla="*/ 1638 h 2446"/>
                <a:gd name="T52" fmla="*/ 751 w 2520"/>
                <a:gd name="T53" fmla="*/ 1644 h 2446"/>
                <a:gd name="T54" fmla="*/ 715 w 2520"/>
                <a:gd name="T55" fmla="*/ 1664 h 2446"/>
                <a:gd name="T56" fmla="*/ 659 w 2520"/>
                <a:gd name="T57" fmla="*/ 1697 h 2446"/>
                <a:gd name="T58" fmla="*/ 587 w 2520"/>
                <a:gd name="T59" fmla="*/ 1742 h 2446"/>
                <a:gd name="T60" fmla="*/ 505 w 2520"/>
                <a:gd name="T61" fmla="*/ 1801 h 2446"/>
                <a:gd name="T62" fmla="*/ 414 w 2520"/>
                <a:gd name="T63" fmla="*/ 1874 h 2446"/>
                <a:gd name="T64" fmla="*/ 322 w 2520"/>
                <a:gd name="T65" fmla="*/ 1960 h 2446"/>
                <a:gd name="T66" fmla="*/ 229 w 2520"/>
                <a:gd name="T67" fmla="*/ 2060 h 2446"/>
                <a:gd name="T68" fmla="*/ 142 w 2520"/>
                <a:gd name="T69" fmla="*/ 2174 h 2446"/>
                <a:gd name="T70" fmla="*/ 64 w 2520"/>
                <a:gd name="T71" fmla="*/ 2304 h 2446"/>
                <a:gd name="T72" fmla="*/ 0 w 2520"/>
                <a:gd name="T73" fmla="*/ 2446 h 2446"/>
                <a:gd name="T74" fmla="*/ 0 w 2520"/>
                <a:gd name="T75" fmla="*/ 2351 h 2446"/>
                <a:gd name="T76" fmla="*/ 0 w 2520"/>
                <a:gd name="T77" fmla="*/ 2277 h 2446"/>
                <a:gd name="T78" fmla="*/ 0 w 2520"/>
                <a:gd name="T79" fmla="*/ 2220 h 2446"/>
                <a:gd name="T80" fmla="*/ 0 w 2520"/>
                <a:gd name="T81" fmla="*/ 2141 h 2446"/>
                <a:gd name="T82" fmla="*/ 0 w 2520"/>
                <a:gd name="T83" fmla="*/ 2125 h 2446"/>
                <a:gd name="T84" fmla="*/ 0 w 2520"/>
                <a:gd name="T85" fmla="*/ 1416 h 2446"/>
                <a:gd name="T86" fmla="*/ 0 w 2520"/>
                <a:gd name="T87" fmla="*/ 1215 h 2446"/>
                <a:gd name="T88" fmla="*/ 10 w 2520"/>
                <a:gd name="T89" fmla="*/ 1065 h 2446"/>
                <a:gd name="T90" fmla="*/ 41 w 2520"/>
                <a:gd name="T91" fmla="*/ 921 h 2446"/>
                <a:gd name="T92" fmla="*/ 90 w 2520"/>
                <a:gd name="T93" fmla="*/ 782 h 2446"/>
                <a:gd name="T94" fmla="*/ 156 w 2520"/>
                <a:gd name="T95" fmla="*/ 653 h 2446"/>
                <a:gd name="T96" fmla="*/ 237 w 2520"/>
                <a:gd name="T97" fmla="*/ 531 h 2446"/>
                <a:gd name="T98" fmla="*/ 333 w 2520"/>
                <a:gd name="T99" fmla="*/ 418 h 2446"/>
                <a:gd name="T100" fmla="*/ 441 w 2520"/>
                <a:gd name="T101" fmla="*/ 317 h 2446"/>
                <a:gd name="T102" fmla="*/ 560 w 2520"/>
                <a:gd name="T103" fmla="*/ 227 h 2446"/>
                <a:gd name="T104" fmla="*/ 688 w 2520"/>
                <a:gd name="T105" fmla="*/ 151 h 2446"/>
                <a:gd name="T106" fmla="*/ 824 w 2520"/>
                <a:gd name="T107" fmla="*/ 90 h 2446"/>
                <a:gd name="T108" fmla="*/ 966 w 2520"/>
                <a:gd name="T109" fmla="*/ 42 h 2446"/>
                <a:gd name="T110" fmla="*/ 1114 w 2520"/>
                <a:gd name="T111" fmla="*/ 13 h 2446"/>
                <a:gd name="T112" fmla="*/ 1264 w 2520"/>
                <a:gd name="T113" fmla="*/ 0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0" h="2446">
                  <a:moveTo>
                    <a:pt x="1264" y="0"/>
                  </a:moveTo>
                  <a:lnTo>
                    <a:pt x="1341" y="0"/>
                  </a:lnTo>
                  <a:lnTo>
                    <a:pt x="1416" y="6"/>
                  </a:lnTo>
                  <a:lnTo>
                    <a:pt x="1493" y="17"/>
                  </a:lnTo>
                  <a:lnTo>
                    <a:pt x="1569" y="32"/>
                  </a:lnTo>
                  <a:lnTo>
                    <a:pt x="1646" y="53"/>
                  </a:lnTo>
                  <a:lnTo>
                    <a:pt x="1721" y="80"/>
                  </a:lnTo>
                  <a:lnTo>
                    <a:pt x="1796" y="112"/>
                  </a:lnTo>
                  <a:lnTo>
                    <a:pt x="1870" y="149"/>
                  </a:lnTo>
                  <a:lnTo>
                    <a:pt x="1943" y="192"/>
                  </a:lnTo>
                  <a:lnTo>
                    <a:pt x="2015" y="241"/>
                  </a:lnTo>
                  <a:lnTo>
                    <a:pt x="2086" y="296"/>
                  </a:lnTo>
                  <a:lnTo>
                    <a:pt x="2153" y="358"/>
                  </a:lnTo>
                  <a:lnTo>
                    <a:pt x="2220" y="426"/>
                  </a:lnTo>
                  <a:lnTo>
                    <a:pt x="2285" y="500"/>
                  </a:lnTo>
                  <a:lnTo>
                    <a:pt x="2348" y="581"/>
                  </a:lnTo>
                  <a:lnTo>
                    <a:pt x="2409" y="670"/>
                  </a:lnTo>
                  <a:lnTo>
                    <a:pt x="2465" y="765"/>
                  </a:lnTo>
                  <a:lnTo>
                    <a:pt x="2520" y="866"/>
                  </a:lnTo>
                  <a:lnTo>
                    <a:pt x="2471" y="888"/>
                  </a:lnTo>
                  <a:lnTo>
                    <a:pt x="2419" y="911"/>
                  </a:lnTo>
                  <a:lnTo>
                    <a:pt x="2362" y="936"/>
                  </a:lnTo>
                  <a:lnTo>
                    <a:pt x="2303" y="962"/>
                  </a:lnTo>
                  <a:lnTo>
                    <a:pt x="2241" y="989"/>
                  </a:lnTo>
                  <a:lnTo>
                    <a:pt x="2177" y="1017"/>
                  </a:lnTo>
                  <a:lnTo>
                    <a:pt x="2111" y="1047"/>
                  </a:lnTo>
                  <a:lnTo>
                    <a:pt x="2043" y="1076"/>
                  </a:lnTo>
                  <a:lnTo>
                    <a:pt x="1974" y="1107"/>
                  </a:lnTo>
                  <a:lnTo>
                    <a:pt x="1905" y="1138"/>
                  </a:lnTo>
                  <a:lnTo>
                    <a:pt x="1833" y="1169"/>
                  </a:lnTo>
                  <a:lnTo>
                    <a:pt x="1763" y="1199"/>
                  </a:lnTo>
                  <a:lnTo>
                    <a:pt x="1692" y="1231"/>
                  </a:lnTo>
                  <a:lnTo>
                    <a:pt x="1620" y="1262"/>
                  </a:lnTo>
                  <a:lnTo>
                    <a:pt x="1551" y="1293"/>
                  </a:lnTo>
                  <a:lnTo>
                    <a:pt x="1482" y="1324"/>
                  </a:lnTo>
                  <a:lnTo>
                    <a:pt x="1414" y="1353"/>
                  </a:lnTo>
                  <a:lnTo>
                    <a:pt x="1347" y="1383"/>
                  </a:lnTo>
                  <a:lnTo>
                    <a:pt x="1282" y="1411"/>
                  </a:lnTo>
                  <a:lnTo>
                    <a:pt x="1220" y="1438"/>
                  </a:lnTo>
                  <a:lnTo>
                    <a:pt x="1160" y="1465"/>
                  </a:lnTo>
                  <a:lnTo>
                    <a:pt x="1104" y="1489"/>
                  </a:lnTo>
                  <a:lnTo>
                    <a:pt x="1050" y="1512"/>
                  </a:lnTo>
                  <a:lnTo>
                    <a:pt x="1001" y="1534"/>
                  </a:lnTo>
                  <a:lnTo>
                    <a:pt x="955" y="1555"/>
                  </a:lnTo>
                  <a:lnTo>
                    <a:pt x="913" y="1574"/>
                  </a:lnTo>
                  <a:lnTo>
                    <a:pt x="875" y="1589"/>
                  </a:lnTo>
                  <a:lnTo>
                    <a:pt x="842" y="1605"/>
                  </a:lnTo>
                  <a:lnTo>
                    <a:pt x="815" y="1616"/>
                  </a:lnTo>
                  <a:lnTo>
                    <a:pt x="793" y="1625"/>
                  </a:lnTo>
                  <a:lnTo>
                    <a:pt x="778" y="1633"/>
                  </a:lnTo>
                  <a:lnTo>
                    <a:pt x="768" y="1637"/>
                  </a:lnTo>
                  <a:lnTo>
                    <a:pt x="764" y="1638"/>
                  </a:lnTo>
                  <a:lnTo>
                    <a:pt x="761" y="1641"/>
                  </a:lnTo>
                  <a:lnTo>
                    <a:pt x="751" y="1644"/>
                  </a:lnTo>
                  <a:lnTo>
                    <a:pt x="736" y="1653"/>
                  </a:lnTo>
                  <a:lnTo>
                    <a:pt x="715" y="1664"/>
                  </a:lnTo>
                  <a:lnTo>
                    <a:pt x="688" y="1679"/>
                  </a:lnTo>
                  <a:lnTo>
                    <a:pt x="659" y="1697"/>
                  </a:lnTo>
                  <a:lnTo>
                    <a:pt x="624" y="1718"/>
                  </a:lnTo>
                  <a:lnTo>
                    <a:pt x="587" y="1742"/>
                  </a:lnTo>
                  <a:lnTo>
                    <a:pt x="547" y="1770"/>
                  </a:lnTo>
                  <a:lnTo>
                    <a:pt x="505" y="1801"/>
                  </a:lnTo>
                  <a:lnTo>
                    <a:pt x="460" y="1836"/>
                  </a:lnTo>
                  <a:lnTo>
                    <a:pt x="414" y="1874"/>
                  </a:lnTo>
                  <a:lnTo>
                    <a:pt x="368" y="1915"/>
                  </a:lnTo>
                  <a:lnTo>
                    <a:pt x="322" y="1960"/>
                  </a:lnTo>
                  <a:lnTo>
                    <a:pt x="276" y="2009"/>
                  </a:lnTo>
                  <a:lnTo>
                    <a:pt x="229" y="2060"/>
                  </a:lnTo>
                  <a:lnTo>
                    <a:pt x="185" y="2115"/>
                  </a:lnTo>
                  <a:lnTo>
                    <a:pt x="142" y="2174"/>
                  </a:lnTo>
                  <a:lnTo>
                    <a:pt x="103" y="2237"/>
                  </a:lnTo>
                  <a:lnTo>
                    <a:pt x="64" y="2304"/>
                  </a:lnTo>
                  <a:lnTo>
                    <a:pt x="31" y="2373"/>
                  </a:lnTo>
                  <a:lnTo>
                    <a:pt x="0" y="2446"/>
                  </a:lnTo>
                  <a:lnTo>
                    <a:pt x="0" y="2396"/>
                  </a:lnTo>
                  <a:lnTo>
                    <a:pt x="0" y="2351"/>
                  </a:lnTo>
                  <a:lnTo>
                    <a:pt x="0" y="2311"/>
                  </a:lnTo>
                  <a:lnTo>
                    <a:pt x="0" y="2277"/>
                  </a:lnTo>
                  <a:lnTo>
                    <a:pt x="0" y="2236"/>
                  </a:lnTo>
                  <a:lnTo>
                    <a:pt x="0" y="2220"/>
                  </a:lnTo>
                  <a:lnTo>
                    <a:pt x="0" y="2197"/>
                  </a:lnTo>
                  <a:lnTo>
                    <a:pt x="0" y="2141"/>
                  </a:lnTo>
                  <a:lnTo>
                    <a:pt x="0" y="2133"/>
                  </a:lnTo>
                  <a:lnTo>
                    <a:pt x="0" y="2125"/>
                  </a:lnTo>
                  <a:lnTo>
                    <a:pt x="0" y="1469"/>
                  </a:lnTo>
                  <a:lnTo>
                    <a:pt x="0" y="1416"/>
                  </a:lnTo>
                  <a:lnTo>
                    <a:pt x="0" y="1320"/>
                  </a:lnTo>
                  <a:lnTo>
                    <a:pt x="0" y="1215"/>
                  </a:lnTo>
                  <a:lnTo>
                    <a:pt x="3" y="1139"/>
                  </a:lnTo>
                  <a:lnTo>
                    <a:pt x="10" y="1065"/>
                  </a:lnTo>
                  <a:lnTo>
                    <a:pt x="23" y="992"/>
                  </a:lnTo>
                  <a:lnTo>
                    <a:pt x="41" y="921"/>
                  </a:lnTo>
                  <a:lnTo>
                    <a:pt x="63" y="850"/>
                  </a:lnTo>
                  <a:lnTo>
                    <a:pt x="90" y="782"/>
                  </a:lnTo>
                  <a:lnTo>
                    <a:pt x="120" y="717"/>
                  </a:lnTo>
                  <a:lnTo>
                    <a:pt x="156" y="653"/>
                  </a:lnTo>
                  <a:lnTo>
                    <a:pt x="195" y="590"/>
                  </a:lnTo>
                  <a:lnTo>
                    <a:pt x="237" y="531"/>
                  </a:lnTo>
                  <a:lnTo>
                    <a:pt x="283" y="473"/>
                  </a:lnTo>
                  <a:lnTo>
                    <a:pt x="333" y="418"/>
                  </a:lnTo>
                  <a:lnTo>
                    <a:pt x="386" y="366"/>
                  </a:lnTo>
                  <a:lnTo>
                    <a:pt x="441" y="317"/>
                  </a:lnTo>
                  <a:lnTo>
                    <a:pt x="499" y="271"/>
                  </a:lnTo>
                  <a:lnTo>
                    <a:pt x="560" y="227"/>
                  </a:lnTo>
                  <a:lnTo>
                    <a:pt x="623" y="187"/>
                  </a:lnTo>
                  <a:lnTo>
                    <a:pt x="688" y="151"/>
                  </a:lnTo>
                  <a:lnTo>
                    <a:pt x="755" y="118"/>
                  </a:lnTo>
                  <a:lnTo>
                    <a:pt x="824" y="90"/>
                  </a:lnTo>
                  <a:lnTo>
                    <a:pt x="895" y="64"/>
                  </a:lnTo>
                  <a:lnTo>
                    <a:pt x="966" y="42"/>
                  </a:lnTo>
                  <a:lnTo>
                    <a:pt x="1040" y="26"/>
                  </a:lnTo>
                  <a:lnTo>
                    <a:pt x="1114" y="13"/>
                  </a:lnTo>
                  <a:lnTo>
                    <a:pt x="1188" y="4"/>
                  </a:lnTo>
                  <a:lnTo>
                    <a:pt x="1264" y="0"/>
                  </a:lnTo>
                  <a:close/>
                </a:path>
              </a:pathLst>
            </a:custGeom>
            <a:solidFill>
              <a:schemeClr val="accent1"/>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UI" panose="020B0503020204020204" pitchFamily="34" charset="-122"/>
                <a:ea typeface="Microsoft YaHei UI" panose="020B0503020204020204" pitchFamily="34" charset="-122"/>
                <a:sym typeface="思源黑体 CN Bold" panose="020B0800000000000000" pitchFamily="34" charset="-122"/>
              </a:endParaRPr>
            </a:p>
          </p:txBody>
        </p:sp>
        <p:sp>
          <p:nvSpPr>
            <p:cNvPr id="9" name="Freeform">
              <a:extLst>
                <a:ext uri="{FF2B5EF4-FFF2-40B4-BE49-F238E27FC236}">
                  <a16:creationId xmlns:a16="http://schemas.microsoft.com/office/drawing/2014/main" id="{6582CFB1-7904-4059-BBD9-56B14C596931}"/>
                </a:ext>
              </a:extLst>
            </p:cNvPr>
            <p:cNvSpPr>
              <a:spLocks/>
            </p:cNvSpPr>
            <p:nvPr/>
          </p:nvSpPr>
          <p:spPr bwMode="auto">
            <a:xfrm>
              <a:off x="6278702" y="2938544"/>
              <a:ext cx="1899942" cy="1959776"/>
            </a:xfrm>
            <a:custGeom>
              <a:avLst/>
              <a:gdLst>
                <a:gd name="T0" fmla="*/ 887 w 2445"/>
                <a:gd name="T1" fmla="*/ 49 h 2522"/>
                <a:gd name="T2" fmla="*/ 935 w 2445"/>
                <a:gd name="T3" fmla="*/ 158 h 2522"/>
                <a:gd name="T4" fmla="*/ 989 w 2445"/>
                <a:gd name="T5" fmla="*/ 279 h 2522"/>
                <a:gd name="T6" fmla="*/ 1045 w 2445"/>
                <a:gd name="T7" fmla="*/ 408 h 2522"/>
                <a:gd name="T8" fmla="*/ 1105 w 2445"/>
                <a:gd name="T9" fmla="*/ 547 h 2522"/>
                <a:gd name="T10" fmla="*/ 1168 w 2445"/>
                <a:gd name="T11" fmla="*/ 686 h 2522"/>
                <a:gd name="T12" fmla="*/ 1230 w 2445"/>
                <a:gd name="T13" fmla="*/ 829 h 2522"/>
                <a:gd name="T14" fmla="*/ 1292 w 2445"/>
                <a:gd name="T15" fmla="*/ 970 h 2522"/>
                <a:gd name="T16" fmla="*/ 1353 w 2445"/>
                <a:gd name="T17" fmla="*/ 1107 h 2522"/>
                <a:gd name="T18" fmla="*/ 1410 w 2445"/>
                <a:gd name="T19" fmla="*/ 1238 h 2522"/>
                <a:gd name="T20" fmla="*/ 1463 w 2445"/>
                <a:gd name="T21" fmla="*/ 1360 h 2522"/>
                <a:gd name="T22" fmla="*/ 1512 w 2445"/>
                <a:gd name="T23" fmla="*/ 1470 h 2522"/>
                <a:gd name="T24" fmla="*/ 1554 w 2445"/>
                <a:gd name="T25" fmla="*/ 1566 h 2522"/>
                <a:gd name="T26" fmla="*/ 1588 w 2445"/>
                <a:gd name="T27" fmla="*/ 1646 h 2522"/>
                <a:gd name="T28" fmla="*/ 1615 w 2445"/>
                <a:gd name="T29" fmla="*/ 1706 h 2522"/>
                <a:gd name="T30" fmla="*/ 1632 w 2445"/>
                <a:gd name="T31" fmla="*/ 1743 h 2522"/>
                <a:gd name="T32" fmla="*/ 1637 w 2445"/>
                <a:gd name="T33" fmla="*/ 1756 h 2522"/>
                <a:gd name="T34" fmla="*/ 1644 w 2445"/>
                <a:gd name="T35" fmla="*/ 1770 h 2522"/>
                <a:gd name="T36" fmla="*/ 1663 w 2445"/>
                <a:gd name="T37" fmla="*/ 1806 h 2522"/>
                <a:gd name="T38" fmla="*/ 1695 w 2445"/>
                <a:gd name="T39" fmla="*/ 1863 h 2522"/>
                <a:gd name="T40" fmla="*/ 1741 w 2445"/>
                <a:gd name="T41" fmla="*/ 1935 h 2522"/>
                <a:gd name="T42" fmla="*/ 1800 w 2445"/>
                <a:gd name="T43" fmla="*/ 2017 h 2522"/>
                <a:gd name="T44" fmla="*/ 1872 w 2445"/>
                <a:gd name="T45" fmla="*/ 2106 h 2522"/>
                <a:gd name="T46" fmla="*/ 1959 w 2445"/>
                <a:gd name="T47" fmla="*/ 2200 h 2522"/>
                <a:gd name="T48" fmla="*/ 2059 w 2445"/>
                <a:gd name="T49" fmla="*/ 2292 h 2522"/>
                <a:gd name="T50" fmla="*/ 2173 w 2445"/>
                <a:gd name="T51" fmla="*/ 2380 h 2522"/>
                <a:gd name="T52" fmla="*/ 2301 w 2445"/>
                <a:gd name="T53" fmla="*/ 2457 h 2522"/>
                <a:gd name="T54" fmla="*/ 2445 w 2445"/>
                <a:gd name="T55" fmla="*/ 2522 h 2522"/>
                <a:gd name="T56" fmla="*/ 2349 w 2445"/>
                <a:gd name="T57" fmla="*/ 2522 h 2522"/>
                <a:gd name="T58" fmla="*/ 2274 w 2445"/>
                <a:gd name="T59" fmla="*/ 2522 h 2522"/>
                <a:gd name="T60" fmla="*/ 2234 w 2445"/>
                <a:gd name="T61" fmla="*/ 2522 h 2522"/>
                <a:gd name="T62" fmla="*/ 2196 w 2445"/>
                <a:gd name="T63" fmla="*/ 2522 h 2522"/>
                <a:gd name="T64" fmla="*/ 2131 w 2445"/>
                <a:gd name="T65" fmla="*/ 2522 h 2522"/>
                <a:gd name="T66" fmla="*/ 2095 w 2445"/>
                <a:gd name="T67" fmla="*/ 2522 h 2522"/>
                <a:gd name="T68" fmla="*/ 2069 w 2445"/>
                <a:gd name="T69" fmla="*/ 2522 h 2522"/>
                <a:gd name="T70" fmla="*/ 2037 w 2445"/>
                <a:gd name="T71" fmla="*/ 2522 h 2522"/>
                <a:gd name="T72" fmla="*/ 1927 w 2445"/>
                <a:gd name="T73" fmla="*/ 2522 h 2522"/>
                <a:gd name="T74" fmla="*/ 1868 w 2445"/>
                <a:gd name="T75" fmla="*/ 2522 h 2522"/>
                <a:gd name="T76" fmla="*/ 1582 w 2445"/>
                <a:gd name="T77" fmla="*/ 2522 h 2522"/>
                <a:gd name="T78" fmla="*/ 1468 w 2445"/>
                <a:gd name="T79" fmla="*/ 2522 h 2522"/>
                <a:gd name="T80" fmla="*/ 1319 w 2445"/>
                <a:gd name="T81" fmla="*/ 2522 h 2522"/>
                <a:gd name="T82" fmla="*/ 1139 w 2445"/>
                <a:gd name="T83" fmla="*/ 2519 h 2522"/>
                <a:gd name="T84" fmla="*/ 991 w 2445"/>
                <a:gd name="T85" fmla="*/ 2499 h 2522"/>
                <a:gd name="T86" fmla="*/ 850 w 2445"/>
                <a:gd name="T87" fmla="*/ 2458 h 2522"/>
                <a:gd name="T88" fmla="*/ 716 w 2445"/>
                <a:gd name="T89" fmla="*/ 2400 h 2522"/>
                <a:gd name="T90" fmla="*/ 590 w 2445"/>
                <a:gd name="T91" fmla="*/ 2327 h 2522"/>
                <a:gd name="T92" fmla="*/ 473 w 2445"/>
                <a:gd name="T93" fmla="*/ 2239 h 2522"/>
                <a:gd name="T94" fmla="*/ 366 w 2445"/>
                <a:gd name="T95" fmla="*/ 2136 h 2522"/>
                <a:gd name="T96" fmla="*/ 271 w 2445"/>
                <a:gd name="T97" fmla="*/ 2023 h 2522"/>
                <a:gd name="T98" fmla="*/ 187 w 2445"/>
                <a:gd name="T99" fmla="*/ 1899 h 2522"/>
                <a:gd name="T100" fmla="*/ 118 w 2445"/>
                <a:gd name="T101" fmla="*/ 1766 h 2522"/>
                <a:gd name="T102" fmla="*/ 64 w 2445"/>
                <a:gd name="T103" fmla="*/ 1627 h 2522"/>
                <a:gd name="T104" fmla="*/ 26 w 2445"/>
                <a:gd name="T105" fmla="*/ 1482 h 2522"/>
                <a:gd name="T106" fmla="*/ 4 w 2445"/>
                <a:gd name="T107" fmla="*/ 1333 h 2522"/>
                <a:gd name="T108" fmla="*/ 0 w 2445"/>
                <a:gd name="T109" fmla="*/ 1180 h 2522"/>
                <a:gd name="T110" fmla="*/ 17 w 2445"/>
                <a:gd name="T111" fmla="*/ 1028 h 2522"/>
                <a:gd name="T112" fmla="*/ 53 w 2445"/>
                <a:gd name="T113" fmla="*/ 875 h 2522"/>
                <a:gd name="T114" fmla="*/ 111 w 2445"/>
                <a:gd name="T115" fmla="*/ 725 h 2522"/>
                <a:gd name="T116" fmla="*/ 191 w 2445"/>
                <a:gd name="T117" fmla="*/ 577 h 2522"/>
                <a:gd name="T118" fmla="*/ 296 w 2445"/>
                <a:gd name="T119" fmla="*/ 435 h 2522"/>
                <a:gd name="T120" fmla="*/ 426 w 2445"/>
                <a:gd name="T121" fmla="*/ 300 h 2522"/>
                <a:gd name="T122" fmla="*/ 581 w 2445"/>
                <a:gd name="T123" fmla="*/ 172 h 2522"/>
                <a:gd name="T124" fmla="*/ 764 w 2445"/>
                <a:gd name="T125" fmla="*/ 54 h 2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5" h="2522">
                  <a:moveTo>
                    <a:pt x="866" y="0"/>
                  </a:moveTo>
                  <a:lnTo>
                    <a:pt x="887" y="49"/>
                  </a:lnTo>
                  <a:lnTo>
                    <a:pt x="910" y="102"/>
                  </a:lnTo>
                  <a:lnTo>
                    <a:pt x="935" y="158"/>
                  </a:lnTo>
                  <a:lnTo>
                    <a:pt x="962" y="217"/>
                  </a:lnTo>
                  <a:lnTo>
                    <a:pt x="989" y="279"/>
                  </a:lnTo>
                  <a:lnTo>
                    <a:pt x="1017" y="343"/>
                  </a:lnTo>
                  <a:lnTo>
                    <a:pt x="1045" y="408"/>
                  </a:lnTo>
                  <a:lnTo>
                    <a:pt x="1076" y="477"/>
                  </a:lnTo>
                  <a:lnTo>
                    <a:pt x="1105" y="547"/>
                  </a:lnTo>
                  <a:lnTo>
                    <a:pt x="1136" y="616"/>
                  </a:lnTo>
                  <a:lnTo>
                    <a:pt x="1168" y="686"/>
                  </a:lnTo>
                  <a:lnTo>
                    <a:pt x="1199" y="758"/>
                  </a:lnTo>
                  <a:lnTo>
                    <a:pt x="1230" y="829"/>
                  </a:lnTo>
                  <a:lnTo>
                    <a:pt x="1262" y="899"/>
                  </a:lnTo>
                  <a:lnTo>
                    <a:pt x="1292" y="970"/>
                  </a:lnTo>
                  <a:lnTo>
                    <a:pt x="1322" y="1039"/>
                  </a:lnTo>
                  <a:lnTo>
                    <a:pt x="1353" y="1107"/>
                  </a:lnTo>
                  <a:lnTo>
                    <a:pt x="1381" y="1174"/>
                  </a:lnTo>
                  <a:lnTo>
                    <a:pt x="1410" y="1238"/>
                  </a:lnTo>
                  <a:lnTo>
                    <a:pt x="1437" y="1301"/>
                  </a:lnTo>
                  <a:lnTo>
                    <a:pt x="1463" y="1360"/>
                  </a:lnTo>
                  <a:lnTo>
                    <a:pt x="1488" y="1418"/>
                  </a:lnTo>
                  <a:lnTo>
                    <a:pt x="1512" y="1470"/>
                  </a:lnTo>
                  <a:lnTo>
                    <a:pt x="1533" y="1520"/>
                  </a:lnTo>
                  <a:lnTo>
                    <a:pt x="1554" y="1566"/>
                  </a:lnTo>
                  <a:lnTo>
                    <a:pt x="1572" y="1609"/>
                  </a:lnTo>
                  <a:lnTo>
                    <a:pt x="1588" y="1646"/>
                  </a:lnTo>
                  <a:lnTo>
                    <a:pt x="1603" y="1678"/>
                  </a:lnTo>
                  <a:lnTo>
                    <a:pt x="1615" y="1706"/>
                  </a:lnTo>
                  <a:lnTo>
                    <a:pt x="1624" y="1728"/>
                  </a:lnTo>
                  <a:lnTo>
                    <a:pt x="1632" y="1743"/>
                  </a:lnTo>
                  <a:lnTo>
                    <a:pt x="1636" y="1754"/>
                  </a:lnTo>
                  <a:lnTo>
                    <a:pt x="1637" y="1756"/>
                  </a:lnTo>
                  <a:lnTo>
                    <a:pt x="1638" y="1760"/>
                  </a:lnTo>
                  <a:lnTo>
                    <a:pt x="1644" y="1770"/>
                  </a:lnTo>
                  <a:lnTo>
                    <a:pt x="1651" y="1786"/>
                  </a:lnTo>
                  <a:lnTo>
                    <a:pt x="1663" y="1806"/>
                  </a:lnTo>
                  <a:lnTo>
                    <a:pt x="1677" y="1832"/>
                  </a:lnTo>
                  <a:lnTo>
                    <a:pt x="1695" y="1863"/>
                  </a:lnTo>
                  <a:lnTo>
                    <a:pt x="1717" y="1897"/>
                  </a:lnTo>
                  <a:lnTo>
                    <a:pt x="1741" y="1935"/>
                  </a:lnTo>
                  <a:lnTo>
                    <a:pt x="1768" y="1974"/>
                  </a:lnTo>
                  <a:lnTo>
                    <a:pt x="1800" y="2017"/>
                  </a:lnTo>
                  <a:lnTo>
                    <a:pt x="1835" y="2062"/>
                  </a:lnTo>
                  <a:lnTo>
                    <a:pt x="1872" y="2106"/>
                  </a:lnTo>
                  <a:lnTo>
                    <a:pt x="1914" y="2154"/>
                  </a:lnTo>
                  <a:lnTo>
                    <a:pt x="1959" y="2200"/>
                  </a:lnTo>
                  <a:lnTo>
                    <a:pt x="2006" y="2246"/>
                  </a:lnTo>
                  <a:lnTo>
                    <a:pt x="2059" y="2292"/>
                  </a:lnTo>
                  <a:lnTo>
                    <a:pt x="2114" y="2336"/>
                  </a:lnTo>
                  <a:lnTo>
                    <a:pt x="2173" y="2380"/>
                  </a:lnTo>
                  <a:lnTo>
                    <a:pt x="2236" y="2419"/>
                  </a:lnTo>
                  <a:lnTo>
                    <a:pt x="2301" y="2457"/>
                  </a:lnTo>
                  <a:lnTo>
                    <a:pt x="2372" y="2491"/>
                  </a:lnTo>
                  <a:lnTo>
                    <a:pt x="2445" y="2522"/>
                  </a:lnTo>
                  <a:lnTo>
                    <a:pt x="2393" y="2522"/>
                  </a:lnTo>
                  <a:lnTo>
                    <a:pt x="2349" y="2522"/>
                  </a:lnTo>
                  <a:lnTo>
                    <a:pt x="2309" y="2522"/>
                  </a:lnTo>
                  <a:lnTo>
                    <a:pt x="2274" y="2522"/>
                  </a:lnTo>
                  <a:lnTo>
                    <a:pt x="2256" y="2522"/>
                  </a:lnTo>
                  <a:lnTo>
                    <a:pt x="2234" y="2522"/>
                  </a:lnTo>
                  <a:lnTo>
                    <a:pt x="2219" y="2522"/>
                  </a:lnTo>
                  <a:lnTo>
                    <a:pt x="2196" y="2522"/>
                  </a:lnTo>
                  <a:lnTo>
                    <a:pt x="2145" y="2522"/>
                  </a:lnTo>
                  <a:lnTo>
                    <a:pt x="2131" y="2522"/>
                  </a:lnTo>
                  <a:lnTo>
                    <a:pt x="2118" y="2522"/>
                  </a:lnTo>
                  <a:lnTo>
                    <a:pt x="2095" y="2522"/>
                  </a:lnTo>
                  <a:lnTo>
                    <a:pt x="2082" y="2522"/>
                  </a:lnTo>
                  <a:lnTo>
                    <a:pt x="2069" y="2522"/>
                  </a:lnTo>
                  <a:lnTo>
                    <a:pt x="2054" y="2522"/>
                  </a:lnTo>
                  <a:lnTo>
                    <a:pt x="2037" y="2522"/>
                  </a:lnTo>
                  <a:lnTo>
                    <a:pt x="2018" y="2522"/>
                  </a:lnTo>
                  <a:lnTo>
                    <a:pt x="1927" y="2522"/>
                  </a:lnTo>
                  <a:lnTo>
                    <a:pt x="1906" y="2522"/>
                  </a:lnTo>
                  <a:lnTo>
                    <a:pt x="1868" y="2522"/>
                  </a:lnTo>
                  <a:lnTo>
                    <a:pt x="1624" y="2522"/>
                  </a:lnTo>
                  <a:lnTo>
                    <a:pt x="1582" y="2522"/>
                  </a:lnTo>
                  <a:lnTo>
                    <a:pt x="1535" y="2522"/>
                  </a:lnTo>
                  <a:lnTo>
                    <a:pt x="1468" y="2522"/>
                  </a:lnTo>
                  <a:lnTo>
                    <a:pt x="1415" y="2522"/>
                  </a:lnTo>
                  <a:lnTo>
                    <a:pt x="1319" y="2522"/>
                  </a:lnTo>
                  <a:lnTo>
                    <a:pt x="1213" y="2522"/>
                  </a:lnTo>
                  <a:lnTo>
                    <a:pt x="1139" y="2519"/>
                  </a:lnTo>
                  <a:lnTo>
                    <a:pt x="1064" y="2512"/>
                  </a:lnTo>
                  <a:lnTo>
                    <a:pt x="991" y="2499"/>
                  </a:lnTo>
                  <a:lnTo>
                    <a:pt x="921" y="2481"/>
                  </a:lnTo>
                  <a:lnTo>
                    <a:pt x="850" y="2458"/>
                  </a:lnTo>
                  <a:lnTo>
                    <a:pt x="782" y="2432"/>
                  </a:lnTo>
                  <a:lnTo>
                    <a:pt x="716" y="2400"/>
                  </a:lnTo>
                  <a:lnTo>
                    <a:pt x="651" y="2366"/>
                  </a:lnTo>
                  <a:lnTo>
                    <a:pt x="590" y="2327"/>
                  </a:lnTo>
                  <a:lnTo>
                    <a:pt x="530" y="2285"/>
                  </a:lnTo>
                  <a:lnTo>
                    <a:pt x="473" y="2239"/>
                  </a:lnTo>
                  <a:lnTo>
                    <a:pt x="418" y="2188"/>
                  </a:lnTo>
                  <a:lnTo>
                    <a:pt x="366" y="2136"/>
                  </a:lnTo>
                  <a:lnTo>
                    <a:pt x="317" y="2081"/>
                  </a:lnTo>
                  <a:lnTo>
                    <a:pt x="271" y="2023"/>
                  </a:lnTo>
                  <a:lnTo>
                    <a:pt x="227" y="1961"/>
                  </a:lnTo>
                  <a:lnTo>
                    <a:pt x="187" y="1899"/>
                  </a:lnTo>
                  <a:lnTo>
                    <a:pt x="152" y="1833"/>
                  </a:lnTo>
                  <a:lnTo>
                    <a:pt x="118" y="1766"/>
                  </a:lnTo>
                  <a:lnTo>
                    <a:pt x="89" y="1697"/>
                  </a:lnTo>
                  <a:lnTo>
                    <a:pt x="64" y="1627"/>
                  </a:lnTo>
                  <a:lnTo>
                    <a:pt x="43" y="1555"/>
                  </a:lnTo>
                  <a:lnTo>
                    <a:pt x="26" y="1482"/>
                  </a:lnTo>
                  <a:lnTo>
                    <a:pt x="12" y="1407"/>
                  </a:lnTo>
                  <a:lnTo>
                    <a:pt x="4" y="1333"/>
                  </a:lnTo>
                  <a:lnTo>
                    <a:pt x="0" y="1256"/>
                  </a:lnTo>
                  <a:lnTo>
                    <a:pt x="0" y="1180"/>
                  </a:lnTo>
                  <a:lnTo>
                    <a:pt x="7" y="1105"/>
                  </a:lnTo>
                  <a:lnTo>
                    <a:pt x="17" y="1028"/>
                  </a:lnTo>
                  <a:lnTo>
                    <a:pt x="32" y="951"/>
                  </a:lnTo>
                  <a:lnTo>
                    <a:pt x="53" y="875"/>
                  </a:lnTo>
                  <a:lnTo>
                    <a:pt x="80" y="799"/>
                  </a:lnTo>
                  <a:lnTo>
                    <a:pt x="111" y="725"/>
                  </a:lnTo>
                  <a:lnTo>
                    <a:pt x="149" y="651"/>
                  </a:lnTo>
                  <a:lnTo>
                    <a:pt x="191" y="577"/>
                  </a:lnTo>
                  <a:lnTo>
                    <a:pt x="241" y="506"/>
                  </a:lnTo>
                  <a:lnTo>
                    <a:pt x="296" y="435"/>
                  </a:lnTo>
                  <a:lnTo>
                    <a:pt x="358" y="367"/>
                  </a:lnTo>
                  <a:lnTo>
                    <a:pt x="426" y="300"/>
                  </a:lnTo>
                  <a:lnTo>
                    <a:pt x="500" y="235"/>
                  </a:lnTo>
                  <a:lnTo>
                    <a:pt x="581" y="172"/>
                  </a:lnTo>
                  <a:lnTo>
                    <a:pt x="669" y="112"/>
                  </a:lnTo>
                  <a:lnTo>
                    <a:pt x="764" y="54"/>
                  </a:lnTo>
                  <a:lnTo>
                    <a:pt x="866" y="0"/>
                  </a:lnTo>
                  <a:close/>
                </a:path>
              </a:pathLst>
            </a:custGeom>
            <a:solidFill>
              <a:schemeClr val="accent4"/>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UI" panose="020B0503020204020204" pitchFamily="34" charset="-122"/>
                <a:ea typeface="Microsoft YaHei UI" panose="020B0503020204020204" pitchFamily="34" charset="-122"/>
                <a:sym typeface="思源黑体 CN Bold" panose="020B0800000000000000" pitchFamily="34" charset="-122"/>
              </a:endParaRPr>
            </a:p>
          </p:txBody>
        </p:sp>
        <p:sp>
          <p:nvSpPr>
            <p:cNvPr id="10" name="Freeform">
              <a:extLst>
                <a:ext uri="{FF2B5EF4-FFF2-40B4-BE49-F238E27FC236}">
                  <a16:creationId xmlns:a16="http://schemas.microsoft.com/office/drawing/2014/main" id="{144D1801-52AA-410A-A10B-547ABF3628F3}"/>
                </a:ext>
              </a:extLst>
            </p:cNvPr>
            <p:cNvSpPr>
              <a:spLocks/>
            </p:cNvSpPr>
            <p:nvPr/>
          </p:nvSpPr>
          <p:spPr bwMode="auto">
            <a:xfrm>
              <a:off x="7602833" y="2996825"/>
              <a:ext cx="1955891" cy="1900719"/>
            </a:xfrm>
            <a:custGeom>
              <a:avLst/>
              <a:gdLst>
                <a:gd name="T0" fmla="*/ 2517 w 2517"/>
                <a:gd name="T1" fmla="*/ 50 h 2446"/>
                <a:gd name="T2" fmla="*/ 2517 w 2517"/>
                <a:gd name="T3" fmla="*/ 134 h 2446"/>
                <a:gd name="T4" fmla="*/ 2517 w 2517"/>
                <a:gd name="T5" fmla="*/ 200 h 2446"/>
                <a:gd name="T6" fmla="*/ 2517 w 2517"/>
                <a:gd name="T7" fmla="*/ 300 h 2446"/>
                <a:gd name="T8" fmla="*/ 2517 w 2517"/>
                <a:gd name="T9" fmla="*/ 325 h 2446"/>
                <a:gd name="T10" fmla="*/ 2517 w 2517"/>
                <a:gd name="T11" fmla="*/ 350 h 2446"/>
                <a:gd name="T12" fmla="*/ 2517 w 2517"/>
                <a:gd name="T13" fmla="*/ 375 h 2446"/>
                <a:gd name="T14" fmla="*/ 2517 w 2517"/>
                <a:gd name="T15" fmla="*/ 407 h 2446"/>
                <a:gd name="T16" fmla="*/ 2517 w 2517"/>
                <a:gd name="T17" fmla="*/ 1231 h 2446"/>
                <a:gd name="T18" fmla="*/ 2507 w 2517"/>
                <a:gd name="T19" fmla="*/ 1381 h 2446"/>
                <a:gd name="T20" fmla="*/ 2476 w 2517"/>
                <a:gd name="T21" fmla="*/ 1525 h 2446"/>
                <a:gd name="T22" fmla="*/ 2428 w 2517"/>
                <a:gd name="T23" fmla="*/ 1663 h 2446"/>
                <a:gd name="T24" fmla="*/ 2361 w 2517"/>
                <a:gd name="T25" fmla="*/ 1794 h 2446"/>
                <a:gd name="T26" fmla="*/ 2280 w 2517"/>
                <a:gd name="T27" fmla="*/ 1916 h 2446"/>
                <a:gd name="T28" fmla="*/ 2185 w 2517"/>
                <a:gd name="T29" fmla="*/ 2028 h 2446"/>
                <a:gd name="T30" fmla="*/ 2078 w 2517"/>
                <a:gd name="T31" fmla="*/ 2129 h 2446"/>
                <a:gd name="T32" fmla="*/ 1958 w 2517"/>
                <a:gd name="T33" fmla="*/ 2219 h 2446"/>
                <a:gd name="T34" fmla="*/ 1830 w 2517"/>
                <a:gd name="T35" fmla="*/ 2294 h 2446"/>
                <a:gd name="T36" fmla="*/ 1694 w 2517"/>
                <a:gd name="T37" fmla="*/ 2357 h 2446"/>
                <a:gd name="T38" fmla="*/ 1552 w 2517"/>
                <a:gd name="T39" fmla="*/ 2403 h 2446"/>
                <a:gd name="T40" fmla="*/ 1406 w 2517"/>
                <a:gd name="T41" fmla="*/ 2433 h 2446"/>
                <a:gd name="T42" fmla="*/ 1255 w 2517"/>
                <a:gd name="T43" fmla="*/ 2446 h 2446"/>
                <a:gd name="T44" fmla="*/ 1103 w 2517"/>
                <a:gd name="T45" fmla="*/ 2439 h 2446"/>
                <a:gd name="T46" fmla="*/ 950 w 2517"/>
                <a:gd name="T47" fmla="*/ 2414 h 2446"/>
                <a:gd name="T48" fmla="*/ 798 w 2517"/>
                <a:gd name="T49" fmla="*/ 2366 h 2446"/>
                <a:gd name="T50" fmla="*/ 650 w 2517"/>
                <a:gd name="T51" fmla="*/ 2297 h 2446"/>
                <a:gd name="T52" fmla="*/ 506 w 2517"/>
                <a:gd name="T53" fmla="*/ 2205 h 2446"/>
                <a:gd name="T54" fmla="*/ 366 w 2517"/>
                <a:gd name="T55" fmla="*/ 2088 h 2446"/>
                <a:gd name="T56" fmla="*/ 236 w 2517"/>
                <a:gd name="T57" fmla="*/ 1945 h 2446"/>
                <a:gd name="T58" fmla="*/ 113 w 2517"/>
                <a:gd name="T59" fmla="*/ 1776 h 2446"/>
                <a:gd name="T60" fmla="*/ 0 w 2517"/>
                <a:gd name="T61" fmla="*/ 1580 h 2446"/>
                <a:gd name="T62" fmla="*/ 102 w 2517"/>
                <a:gd name="T63" fmla="*/ 1535 h 2446"/>
                <a:gd name="T64" fmla="*/ 218 w 2517"/>
                <a:gd name="T65" fmla="*/ 1484 h 2446"/>
                <a:gd name="T66" fmla="*/ 343 w 2517"/>
                <a:gd name="T67" fmla="*/ 1429 h 2446"/>
                <a:gd name="T68" fmla="*/ 477 w 2517"/>
                <a:gd name="T69" fmla="*/ 1370 h 2446"/>
                <a:gd name="T70" fmla="*/ 616 w 2517"/>
                <a:gd name="T71" fmla="*/ 1308 h 2446"/>
                <a:gd name="T72" fmla="*/ 757 w 2517"/>
                <a:gd name="T73" fmla="*/ 1246 h 2446"/>
                <a:gd name="T74" fmla="*/ 900 w 2517"/>
                <a:gd name="T75" fmla="*/ 1184 h 2446"/>
                <a:gd name="T76" fmla="*/ 1038 w 2517"/>
                <a:gd name="T77" fmla="*/ 1122 h 2446"/>
                <a:gd name="T78" fmla="*/ 1173 w 2517"/>
                <a:gd name="T79" fmla="*/ 1063 h 2446"/>
                <a:gd name="T80" fmla="*/ 1300 w 2517"/>
                <a:gd name="T81" fmla="*/ 1008 h 2446"/>
                <a:gd name="T82" fmla="*/ 1415 w 2517"/>
                <a:gd name="T83" fmla="*/ 956 h 2446"/>
                <a:gd name="T84" fmla="*/ 1519 w 2517"/>
                <a:gd name="T85" fmla="*/ 912 h 2446"/>
                <a:gd name="T86" fmla="*/ 1606 w 2517"/>
                <a:gd name="T87" fmla="*/ 873 h 2446"/>
                <a:gd name="T88" fmla="*/ 1676 w 2517"/>
                <a:gd name="T89" fmla="*/ 842 h 2446"/>
                <a:gd name="T90" fmla="*/ 1725 w 2517"/>
                <a:gd name="T91" fmla="*/ 821 h 2446"/>
                <a:gd name="T92" fmla="*/ 1751 w 2517"/>
                <a:gd name="T93" fmla="*/ 809 h 2446"/>
                <a:gd name="T94" fmla="*/ 1757 w 2517"/>
                <a:gd name="T95" fmla="*/ 806 h 2446"/>
                <a:gd name="T96" fmla="*/ 1783 w 2517"/>
                <a:gd name="T97" fmla="*/ 794 h 2446"/>
                <a:gd name="T98" fmla="*/ 1830 w 2517"/>
                <a:gd name="T99" fmla="*/ 767 h 2446"/>
                <a:gd name="T100" fmla="*/ 1894 w 2517"/>
                <a:gd name="T101" fmla="*/ 728 h 2446"/>
                <a:gd name="T102" fmla="*/ 1971 w 2517"/>
                <a:gd name="T103" fmla="*/ 676 h 2446"/>
                <a:gd name="T104" fmla="*/ 2057 w 2517"/>
                <a:gd name="T105" fmla="*/ 610 h 2446"/>
                <a:gd name="T106" fmla="*/ 2149 w 2517"/>
                <a:gd name="T107" fmla="*/ 531 h 2446"/>
                <a:gd name="T108" fmla="*/ 2242 w 2517"/>
                <a:gd name="T109" fmla="*/ 437 h 2446"/>
                <a:gd name="T110" fmla="*/ 2333 w 2517"/>
                <a:gd name="T111" fmla="*/ 331 h 2446"/>
                <a:gd name="T112" fmla="*/ 2415 w 2517"/>
                <a:gd name="T113" fmla="*/ 209 h 2446"/>
                <a:gd name="T114" fmla="*/ 2487 w 2517"/>
                <a:gd name="T115" fmla="*/ 73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17" h="2446">
                  <a:moveTo>
                    <a:pt x="2517" y="0"/>
                  </a:moveTo>
                  <a:lnTo>
                    <a:pt x="2517" y="50"/>
                  </a:lnTo>
                  <a:lnTo>
                    <a:pt x="2517" y="96"/>
                  </a:lnTo>
                  <a:lnTo>
                    <a:pt x="2517" y="134"/>
                  </a:lnTo>
                  <a:lnTo>
                    <a:pt x="2517" y="169"/>
                  </a:lnTo>
                  <a:lnTo>
                    <a:pt x="2517" y="200"/>
                  </a:lnTo>
                  <a:lnTo>
                    <a:pt x="2517" y="225"/>
                  </a:lnTo>
                  <a:lnTo>
                    <a:pt x="2517" y="300"/>
                  </a:lnTo>
                  <a:lnTo>
                    <a:pt x="2517" y="314"/>
                  </a:lnTo>
                  <a:lnTo>
                    <a:pt x="2517" y="325"/>
                  </a:lnTo>
                  <a:lnTo>
                    <a:pt x="2517" y="338"/>
                  </a:lnTo>
                  <a:lnTo>
                    <a:pt x="2517" y="350"/>
                  </a:lnTo>
                  <a:lnTo>
                    <a:pt x="2517" y="363"/>
                  </a:lnTo>
                  <a:lnTo>
                    <a:pt x="2517" y="375"/>
                  </a:lnTo>
                  <a:lnTo>
                    <a:pt x="2517" y="391"/>
                  </a:lnTo>
                  <a:lnTo>
                    <a:pt x="2517" y="407"/>
                  </a:lnTo>
                  <a:lnTo>
                    <a:pt x="2517" y="427"/>
                  </a:lnTo>
                  <a:lnTo>
                    <a:pt x="2517" y="1231"/>
                  </a:lnTo>
                  <a:lnTo>
                    <a:pt x="2515" y="1307"/>
                  </a:lnTo>
                  <a:lnTo>
                    <a:pt x="2507" y="1381"/>
                  </a:lnTo>
                  <a:lnTo>
                    <a:pt x="2494" y="1454"/>
                  </a:lnTo>
                  <a:lnTo>
                    <a:pt x="2476" y="1525"/>
                  </a:lnTo>
                  <a:lnTo>
                    <a:pt x="2453" y="1595"/>
                  </a:lnTo>
                  <a:lnTo>
                    <a:pt x="2428" y="1663"/>
                  </a:lnTo>
                  <a:lnTo>
                    <a:pt x="2397" y="1730"/>
                  </a:lnTo>
                  <a:lnTo>
                    <a:pt x="2361" y="1794"/>
                  </a:lnTo>
                  <a:lnTo>
                    <a:pt x="2322" y="1856"/>
                  </a:lnTo>
                  <a:lnTo>
                    <a:pt x="2280" y="1916"/>
                  </a:lnTo>
                  <a:lnTo>
                    <a:pt x="2234" y="1972"/>
                  </a:lnTo>
                  <a:lnTo>
                    <a:pt x="2185" y="2028"/>
                  </a:lnTo>
                  <a:lnTo>
                    <a:pt x="2133" y="2080"/>
                  </a:lnTo>
                  <a:lnTo>
                    <a:pt x="2078" y="2129"/>
                  </a:lnTo>
                  <a:lnTo>
                    <a:pt x="2019" y="2175"/>
                  </a:lnTo>
                  <a:lnTo>
                    <a:pt x="1958" y="2219"/>
                  </a:lnTo>
                  <a:lnTo>
                    <a:pt x="1896" y="2258"/>
                  </a:lnTo>
                  <a:lnTo>
                    <a:pt x="1830" y="2294"/>
                  </a:lnTo>
                  <a:lnTo>
                    <a:pt x="1764" y="2328"/>
                  </a:lnTo>
                  <a:lnTo>
                    <a:pt x="1694" y="2357"/>
                  </a:lnTo>
                  <a:lnTo>
                    <a:pt x="1624" y="2382"/>
                  </a:lnTo>
                  <a:lnTo>
                    <a:pt x="1552" y="2403"/>
                  </a:lnTo>
                  <a:lnTo>
                    <a:pt x="1479" y="2420"/>
                  </a:lnTo>
                  <a:lnTo>
                    <a:pt x="1406" y="2433"/>
                  </a:lnTo>
                  <a:lnTo>
                    <a:pt x="1330" y="2442"/>
                  </a:lnTo>
                  <a:lnTo>
                    <a:pt x="1255" y="2446"/>
                  </a:lnTo>
                  <a:lnTo>
                    <a:pt x="1179" y="2446"/>
                  </a:lnTo>
                  <a:lnTo>
                    <a:pt x="1103" y="2439"/>
                  </a:lnTo>
                  <a:lnTo>
                    <a:pt x="1027" y="2429"/>
                  </a:lnTo>
                  <a:lnTo>
                    <a:pt x="950" y="2414"/>
                  </a:lnTo>
                  <a:lnTo>
                    <a:pt x="874" y="2393"/>
                  </a:lnTo>
                  <a:lnTo>
                    <a:pt x="798" y="2366"/>
                  </a:lnTo>
                  <a:lnTo>
                    <a:pt x="724" y="2335"/>
                  </a:lnTo>
                  <a:lnTo>
                    <a:pt x="650" y="2297"/>
                  </a:lnTo>
                  <a:lnTo>
                    <a:pt x="578" y="2255"/>
                  </a:lnTo>
                  <a:lnTo>
                    <a:pt x="506" y="2205"/>
                  </a:lnTo>
                  <a:lnTo>
                    <a:pt x="436" y="2149"/>
                  </a:lnTo>
                  <a:lnTo>
                    <a:pt x="366" y="2088"/>
                  </a:lnTo>
                  <a:lnTo>
                    <a:pt x="300" y="2020"/>
                  </a:lnTo>
                  <a:lnTo>
                    <a:pt x="236" y="1945"/>
                  </a:lnTo>
                  <a:lnTo>
                    <a:pt x="173" y="1865"/>
                  </a:lnTo>
                  <a:lnTo>
                    <a:pt x="113" y="1776"/>
                  </a:lnTo>
                  <a:lnTo>
                    <a:pt x="55" y="1681"/>
                  </a:lnTo>
                  <a:lnTo>
                    <a:pt x="0" y="1580"/>
                  </a:lnTo>
                  <a:lnTo>
                    <a:pt x="50" y="1558"/>
                  </a:lnTo>
                  <a:lnTo>
                    <a:pt x="102" y="1535"/>
                  </a:lnTo>
                  <a:lnTo>
                    <a:pt x="159" y="1509"/>
                  </a:lnTo>
                  <a:lnTo>
                    <a:pt x="218" y="1484"/>
                  </a:lnTo>
                  <a:lnTo>
                    <a:pt x="279" y="1457"/>
                  </a:lnTo>
                  <a:lnTo>
                    <a:pt x="343" y="1429"/>
                  </a:lnTo>
                  <a:lnTo>
                    <a:pt x="409" y="1399"/>
                  </a:lnTo>
                  <a:lnTo>
                    <a:pt x="477" y="1370"/>
                  </a:lnTo>
                  <a:lnTo>
                    <a:pt x="546" y="1340"/>
                  </a:lnTo>
                  <a:lnTo>
                    <a:pt x="616" y="1308"/>
                  </a:lnTo>
                  <a:lnTo>
                    <a:pt x="687" y="1277"/>
                  </a:lnTo>
                  <a:lnTo>
                    <a:pt x="757" y="1246"/>
                  </a:lnTo>
                  <a:lnTo>
                    <a:pt x="829" y="1216"/>
                  </a:lnTo>
                  <a:lnTo>
                    <a:pt x="900" y="1184"/>
                  </a:lnTo>
                  <a:lnTo>
                    <a:pt x="969" y="1153"/>
                  </a:lnTo>
                  <a:lnTo>
                    <a:pt x="1038" y="1122"/>
                  </a:lnTo>
                  <a:lnTo>
                    <a:pt x="1106" y="1092"/>
                  </a:lnTo>
                  <a:lnTo>
                    <a:pt x="1173" y="1063"/>
                  </a:lnTo>
                  <a:lnTo>
                    <a:pt x="1237" y="1035"/>
                  </a:lnTo>
                  <a:lnTo>
                    <a:pt x="1300" y="1008"/>
                  </a:lnTo>
                  <a:lnTo>
                    <a:pt x="1359" y="982"/>
                  </a:lnTo>
                  <a:lnTo>
                    <a:pt x="1415" y="956"/>
                  </a:lnTo>
                  <a:lnTo>
                    <a:pt x="1469" y="933"/>
                  </a:lnTo>
                  <a:lnTo>
                    <a:pt x="1519" y="912"/>
                  </a:lnTo>
                  <a:lnTo>
                    <a:pt x="1565" y="891"/>
                  </a:lnTo>
                  <a:lnTo>
                    <a:pt x="1606" y="873"/>
                  </a:lnTo>
                  <a:lnTo>
                    <a:pt x="1644" y="856"/>
                  </a:lnTo>
                  <a:lnTo>
                    <a:pt x="1676" y="842"/>
                  </a:lnTo>
                  <a:lnTo>
                    <a:pt x="1703" y="829"/>
                  </a:lnTo>
                  <a:lnTo>
                    <a:pt x="1725" y="821"/>
                  </a:lnTo>
                  <a:lnTo>
                    <a:pt x="1742" y="813"/>
                  </a:lnTo>
                  <a:lnTo>
                    <a:pt x="1751" y="809"/>
                  </a:lnTo>
                  <a:lnTo>
                    <a:pt x="1755" y="808"/>
                  </a:lnTo>
                  <a:lnTo>
                    <a:pt x="1757" y="806"/>
                  </a:lnTo>
                  <a:lnTo>
                    <a:pt x="1767" y="801"/>
                  </a:lnTo>
                  <a:lnTo>
                    <a:pt x="1783" y="794"/>
                  </a:lnTo>
                  <a:lnTo>
                    <a:pt x="1805" y="782"/>
                  </a:lnTo>
                  <a:lnTo>
                    <a:pt x="1830" y="767"/>
                  </a:lnTo>
                  <a:lnTo>
                    <a:pt x="1860" y="750"/>
                  </a:lnTo>
                  <a:lnTo>
                    <a:pt x="1894" y="728"/>
                  </a:lnTo>
                  <a:lnTo>
                    <a:pt x="1932" y="704"/>
                  </a:lnTo>
                  <a:lnTo>
                    <a:pt x="1971" y="676"/>
                  </a:lnTo>
                  <a:lnTo>
                    <a:pt x="2014" y="645"/>
                  </a:lnTo>
                  <a:lnTo>
                    <a:pt x="2057" y="610"/>
                  </a:lnTo>
                  <a:lnTo>
                    <a:pt x="2103" y="573"/>
                  </a:lnTo>
                  <a:lnTo>
                    <a:pt x="2149" y="531"/>
                  </a:lnTo>
                  <a:lnTo>
                    <a:pt x="2196" y="486"/>
                  </a:lnTo>
                  <a:lnTo>
                    <a:pt x="2242" y="437"/>
                  </a:lnTo>
                  <a:lnTo>
                    <a:pt x="2288" y="386"/>
                  </a:lnTo>
                  <a:lnTo>
                    <a:pt x="2333" y="331"/>
                  </a:lnTo>
                  <a:lnTo>
                    <a:pt x="2375" y="272"/>
                  </a:lnTo>
                  <a:lnTo>
                    <a:pt x="2415" y="209"/>
                  </a:lnTo>
                  <a:lnTo>
                    <a:pt x="2452" y="142"/>
                  </a:lnTo>
                  <a:lnTo>
                    <a:pt x="2487" y="73"/>
                  </a:lnTo>
                  <a:lnTo>
                    <a:pt x="2517" y="0"/>
                  </a:lnTo>
                  <a:close/>
                </a:path>
              </a:pathLst>
            </a:custGeom>
            <a:solidFill>
              <a:schemeClr val="accent3"/>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UI" panose="020B0503020204020204" pitchFamily="34" charset="-122"/>
                <a:ea typeface="Microsoft YaHei UI" panose="020B0503020204020204" pitchFamily="34" charset="-122"/>
                <a:sym typeface="思源黑体 CN Bold" panose="020B0800000000000000" pitchFamily="34" charset="-122"/>
              </a:endParaRPr>
            </a:p>
          </p:txBody>
        </p:sp>
      </p:grpSp>
      <p:sp>
        <p:nvSpPr>
          <p:cNvPr id="11" name="Freeform: Shape 10">
            <a:extLst>
              <a:ext uri="{FF2B5EF4-FFF2-40B4-BE49-F238E27FC236}">
                <a16:creationId xmlns:a16="http://schemas.microsoft.com/office/drawing/2014/main" id="{D5D54B74-01C2-4CFD-AD13-CD495FC8D914}"/>
              </a:ext>
            </a:extLst>
          </p:cNvPr>
          <p:cNvSpPr/>
          <p:nvPr/>
        </p:nvSpPr>
        <p:spPr>
          <a:xfrm>
            <a:off x="10279200" y="4042993"/>
            <a:ext cx="823140" cy="703344"/>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12" name="Graphic 2">
            <a:extLst>
              <a:ext uri="{FF2B5EF4-FFF2-40B4-BE49-F238E27FC236}">
                <a16:creationId xmlns:a16="http://schemas.microsoft.com/office/drawing/2014/main" id="{75A0E1EB-FD64-4BE0-95FD-4D608BB99DDD}"/>
              </a:ext>
            </a:extLst>
          </p:cNvPr>
          <p:cNvGrpSpPr/>
          <p:nvPr/>
        </p:nvGrpSpPr>
        <p:grpSpPr>
          <a:xfrm>
            <a:off x="10279342" y="7056919"/>
            <a:ext cx="822856" cy="822806"/>
            <a:chOff x="10511468" y="4696809"/>
            <a:chExt cx="987233" cy="987178"/>
          </a:xfrm>
          <a:solidFill>
            <a:schemeClr val="bg1"/>
          </a:solidFill>
        </p:grpSpPr>
        <p:sp>
          <p:nvSpPr>
            <p:cNvPr id="13" name="Freeform: Shape 12">
              <a:extLst>
                <a:ext uri="{FF2B5EF4-FFF2-40B4-BE49-F238E27FC236}">
                  <a16:creationId xmlns:a16="http://schemas.microsoft.com/office/drawing/2014/main" id="{1FA5C3CE-EC46-4896-8B00-76E1EB27BF71}"/>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AA790471-C2DC-4FBB-A590-DFE941C7E2BA}"/>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2FE88B5C-B0C3-4FED-94C3-0230260210D7}"/>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6" name="Graphic 2">
            <a:extLst>
              <a:ext uri="{FF2B5EF4-FFF2-40B4-BE49-F238E27FC236}">
                <a16:creationId xmlns:a16="http://schemas.microsoft.com/office/drawing/2014/main" id="{75182F6E-2F7B-4125-B346-9557DEA4CB2D}"/>
              </a:ext>
            </a:extLst>
          </p:cNvPr>
          <p:cNvGrpSpPr/>
          <p:nvPr/>
        </p:nvGrpSpPr>
        <p:grpSpPr>
          <a:xfrm>
            <a:off x="7188623" y="4018174"/>
            <a:ext cx="752942" cy="752984"/>
            <a:chOff x="8666134" y="1003301"/>
            <a:chExt cx="987242" cy="987310"/>
          </a:xfrm>
          <a:solidFill>
            <a:schemeClr val="bg1"/>
          </a:solidFill>
        </p:grpSpPr>
        <p:sp>
          <p:nvSpPr>
            <p:cNvPr id="17" name="Freeform: Shape 16">
              <a:extLst>
                <a:ext uri="{FF2B5EF4-FFF2-40B4-BE49-F238E27FC236}">
                  <a16:creationId xmlns:a16="http://schemas.microsoft.com/office/drawing/2014/main" id="{FABFFC95-EF24-4D69-9F6D-AE9FF19D9276}"/>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68EC890A-8966-4687-9F1F-AEBE9259765A}"/>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9BED3E14-938B-44EE-81AC-C776580F30CF}"/>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81E8FE1A-F0DC-48C5-8070-FA936BAC3C52}"/>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9FB991A2-3DB0-481A-BC25-A2060538462C}"/>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2" name="Graphic 2">
            <a:extLst>
              <a:ext uri="{FF2B5EF4-FFF2-40B4-BE49-F238E27FC236}">
                <a16:creationId xmlns:a16="http://schemas.microsoft.com/office/drawing/2014/main" id="{21AADCB1-9EB5-4195-92D2-806A30C4B7ED}"/>
              </a:ext>
            </a:extLst>
          </p:cNvPr>
          <p:cNvGrpSpPr/>
          <p:nvPr/>
        </p:nvGrpSpPr>
        <p:grpSpPr>
          <a:xfrm>
            <a:off x="7153637" y="7075149"/>
            <a:ext cx="822914" cy="786346"/>
            <a:chOff x="4954348" y="6541886"/>
            <a:chExt cx="987302" cy="943434"/>
          </a:xfrm>
          <a:solidFill>
            <a:schemeClr val="bg1"/>
          </a:solidFill>
        </p:grpSpPr>
        <p:sp>
          <p:nvSpPr>
            <p:cNvPr id="23" name="Freeform: Shape 22">
              <a:extLst>
                <a:ext uri="{FF2B5EF4-FFF2-40B4-BE49-F238E27FC236}">
                  <a16:creationId xmlns:a16="http://schemas.microsoft.com/office/drawing/2014/main" id="{72F2087E-B8B5-4B52-BC24-BCA6ED768A33}"/>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37257E38-F6DE-4D67-851B-1D96FDE941C6}"/>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3432FC5B-7585-4BD7-9C91-8C6A3B7CFA19}"/>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FC763B98-C8D5-4EF4-AE15-DC6EF4E93785}"/>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9A164268-E6F3-44F0-81C9-979D0BA37710}"/>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8" name="Google Shape;204;p13">
            <a:extLst>
              <a:ext uri="{FF2B5EF4-FFF2-40B4-BE49-F238E27FC236}">
                <a16:creationId xmlns:a16="http://schemas.microsoft.com/office/drawing/2014/main" id="{1303004E-B92A-DBB5-5C79-3EDE13B17383}"/>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More Infographics</a:t>
            </a:r>
            <a:endParaRPr lang="en-US" sz="6000" b="1"/>
          </a:p>
        </p:txBody>
      </p:sp>
    </p:spTree>
    <p:extLst>
      <p:ext uri="{BB962C8B-B14F-4D97-AF65-F5344CB8AC3E}">
        <p14:creationId xmlns:p14="http://schemas.microsoft.com/office/powerpoint/2010/main" val="3847729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fltVal val="0"/>
                                          </p:val>
                                        </p:tav>
                                        <p:tav tm="100000">
                                          <p:val>
                                            <p:strVal val="#ppt_w"/>
                                          </p:val>
                                        </p:tav>
                                      </p:tavLst>
                                    </p:anim>
                                    <p:anim calcmode="lin" valueType="num">
                                      <p:cBhvr>
                                        <p:cTn id="13" dur="1000" fill="hold"/>
                                        <p:tgtEl>
                                          <p:spTgt spid="6"/>
                                        </p:tgtEl>
                                        <p:attrNameLst>
                                          <p:attrName>ppt_h</p:attrName>
                                        </p:attrNameLst>
                                      </p:cBhvr>
                                      <p:tavLst>
                                        <p:tav tm="0">
                                          <p:val>
                                            <p:fltVal val="0"/>
                                          </p:val>
                                        </p:tav>
                                        <p:tav tm="100000">
                                          <p:val>
                                            <p:strVal val="#ppt_h"/>
                                          </p:val>
                                        </p:tav>
                                      </p:tavLst>
                                    </p:anim>
                                    <p:anim calcmode="lin" valueType="num">
                                      <p:cBhvr>
                                        <p:cTn id="14" dur="1000" fill="hold"/>
                                        <p:tgtEl>
                                          <p:spTgt spid="6"/>
                                        </p:tgtEl>
                                        <p:attrNameLst>
                                          <p:attrName>style.rotation</p:attrName>
                                        </p:attrNameLst>
                                      </p:cBhvr>
                                      <p:tavLst>
                                        <p:tav tm="0">
                                          <p:val>
                                            <p:fltVal val="90"/>
                                          </p:val>
                                        </p:tav>
                                        <p:tav tm="100000">
                                          <p:val>
                                            <p:fltVal val="0"/>
                                          </p:val>
                                        </p:tav>
                                      </p:tavLst>
                                    </p:anim>
                                    <p:animEffect transition="in" filter="fade">
                                      <p:cBhvr>
                                        <p:cTn id="15" dur="1000"/>
                                        <p:tgtEl>
                                          <p:spTgt spid="6"/>
                                        </p:tgtEl>
                                      </p:cBhvr>
                                    </p:animEffect>
                                  </p:childTnLst>
                                </p:cTn>
                              </p:par>
                            </p:childTnLst>
                          </p:cTn>
                        </p:par>
                        <p:par>
                          <p:cTn id="16" fill="hold">
                            <p:stCondLst>
                              <p:cond delay="2088"/>
                            </p:stCondLst>
                            <p:childTnLst>
                              <p:par>
                                <p:cTn id="17" presetID="0" presetClass="entr" presetSubtype="0" fill="hold" nodeType="afterEffect">
                                  <p:stCondLst>
                                    <p:cond delay="0"/>
                                  </p:stCondLst>
                                  <p:childTnLst>
                                    <p:set>
                                      <p:cBhvr>
                                        <p:cTn id="18" dur="700" fill="hold">
                                          <p:stCondLst>
                                            <p:cond delay="0"/>
                                          </p:stCondLst>
                                        </p:cTn>
                                        <p:tgtEl>
                                          <p:spTgt spid="16"/>
                                        </p:tgtEl>
                                        <p:attrNameLst>
                                          <p:attrName>style.visibility</p:attrName>
                                        </p:attrNameLst>
                                      </p:cBhvr>
                                      <p:to>
                                        <p:strVal val="visible"/>
                                      </p:to>
                                    </p:set>
                                    <p:anim to="" calcmode="lin" valueType="num">
                                      <p:cBhvr>
                                        <p:cTn id="19" dur="7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00" fill="hold"/>
                                        <p:tgtEl>
                                          <p:spTgt spid="2"/>
                                        </p:tgtEl>
                                        <p:attrNameLst>
                                          <p:attrName>ppt_x</p:attrName>
                                        </p:attrNameLst>
                                      </p:cBhvr>
                                      <p:tavLst>
                                        <p:tav tm="0">
                                          <p:val>
                                            <p:strVal val="0-#ppt_w/2"/>
                                          </p:val>
                                        </p:tav>
                                        <p:tav tm="100000">
                                          <p:val>
                                            <p:strVal val="#ppt_x"/>
                                          </p:val>
                                        </p:tav>
                                      </p:tavLst>
                                    </p:anim>
                                    <p:anim calcmode="lin" valueType="num">
                                      <p:cBhvr additive="base">
                                        <p:cTn id="24" dur="700" fill="hold"/>
                                        <p:tgtEl>
                                          <p:spTgt spid="2"/>
                                        </p:tgtEl>
                                        <p:attrNameLst>
                                          <p:attrName>ppt_y</p:attrName>
                                        </p:attrNameLst>
                                      </p:cBhvr>
                                      <p:tavLst>
                                        <p:tav tm="0">
                                          <p:val>
                                            <p:strVal val="#ppt_y"/>
                                          </p:val>
                                        </p:tav>
                                        <p:tav tm="100000">
                                          <p:val>
                                            <p:strVal val="#ppt_y"/>
                                          </p:val>
                                        </p:tav>
                                      </p:tavLst>
                                    </p:anim>
                                  </p:childTnLst>
                                </p:cTn>
                              </p:par>
                            </p:childTnLst>
                          </p:cTn>
                        </p:par>
                        <p:par>
                          <p:cTn id="25" fill="hold">
                            <p:stCondLst>
                              <p:cond delay="2787"/>
                            </p:stCondLst>
                            <p:childTnLst>
                              <p:par>
                                <p:cTn id="26" presetID="0" presetClass="entr" presetSubtype="0" fill="hold" grpId="0" nodeType="afterEffect">
                                  <p:stCondLst>
                                    <p:cond delay="0"/>
                                  </p:stCondLst>
                                  <p:childTnLst>
                                    <p:set>
                                      <p:cBhvr>
                                        <p:cTn id="27" dur="700" fill="hold">
                                          <p:stCondLst>
                                            <p:cond delay="0"/>
                                          </p:stCondLst>
                                        </p:cTn>
                                        <p:tgtEl>
                                          <p:spTgt spid="11"/>
                                        </p:tgtEl>
                                        <p:attrNameLst>
                                          <p:attrName>style.visibility</p:attrName>
                                        </p:attrNameLst>
                                      </p:cBhvr>
                                      <p:to>
                                        <p:strVal val="visible"/>
                                      </p:to>
                                    </p:set>
                                    <p:anim to="" calcmode="lin" valueType="num">
                                      <p:cBhvr>
                                        <p:cTn id="28" dur="7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700" fill="hold"/>
                                        <p:tgtEl>
                                          <p:spTgt spid="4"/>
                                        </p:tgtEl>
                                        <p:attrNameLst>
                                          <p:attrName>ppt_x</p:attrName>
                                        </p:attrNameLst>
                                      </p:cBhvr>
                                      <p:tavLst>
                                        <p:tav tm="0">
                                          <p:val>
                                            <p:strVal val="1+#ppt_w/2"/>
                                          </p:val>
                                        </p:tav>
                                        <p:tav tm="100000">
                                          <p:val>
                                            <p:strVal val="#ppt_x"/>
                                          </p:val>
                                        </p:tav>
                                      </p:tavLst>
                                    </p:anim>
                                    <p:anim calcmode="lin" valueType="num">
                                      <p:cBhvr additive="base">
                                        <p:cTn id="33" dur="700" fill="hold"/>
                                        <p:tgtEl>
                                          <p:spTgt spid="4"/>
                                        </p:tgtEl>
                                        <p:attrNameLst>
                                          <p:attrName>ppt_y</p:attrName>
                                        </p:attrNameLst>
                                      </p:cBhvr>
                                      <p:tavLst>
                                        <p:tav tm="0">
                                          <p:val>
                                            <p:strVal val="#ppt_y"/>
                                          </p:val>
                                        </p:tav>
                                        <p:tav tm="100000">
                                          <p:val>
                                            <p:strVal val="#ppt_y"/>
                                          </p:val>
                                        </p:tav>
                                      </p:tavLst>
                                    </p:anim>
                                  </p:childTnLst>
                                </p:cTn>
                              </p:par>
                            </p:childTnLst>
                          </p:cTn>
                        </p:par>
                        <p:par>
                          <p:cTn id="34" fill="hold">
                            <p:stCondLst>
                              <p:cond delay="3488"/>
                            </p:stCondLst>
                            <p:childTnLst>
                              <p:par>
                                <p:cTn id="35" presetID="0" presetClass="entr" presetSubtype="0" fill="hold" nodeType="afterEffect">
                                  <p:stCondLst>
                                    <p:cond delay="0"/>
                                  </p:stCondLst>
                                  <p:childTnLst>
                                    <p:set>
                                      <p:cBhvr>
                                        <p:cTn id="36" dur="700" fill="hold">
                                          <p:stCondLst>
                                            <p:cond delay="0"/>
                                          </p:stCondLst>
                                        </p:cTn>
                                        <p:tgtEl>
                                          <p:spTgt spid="12"/>
                                        </p:tgtEl>
                                        <p:attrNameLst>
                                          <p:attrName>style.visibility</p:attrName>
                                        </p:attrNameLst>
                                      </p:cBhvr>
                                      <p:to>
                                        <p:strVal val="visible"/>
                                      </p:to>
                                    </p:set>
                                    <p:anim to="" calcmode="lin" valueType="num">
                                      <p:cBhvr>
                                        <p:cTn id="37"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700" fill="hold"/>
                                        <p:tgtEl>
                                          <p:spTgt spid="5"/>
                                        </p:tgtEl>
                                        <p:attrNameLst>
                                          <p:attrName>ppt_x</p:attrName>
                                        </p:attrNameLst>
                                      </p:cBhvr>
                                      <p:tavLst>
                                        <p:tav tm="0">
                                          <p:val>
                                            <p:strVal val="1+#ppt_w/2"/>
                                          </p:val>
                                        </p:tav>
                                        <p:tav tm="100000">
                                          <p:val>
                                            <p:strVal val="#ppt_x"/>
                                          </p:val>
                                        </p:tav>
                                      </p:tavLst>
                                    </p:anim>
                                    <p:anim calcmode="lin" valueType="num">
                                      <p:cBhvr additive="base">
                                        <p:cTn id="42" dur="700" fill="hold"/>
                                        <p:tgtEl>
                                          <p:spTgt spid="5"/>
                                        </p:tgtEl>
                                        <p:attrNameLst>
                                          <p:attrName>ppt_y</p:attrName>
                                        </p:attrNameLst>
                                      </p:cBhvr>
                                      <p:tavLst>
                                        <p:tav tm="0">
                                          <p:val>
                                            <p:strVal val="#ppt_y"/>
                                          </p:val>
                                        </p:tav>
                                        <p:tav tm="100000">
                                          <p:val>
                                            <p:strVal val="#ppt_y"/>
                                          </p:val>
                                        </p:tav>
                                      </p:tavLst>
                                    </p:anim>
                                  </p:childTnLst>
                                </p:cTn>
                              </p:par>
                            </p:childTnLst>
                          </p:cTn>
                        </p:par>
                        <p:par>
                          <p:cTn id="43" fill="hold">
                            <p:stCondLst>
                              <p:cond delay="4188"/>
                            </p:stCondLst>
                            <p:childTnLst>
                              <p:par>
                                <p:cTn id="44" presetID="0" presetClass="entr" presetSubtype="0" fill="hold" nodeType="afterEffect">
                                  <p:stCondLst>
                                    <p:cond delay="0"/>
                                  </p:stCondLst>
                                  <p:childTnLst>
                                    <p:set>
                                      <p:cBhvr>
                                        <p:cTn id="45" dur="700" fill="hold">
                                          <p:stCondLst>
                                            <p:cond delay="0"/>
                                          </p:stCondLst>
                                        </p:cTn>
                                        <p:tgtEl>
                                          <p:spTgt spid="22"/>
                                        </p:tgtEl>
                                        <p:attrNameLst>
                                          <p:attrName>style.visibility</p:attrName>
                                        </p:attrNameLst>
                                      </p:cBhvr>
                                      <p:to>
                                        <p:strVal val="visible"/>
                                      </p:to>
                                    </p:set>
                                    <p:anim to="" calcmode="lin" valueType="num">
                                      <p:cBhvr>
                                        <p:cTn id="46"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3"/>
                                        </p:tgtEl>
                                        <p:attrNameLst>
                                          <p:attrName>style.visibility</p:attrName>
                                        </p:attrNameLst>
                                      </p:cBhvr>
                                      <p:to>
                                        <p:strVal val="visible"/>
                                      </p:to>
                                    </p:set>
                                    <p:anim calcmode="lin" valueType="num">
                                      <p:cBhvr additive="base">
                                        <p:cTn id="50" dur="700" fill="hold"/>
                                        <p:tgtEl>
                                          <p:spTgt spid="3"/>
                                        </p:tgtEl>
                                        <p:attrNameLst>
                                          <p:attrName>ppt_x</p:attrName>
                                        </p:attrNameLst>
                                      </p:cBhvr>
                                      <p:tavLst>
                                        <p:tav tm="0">
                                          <p:val>
                                            <p:strVal val="0-#ppt_w/2"/>
                                          </p:val>
                                        </p:tav>
                                        <p:tav tm="100000">
                                          <p:val>
                                            <p:strVal val="#ppt_x"/>
                                          </p:val>
                                        </p:tav>
                                      </p:tavLst>
                                    </p:anim>
                                    <p:anim calcmode="lin" valueType="num">
                                      <p:cBhvr additive="base">
                                        <p:cTn id="51" dur="7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11" grpId="0" animBg="1"/>
      <p:bldP spid="2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89D7D-E106-48D3-9CCD-DA95A4F0E511}"/>
              </a:ext>
            </a:extLst>
          </p:cNvPr>
          <p:cNvGrpSpPr/>
          <p:nvPr/>
        </p:nvGrpSpPr>
        <p:grpSpPr>
          <a:xfrm>
            <a:off x="6231019" y="3371363"/>
            <a:ext cx="5825962" cy="5193508"/>
            <a:chOff x="6231019" y="3097043"/>
            <a:chExt cx="5825962" cy="5193508"/>
          </a:xfrm>
        </p:grpSpPr>
        <p:sp>
          <p:nvSpPr>
            <p:cNvPr id="3" name="Shape 1302">
              <a:extLst>
                <a:ext uri="{FF2B5EF4-FFF2-40B4-BE49-F238E27FC236}">
                  <a16:creationId xmlns:a16="http://schemas.microsoft.com/office/drawing/2014/main" id="{80695DCD-9227-4C0C-8637-11B049DAE324}"/>
                </a:ext>
              </a:extLst>
            </p:cNvPr>
            <p:cNvSpPr/>
            <p:nvPr/>
          </p:nvSpPr>
          <p:spPr bwMode="auto">
            <a:xfrm>
              <a:off x="9725044" y="3097043"/>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b="1">
                  <a:latin typeface="+mj-lt"/>
                  <a:sym typeface="Century Gothic" panose="020B0502020202020204" pitchFamily="34" charset="0"/>
                </a:rPr>
                <a:t>03</a:t>
              </a:r>
              <a:endParaRPr lang="zh-CN" altLang="zh-CN" sz="3600" b="1">
                <a:latin typeface="+mj-lt"/>
                <a:sym typeface="Century Gothic" panose="020B0502020202020204" pitchFamily="34" charset="0"/>
              </a:endParaRPr>
            </a:p>
          </p:txBody>
        </p:sp>
        <p:sp>
          <p:nvSpPr>
            <p:cNvPr id="4" name="Shape 1305">
              <a:extLst>
                <a:ext uri="{FF2B5EF4-FFF2-40B4-BE49-F238E27FC236}">
                  <a16:creationId xmlns:a16="http://schemas.microsoft.com/office/drawing/2014/main" id="{0037B84A-F2CC-4174-9578-4BC1779DFCBD}"/>
                </a:ext>
              </a:extLst>
            </p:cNvPr>
            <p:cNvSpPr/>
            <p:nvPr/>
          </p:nvSpPr>
          <p:spPr bwMode="auto">
            <a:xfrm>
              <a:off x="8737561" y="3343429"/>
              <a:ext cx="820639"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defRPr sz="2000">
                  <a:solidFill>
                    <a:srgbClr val="4C4C4C"/>
                  </a:solidFill>
                  <a:latin typeface="Helvetica Neue Light"/>
                  <a:ea typeface="Helvetica Neue Light"/>
                  <a:cs typeface="Helvetica Neue Light"/>
                  <a:sym typeface="Helvetica Neue Light"/>
                </a:defRPr>
              </a:pPr>
              <a:endParaRPr sz="3600" b="1">
                <a:solidFill>
                  <a:schemeClr val="bg1"/>
                </a:solidFill>
                <a:latin typeface="+mj-lt"/>
                <a:ea typeface="思源黑体 CN Bold" panose="020B0800000000000000" pitchFamily="34" charset="-122"/>
                <a:cs typeface="Lato Light"/>
                <a:sym typeface="Century Gothic" panose="020B0502020202020204" pitchFamily="34" charset="0"/>
              </a:endParaRPr>
            </a:p>
          </p:txBody>
        </p:sp>
        <p:sp>
          <p:nvSpPr>
            <p:cNvPr id="5" name="Shape 1306">
              <a:extLst>
                <a:ext uri="{FF2B5EF4-FFF2-40B4-BE49-F238E27FC236}">
                  <a16:creationId xmlns:a16="http://schemas.microsoft.com/office/drawing/2014/main" id="{21AE6414-EA0C-46A2-B2FB-11CE0CF3DF8D}"/>
                </a:ext>
              </a:extLst>
            </p:cNvPr>
            <p:cNvSpPr/>
            <p:nvPr/>
          </p:nvSpPr>
          <p:spPr bwMode="auto">
            <a:xfrm rot="7172730">
              <a:off x="10766851" y="6843275"/>
              <a:ext cx="820640"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b="1">
                <a:solidFill>
                  <a:schemeClr val="bg1"/>
                </a:solidFill>
                <a:latin typeface="+mj-lt"/>
                <a:ea typeface="思源黑体 CN Bold" panose="020B0800000000000000" pitchFamily="34" charset="-122"/>
                <a:cs typeface="Lato Light"/>
                <a:sym typeface="Century Gothic" panose="020B0502020202020204" pitchFamily="34" charset="0"/>
              </a:endParaRPr>
            </a:p>
          </p:txBody>
        </p:sp>
        <p:sp>
          <p:nvSpPr>
            <p:cNvPr id="6" name="Shape 1307">
              <a:extLst>
                <a:ext uri="{FF2B5EF4-FFF2-40B4-BE49-F238E27FC236}">
                  <a16:creationId xmlns:a16="http://schemas.microsoft.com/office/drawing/2014/main" id="{673AED95-D7B5-420F-99BF-6132FBE6F296}"/>
                </a:ext>
              </a:extLst>
            </p:cNvPr>
            <p:cNvSpPr/>
            <p:nvPr/>
          </p:nvSpPr>
          <p:spPr bwMode="auto">
            <a:xfrm rot="3600000">
              <a:off x="10762971" y="4519098"/>
              <a:ext cx="820640"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b="1">
                <a:solidFill>
                  <a:schemeClr val="bg1"/>
                </a:solidFill>
                <a:latin typeface="+mj-lt"/>
                <a:ea typeface="思源黑体 CN Bold" panose="020B0800000000000000" pitchFamily="34" charset="-122"/>
                <a:cs typeface="Lato Light"/>
                <a:sym typeface="Century Gothic" panose="020B0502020202020204" pitchFamily="34" charset="0"/>
              </a:endParaRPr>
            </a:p>
          </p:txBody>
        </p:sp>
        <p:sp>
          <p:nvSpPr>
            <p:cNvPr id="7" name="Shape 1308">
              <a:extLst>
                <a:ext uri="{FF2B5EF4-FFF2-40B4-BE49-F238E27FC236}">
                  <a16:creationId xmlns:a16="http://schemas.microsoft.com/office/drawing/2014/main" id="{8566AF34-3A6A-4927-A938-E9B6E2EFFBBA}"/>
                </a:ext>
              </a:extLst>
            </p:cNvPr>
            <p:cNvSpPr/>
            <p:nvPr/>
          </p:nvSpPr>
          <p:spPr bwMode="auto">
            <a:xfrm rot="10800000">
              <a:off x="8725921" y="8024764"/>
              <a:ext cx="822580" cy="36862"/>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b="1">
                <a:solidFill>
                  <a:schemeClr val="bg1"/>
                </a:solidFill>
                <a:latin typeface="+mj-lt"/>
                <a:ea typeface="思源黑体 CN Bold" panose="020B0800000000000000" pitchFamily="34" charset="-122"/>
                <a:cs typeface="Lato Light"/>
                <a:sym typeface="Century Gothic" panose="020B0502020202020204" pitchFamily="34" charset="0"/>
              </a:endParaRPr>
            </a:p>
          </p:txBody>
        </p:sp>
        <p:sp>
          <p:nvSpPr>
            <p:cNvPr id="8" name="Shape 1309">
              <a:extLst>
                <a:ext uri="{FF2B5EF4-FFF2-40B4-BE49-F238E27FC236}">
                  <a16:creationId xmlns:a16="http://schemas.microsoft.com/office/drawing/2014/main" id="{7806CC85-FCAC-4F7A-83A1-26A699D63BAC}"/>
                </a:ext>
              </a:extLst>
            </p:cNvPr>
            <p:cNvSpPr/>
            <p:nvPr/>
          </p:nvSpPr>
          <p:spPr bwMode="auto">
            <a:xfrm rot="18000000">
              <a:off x="6706332" y="4509398"/>
              <a:ext cx="822580" cy="34921"/>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b="1">
                <a:solidFill>
                  <a:schemeClr val="bg1"/>
                </a:solidFill>
                <a:latin typeface="+mj-lt"/>
                <a:ea typeface="思源黑体 CN Bold" panose="020B0800000000000000" pitchFamily="34" charset="-122"/>
                <a:cs typeface="Lato Light"/>
                <a:sym typeface="Century Gothic" panose="020B0502020202020204" pitchFamily="34" charset="0"/>
              </a:endParaRPr>
            </a:p>
          </p:txBody>
        </p:sp>
        <p:sp>
          <p:nvSpPr>
            <p:cNvPr id="9" name="Shape 1312">
              <a:extLst>
                <a:ext uri="{FF2B5EF4-FFF2-40B4-BE49-F238E27FC236}">
                  <a16:creationId xmlns:a16="http://schemas.microsoft.com/office/drawing/2014/main" id="{28C8ECD2-C63F-436E-BAF7-E1436DA083E1}"/>
                </a:ext>
              </a:extLst>
            </p:cNvPr>
            <p:cNvSpPr/>
            <p:nvPr/>
          </p:nvSpPr>
          <p:spPr bwMode="auto">
            <a:xfrm>
              <a:off x="10892953" y="5106934"/>
              <a:ext cx="1164028" cy="1162090"/>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b="1">
                  <a:latin typeface="+mj-lt"/>
                  <a:sym typeface="Century Gothic" panose="020B0502020202020204" pitchFamily="34" charset="0"/>
                </a:rPr>
                <a:t>04</a:t>
              </a:r>
              <a:endParaRPr lang="zh-CN" altLang="zh-CN" sz="3600" b="1">
                <a:latin typeface="+mj-lt"/>
                <a:sym typeface="Century Gothic" panose="020B0502020202020204" pitchFamily="34" charset="0"/>
              </a:endParaRPr>
            </a:p>
          </p:txBody>
        </p:sp>
        <p:sp>
          <p:nvSpPr>
            <p:cNvPr id="10" name="Shape 1315">
              <a:extLst>
                <a:ext uri="{FF2B5EF4-FFF2-40B4-BE49-F238E27FC236}">
                  <a16:creationId xmlns:a16="http://schemas.microsoft.com/office/drawing/2014/main" id="{D9CA79C8-567C-44CE-A72F-657AE601A59B}"/>
                </a:ext>
              </a:extLst>
            </p:cNvPr>
            <p:cNvSpPr/>
            <p:nvPr/>
          </p:nvSpPr>
          <p:spPr bwMode="auto">
            <a:xfrm>
              <a:off x="6231019" y="5106934"/>
              <a:ext cx="1162088" cy="1162090"/>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b="1">
                  <a:latin typeface="+mj-lt"/>
                  <a:sym typeface="Century Gothic" panose="020B0502020202020204" pitchFamily="34" charset="0"/>
                </a:rPr>
                <a:t>01</a:t>
              </a:r>
              <a:endParaRPr lang="zh-CN" altLang="zh-CN" sz="3600" b="1" dirty="0">
                <a:latin typeface="+mj-lt"/>
                <a:sym typeface="Century Gothic" panose="020B0502020202020204" pitchFamily="34" charset="0"/>
              </a:endParaRPr>
            </a:p>
          </p:txBody>
        </p:sp>
        <p:sp>
          <p:nvSpPr>
            <p:cNvPr id="11" name="Shape 1318">
              <a:extLst>
                <a:ext uri="{FF2B5EF4-FFF2-40B4-BE49-F238E27FC236}">
                  <a16:creationId xmlns:a16="http://schemas.microsoft.com/office/drawing/2014/main" id="{9F1B9CD5-7C2C-4904-A9F0-8E551CED0936}"/>
                </a:ext>
              </a:extLst>
            </p:cNvPr>
            <p:cNvSpPr/>
            <p:nvPr/>
          </p:nvSpPr>
          <p:spPr bwMode="auto">
            <a:xfrm>
              <a:off x="7395047" y="3097043"/>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b="1">
                  <a:latin typeface="+mj-lt"/>
                  <a:sym typeface="Century Gothic" panose="020B0502020202020204" pitchFamily="34" charset="0"/>
                </a:rPr>
                <a:t>02</a:t>
              </a:r>
              <a:endParaRPr lang="zh-CN" altLang="zh-CN" sz="3600" b="1" dirty="0">
                <a:latin typeface="+mj-lt"/>
                <a:sym typeface="Century Gothic" panose="020B0502020202020204" pitchFamily="34" charset="0"/>
              </a:endParaRPr>
            </a:p>
          </p:txBody>
        </p:sp>
        <p:sp>
          <p:nvSpPr>
            <p:cNvPr id="12" name="Shape 1321">
              <a:extLst>
                <a:ext uri="{FF2B5EF4-FFF2-40B4-BE49-F238E27FC236}">
                  <a16:creationId xmlns:a16="http://schemas.microsoft.com/office/drawing/2014/main" id="{8C28BDD0-9688-4859-BFA3-9AF49F7BB1EE}"/>
                </a:ext>
              </a:extLst>
            </p:cNvPr>
            <p:cNvSpPr/>
            <p:nvPr/>
          </p:nvSpPr>
          <p:spPr bwMode="auto">
            <a:xfrm>
              <a:off x="7395047" y="7126522"/>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b="1">
                  <a:latin typeface="+mj-lt"/>
                  <a:sym typeface="Century Gothic" panose="020B0502020202020204" pitchFamily="34" charset="0"/>
                </a:rPr>
                <a:t>06</a:t>
              </a:r>
              <a:endParaRPr lang="zh-CN" altLang="zh-CN" sz="3600" b="1" dirty="0">
                <a:latin typeface="+mj-lt"/>
                <a:sym typeface="Century Gothic" panose="020B0502020202020204" pitchFamily="34" charset="0"/>
              </a:endParaRPr>
            </a:p>
          </p:txBody>
        </p:sp>
        <p:sp>
          <p:nvSpPr>
            <p:cNvPr id="13" name="Shape 1324">
              <a:extLst>
                <a:ext uri="{FF2B5EF4-FFF2-40B4-BE49-F238E27FC236}">
                  <a16:creationId xmlns:a16="http://schemas.microsoft.com/office/drawing/2014/main" id="{F2715BEF-D01C-4B02-9BBC-068035C6C218}"/>
                </a:ext>
              </a:extLst>
            </p:cNvPr>
            <p:cNvSpPr/>
            <p:nvPr/>
          </p:nvSpPr>
          <p:spPr bwMode="auto">
            <a:xfrm>
              <a:off x="9726984" y="7126522"/>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b="1">
                  <a:latin typeface="+mj-lt"/>
                  <a:sym typeface="Century Gothic" panose="020B0502020202020204" pitchFamily="34" charset="0"/>
                </a:rPr>
                <a:t>05</a:t>
              </a:r>
              <a:endParaRPr lang="zh-CN" altLang="zh-CN" sz="3600" b="1">
                <a:latin typeface="+mj-lt"/>
                <a:sym typeface="Century Gothic" panose="020B0502020202020204" pitchFamily="34" charset="0"/>
              </a:endParaRPr>
            </a:p>
          </p:txBody>
        </p:sp>
      </p:grpSp>
      <p:sp>
        <p:nvSpPr>
          <p:cNvPr id="14" name="Oval 1">
            <a:extLst>
              <a:ext uri="{FF2B5EF4-FFF2-40B4-BE49-F238E27FC236}">
                <a16:creationId xmlns:a16="http://schemas.microsoft.com/office/drawing/2014/main" id="{59A8F1C4-91D7-490B-90EC-1BEACAE3130C}"/>
              </a:ext>
            </a:extLst>
          </p:cNvPr>
          <p:cNvSpPr/>
          <p:nvPr/>
        </p:nvSpPr>
        <p:spPr>
          <a:xfrm>
            <a:off x="7846931" y="4597483"/>
            <a:ext cx="2729630" cy="2729630"/>
          </a:xfrm>
          <a:prstGeom prst="ellipse">
            <a:avLst/>
          </a:prstGeom>
          <a:solidFill>
            <a:schemeClr val="bg1">
              <a:lumMod val="95000"/>
            </a:scheme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800" b="1">
              <a:solidFill>
                <a:schemeClr val="bg1"/>
              </a:solidFill>
              <a:latin typeface="+mj-lt"/>
              <a:ea typeface="Microsoft YaHei Light" panose="020B0502040204020203" pitchFamily="34" charset="-122"/>
            </a:endParaRPr>
          </a:p>
        </p:txBody>
      </p:sp>
      <p:sp>
        <p:nvSpPr>
          <p:cNvPr id="15" name="Rectangle 1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2D11C193-8E29-44AB-BF79-8E6E185C0AA8}"/>
              </a:ext>
            </a:extLst>
          </p:cNvPr>
          <p:cNvSpPr/>
          <p:nvPr/>
        </p:nvSpPr>
        <p:spPr>
          <a:xfrm>
            <a:off x="12157634" y="533940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r>
              <a:rPr lang="es-ES" altLang="zh-CN" sz="1200">
                <a:solidFill>
                  <a:schemeClr val="bg1">
                    <a:lumMod val="65000"/>
                  </a:schemeClr>
                </a:solidFill>
                <a:ea typeface="Lato Light" panose="020F0502020204030203" pitchFamily="34" charset="0"/>
                <a:cs typeface="Lato Light" panose="020F0502020204030203" pitchFamily="34" charset="0"/>
              </a:rPr>
              <a:t>viderer eleife nd </a:t>
            </a:r>
            <a:r>
              <a:rPr lang="es-ES" altLang="zh-CN" sz="1200" dirty="0">
                <a:solidFill>
                  <a:schemeClr val="bg1">
                    <a:lumMod val="65000"/>
                  </a:schemeClr>
                </a:solidFill>
                <a:ea typeface="Lato Light" panose="020F0502020204030203" pitchFamily="34" charset="0"/>
                <a:cs typeface="Lato Light" panose="020F0502020204030203" pitchFamily="34" charset="0"/>
              </a:rPr>
              <a:t>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1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F307FC8-0FAF-4DA0-A7B2-466A8A250FD6}"/>
              </a:ext>
            </a:extLst>
          </p:cNvPr>
          <p:cNvSpPr/>
          <p:nvPr/>
        </p:nvSpPr>
        <p:spPr>
          <a:xfrm>
            <a:off x="12157634" y="349350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 </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r>
              <a:rPr lang="es-ES" altLang="zh-CN" sz="1200">
                <a:solidFill>
                  <a:schemeClr val="bg1">
                    <a:lumMod val="65000"/>
                  </a:schemeClr>
                </a:solidFill>
                <a:ea typeface="Lato Light" panose="020F0502020204030203" pitchFamily="34" charset="0"/>
                <a:cs typeface="Lato Light" panose="020F0502020204030203" pitchFamily="34" charset="0"/>
              </a:rPr>
              <a:t>viderer eleife nd </a:t>
            </a:r>
            <a:r>
              <a:rPr lang="es-ES" altLang="zh-CN" sz="1200" dirty="0">
                <a:solidFill>
                  <a:schemeClr val="bg1">
                    <a:lumMod val="65000"/>
                  </a:schemeClr>
                </a:solidFill>
                <a:ea typeface="Lato Light" panose="020F0502020204030203" pitchFamily="34" charset="0"/>
                <a:cs typeface="Lato Light" panose="020F0502020204030203" pitchFamily="34" charset="0"/>
              </a:rPr>
              <a:t>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1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87AF7B8D-A50E-4461-BDB4-48DC878C5CDB}"/>
              </a:ext>
            </a:extLst>
          </p:cNvPr>
          <p:cNvSpPr/>
          <p:nvPr/>
        </p:nvSpPr>
        <p:spPr>
          <a:xfrm>
            <a:off x="12157634" y="718530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endPar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tabLst>
                <a:tab pos="579438" algn="l"/>
              </a:tabLst>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r>
              <a:rPr lang="es-ES" altLang="zh-CN" sz="1200">
                <a:solidFill>
                  <a:schemeClr val="bg1">
                    <a:lumMod val="65000"/>
                  </a:schemeClr>
                </a:solidFill>
                <a:ea typeface="Lato Light" panose="020F0502020204030203" pitchFamily="34" charset="0"/>
                <a:cs typeface="Lato Light" panose="020F0502020204030203" pitchFamily="34" charset="0"/>
              </a:rPr>
              <a:t>viderer eleife nd </a:t>
            </a:r>
            <a:r>
              <a:rPr lang="es-ES" altLang="zh-CN" sz="1200" dirty="0">
                <a:solidFill>
                  <a:schemeClr val="bg1">
                    <a:lumMod val="65000"/>
                  </a:schemeClr>
                </a:solidFill>
                <a:ea typeface="Lato Light" panose="020F0502020204030203" pitchFamily="34" charset="0"/>
                <a:cs typeface="Lato Light" panose="020F0502020204030203" pitchFamily="34" charset="0"/>
              </a:rPr>
              <a:t>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1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56E5B054-2E8E-4B42-A749-FB753990ADBD}"/>
              </a:ext>
            </a:extLst>
          </p:cNvPr>
          <p:cNvSpPr/>
          <p:nvPr/>
        </p:nvSpPr>
        <p:spPr>
          <a:xfrm>
            <a:off x="1169043" y="533940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r>
              <a:rPr lang="es-ES" altLang="zh-CN" sz="1200">
                <a:solidFill>
                  <a:schemeClr val="bg1">
                    <a:lumMod val="65000"/>
                  </a:schemeClr>
                </a:solidFill>
                <a:ea typeface="Lato Light" panose="020F0502020204030203" pitchFamily="34" charset="0"/>
                <a:cs typeface="Lato Light" panose="020F0502020204030203" pitchFamily="34" charset="0"/>
              </a:rPr>
              <a:t>viderer eleife nd </a:t>
            </a:r>
            <a:r>
              <a:rPr lang="es-ES" altLang="zh-CN" sz="1200" dirty="0">
                <a:solidFill>
                  <a:schemeClr val="bg1">
                    <a:lumMod val="65000"/>
                  </a:schemeClr>
                </a:solidFill>
                <a:ea typeface="Lato Light" panose="020F0502020204030203" pitchFamily="34" charset="0"/>
                <a:cs typeface="Lato Light" panose="020F0502020204030203" pitchFamily="34" charset="0"/>
              </a:rPr>
              <a:t>ex </a:t>
            </a:r>
            <a:r>
              <a:rPr lang="es-ES" altLang="zh-CN" sz="1200">
                <a:solidFill>
                  <a:schemeClr val="bg1">
                    <a:lumMod val="65000"/>
                  </a:schemeClr>
                </a:solidFill>
                <a:ea typeface="Lato Light" panose="020F0502020204030203" pitchFamily="34" charset="0"/>
                <a:cs typeface="Lato Light" panose="020F0502020204030203" pitchFamily="34" charset="0"/>
              </a:rPr>
              <a:t>mea. cum et atqui placerat petentium.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30C2B643-0310-44D1-A380-BCCEB8083A85}"/>
              </a:ext>
            </a:extLst>
          </p:cNvPr>
          <p:cNvSpPr/>
          <p:nvPr/>
        </p:nvSpPr>
        <p:spPr>
          <a:xfrm>
            <a:off x="1169043" y="349350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r>
              <a:rPr lang="es-ES" altLang="zh-CN" sz="1200">
                <a:solidFill>
                  <a:schemeClr val="bg1">
                    <a:lumMod val="65000"/>
                  </a:schemeClr>
                </a:solidFill>
                <a:ea typeface="Lato Light" panose="020F0502020204030203" pitchFamily="34" charset="0"/>
                <a:cs typeface="Lato Light" panose="020F0502020204030203" pitchFamily="34" charset="0"/>
              </a:rPr>
              <a:t>viderer eleife nd </a:t>
            </a:r>
            <a:r>
              <a:rPr lang="es-ES" altLang="zh-CN" sz="1200" dirty="0">
                <a:solidFill>
                  <a:schemeClr val="bg1">
                    <a:lumMod val="65000"/>
                  </a:schemeClr>
                </a:solidFill>
                <a:ea typeface="Lato Light" panose="020F0502020204030203" pitchFamily="34" charset="0"/>
                <a:cs typeface="Lato Light" panose="020F0502020204030203" pitchFamily="34" charset="0"/>
              </a:rPr>
              <a:t>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1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11B25DFD-DAD6-4668-AA72-3C7DBD7CB7E6}"/>
              </a:ext>
            </a:extLst>
          </p:cNvPr>
          <p:cNvSpPr/>
          <p:nvPr/>
        </p:nvSpPr>
        <p:spPr>
          <a:xfrm>
            <a:off x="1169043" y="718530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r>
              <a:rPr lang="es-ES" altLang="zh-CN" sz="1200">
                <a:solidFill>
                  <a:schemeClr val="bg1">
                    <a:lumMod val="65000"/>
                  </a:schemeClr>
                </a:solidFill>
                <a:ea typeface="Lato Light" panose="020F0502020204030203" pitchFamily="34" charset="0"/>
                <a:cs typeface="Lato Light" panose="020F0502020204030203" pitchFamily="34" charset="0"/>
              </a:rPr>
              <a:t>viderer eleife nd </a:t>
            </a:r>
            <a:r>
              <a:rPr lang="es-ES" altLang="zh-CN" sz="1200" dirty="0">
                <a:solidFill>
                  <a:schemeClr val="bg1">
                    <a:lumMod val="65000"/>
                  </a:schemeClr>
                </a:solidFill>
                <a:ea typeface="Lato Light" panose="020F0502020204030203" pitchFamily="34" charset="0"/>
                <a:cs typeface="Lato Light" panose="020F0502020204030203" pitchFamily="34" charset="0"/>
              </a:rPr>
              <a:t>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21" name="Graphic 2">
            <a:extLst>
              <a:ext uri="{FF2B5EF4-FFF2-40B4-BE49-F238E27FC236}">
                <a16:creationId xmlns:a16="http://schemas.microsoft.com/office/drawing/2014/main" id="{A668A18F-AFA4-4F93-AFF4-4641480515B7}"/>
              </a:ext>
            </a:extLst>
          </p:cNvPr>
          <p:cNvGrpSpPr/>
          <p:nvPr/>
        </p:nvGrpSpPr>
        <p:grpSpPr>
          <a:xfrm>
            <a:off x="8693585" y="5444108"/>
            <a:ext cx="1036320" cy="1036380"/>
            <a:chOff x="8666134" y="1003301"/>
            <a:chExt cx="987242" cy="987310"/>
          </a:xfrm>
          <a:solidFill>
            <a:schemeClr val="tx1">
              <a:lumMod val="85000"/>
              <a:lumOff val="15000"/>
            </a:schemeClr>
          </a:solidFill>
        </p:grpSpPr>
        <p:sp>
          <p:nvSpPr>
            <p:cNvPr id="22" name="Freeform: Shape 21">
              <a:extLst>
                <a:ext uri="{FF2B5EF4-FFF2-40B4-BE49-F238E27FC236}">
                  <a16:creationId xmlns:a16="http://schemas.microsoft.com/office/drawing/2014/main" id="{DF0974B7-2673-430B-B465-529C0DCBC60B}"/>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b="1">
                <a:latin typeface="+mj-lt"/>
              </a:endParaRPr>
            </a:p>
          </p:txBody>
        </p:sp>
        <p:sp>
          <p:nvSpPr>
            <p:cNvPr id="23" name="Freeform: Shape 22">
              <a:extLst>
                <a:ext uri="{FF2B5EF4-FFF2-40B4-BE49-F238E27FC236}">
                  <a16:creationId xmlns:a16="http://schemas.microsoft.com/office/drawing/2014/main" id="{6D3CBC29-8B1B-4746-AA04-1763A0C64C3E}"/>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b="1">
                <a:latin typeface="+mj-lt"/>
              </a:endParaRPr>
            </a:p>
          </p:txBody>
        </p:sp>
        <p:sp>
          <p:nvSpPr>
            <p:cNvPr id="24" name="Freeform: Shape 23">
              <a:extLst>
                <a:ext uri="{FF2B5EF4-FFF2-40B4-BE49-F238E27FC236}">
                  <a16:creationId xmlns:a16="http://schemas.microsoft.com/office/drawing/2014/main" id="{DA19A3FA-6CE7-4389-B3FB-718F762FC568}"/>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b="1">
                <a:latin typeface="+mj-lt"/>
              </a:endParaRPr>
            </a:p>
          </p:txBody>
        </p:sp>
        <p:sp>
          <p:nvSpPr>
            <p:cNvPr id="25" name="Freeform: Shape 24">
              <a:extLst>
                <a:ext uri="{FF2B5EF4-FFF2-40B4-BE49-F238E27FC236}">
                  <a16:creationId xmlns:a16="http://schemas.microsoft.com/office/drawing/2014/main" id="{E949C20B-D745-4B45-BE24-6489D7F27D4A}"/>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b="1">
                <a:latin typeface="+mj-lt"/>
              </a:endParaRPr>
            </a:p>
          </p:txBody>
        </p:sp>
        <p:sp>
          <p:nvSpPr>
            <p:cNvPr id="26" name="Freeform: Shape 25">
              <a:extLst>
                <a:ext uri="{FF2B5EF4-FFF2-40B4-BE49-F238E27FC236}">
                  <a16:creationId xmlns:a16="http://schemas.microsoft.com/office/drawing/2014/main" id="{BE1F981A-FA64-4B3F-8FAB-0DCB4A543EA3}"/>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b="1">
                <a:latin typeface="+mj-lt"/>
              </a:endParaRPr>
            </a:p>
          </p:txBody>
        </p:sp>
      </p:grpSp>
      <p:sp>
        <p:nvSpPr>
          <p:cNvPr id="27" name="Google Shape;204;p13">
            <a:extLst>
              <a:ext uri="{FF2B5EF4-FFF2-40B4-BE49-F238E27FC236}">
                <a16:creationId xmlns:a16="http://schemas.microsoft.com/office/drawing/2014/main" id="{00266818-FE9E-245D-4EA0-C65204B15C96}"/>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More Infographics</a:t>
            </a:r>
            <a:endParaRPr lang="en-US" sz="6000" b="1"/>
          </a:p>
        </p:txBody>
      </p:sp>
    </p:spTree>
    <p:extLst>
      <p:ext uri="{BB962C8B-B14F-4D97-AF65-F5344CB8AC3E}">
        <p14:creationId xmlns:p14="http://schemas.microsoft.com/office/powerpoint/2010/main" val="3433537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p:cTn id="18" dur="1000" fill="hold"/>
                                        <p:tgtEl>
                                          <p:spTgt spid="14"/>
                                        </p:tgtEl>
                                        <p:attrNameLst>
                                          <p:attrName>ppt_w</p:attrName>
                                        </p:attrNameLst>
                                      </p:cBhvr>
                                      <p:tavLst>
                                        <p:tav tm="0">
                                          <p:val>
                                            <p:fltVal val="0"/>
                                          </p:val>
                                        </p:tav>
                                        <p:tav tm="100000">
                                          <p:val>
                                            <p:strVal val="#ppt_w"/>
                                          </p:val>
                                        </p:tav>
                                      </p:tavLst>
                                    </p:anim>
                                    <p:anim calcmode="lin" valueType="num">
                                      <p:cBhvr>
                                        <p:cTn id="19" dur="1000" fill="hold"/>
                                        <p:tgtEl>
                                          <p:spTgt spid="14"/>
                                        </p:tgtEl>
                                        <p:attrNameLst>
                                          <p:attrName>ppt_h</p:attrName>
                                        </p:attrNameLst>
                                      </p:cBhvr>
                                      <p:tavLst>
                                        <p:tav tm="0">
                                          <p:val>
                                            <p:fltVal val="0"/>
                                          </p:val>
                                        </p:tav>
                                        <p:tav tm="100000">
                                          <p:val>
                                            <p:strVal val="#ppt_h"/>
                                          </p:val>
                                        </p:tav>
                                      </p:tavLst>
                                    </p:anim>
                                    <p:animEffect transition="in" filter="fade">
                                      <p:cBhvr>
                                        <p:cTn id="20" dur="1000"/>
                                        <p:tgtEl>
                                          <p:spTgt spid="14"/>
                                        </p:tgtEl>
                                      </p:cBhvr>
                                    </p:animEffect>
                                  </p:childTnLst>
                                </p:cTn>
                              </p:par>
                              <p:par>
                                <p:cTn id="21" presetID="53" presetClass="entr" presetSubtype="16"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1000" fill="hold"/>
                                        <p:tgtEl>
                                          <p:spTgt spid="21"/>
                                        </p:tgtEl>
                                        <p:attrNameLst>
                                          <p:attrName>ppt_w</p:attrName>
                                        </p:attrNameLst>
                                      </p:cBhvr>
                                      <p:tavLst>
                                        <p:tav tm="0">
                                          <p:val>
                                            <p:fltVal val="0"/>
                                          </p:val>
                                        </p:tav>
                                        <p:tav tm="100000">
                                          <p:val>
                                            <p:strVal val="#ppt_w"/>
                                          </p:val>
                                        </p:tav>
                                      </p:tavLst>
                                    </p:anim>
                                    <p:anim calcmode="lin" valueType="num">
                                      <p:cBhvr>
                                        <p:cTn id="24" dur="1000" fill="hold"/>
                                        <p:tgtEl>
                                          <p:spTgt spid="21"/>
                                        </p:tgtEl>
                                        <p:attrNameLst>
                                          <p:attrName>ppt_h</p:attrName>
                                        </p:attrNameLst>
                                      </p:cBhvr>
                                      <p:tavLst>
                                        <p:tav tm="0">
                                          <p:val>
                                            <p:fltVal val="0"/>
                                          </p:val>
                                        </p:tav>
                                        <p:tav tm="100000">
                                          <p:val>
                                            <p:strVal val="#ppt_h"/>
                                          </p:val>
                                        </p:tav>
                                      </p:tavLst>
                                    </p:anim>
                                    <p:animEffect transition="in" filter="fade">
                                      <p:cBhvr>
                                        <p:cTn id="25" dur="1000"/>
                                        <p:tgtEl>
                                          <p:spTgt spid="21"/>
                                        </p:tgtEl>
                                      </p:cBhvr>
                                    </p:animEffect>
                                  </p:childTnLst>
                                </p:cTn>
                              </p:par>
                            </p:childTnLst>
                          </p:cTn>
                        </p:par>
                        <p:par>
                          <p:cTn id="26" fill="hold">
                            <p:stCondLst>
                              <p:cond delay="2088"/>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500"/>
                                        <p:tgtEl>
                                          <p:spTgt spid="1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7" grpId="0"/>
      <p:bldP spid="18" grpId="0"/>
      <p:bldP spid="19" grpId="0"/>
      <p:bldP spid="20" grpId="0"/>
      <p:bldP spid="2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D30544AC-AC5F-4FD1-8CFA-A9E310829562}"/>
              </a:ext>
            </a:extLst>
          </p:cNvPr>
          <p:cNvSpPr>
            <a:spLocks noChangeShapeType="1"/>
          </p:cNvSpPr>
          <p:nvPr/>
        </p:nvSpPr>
        <p:spPr bwMode="auto">
          <a:xfrm flipV="1">
            <a:off x="3149682"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C54A7B4B-FCD1-46E4-9A9F-B9F3D45F5C14}"/>
              </a:ext>
            </a:extLst>
          </p:cNvPr>
          <p:cNvSpPr>
            <a:spLocks noChangeShapeType="1"/>
          </p:cNvSpPr>
          <p:nvPr/>
        </p:nvSpPr>
        <p:spPr bwMode="auto">
          <a:xfrm flipV="1">
            <a:off x="9145348"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79E793F2-D416-4398-9699-DA8765E5F922}"/>
              </a:ext>
            </a:extLst>
          </p:cNvPr>
          <p:cNvSpPr>
            <a:spLocks noChangeShapeType="1"/>
          </p:cNvSpPr>
          <p:nvPr/>
        </p:nvSpPr>
        <p:spPr bwMode="auto">
          <a:xfrm flipV="1">
            <a:off x="15135420"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EAA8FEB9-B66C-4E70-8E58-453C0F897208}"/>
              </a:ext>
            </a:extLst>
          </p:cNvPr>
          <p:cNvSpPr>
            <a:spLocks noChangeShapeType="1"/>
          </p:cNvSpPr>
          <p:nvPr/>
        </p:nvSpPr>
        <p:spPr bwMode="auto">
          <a:xfrm>
            <a:off x="6149379" y="635398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BBB8ADC5-177F-46C8-ADF6-11DD5A202ED2}"/>
              </a:ext>
            </a:extLst>
          </p:cNvPr>
          <p:cNvSpPr>
            <a:spLocks noChangeShapeType="1"/>
          </p:cNvSpPr>
          <p:nvPr/>
        </p:nvSpPr>
        <p:spPr bwMode="auto">
          <a:xfrm>
            <a:off x="12141316" y="6353979"/>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A9DCD3E5-28A4-4501-BCA1-16468E0DFBD1}"/>
              </a:ext>
            </a:extLst>
          </p:cNvPr>
          <p:cNvSpPr>
            <a:spLocks noChangeArrowheads="1"/>
          </p:cNvSpPr>
          <p:nvPr/>
        </p:nvSpPr>
        <p:spPr bwMode="auto">
          <a:xfrm>
            <a:off x="2274717"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1"/>
                </a:solidFill>
                <a:effectLst/>
                <a:latin typeface="+mj-lt"/>
              </a:rPr>
              <a:t>2018</a:t>
            </a:r>
            <a:endParaRPr kumimoji="0" lang="en-US" altLang="en-US" sz="2400" b="1" i="0" u="none" strike="noStrike" cap="none" normalizeH="0" baseline="0">
              <a:ln>
                <a:noFill/>
              </a:ln>
              <a:solidFill>
                <a:schemeClr val="accent1"/>
              </a:solidFill>
              <a:effectLst/>
              <a:latin typeface="+mj-lt"/>
            </a:endParaRPr>
          </a:p>
        </p:txBody>
      </p:sp>
      <p:sp>
        <p:nvSpPr>
          <p:cNvPr id="8" name="Rectangle 17">
            <a:extLst>
              <a:ext uri="{FF2B5EF4-FFF2-40B4-BE49-F238E27FC236}">
                <a16:creationId xmlns:a16="http://schemas.microsoft.com/office/drawing/2014/main" id="{8C70FBE2-F2B6-4425-B0BC-CD7B8C5C3E65}"/>
              </a:ext>
            </a:extLst>
          </p:cNvPr>
          <p:cNvSpPr>
            <a:spLocks noChangeArrowheads="1"/>
          </p:cNvSpPr>
          <p:nvPr/>
        </p:nvSpPr>
        <p:spPr bwMode="auto">
          <a:xfrm>
            <a:off x="5211027" y="464589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2"/>
                </a:solidFill>
                <a:effectLst/>
                <a:latin typeface="+mj-lt"/>
              </a:rPr>
              <a:t>2019</a:t>
            </a:r>
            <a:endParaRPr kumimoji="0" lang="en-US" altLang="en-US" sz="2400" b="1" i="0" u="none" strike="noStrike" cap="none" normalizeH="0" baseline="0">
              <a:ln>
                <a:noFill/>
              </a:ln>
              <a:solidFill>
                <a:schemeClr val="accent2"/>
              </a:solidFill>
              <a:effectLst/>
              <a:latin typeface="+mj-lt"/>
            </a:endParaRPr>
          </a:p>
        </p:txBody>
      </p:sp>
      <p:sp>
        <p:nvSpPr>
          <p:cNvPr id="9" name="Rectangle 24">
            <a:extLst>
              <a:ext uri="{FF2B5EF4-FFF2-40B4-BE49-F238E27FC236}">
                <a16:creationId xmlns:a16="http://schemas.microsoft.com/office/drawing/2014/main" id="{B85B9F30-ECE0-4D62-BA08-3C77FDC8013B}"/>
              </a:ext>
            </a:extLst>
          </p:cNvPr>
          <p:cNvSpPr>
            <a:spLocks noChangeArrowheads="1"/>
          </p:cNvSpPr>
          <p:nvPr/>
        </p:nvSpPr>
        <p:spPr bwMode="auto">
          <a:xfrm>
            <a:off x="8240554"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3"/>
                </a:solidFill>
                <a:effectLst/>
                <a:latin typeface="+mj-lt"/>
              </a:rPr>
              <a:t>2020</a:t>
            </a:r>
            <a:endParaRPr kumimoji="0" lang="en-US" altLang="en-US" sz="2400" b="1" i="0" u="none" strike="noStrike" cap="none" normalizeH="0" baseline="0">
              <a:ln>
                <a:noFill/>
              </a:ln>
              <a:solidFill>
                <a:schemeClr val="accent3"/>
              </a:solidFill>
              <a:effectLst/>
              <a:latin typeface="+mj-lt"/>
            </a:endParaRPr>
          </a:p>
        </p:txBody>
      </p:sp>
      <p:sp>
        <p:nvSpPr>
          <p:cNvPr id="10" name="Rectangle 31">
            <a:extLst>
              <a:ext uri="{FF2B5EF4-FFF2-40B4-BE49-F238E27FC236}">
                <a16:creationId xmlns:a16="http://schemas.microsoft.com/office/drawing/2014/main" id="{80B0D4D6-6AEA-473B-9FFF-AD510047D304}"/>
              </a:ext>
            </a:extLst>
          </p:cNvPr>
          <p:cNvSpPr>
            <a:spLocks noChangeArrowheads="1"/>
          </p:cNvSpPr>
          <p:nvPr/>
        </p:nvSpPr>
        <p:spPr bwMode="auto">
          <a:xfrm>
            <a:off x="11277085" y="464589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4"/>
                </a:solidFill>
                <a:effectLst/>
                <a:latin typeface="+mj-lt"/>
              </a:rPr>
              <a:t>2021</a:t>
            </a:r>
            <a:endParaRPr kumimoji="0" lang="en-US" altLang="en-US" sz="2400" b="1" i="0" u="none" strike="noStrike" cap="none" normalizeH="0" baseline="0">
              <a:ln>
                <a:noFill/>
              </a:ln>
              <a:solidFill>
                <a:schemeClr val="accent4"/>
              </a:solidFill>
              <a:effectLst/>
              <a:latin typeface="+mj-lt"/>
            </a:endParaRPr>
          </a:p>
        </p:txBody>
      </p:sp>
      <p:sp>
        <p:nvSpPr>
          <p:cNvPr id="11" name="Rectangle 38">
            <a:extLst>
              <a:ext uri="{FF2B5EF4-FFF2-40B4-BE49-F238E27FC236}">
                <a16:creationId xmlns:a16="http://schemas.microsoft.com/office/drawing/2014/main" id="{5EF505E5-E116-469E-B4C6-B9B0AE77F051}"/>
              </a:ext>
            </a:extLst>
          </p:cNvPr>
          <p:cNvSpPr>
            <a:spLocks noChangeArrowheads="1"/>
          </p:cNvSpPr>
          <p:nvPr/>
        </p:nvSpPr>
        <p:spPr bwMode="auto">
          <a:xfrm>
            <a:off x="14266049"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5"/>
                </a:solidFill>
                <a:effectLst/>
                <a:latin typeface="+mj-lt"/>
              </a:rPr>
              <a:t>2022</a:t>
            </a:r>
            <a:endParaRPr kumimoji="0" lang="en-US" altLang="en-US" sz="2400" b="1" i="0" u="none" strike="noStrike" cap="none" normalizeH="0" baseline="0">
              <a:ln>
                <a:noFill/>
              </a:ln>
              <a:solidFill>
                <a:schemeClr val="accent5"/>
              </a:solidFill>
              <a:effectLst/>
              <a:latin typeface="+mj-lt"/>
            </a:endParaRPr>
          </a:p>
        </p:txBody>
      </p:sp>
      <p:sp>
        <p:nvSpPr>
          <p:cNvPr id="12" name="Freeform 5">
            <a:extLst>
              <a:ext uri="{FF2B5EF4-FFF2-40B4-BE49-F238E27FC236}">
                <a16:creationId xmlns:a16="http://schemas.microsoft.com/office/drawing/2014/main" id="{497ABCC4-0AFF-43D7-B90A-E0274C39EB49}"/>
              </a:ext>
            </a:extLst>
          </p:cNvPr>
          <p:cNvSpPr>
            <a:spLocks/>
          </p:cNvSpPr>
          <p:nvPr/>
        </p:nvSpPr>
        <p:spPr bwMode="auto">
          <a:xfrm>
            <a:off x="1676169" y="5453504"/>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5D6572D4-4364-4ED8-9353-551BDE0D8192}"/>
              </a:ext>
            </a:extLst>
          </p:cNvPr>
          <p:cNvSpPr>
            <a:spLocks noChangeArrowheads="1"/>
          </p:cNvSpPr>
          <p:nvPr/>
        </p:nvSpPr>
        <p:spPr bwMode="auto">
          <a:xfrm>
            <a:off x="4666545" y="5453504"/>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C97AB7B3-7A38-4768-AD87-9A50DD14698F}"/>
              </a:ext>
            </a:extLst>
          </p:cNvPr>
          <p:cNvSpPr>
            <a:spLocks noChangeArrowheads="1"/>
          </p:cNvSpPr>
          <p:nvPr/>
        </p:nvSpPr>
        <p:spPr bwMode="auto">
          <a:xfrm>
            <a:off x="7656920" y="5453504"/>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3C4EE2FB-E6E9-4BC2-87F3-B7E178C119A1}"/>
              </a:ext>
            </a:extLst>
          </p:cNvPr>
          <p:cNvSpPr>
            <a:spLocks noChangeArrowheads="1"/>
          </p:cNvSpPr>
          <p:nvPr/>
        </p:nvSpPr>
        <p:spPr bwMode="auto">
          <a:xfrm>
            <a:off x="10647296" y="5453504"/>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2B1F09BC-214F-4816-AD60-B073CFC82C08}"/>
              </a:ext>
            </a:extLst>
          </p:cNvPr>
          <p:cNvSpPr>
            <a:spLocks/>
          </p:cNvSpPr>
          <p:nvPr/>
        </p:nvSpPr>
        <p:spPr bwMode="auto">
          <a:xfrm>
            <a:off x="13637671" y="5453504"/>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B925137E-66B3-4853-8BD3-4F2998F049E9}"/>
              </a:ext>
            </a:extLst>
          </p:cNvPr>
          <p:cNvGrpSpPr/>
          <p:nvPr/>
        </p:nvGrpSpPr>
        <p:grpSpPr>
          <a:xfrm>
            <a:off x="2461747" y="5203685"/>
            <a:ext cx="1375871" cy="1383328"/>
            <a:chOff x="2496472" y="5262462"/>
            <a:chExt cx="1375871" cy="1383328"/>
          </a:xfrm>
        </p:grpSpPr>
        <p:sp>
          <p:nvSpPr>
            <p:cNvPr id="18" name="Oval 11">
              <a:extLst>
                <a:ext uri="{FF2B5EF4-FFF2-40B4-BE49-F238E27FC236}">
                  <a16:creationId xmlns:a16="http://schemas.microsoft.com/office/drawing/2014/main" id="{2F589E64-CF41-424C-8471-9178C614295A}"/>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17E5776A-84A9-43CB-91C3-40D5CC595D85}"/>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3956776B-4AC8-452E-B7ED-79D01B367B98}"/>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FFE234EF-2AEE-475F-AE04-090DDB3EC666}"/>
              </a:ext>
            </a:extLst>
          </p:cNvPr>
          <p:cNvGrpSpPr/>
          <p:nvPr/>
        </p:nvGrpSpPr>
        <p:grpSpPr>
          <a:xfrm>
            <a:off x="5461444" y="5203685"/>
            <a:ext cx="1375871" cy="1383328"/>
            <a:chOff x="5423460" y="5262462"/>
            <a:chExt cx="1375871" cy="1383328"/>
          </a:xfrm>
        </p:grpSpPr>
        <p:sp>
          <p:nvSpPr>
            <p:cNvPr id="22" name="Oval 18">
              <a:extLst>
                <a:ext uri="{FF2B5EF4-FFF2-40B4-BE49-F238E27FC236}">
                  <a16:creationId xmlns:a16="http://schemas.microsoft.com/office/drawing/2014/main" id="{6A00732D-16C8-4F80-A843-B36D4D752D27}"/>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4910582E-7880-4CBE-860F-B9F5EF8D6498}"/>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AC02E101-6B22-4FC9-B294-C6E822453065}"/>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B6F9E314-B503-44F9-A61B-69AC492ABC70}"/>
              </a:ext>
            </a:extLst>
          </p:cNvPr>
          <p:cNvGrpSpPr/>
          <p:nvPr/>
        </p:nvGrpSpPr>
        <p:grpSpPr>
          <a:xfrm>
            <a:off x="8461141" y="5203685"/>
            <a:ext cx="1368414" cy="1383328"/>
            <a:chOff x="8458580" y="5262462"/>
            <a:chExt cx="1368414" cy="1383328"/>
          </a:xfrm>
        </p:grpSpPr>
        <p:sp>
          <p:nvSpPr>
            <p:cNvPr id="26" name="Oval 25">
              <a:extLst>
                <a:ext uri="{FF2B5EF4-FFF2-40B4-BE49-F238E27FC236}">
                  <a16:creationId xmlns:a16="http://schemas.microsoft.com/office/drawing/2014/main" id="{D508D40C-30BA-4548-874A-583C862E9C36}"/>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975ECDDA-E0BF-4846-8764-6924E40C9228}"/>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487DDEDC-529D-4BD2-8BB8-36BFE911FEC2}"/>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E5B13694-7B69-492D-A6CB-CED51392EF80}"/>
              </a:ext>
            </a:extLst>
          </p:cNvPr>
          <p:cNvGrpSpPr/>
          <p:nvPr/>
        </p:nvGrpSpPr>
        <p:grpSpPr>
          <a:xfrm>
            <a:off x="11453381" y="5203685"/>
            <a:ext cx="1375871" cy="1383328"/>
            <a:chOff x="11486242" y="5262462"/>
            <a:chExt cx="1375871" cy="1383328"/>
          </a:xfrm>
        </p:grpSpPr>
        <p:sp>
          <p:nvSpPr>
            <p:cNvPr id="30" name="Oval 32">
              <a:extLst>
                <a:ext uri="{FF2B5EF4-FFF2-40B4-BE49-F238E27FC236}">
                  <a16:creationId xmlns:a16="http://schemas.microsoft.com/office/drawing/2014/main" id="{7A977828-2146-4D96-B80E-569FA57A68C5}"/>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A918C98A-6269-4A4A-9712-4F90277CAE2F}"/>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B00A7737-CCCD-4C2F-A0BC-4D675CE8C0DB}"/>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4A2F7DBD-498C-40B5-A18A-472F924CF297}"/>
              </a:ext>
            </a:extLst>
          </p:cNvPr>
          <p:cNvGrpSpPr/>
          <p:nvPr/>
        </p:nvGrpSpPr>
        <p:grpSpPr>
          <a:xfrm>
            <a:off x="14453078" y="5203685"/>
            <a:ext cx="1364685" cy="1383328"/>
            <a:chOff x="14487803" y="5262462"/>
            <a:chExt cx="1364685" cy="1383328"/>
          </a:xfrm>
        </p:grpSpPr>
        <p:sp>
          <p:nvSpPr>
            <p:cNvPr id="34" name="Oval 39">
              <a:extLst>
                <a:ext uri="{FF2B5EF4-FFF2-40B4-BE49-F238E27FC236}">
                  <a16:creationId xmlns:a16="http://schemas.microsoft.com/office/drawing/2014/main" id="{555DAD0C-8031-4A6E-8191-E147FC09595E}"/>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BD2D1D65-4FBF-459C-8BDC-008A96E1408D}"/>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B4AAEE5C-F42E-4F6C-846F-500C52DFC655}"/>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E2817B3C-3B78-4D56-A213-73CD69000C09}"/>
              </a:ext>
            </a:extLst>
          </p:cNvPr>
          <p:cNvSpPr/>
          <p:nvPr/>
        </p:nvSpPr>
        <p:spPr>
          <a:xfrm>
            <a:off x="7232689" y="3124119"/>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64E61AAC-3270-4E8A-A422-401AA179C29E}"/>
              </a:ext>
            </a:extLst>
          </p:cNvPr>
          <p:cNvSpPr/>
          <p:nvPr/>
        </p:nvSpPr>
        <p:spPr>
          <a:xfrm>
            <a:off x="4236720" y="7517748"/>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F57FAB3C-8410-493E-A231-23566E0CEAF7}"/>
              </a:ext>
            </a:extLst>
          </p:cNvPr>
          <p:cNvSpPr/>
          <p:nvPr/>
        </p:nvSpPr>
        <p:spPr>
          <a:xfrm>
            <a:off x="10228658" y="7517748"/>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AE22D15C-4322-4E35-A1F7-3DC4F6A3749A}"/>
              </a:ext>
            </a:extLst>
          </p:cNvPr>
          <p:cNvSpPr/>
          <p:nvPr/>
        </p:nvSpPr>
        <p:spPr>
          <a:xfrm>
            <a:off x="1240752" y="3124119"/>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08719AC3-4B9A-4D9E-9863-4F41668BCBA1}"/>
              </a:ext>
            </a:extLst>
          </p:cNvPr>
          <p:cNvSpPr/>
          <p:nvPr/>
        </p:nvSpPr>
        <p:spPr>
          <a:xfrm>
            <a:off x="13224626" y="3124119"/>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A07B60ED-FFC6-4558-8860-6C101029F18D}"/>
              </a:ext>
            </a:extLst>
          </p:cNvPr>
          <p:cNvGrpSpPr/>
          <p:nvPr/>
        </p:nvGrpSpPr>
        <p:grpSpPr>
          <a:xfrm>
            <a:off x="2908003" y="5657549"/>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C3FC0488-28B5-47B2-83E7-438E7E250884}"/>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5609A101-A60F-48A5-90F2-8FD4B98FA7E6}"/>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59A05487-0A2B-486F-B548-8919187F9202}"/>
              </a:ext>
            </a:extLst>
          </p:cNvPr>
          <p:cNvSpPr/>
          <p:nvPr/>
        </p:nvSpPr>
        <p:spPr>
          <a:xfrm>
            <a:off x="5902942" y="5648909"/>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B0C072CD-0059-4C59-B254-765B6C7D9769}"/>
              </a:ext>
            </a:extLst>
          </p:cNvPr>
          <p:cNvGrpSpPr/>
          <p:nvPr/>
        </p:nvGrpSpPr>
        <p:grpSpPr>
          <a:xfrm>
            <a:off x="8898873" y="5648862"/>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C62CB4F5-D636-4C83-9F4F-05492EA73057}"/>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59FF0ACE-7283-410B-890E-83C3274F40AB}"/>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4A408660-4E6B-4B37-B1D4-38B432DC2CC3}"/>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8CC8D5FD-9D82-4168-AB4E-52DAD20C1AF1}"/>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381FC8EE-1EE4-4108-A16A-DEB3727D406B}"/>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5085AA22-CB8D-4E1F-82DD-F92767AD280A}"/>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B81F0052-60B7-4206-BCF4-FB4712732213}"/>
              </a:ext>
            </a:extLst>
          </p:cNvPr>
          <p:cNvGrpSpPr/>
          <p:nvPr/>
        </p:nvGrpSpPr>
        <p:grpSpPr>
          <a:xfrm>
            <a:off x="11894822" y="5648891"/>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390F4E3D-844A-47B3-8906-17C1A7F45540}"/>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672DC01F-3DAE-440B-B191-74F6702A5DE0}"/>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4DF6F8DA-9079-40F1-93C7-B77D850479BC}"/>
              </a:ext>
            </a:extLst>
          </p:cNvPr>
          <p:cNvGrpSpPr/>
          <p:nvPr/>
        </p:nvGrpSpPr>
        <p:grpSpPr>
          <a:xfrm>
            <a:off x="14888966" y="5648896"/>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A17C7AE0-98E6-4D07-B37F-5A20EC252B0D}"/>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9CF09C0D-29B3-4E2A-AB62-703315CA276E}"/>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EA1BF4A9-04C6-4D16-AC40-3E3B6C2084BB}"/>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AD3D6A27-63FB-4720-956B-8F445A47B08C}"/>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A8862743-D83E-43C3-B63C-3670000C73DE}"/>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660D839F-4A9F-4294-8357-D17CA01AF23D}"/>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DB28E4C4-D721-BF21-F912-26220BBC2C9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Timeline Layout</a:t>
            </a:r>
            <a:endParaRPr lang="en-US" sz="6000" b="1"/>
          </a:p>
        </p:txBody>
      </p:sp>
    </p:spTree>
    <p:extLst>
      <p:ext uri="{BB962C8B-B14F-4D97-AF65-F5344CB8AC3E}">
        <p14:creationId xmlns:p14="http://schemas.microsoft.com/office/powerpoint/2010/main" val="1258679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7369FD8E-9452-4F83-849D-F6B8804BA130}"/>
              </a:ext>
            </a:extLst>
          </p:cNvPr>
          <p:cNvSpPr>
            <a:spLocks noChangeShapeType="1"/>
          </p:cNvSpPr>
          <p:nvPr/>
        </p:nvSpPr>
        <p:spPr bwMode="auto">
          <a:xfrm rot="5400000" flipH="1">
            <a:off x="3366750" y="5211003"/>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ABF9A205-6897-4147-BB85-0B596A18E279}"/>
              </a:ext>
            </a:extLst>
          </p:cNvPr>
          <p:cNvSpPr>
            <a:spLocks noChangeShapeType="1"/>
          </p:cNvSpPr>
          <p:nvPr/>
        </p:nvSpPr>
        <p:spPr bwMode="auto">
          <a:xfrm rot="5400000" flipH="1">
            <a:off x="14916805" y="5198137"/>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BA145BD9-5942-42C2-9CA1-F850954ABC4E}"/>
              </a:ext>
            </a:extLst>
          </p:cNvPr>
          <p:cNvSpPr>
            <a:spLocks/>
          </p:cNvSpPr>
          <p:nvPr/>
        </p:nvSpPr>
        <p:spPr bwMode="auto">
          <a:xfrm rot="5400000" flipH="1">
            <a:off x="4079122" y="4798577"/>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391D742C-FCBE-451D-813C-BC3605386BB3}"/>
              </a:ext>
            </a:extLst>
          </p:cNvPr>
          <p:cNvSpPr>
            <a:spLocks/>
          </p:cNvSpPr>
          <p:nvPr/>
        </p:nvSpPr>
        <p:spPr bwMode="auto">
          <a:xfrm rot="5400000" flipH="1">
            <a:off x="6997167" y="4798576"/>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34FD9B89-66C8-49F3-9870-98D6BB4157D8}"/>
              </a:ext>
            </a:extLst>
          </p:cNvPr>
          <p:cNvSpPr>
            <a:spLocks/>
          </p:cNvSpPr>
          <p:nvPr/>
        </p:nvSpPr>
        <p:spPr bwMode="auto">
          <a:xfrm rot="5400000" flipH="1">
            <a:off x="9864864" y="4823216"/>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4F97AF5E-62E5-4ECC-8307-D98778CF04D6}"/>
              </a:ext>
            </a:extLst>
          </p:cNvPr>
          <p:cNvSpPr>
            <a:spLocks/>
          </p:cNvSpPr>
          <p:nvPr/>
        </p:nvSpPr>
        <p:spPr bwMode="auto">
          <a:xfrm rot="5400000" flipH="1">
            <a:off x="12752915" y="4823215"/>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3C98852F-F54D-4292-99FD-9A93562A3B1C}"/>
              </a:ext>
            </a:extLst>
          </p:cNvPr>
          <p:cNvSpPr>
            <a:spLocks noChangeArrowheads="1"/>
          </p:cNvSpPr>
          <p:nvPr/>
        </p:nvSpPr>
        <p:spPr bwMode="auto">
          <a:xfrm flipH="1">
            <a:off x="11340619" y="5956174"/>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E529E45C-8C28-45DA-87B1-216C722CE8A7}"/>
              </a:ext>
            </a:extLst>
          </p:cNvPr>
          <p:cNvSpPr>
            <a:spLocks noChangeArrowheads="1"/>
          </p:cNvSpPr>
          <p:nvPr/>
        </p:nvSpPr>
        <p:spPr bwMode="auto">
          <a:xfrm flipH="1">
            <a:off x="8452566" y="4515794"/>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2353C329-F71B-473F-BE3D-2D5A25715907}"/>
              </a:ext>
            </a:extLst>
          </p:cNvPr>
          <p:cNvSpPr>
            <a:spLocks noChangeArrowheads="1"/>
          </p:cNvSpPr>
          <p:nvPr/>
        </p:nvSpPr>
        <p:spPr bwMode="auto">
          <a:xfrm flipH="1">
            <a:off x="2681819" y="4517610"/>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28FA9E50-B1F0-4102-BB9A-E35C51C9EB07}"/>
              </a:ext>
            </a:extLst>
          </p:cNvPr>
          <p:cNvSpPr>
            <a:spLocks noChangeArrowheads="1"/>
          </p:cNvSpPr>
          <p:nvPr/>
        </p:nvSpPr>
        <p:spPr bwMode="auto">
          <a:xfrm flipH="1">
            <a:off x="14230808" y="4512139"/>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9F980586-7B1D-47A9-A141-400C3E76A222}"/>
              </a:ext>
            </a:extLst>
          </p:cNvPr>
          <p:cNvSpPr>
            <a:spLocks noChangeArrowheads="1"/>
          </p:cNvSpPr>
          <p:nvPr/>
        </p:nvSpPr>
        <p:spPr bwMode="auto">
          <a:xfrm flipH="1">
            <a:off x="5566659" y="5959816"/>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03971EF6-C908-47FE-AAD8-9EB598CF6A35}"/>
              </a:ext>
            </a:extLst>
          </p:cNvPr>
          <p:cNvSpPr/>
          <p:nvPr/>
        </p:nvSpPr>
        <p:spPr>
          <a:xfrm>
            <a:off x="1426328" y="3134225"/>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C010A15E-32D1-4B31-8BDE-1CBB4EDDA873}"/>
              </a:ext>
            </a:extLst>
          </p:cNvPr>
          <p:cNvSpPr/>
          <p:nvPr/>
        </p:nvSpPr>
        <p:spPr>
          <a:xfrm>
            <a:off x="7205960" y="313422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62C5AC62-7BD6-495D-A811-00D9A9CCC237}"/>
              </a:ext>
            </a:extLst>
          </p:cNvPr>
          <p:cNvSpPr/>
          <p:nvPr/>
        </p:nvSpPr>
        <p:spPr>
          <a:xfrm>
            <a:off x="4316144" y="74764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C5E97359-F11D-4EA0-BF0B-B6FA549EE3F3}"/>
              </a:ext>
            </a:extLst>
          </p:cNvPr>
          <p:cNvSpPr/>
          <p:nvPr/>
        </p:nvSpPr>
        <p:spPr>
          <a:xfrm>
            <a:off x="10095776" y="74764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7A3980E7-21BA-4B16-9143-622928E3B916}"/>
              </a:ext>
            </a:extLst>
          </p:cNvPr>
          <p:cNvSpPr/>
          <p:nvPr/>
        </p:nvSpPr>
        <p:spPr>
          <a:xfrm>
            <a:off x="12985592" y="313422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50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707F6D1D-D18D-4BCC-8A8F-FBE9D4D8AEEB}"/>
              </a:ext>
            </a:extLst>
          </p:cNvPr>
          <p:cNvGrpSpPr/>
          <p:nvPr/>
        </p:nvGrpSpPr>
        <p:grpSpPr>
          <a:xfrm>
            <a:off x="3033184" y="4868877"/>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26292B08-1072-4976-9AF0-EEF613CD05F2}"/>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8A9F7641-332B-46D4-972A-9D1CCC6DC1D9}"/>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165E4568-8FFE-4AE7-BD3B-CDE99F7E6CF0}"/>
              </a:ext>
            </a:extLst>
          </p:cNvPr>
          <p:cNvSpPr/>
          <p:nvPr/>
        </p:nvSpPr>
        <p:spPr>
          <a:xfrm>
            <a:off x="5911437" y="6300944"/>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E13ED555-6792-426F-B831-A71332659C02}"/>
              </a:ext>
            </a:extLst>
          </p:cNvPr>
          <p:cNvGrpSpPr/>
          <p:nvPr/>
        </p:nvGrpSpPr>
        <p:grpSpPr>
          <a:xfrm>
            <a:off x="8797291" y="4856856"/>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47DAC6DA-9F69-495B-966E-1ED45B4F8677}"/>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00D70754-4BB3-45B8-A38A-FD3111D56AA0}"/>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7C23E619-F901-4143-B10D-4F822A7E78B5}"/>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66F59016-E9DE-46D8-AFE4-65E967393B67}"/>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4B7B5E61-1BB3-40BB-A352-0309640E7C16}"/>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343AEE73-F02F-441F-A6EB-2D52AE6D1375}"/>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FC5D1A42-ED59-4509-9620-9ABF908612F6}"/>
              </a:ext>
            </a:extLst>
          </p:cNvPr>
          <p:cNvGrpSpPr/>
          <p:nvPr/>
        </p:nvGrpSpPr>
        <p:grpSpPr>
          <a:xfrm>
            <a:off x="11685317" y="6300923"/>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6BB6C058-8C69-4030-A1C7-7BB25C61C3FB}"/>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7FFEA6E4-03C7-4768-A399-FE0F2A349A6E}"/>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5334E4A6-2940-4AB6-B68C-ED7E49381D05}"/>
              </a:ext>
            </a:extLst>
          </p:cNvPr>
          <p:cNvGrpSpPr/>
          <p:nvPr/>
        </p:nvGrpSpPr>
        <p:grpSpPr>
          <a:xfrm>
            <a:off x="14575562" y="4856895"/>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59BF5DC2-0B34-48D7-9F3E-F2045F7462A5}"/>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27348A08-1A43-4BF8-8CC3-FBC26468AE9C}"/>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94F9406A-A329-41E2-8A44-5FF918EDA63D}"/>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7611F740-5E13-4B7F-BD73-C32BF8790E68}"/>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1745E5E7-1D39-469F-9AED-32FE17BE39A6}"/>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ECDA86D0-60EA-4343-AD40-77BA0DE0F715}"/>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6487CB8B-7F08-BCF4-21ED-FF9F78CBD35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Process Layout</a:t>
            </a:r>
            <a:endParaRPr lang="en-US" sz="6000" b="1"/>
          </a:p>
        </p:txBody>
      </p:sp>
    </p:spTree>
    <p:extLst>
      <p:ext uri="{BB962C8B-B14F-4D97-AF65-F5344CB8AC3E}">
        <p14:creationId xmlns:p14="http://schemas.microsoft.com/office/powerpoint/2010/main" val="2272419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20"/>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2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2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20"/>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20"/>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20"/>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FC62F6B-C106-4D3E-A11F-7D745C40E9E0}"/>
              </a:ext>
            </a:extLst>
          </p:cNvPr>
          <p:cNvGraphicFramePr>
            <a:graphicFrameLocks noGrp="1"/>
          </p:cNvGraphicFramePr>
          <p:nvPr>
            <p:extLst>
              <p:ext uri="{D42A27DB-BD31-4B8C-83A1-F6EECF244321}">
                <p14:modId xmlns:p14="http://schemas.microsoft.com/office/powerpoint/2010/main" val="867511594"/>
              </p:ext>
            </p:extLst>
          </p:nvPr>
        </p:nvGraphicFramePr>
        <p:xfrm>
          <a:off x="1333500" y="2971800"/>
          <a:ext cx="15582900" cy="59436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849086">
                <a:tc>
                  <a:txBody>
                    <a:bodyPr/>
                    <a:lstStyle/>
                    <a:p>
                      <a:pPr algn="ctr"/>
                      <a:r>
                        <a:rPr lang="en-US" altLang="zh-CN" sz="2400" b="0">
                          <a:latin typeface="+mj-lt"/>
                          <a:ea typeface="方正硬笔楷书简体" panose="03000509000000000000" pitchFamily="65" charset="-122"/>
                        </a:rPr>
                        <a:t>Basic</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2400" b="0">
                          <a:latin typeface="+mj-lt"/>
                          <a:ea typeface="方正硬笔楷书简体" panose="03000509000000000000" pitchFamily="65" charset="-122"/>
                        </a:rPr>
                        <a:t>Economy</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2400" b="0">
                          <a:latin typeface="+mj-lt"/>
                          <a:ea typeface="方正硬笔楷书简体" panose="03000509000000000000" pitchFamily="65" charset="-122"/>
                        </a:rPr>
                        <a:t>Normal</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2400" b="0">
                          <a:latin typeface="+mj-lt"/>
                          <a:ea typeface="方正硬笔楷书简体" panose="03000509000000000000" pitchFamily="65" charset="-122"/>
                        </a:rPr>
                        <a:t>Professional</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2400" b="0">
                          <a:latin typeface="+mj-lt"/>
                          <a:ea typeface="方正硬笔楷书简体" panose="03000509000000000000" pitchFamily="65" charset="-122"/>
                        </a:rPr>
                        <a:t>Premier</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849086">
                <a:tc>
                  <a:txBody>
                    <a:bodyPr/>
                    <a:lstStyle/>
                    <a:p>
                      <a:pPr algn="ctr"/>
                      <a:r>
                        <a:rPr lang="en-US" altLang="zh-CN" sz="1600" b="0">
                          <a:solidFill>
                            <a:schemeClr val="bg1">
                              <a:lumMod val="50000"/>
                            </a:schemeClr>
                          </a:solidFill>
                          <a:latin typeface="+mn-lt"/>
                        </a:rPr>
                        <a:t>First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First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First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First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First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8490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Second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Second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Second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Second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849086">
                <a:tc>
                  <a:txBody>
                    <a:bodyPr/>
                    <a:lstStyle/>
                    <a:p>
                      <a:pPr algn="ct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Third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Third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Third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849086">
                <a:tc>
                  <a:txBody>
                    <a:bodyPr/>
                    <a:lstStyle/>
                    <a:p>
                      <a:pPr algn="ct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Fourth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Fourth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849086">
                <a:tc>
                  <a:txBody>
                    <a:bodyPr/>
                    <a:lstStyle/>
                    <a:p>
                      <a:pPr algn="ct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50000"/>
                            </a:schemeClr>
                          </a:solidFill>
                          <a:latin typeface="+mn-lt"/>
                        </a:rPr>
                        <a:t>Fifth service</a:t>
                      </a:r>
                      <a:endParaRPr lang="zh-CN" altLang="en-US" sz="1600" b="0">
                        <a:solidFill>
                          <a:schemeClr val="bg1">
                            <a:lumMod val="50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849086">
                <a:tc>
                  <a:txBody>
                    <a:bodyPr/>
                    <a:lstStyle/>
                    <a:p>
                      <a:pPr algn="ctr"/>
                      <a:r>
                        <a:rPr lang="en-US" altLang="zh-CN" sz="3200" b="1">
                          <a:solidFill>
                            <a:schemeClr val="accent1"/>
                          </a:solidFill>
                          <a:latin typeface="+mj-lt"/>
                          <a:ea typeface="Microsoft YaHei Light" panose="020B0502040204020203" pitchFamily="34" charset="-122"/>
                        </a:rPr>
                        <a:t>FREE</a:t>
                      </a:r>
                      <a:endParaRPr lang="zh-CN" altLang="en-US" sz="3200" b="1">
                        <a:solidFill>
                          <a:schemeClr val="accent1"/>
                        </a:solidFill>
                        <a:latin typeface="+mj-lt"/>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1" kern="1200">
                          <a:solidFill>
                            <a:schemeClr val="accent2"/>
                          </a:solidFill>
                          <a:latin typeface="+mj-lt"/>
                          <a:ea typeface="Microsoft YaHei Light" panose="020B0502040204020203" pitchFamily="34" charset="-122"/>
                          <a:cs typeface="+mn-cs"/>
                        </a:rPr>
                        <a:t>$199.9</a:t>
                      </a:r>
                      <a:endParaRPr lang="zh-CN" altLang="en-US" sz="3200" b="1" kern="1200">
                        <a:solidFill>
                          <a:schemeClr val="accent2"/>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1" kern="1200">
                          <a:solidFill>
                            <a:schemeClr val="accent3"/>
                          </a:solidFill>
                          <a:latin typeface="+mj-lt"/>
                          <a:ea typeface="Microsoft YaHei Light" panose="020B0502040204020203" pitchFamily="34" charset="-122"/>
                          <a:cs typeface="+mn-cs"/>
                        </a:rPr>
                        <a:t>$299.9</a:t>
                      </a:r>
                      <a:endParaRPr lang="zh-CN" altLang="en-US" sz="3200" b="1" kern="1200">
                        <a:solidFill>
                          <a:schemeClr val="accent3"/>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1" kern="1200">
                          <a:solidFill>
                            <a:schemeClr val="accent4"/>
                          </a:solidFill>
                          <a:latin typeface="+mj-lt"/>
                          <a:ea typeface="Microsoft YaHei Light" panose="020B0502040204020203" pitchFamily="34" charset="-122"/>
                          <a:cs typeface="+mn-cs"/>
                        </a:rPr>
                        <a:t>$399.9</a:t>
                      </a:r>
                      <a:endParaRPr lang="zh-CN" altLang="en-US" sz="3200" b="1" kern="1200">
                        <a:solidFill>
                          <a:schemeClr val="accent4"/>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1" kern="1200">
                          <a:solidFill>
                            <a:schemeClr val="accent5"/>
                          </a:solidFill>
                          <a:latin typeface="+mj-lt"/>
                          <a:ea typeface="Microsoft YaHei Light" panose="020B0502040204020203" pitchFamily="34" charset="-122"/>
                          <a:cs typeface="+mn-cs"/>
                        </a:rPr>
                        <a:t>$499.9</a:t>
                      </a:r>
                      <a:endParaRPr lang="zh-CN" altLang="en-US" sz="3200" b="1" kern="1200">
                        <a:solidFill>
                          <a:schemeClr val="accent5"/>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8286F40A-53EE-336C-36F3-01370A27229A}"/>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Price Table</a:t>
            </a:r>
            <a:endParaRPr lang="en-US" sz="6000" b="1"/>
          </a:p>
        </p:txBody>
      </p:sp>
    </p:spTree>
    <p:extLst>
      <p:ext uri="{BB962C8B-B14F-4D97-AF65-F5344CB8AC3E}">
        <p14:creationId xmlns:p14="http://schemas.microsoft.com/office/powerpoint/2010/main" val="3261114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a:extLst>
              <a:ext uri="{FF2B5EF4-FFF2-40B4-BE49-F238E27FC236}">
                <a16:creationId xmlns:a16="http://schemas.microsoft.com/office/drawing/2014/main" id="{BB133E45-8BCD-F8D8-D9F3-794DBDD3098A}"/>
              </a:ext>
            </a:extLst>
          </p:cNvPr>
          <p:cNvSpPr>
            <a:spLocks noGrp="1"/>
          </p:cNvSpPr>
          <p:nvPr>
            <p:ph type="pic" sz="quarter" idx="10"/>
          </p:nvPr>
        </p:nvSpPr>
        <p:spPr/>
      </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5D0A058-383E-BBD2-73D6-D7DCCF6F2B1E}"/>
              </a:ext>
            </a:extLst>
          </p:cNvPr>
          <p:cNvSpPr txBox="1"/>
          <p:nvPr/>
        </p:nvSpPr>
        <p:spPr>
          <a:xfrm>
            <a:off x="2790683" y="2717110"/>
            <a:ext cx="6063950"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b="1">
                <a:solidFill>
                  <a:schemeClr val="accent1"/>
                </a:solidFill>
                <a:latin typeface="+mj-lt"/>
              </a:rPr>
              <a:t>04.</a:t>
            </a:r>
          </a:p>
          <a:p>
            <a:pPr>
              <a:spcBef>
                <a:spcPts val="600"/>
              </a:spcBef>
            </a:pPr>
            <a:r>
              <a:rPr lang="en-US" altLang="zh-CN" sz="8000" b="1">
                <a:latin typeface="+mj-lt"/>
              </a:rPr>
              <a:t>Mockups Layout</a:t>
            </a:r>
          </a:p>
        </p:txBody>
      </p:sp>
      <p:sp>
        <p:nvSpPr>
          <p:cNvPr id="11" name="TextBox 10">
            <a:extLst>
              <a:ext uri="{FF2B5EF4-FFF2-40B4-BE49-F238E27FC236}">
                <a16:creationId xmlns:a16="http://schemas.microsoft.com/office/drawing/2014/main" id="{BC9BC03E-1289-A3FA-513A-14FFDAFE9056}"/>
              </a:ext>
            </a:extLst>
          </p:cNvPr>
          <p:cNvSpPr txBox="1"/>
          <p:nvPr/>
        </p:nvSpPr>
        <p:spPr>
          <a:xfrm>
            <a:off x="2790682"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a:t>
            </a:r>
          </a:p>
        </p:txBody>
      </p:sp>
      <p:grpSp>
        <p:nvGrpSpPr>
          <p:cNvPr id="26" name="Group 25">
            <a:extLst>
              <a:ext uri="{FF2B5EF4-FFF2-40B4-BE49-F238E27FC236}">
                <a16:creationId xmlns:a16="http://schemas.microsoft.com/office/drawing/2014/main" id="{3BEB5F2E-D29E-D039-AAF9-23A59E49C30F}"/>
              </a:ext>
            </a:extLst>
          </p:cNvPr>
          <p:cNvGrpSpPr/>
          <p:nvPr/>
        </p:nvGrpSpPr>
        <p:grpSpPr>
          <a:xfrm>
            <a:off x="10989372" y="-2"/>
            <a:ext cx="2384440" cy="10287001"/>
            <a:chOff x="10989372" y="-2"/>
            <a:chExt cx="2384440" cy="10287001"/>
          </a:xfrm>
        </p:grpSpPr>
        <p:grpSp>
          <p:nvGrpSpPr>
            <p:cNvPr id="15" name="Group 14">
              <a:extLst>
                <a:ext uri="{FF2B5EF4-FFF2-40B4-BE49-F238E27FC236}">
                  <a16:creationId xmlns:a16="http://schemas.microsoft.com/office/drawing/2014/main" id="{94C70340-AA23-9B57-15F3-307B2C63DF17}"/>
                </a:ext>
              </a:extLst>
            </p:cNvPr>
            <p:cNvGrpSpPr/>
            <p:nvPr/>
          </p:nvGrpSpPr>
          <p:grpSpPr>
            <a:xfrm>
              <a:off x="10989372" y="-2"/>
              <a:ext cx="2021868" cy="10287001"/>
              <a:chOff x="10989372" y="-2"/>
              <a:chExt cx="2021868" cy="10287001"/>
            </a:xfrm>
          </p:grpSpPr>
          <p:sp>
            <p:nvSpPr>
              <p:cNvPr id="16" name="Freeform: Shape 15">
                <a:extLst>
                  <a:ext uri="{FF2B5EF4-FFF2-40B4-BE49-F238E27FC236}">
                    <a16:creationId xmlns:a16="http://schemas.microsoft.com/office/drawing/2014/main" id="{6E549CE1-1721-A9CF-6299-B107346163F4}"/>
                  </a:ext>
                </a:extLst>
              </p:cNvPr>
              <p:cNvSpPr/>
              <p:nvPr/>
            </p:nvSpPr>
            <p:spPr>
              <a:xfrm rot="5400000" flipH="1">
                <a:off x="9801375" y="1187995"/>
                <a:ext cx="4289204" cy="1913210"/>
              </a:xfrm>
              <a:custGeom>
                <a:avLst/>
                <a:gdLst>
                  <a:gd name="connsiteX0" fmla="*/ 4289204 w 4289204"/>
                  <a:gd name="connsiteY0" fmla="*/ 830108 h 1913210"/>
                  <a:gd name="connsiteX1" fmla="*/ 4289204 w 4289204"/>
                  <a:gd name="connsiteY1" fmla="*/ 0 h 1913210"/>
                  <a:gd name="connsiteX2" fmla="*/ 4289203 w 4289204"/>
                  <a:gd name="connsiteY2" fmla="*/ 0 h 1913210"/>
                  <a:gd name="connsiteX3" fmla="*/ 4289203 w 4289204"/>
                  <a:gd name="connsiteY3" fmla="*/ 270391 h 1913210"/>
                  <a:gd name="connsiteX4" fmla="*/ 4212044 w 4289204"/>
                  <a:gd name="connsiteY4" fmla="*/ 368051 h 1913210"/>
                  <a:gd name="connsiteX5" fmla="*/ 61541 w 4289204"/>
                  <a:gd name="connsiteY5" fmla="*/ 1663571 h 1913210"/>
                  <a:gd name="connsiteX6" fmla="*/ 1940 w 4289204"/>
                  <a:gd name="connsiteY6" fmla="*/ 1647806 h 1913210"/>
                  <a:gd name="connsiteX7" fmla="*/ 0 w 4289204"/>
                  <a:gd name="connsiteY7" fmla="*/ 1648720 h 1913210"/>
                  <a:gd name="connsiteX8" fmla="*/ 4209382 w 4289204"/>
                  <a:gd name="connsiteY8" fmla="*/ 904840 h 191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9204" h="1913210">
                    <a:moveTo>
                      <a:pt x="4289204" y="830108"/>
                    </a:moveTo>
                    <a:lnTo>
                      <a:pt x="4289204" y="0"/>
                    </a:lnTo>
                    <a:lnTo>
                      <a:pt x="4289203" y="0"/>
                    </a:lnTo>
                    <a:lnTo>
                      <a:pt x="4289203" y="270391"/>
                    </a:lnTo>
                    <a:lnTo>
                      <a:pt x="4212044" y="368051"/>
                    </a:lnTo>
                    <a:cubicBezTo>
                      <a:pt x="3547373" y="1179790"/>
                      <a:pt x="2250681" y="2167604"/>
                      <a:pt x="61541" y="1663571"/>
                    </a:cubicBezTo>
                    <a:lnTo>
                      <a:pt x="1940" y="1647806"/>
                    </a:lnTo>
                    <a:lnTo>
                      <a:pt x="0" y="1648720"/>
                    </a:lnTo>
                    <a:cubicBezTo>
                      <a:pt x="0" y="1648720"/>
                      <a:pt x="2346336" y="2596104"/>
                      <a:pt x="4209382" y="904840"/>
                    </a:cubicBezTo>
                    <a:close/>
                  </a:path>
                </a:pathLst>
              </a:custGeom>
              <a:solidFill>
                <a:schemeClr val="accent1"/>
              </a:solidFill>
              <a:ln w="9525" cap="flat">
                <a:noFill/>
                <a:prstDash val="solid"/>
                <a:miter/>
              </a:ln>
            </p:spPr>
            <p:txBody>
              <a:bodyPr wrap="square" rtlCol="0" anchor="ctr">
                <a:noAutofit/>
              </a:bodyPr>
              <a:lstStyle/>
              <a:p>
                <a:endParaRPr lang="zh-CN" altLang="en-US"/>
              </a:p>
            </p:txBody>
          </p:sp>
          <p:sp>
            <p:nvSpPr>
              <p:cNvPr id="17" name="Freeform: Shape 16">
                <a:extLst>
                  <a:ext uri="{FF2B5EF4-FFF2-40B4-BE49-F238E27FC236}">
                    <a16:creationId xmlns:a16="http://schemas.microsoft.com/office/drawing/2014/main" id="{A4C1DB39-4769-C76B-E096-A30AA6E9253F}"/>
                  </a:ext>
                </a:extLst>
              </p:cNvPr>
              <p:cNvSpPr/>
              <p:nvPr/>
            </p:nvSpPr>
            <p:spPr>
              <a:xfrm rot="5400000" flipH="1">
                <a:off x="10410241" y="7686001"/>
                <a:ext cx="4073427" cy="1128570"/>
              </a:xfrm>
              <a:custGeom>
                <a:avLst/>
                <a:gdLst>
                  <a:gd name="connsiteX0" fmla="*/ 3807492 w 4073427"/>
                  <a:gd name="connsiteY0" fmla="*/ 770518 h 1128570"/>
                  <a:gd name="connsiteX1" fmla="*/ 3610967 w 4073427"/>
                  <a:gd name="connsiteY1" fmla="*/ 657932 h 1128570"/>
                  <a:gd name="connsiteX2" fmla="*/ 101848 w 4073427"/>
                  <a:gd name="connsiteY2" fmla="*/ 375455 h 1128570"/>
                  <a:gd name="connsiteX3" fmla="*/ 0 w 4073427"/>
                  <a:gd name="connsiteY3" fmla="*/ 441965 h 1128570"/>
                  <a:gd name="connsiteX4" fmla="*/ 0 w 4073427"/>
                  <a:gd name="connsiteY4" fmla="*/ 1128570 h 1128570"/>
                  <a:gd name="connsiteX5" fmla="*/ 5745 w 4073427"/>
                  <a:gd name="connsiteY5" fmla="*/ 1122668 h 1128570"/>
                  <a:gd name="connsiteX6" fmla="*/ 2008556 w 4073427"/>
                  <a:gd name="connsiteY6" fmla="*/ 318344 h 1128570"/>
                  <a:gd name="connsiteX7" fmla="*/ 3726083 w 4073427"/>
                  <a:gd name="connsiteY7" fmla="*/ 728833 h 1128570"/>
                  <a:gd name="connsiteX8" fmla="*/ 4073427 w 4073427"/>
                  <a:gd name="connsiteY8" fmla="*/ 925317 h 1128570"/>
                  <a:gd name="connsiteX9" fmla="*/ 4067287 w 4073427"/>
                  <a:gd name="connsiteY9" fmla="*/ 921074 h 1128570"/>
                  <a:gd name="connsiteX10" fmla="*/ 4065891 w 4073427"/>
                  <a:gd name="connsiteY10" fmla="*/ 920263 h 112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3427" h="1128570">
                    <a:moveTo>
                      <a:pt x="3807492" y="770518"/>
                    </a:moveTo>
                    <a:lnTo>
                      <a:pt x="3610967" y="657932"/>
                    </a:lnTo>
                    <a:cubicBezTo>
                      <a:pt x="2388603" y="-15023"/>
                      <a:pt x="1156429" y="-275175"/>
                      <a:pt x="101848" y="375455"/>
                    </a:cubicBezTo>
                    <a:lnTo>
                      <a:pt x="0" y="441965"/>
                    </a:lnTo>
                    <a:lnTo>
                      <a:pt x="0" y="1128570"/>
                    </a:lnTo>
                    <a:lnTo>
                      <a:pt x="5745" y="1122668"/>
                    </a:lnTo>
                    <a:cubicBezTo>
                      <a:pt x="325667" y="802174"/>
                      <a:pt x="969581" y="333412"/>
                      <a:pt x="2008556" y="318344"/>
                    </a:cubicBezTo>
                    <a:cubicBezTo>
                      <a:pt x="2733877" y="307834"/>
                      <a:pt x="3359137" y="547560"/>
                      <a:pt x="3726083" y="728833"/>
                    </a:cubicBezTo>
                    <a:close/>
                    <a:moveTo>
                      <a:pt x="4073427" y="925317"/>
                    </a:moveTo>
                    <a:lnTo>
                      <a:pt x="4067287" y="921074"/>
                    </a:lnTo>
                    <a:lnTo>
                      <a:pt x="4065891" y="920263"/>
                    </a:lnTo>
                    <a:close/>
                  </a:path>
                </a:pathLst>
              </a:custGeom>
              <a:solidFill>
                <a:schemeClr val="accent1"/>
              </a:solidFill>
              <a:ln w="9525" cap="flat">
                <a:noFill/>
                <a:prstDash val="solid"/>
                <a:miter/>
              </a:ln>
            </p:spPr>
            <p:txBody>
              <a:bodyPr wrap="square" rtlCol="0" anchor="ctr">
                <a:noAutofit/>
              </a:bodyPr>
              <a:lstStyle/>
              <a:p>
                <a:endParaRPr lang="zh-CN" altLang="en-US"/>
              </a:p>
            </p:txBody>
          </p:sp>
        </p:grpSp>
        <p:grpSp>
          <p:nvGrpSpPr>
            <p:cNvPr id="19" name="Group 18">
              <a:extLst>
                <a:ext uri="{FF2B5EF4-FFF2-40B4-BE49-F238E27FC236}">
                  <a16:creationId xmlns:a16="http://schemas.microsoft.com/office/drawing/2014/main" id="{8E31B39D-7323-85F8-78D3-4322D9ADD6A2}"/>
                </a:ext>
              </a:extLst>
            </p:cNvPr>
            <p:cNvGrpSpPr/>
            <p:nvPr/>
          </p:nvGrpSpPr>
          <p:grpSpPr>
            <a:xfrm>
              <a:off x="11101655" y="-1"/>
              <a:ext cx="2272157" cy="10287000"/>
              <a:chOff x="11101655" y="-1"/>
              <a:chExt cx="2272157" cy="10287000"/>
            </a:xfrm>
          </p:grpSpPr>
          <p:sp>
            <p:nvSpPr>
              <p:cNvPr id="20" name="Freeform: Shape 104">
                <a:extLst>
                  <a:ext uri="{FF2B5EF4-FFF2-40B4-BE49-F238E27FC236}">
                    <a16:creationId xmlns:a16="http://schemas.microsoft.com/office/drawing/2014/main" id="{59598FA4-A4AE-0B62-C51E-5E45AB761208}"/>
                  </a:ext>
                </a:extLst>
              </p:cNvPr>
              <p:cNvSpPr/>
              <p:nvPr/>
            </p:nvSpPr>
            <p:spPr>
              <a:xfrm rot="5400000" flipH="1">
                <a:off x="9817770" y="1283884"/>
                <a:ext cx="4839927" cy="2272157"/>
              </a:xfrm>
              <a:custGeom>
                <a:avLst/>
                <a:gdLst>
                  <a:gd name="connsiteX0" fmla="*/ 8604314 w 8604314"/>
                  <a:gd name="connsiteY0" fmla="*/ 0 h 4039390"/>
                  <a:gd name="connsiteX1" fmla="*/ 8604314 w 8604314"/>
                  <a:gd name="connsiteY1" fmla="*/ 1319036 h 4039390"/>
                  <a:gd name="connsiteX2" fmla="*/ 8548054 w 8604314"/>
                  <a:gd name="connsiteY2" fmla="*/ 1392040 h 4039390"/>
                  <a:gd name="connsiteX3" fmla="*/ 1088624 w 8604314"/>
                  <a:gd name="connsiteY3" fmla="*/ 3795504 h 4039390"/>
                  <a:gd name="connsiteX4" fmla="*/ 0 w 8604314"/>
                  <a:gd name="connsiteY4" fmla="*/ 3464091 h 4039390"/>
                  <a:gd name="connsiteX5" fmla="*/ 6982884 w 8604314"/>
                  <a:gd name="connsiteY5" fmla="*/ 2227365 h 4039390"/>
                  <a:gd name="connsiteX6" fmla="*/ 8561768 w 8604314"/>
                  <a:gd name="connsiteY6" fmla="*/ 89675 h 40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04314" h="4039390">
                    <a:moveTo>
                      <a:pt x="8604314" y="0"/>
                    </a:moveTo>
                    <a:lnTo>
                      <a:pt x="8604314" y="1319036"/>
                    </a:lnTo>
                    <a:lnTo>
                      <a:pt x="8548054" y="1392040"/>
                    </a:lnTo>
                    <a:cubicBezTo>
                      <a:pt x="7392438" y="2852143"/>
                      <a:pt x="5071551" y="4712493"/>
                      <a:pt x="1088624" y="3795504"/>
                    </a:cubicBezTo>
                    <a:cubicBezTo>
                      <a:pt x="731719" y="3713259"/>
                      <a:pt x="367376" y="3600056"/>
                      <a:pt x="0" y="3464091"/>
                    </a:cubicBezTo>
                    <a:cubicBezTo>
                      <a:pt x="485435" y="3634805"/>
                      <a:pt x="3997438" y="4887618"/>
                      <a:pt x="6982884" y="2227365"/>
                    </a:cubicBezTo>
                    <a:cubicBezTo>
                      <a:pt x="7585694" y="1690146"/>
                      <a:pt x="8102296" y="1029429"/>
                      <a:pt x="8561768" y="89675"/>
                    </a:cubicBezTo>
                    <a:close/>
                  </a:path>
                </a:pathLst>
              </a:custGeom>
              <a:solidFill>
                <a:schemeClr val="bg1">
                  <a:alpha val="30000"/>
                </a:schemeClr>
              </a:solidFill>
              <a:ln w="9525" cap="flat">
                <a:noFill/>
                <a:prstDash val="solid"/>
                <a:miter/>
              </a:ln>
            </p:spPr>
            <p:txBody>
              <a:bodyPr rtlCol="0" anchor="ctr"/>
              <a:lstStyle/>
              <a:p>
                <a:endParaRPr lang="zh-CN" altLang="en-US"/>
              </a:p>
            </p:txBody>
          </p:sp>
          <p:sp>
            <p:nvSpPr>
              <p:cNvPr id="21" name="Freeform: Shape 96">
                <a:extLst>
                  <a:ext uri="{FF2B5EF4-FFF2-40B4-BE49-F238E27FC236}">
                    <a16:creationId xmlns:a16="http://schemas.microsoft.com/office/drawing/2014/main" id="{35680040-95BF-3781-475B-8CD947AE482D}"/>
                  </a:ext>
                </a:extLst>
              </p:cNvPr>
              <p:cNvSpPr/>
              <p:nvPr/>
            </p:nvSpPr>
            <p:spPr>
              <a:xfrm rot="5400000" flipH="1">
                <a:off x="11596951" y="8824865"/>
                <a:ext cx="2432948" cy="491320"/>
              </a:xfrm>
              <a:custGeom>
                <a:avLst/>
                <a:gdLst>
                  <a:gd name="connsiteX0" fmla="*/ 2193014 w 4325241"/>
                  <a:gd name="connsiteY0" fmla="*/ 259 h 873457"/>
                  <a:gd name="connsiteX1" fmla="*/ 4325241 w 4325241"/>
                  <a:gd name="connsiteY1" fmla="*/ 356921 h 873457"/>
                  <a:gd name="connsiteX2" fmla="*/ 4324027 w 4325241"/>
                  <a:gd name="connsiteY2" fmla="*/ 357376 h 873457"/>
                  <a:gd name="connsiteX3" fmla="*/ 114589 w 4325241"/>
                  <a:gd name="connsiteY3" fmla="*/ 794477 h 873457"/>
                  <a:gd name="connsiteX4" fmla="*/ 0 w 4325241"/>
                  <a:gd name="connsiteY4" fmla="*/ 873457 h 873457"/>
                  <a:gd name="connsiteX5" fmla="*/ 0 w 4325241"/>
                  <a:gd name="connsiteY5" fmla="*/ 403280 h 873457"/>
                  <a:gd name="connsiteX6" fmla="*/ 20575 w 4325241"/>
                  <a:gd name="connsiteY6" fmla="*/ 395331 h 873457"/>
                  <a:gd name="connsiteX7" fmla="*/ 2193014 w 4325241"/>
                  <a:gd name="connsiteY7" fmla="*/ 259 h 87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5241" h="873457">
                    <a:moveTo>
                      <a:pt x="2193014" y="259"/>
                    </a:moveTo>
                    <a:cubicBezTo>
                      <a:pt x="3468471" y="-11122"/>
                      <a:pt x="4325241" y="356921"/>
                      <a:pt x="4325241" y="356921"/>
                    </a:cubicBezTo>
                    <a:lnTo>
                      <a:pt x="4324027" y="357376"/>
                    </a:lnTo>
                    <a:cubicBezTo>
                      <a:pt x="2841699" y="-77869"/>
                      <a:pt x="1402126" y="-29456"/>
                      <a:pt x="114589" y="794477"/>
                    </a:cubicBezTo>
                    <a:lnTo>
                      <a:pt x="0" y="873457"/>
                    </a:lnTo>
                    <a:lnTo>
                      <a:pt x="0" y="403280"/>
                    </a:lnTo>
                    <a:lnTo>
                      <a:pt x="20575" y="395331"/>
                    </a:lnTo>
                    <a:cubicBezTo>
                      <a:pt x="812886" y="106496"/>
                      <a:pt x="1555286" y="5949"/>
                      <a:pt x="2193014" y="259"/>
                    </a:cubicBezTo>
                    <a:close/>
                  </a:path>
                </a:pathLst>
              </a:custGeom>
              <a:solidFill>
                <a:schemeClr val="bg1">
                  <a:alpha val="30000"/>
                </a:schemeClr>
              </a:solidFill>
              <a:ln w="9525" cap="flat">
                <a:noFill/>
                <a:prstDash val="solid"/>
                <a:miter/>
              </a:ln>
            </p:spPr>
            <p:txBody>
              <a:bodyPr rtlCol="0" anchor="ctr"/>
              <a:lstStyle/>
              <a:p>
                <a:endParaRPr lang="zh-CN" altLang="en-US"/>
              </a:p>
            </p:txBody>
          </p:sp>
        </p:grpSp>
      </p:grpSp>
      <p:grpSp>
        <p:nvGrpSpPr>
          <p:cNvPr id="22" name="Group 21">
            <a:extLst>
              <a:ext uri="{FF2B5EF4-FFF2-40B4-BE49-F238E27FC236}">
                <a16:creationId xmlns:a16="http://schemas.microsoft.com/office/drawing/2014/main" id="{161407E3-AD8B-FC64-4B43-1ABE6A63D45D}"/>
              </a:ext>
            </a:extLst>
          </p:cNvPr>
          <p:cNvGrpSpPr/>
          <p:nvPr/>
        </p:nvGrpSpPr>
        <p:grpSpPr>
          <a:xfrm>
            <a:off x="15765780" y="732806"/>
            <a:ext cx="1700530" cy="467781"/>
            <a:chOff x="15617882" y="839724"/>
            <a:chExt cx="1844618" cy="507417"/>
          </a:xfrm>
        </p:grpSpPr>
        <p:sp>
          <p:nvSpPr>
            <p:cNvPr id="23" name="Freeform: Shape 25">
              <a:extLst>
                <a:ext uri="{FF2B5EF4-FFF2-40B4-BE49-F238E27FC236}">
                  <a16:creationId xmlns:a16="http://schemas.microsoft.com/office/drawing/2014/main" id="{3E0368EF-F2D8-97F9-9906-DD7D0C7E8207}"/>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latin typeface="+mn-lt"/>
              </a:endParaRPr>
            </a:p>
          </p:txBody>
        </p:sp>
        <p:sp>
          <p:nvSpPr>
            <p:cNvPr id="24" name="TextBox 23">
              <a:extLst>
                <a:ext uri="{FF2B5EF4-FFF2-40B4-BE49-F238E27FC236}">
                  <a16:creationId xmlns:a16="http://schemas.microsoft.com/office/drawing/2014/main" id="{73A292DF-C26D-9ED8-812F-FC2C0BC0785D}"/>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solidFill>
                  <a:latin typeface="+mn-lt"/>
                </a:rPr>
                <a:t>Presentation Design</a:t>
              </a:r>
              <a:endParaRPr lang="en-US" sz="1200">
                <a:solidFill>
                  <a:schemeClr val="bg1"/>
                </a:solidFill>
                <a:latin typeface="+mn-lt"/>
              </a:endParaRPr>
            </a:p>
          </p:txBody>
        </p:sp>
      </p:grpSp>
    </p:spTree>
    <p:extLst>
      <p:ext uri="{BB962C8B-B14F-4D97-AF65-F5344CB8AC3E}">
        <p14:creationId xmlns:p14="http://schemas.microsoft.com/office/powerpoint/2010/main" val="3719879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1000" fill="hold"/>
                                        <p:tgtEl>
                                          <p:spTgt spid="26"/>
                                        </p:tgtEl>
                                        <p:attrNameLst>
                                          <p:attrName>ppt_x</p:attrName>
                                        </p:attrNameLst>
                                      </p:cBhvr>
                                      <p:tavLst>
                                        <p:tav tm="0">
                                          <p:val>
                                            <p:strVal val="1+#ppt_w/2"/>
                                          </p:val>
                                        </p:tav>
                                        <p:tav tm="100000">
                                          <p:val>
                                            <p:strVal val="#ppt_x"/>
                                          </p:val>
                                        </p:tav>
                                      </p:tavLst>
                                    </p:anim>
                                    <p:anim calcmode="lin" valueType="num">
                                      <p:cBhvr additive="base">
                                        <p:cTn id="8" dur="1000" fill="hold"/>
                                        <p:tgtEl>
                                          <p:spTgt spid="26"/>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0"/>
                                        </p:tgtEl>
                                        <p:attrNameLst>
                                          <p:attrName>style.visibility</p:attrName>
                                        </p:attrNameLst>
                                      </p:cBhvr>
                                      <p:to>
                                        <p:strVal val="visible"/>
                                      </p:to>
                                    </p:set>
                                    <p:anim to="" calcmode="lin" valueType="num">
                                      <p:cBhvr>
                                        <p:cTn id="11"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0"/>
                                        </p:tgtEl>
                                      </p:cBhvr>
                                    </p:animEffect>
                                  </p:childTnLst>
                                </p:cTn>
                              </p:par>
                            </p:childTnLst>
                          </p:cTn>
                        </p:par>
                        <p:par>
                          <p:cTn id="13" fill="hold">
                            <p:stCondLst>
                              <p:cond delay="1088"/>
                            </p:stCondLst>
                            <p:childTnLst>
                              <p:par>
                                <p:cTn id="14" presetID="10" presetClass="entr" presetSubtype="0"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Shape 20">
            <a:extLst>
              <a:ext uri="{FF2B5EF4-FFF2-40B4-BE49-F238E27FC236}">
                <a16:creationId xmlns:a16="http://schemas.microsoft.com/office/drawing/2014/main" id="{A2301E13-0881-4F26-B1E4-317CB23B585B}"/>
              </a:ext>
            </a:extLst>
          </p:cNvPr>
          <p:cNvSpPr/>
          <p:nvPr/>
        </p:nvSpPr>
        <p:spPr>
          <a:xfrm>
            <a:off x="-1" y="8022100"/>
            <a:ext cx="18288001" cy="2264901"/>
          </a:xfrm>
          <a:custGeom>
            <a:avLst/>
            <a:gdLst>
              <a:gd name="connsiteX0" fmla="*/ 8873723 w 18288001"/>
              <a:gd name="connsiteY0" fmla="*/ 952 h 2264901"/>
              <a:gd name="connsiteX1" fmla="*/ 16045934 w 18288001"/>
              <a:gd name="connsiteY1" fmla="*/ 828174 h 2264901"/>
              <a:gd name="connsiteX2" fmla="*/ 16437193 w 18288001"/>
              <a:gd name="connsiteY2" fmla="*/ 749802 h 2264901"/>
              <a:gd name="connsiteX3" fmla="*/ 16882613 w 18288001"/>
              <a:gd name="connsiteY3" fmla="*/ 635625 h 2264901"/>
              <a:gd name="connsiteX4" fmla="*/ 18221677 w 18288001"/>
              <a:gd name="connsiteY4" fmla="*/ 223920 h 2264901"/>
              <a:gd name="connsiteX5" fmla="*/ 18288001 w 18288001"/>
              <a:gd name="connsiteY5" fmla="*/ 199971 h 2264901"/>
              <a:gd name="connsiteX6" fmla="*/ 18288001 w 18288001"/>
              <a:gd name="connsiteY6" fmla="*/ 1127760 h 2264901"/>
              <a:gd name="connsiteX7" fmla="*/ 18288001 w 18288001"/>
              <a:gd name="connsiteY7" fmla="*/ 1371601 h 2264901"/>
              <a:gd name="connsiteX8" fmla="*/ 18288001 w 18288001"/>
              <a:gd name="connsiteY8" fmla="*/ 2264901 h 2264901"/>
              <a:gd name="connsiteX9" fmla="*/ 0 w 18288001"/>
              <a:gd name="connsiteY9" fmla="*/ 2264901 h 2264901"/>
              <a:gd name="connsiteX10" fmla="*/ 0 w 18288001"/>
              <a:gd name="connsiteY10" fmla="*/ 1127760 h 2264901"/>
              <a:gd name="connsiteX11" fmla="*/ 1 w 18288001"/>
              <a:gd name="connsiteY11" fmla="*/ 1127760 h 2264901"/>
              <a:gd name="connsiteX12" fmla="*/ 1 w 18288001"/>
              <a:gd name="connsiteY12" fmla="*/ 535685 h 2264901"/>
              <a:gd name="connsiteX13" fmla="*/ 196006 w 18288001"/>
              <a:gd name="connsiteY13" fmla="*/ 563117 h 2264901"/>
              <a:gd name="connsiteX14" fmla="*/ 6747206 w 18288001"/>
              <a:gd name="connsiteY14" fmla="*/ 321572 h 2264901"/>
              <a:gd name="connsiteX15" fmla="*/ 8873723 w 18288001"/>
              <a:gd name="connsiteY15" fmla="*/ 952 h 2264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88001" h="2264901">
                <a:moveTo>
                  <a:pt x="8873723" y="952"/>
                </a:moveTo>
                <a:cubicBezTo>
                  <a:pt x="11518501" y="-42950"/>
                  <a:pt x="12612745" y="1449066"/>
                  <a:pt x="16045934" y="828174"/>
                </a:cubicBezTo>
                <a:lnTo>
                  <a:pt x="16437193" y="749802"/>
                </a:lnTo>
                <a:lnTo>
                  <a:pt x="16882613" y="635625"/>
                </a:lnTo>
                <a:cubicBezTo>
                  <a:pt x="17355969" y="507418"/>
                  <a:pt x="17801797" y="369755"/>
                  <a:pt x="18221677" y="223920"/>
                </a:cubicBezTo>
                <a:lnTo>
                  <a:pt x="18288001" y="199971"/>
                </a:lnTo>
                <a:lnTo>
                  <a:pt x="18288001" y="1127760"/>
                </a:lnTo>
                <a:lnTo>
                  <a:pt x="18288001" y="1371601"/>
                </a:lnTo>
                <a:lnTo>
                  <a:pt x="18288001" y="2264901"/>
                </a:lnTo>
                <a:lnTo>
                  <a:pt x="0" y="2264901"/>
                </a:lnTo>
                <a:lnTo>
                  <a:pt x="0" y="1127760"/>
                </a:lnTo>
                <a:lnTo>
                  <a:pt x="1" y="1127760"/>
                </a:lnTo>
                <a:lnTo>
                  <a:pt x="1" y="535685"/>
                </a:lnTo>
                <a:lnTo>
                  <a:pt x="196006" y="563117"/>
                </a:lnTo>
                <a:cubicBezTo>
                  <a:pt x="1557532" y="764145"/>
                  <a:pt x="3535853" y="1174012"/>
                  <a:pt x="6747206" y="321572"/>
                </a:cubicBezTo>
                <a:cubicBezTo>
                  <a:pt x="7570484" y="103010"/>
                  <a:pt x="8263391" y="11084"/>
                  <a:pt x="8873723" y="9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Image" descr="Image">
            <a:extLst>
              <a:ext uri="{FF2B5EF4-FFF2-40B4-BE49-F238E27FC236}">
                <a16:creationId xmlns:a16="http://schemas.microsoft.com/office/drawing/2014/main" id="{6CA2DF00-E365-4647-BD67-A4564A01606C}"/>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flipH="1">
            <a:off x="2858085"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7" name="TextBox 6">
            <a:extLst>
              <a:ext uri="{FF2B5EF4-FFF2-40B4-BE49-F238E27FC236}">
                <a16:creationId xmlns:a16="http://schemas.microsoft.com/office/drawing/2014/main" id="{4103E7F6-9CE6-4A58-BD90-59CCDA01C3A9}"/>
              </a:ext>
            </a:extLst>
          </p:cNvPr>
          <p:cNvSpPr txBox="1"/>
          <p:nvPr/>
        </p:nvSpPr>
        <p:spPr>
          <a:xfrm>
            <a:off x="8546079" y="2307141"/>
            <a:ext cx="4750821"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Smartphone Mockup</a:t>
            </a:r>
            <a:endParaRPr lang="en-US" sz="6000">
              <a:latin typeface="+mj-lt"/>
            </a:endParaRPr>
          </a:p>
        </p:txBody>
      </p:sp>
      <p:grpSp>
        <p:nvGrpSpPr>
          <p:cNvPr id="8" name="Graphic 4">
            <a:extLst>
              <a:ext uri="{FF2B5EF4-FFF2-40B4-BE49-F238E27FC236}">
                <a16:creationId xmlns:a16="http://schemas.microsoft.com/office/drawing/2014/main" id="{C7CF7D7F-7C26-4B5D-9ABF-04A3821CD92A}"/>
              </a:ext>
            </a:extLst>
          </p:cNvPr>
          <p:cNvGrpSpPr/>
          <p:nvPr/>
        </p:nvGrpSpPr>
        <p:grpSpPr>
          <a:xfrm>
            <a:off x="8674099" y="5135035"/>
            <a:ext cx="695640" cy="695674"/>
            <a:chOff x="10884230" y="3442838"/>
            <a:chExt cx="1234377" cy="1234439"/>
          </a:xfrm>
          <a:solidFill>
            <a:schemeClr val="accent1"/>
          </a:solidFill>
        </p:grpSpPr>
        <p:sp>
          <p:nvSpPr>
            <p:cNvPr id="9" name="Freeform: Shape 8">
              <a:extLst>
                <a:ext uri="{FF2B5EF4-FFF2-40B4-BE49-F238E27FC236}">
                  <a16:creationId xmlns:a16="http://schemas.microsoft.com/office/drawing/2014/main" id="{B03B0E16-4CD4-41A9-9314-DE9157EE80F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solidFill>
                  <a:schemeClr val="bg1">
                    <a:lumMod val="65000"/>
                  </a:schemeClr>
                </a:solidFill>
              </a:endParaRPr>
            </a:p>
          </p:txBody>
        </p:sp>
        <p:sp>
          <p:nvSpPr>
            <p:cNvPr id="10" name="Freeform: Shape 9">
              <a:extLst>
                <a:ext uri="{FF2B5EF4-FFF2-40B4-BE49-F238E27FC236}">
                  <a16:creationId xmlns:a16="http://schemas.microsoft.com/office/drawing/2014/main" id="{4B7EDB5B-2EDE-41ED-AFD6-4754649BAFA0}"/>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solidFill>
                  <a:schemeClr val="bg1">
                    <a:lumMod val="65000"/>
                  </a:schemeClr>
                </a:solidFill>
              </a:endParaRPr>
            </a:p>
          </p:txBody>
        </p:sp>
        <p:sp>
          <p:nvSpPr>
            <p:cNvPr id="11" name="Freeform: Shape 10">
              <a:extLst>
                <a:ext uri="{FF2B5EF4-FFF2-40B4-BE49-F238E27FC236}">
                  <a16:creationId xmlns:a16="http://schemas.microsoft.com/office/drawing/2014/main" id="{754B6D29-1D04-425D-B7B6-81155237F509}"/>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solidFill>
                  <a:schemeClr val="bg1">
                    <a:lumMod val="65000"/>
                  </a:schemeClr>
                </a:solidFill>
              </a:endParaRPr>
            </a:p>
          </p:txBody>
        </p:sp>
        <p:sp>
          <p:nvSpPr>
            <p:cNvPr id="12" name="Freeform: Shape 11">
              <a:extLst>
                <a:ext uri="{FF2B5EF4-FFF2-40B4-BE49-F238E27FC236}">
                  <a16:creationId xmlns:a16="http://schemas.microsoft.com/office/drawing/2014/main" id="{1EA0EC72-B002-42FA-9D67-9C614DB9A86D}"/>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solidFill>
                  <a:schemeClr val="bg1">
                    <a:lumMod val="65000"/>
                  </a:schemeClr>
                </a:solidFill>
              </a:endParaRPr>
            </a:p>
          </p:txBody>
        </p:sp>
        <p:sp>
          <p:nvSpPr>
            <p:cNvPr id="13" name="Freeform: Shape 12">
              <a:extLst>
                <a:ext uri="{FF2B5EF4-FFF2-40B4-BE49-F238E27FC236}">
                  <a16:creationId xmlns:a16="http://schemas.microsoft.com/office/drawing/2014/main" id="{3877EFF6-8A1B-4D5C-8EEF-40D42D505F06}"/>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solidFill>
                  <a:schemeClr val="bg1">
                    <a:lumMod val="65000"/>
                  </a:schemeClr>
                </a:solidFill>
              </a:endParaRPr>
            </a:p>
          </p:txBody>
        </p:sp>
        <p:sp>
          <p:nvSpPr>
            <p:cNvPr id="14" name="Freeform: Shape 13">
              <a:extLst>
                <a:ext uri="{FF2B5EF4-FFF2-40B4-BE49-F238E27FC236}">
                  <a16:creationId xmlns:a16="http://schemas.microsoft.com/office/drawing/2014/main" id="{CE096F9D-A945-4F70-8ADA-E77C7218696F}"/>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solidFill>
                  <a:schemeClr val="bg1">
                    <a:lumMod val="65000"/>
                  </a:schemeClr>
                </a:solidFill>
              </a:endParaRPr>
            </a:p>
          </p:txBody>
        </p:sp>
      </p:grpSp>
      <p:grpSp>
        <p:nvGrpSpPr>
          <p:cNvPr id="15" name="Graphic 4">
            <a:extLst>
              <a:ext uri="{FF2B5EF4-FFF2-40B4-BE49-F238E27FC236}">
                <a16:creationId xmlns:a16="http://schemas.microsoft.com/office/drawing/2014/main" id="{B29057D4-CA6E-4C36-9A57-A7AC896B1BF9}"/>
              </a:ext>
            </a:extLst>
          </p:cNvPr>
          <p:cNvGrpSpPr/>
          <p:nvPr/>
        </p:nvGrpSpPr>
        <p:grpSpPr>
          <a:xfrm>
            <a:off x="12827520" y="5135064"/>
            <a:ext cx="695693" cy="695591"/>
            <a:chOff x="13194714" y="5688212"/>
            <a:chExt cx="1234475" cy="1234293"/>
          </a:xfrm>
          <a:solidFill>
            <a:schemeClr val="accent1"/>
          </a:solidFill>
        </p:grpSpPr>
        <p:sp>
          <p:nvSpPr>
            <p:cNvPr id="16" name="Freeform: Shape 15">
              <a:extLst>
                <a:ext uri="{FF2B5EF4-FFF2-40B4-BE49-F238E27FC236}">
                  <a16:creationId xmlns:a16="http://schemas.microsoft.com/office/drawing/2014/main" id="{C3C083B6-F573-4B02-B1B2-069C6C576632}"/>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solidFill>
                  <a:schemeClr val="bg1">
                    <a:lumMod val="65000"/>
                  </a:schemeClr>
                </a:solidFill>
              </a:endParaRPr>
            </a:p>
          </p:txBody>
        </p:sp>
        <p:sp>
          <p:nvSpPr>
            <p:cNvPr id="17" name="Freeform: Shape 16">
              <a:extLst>
                <a:ext uri="{FF2B5EF4-FFF2-40B4-BE49-F238E27FC236}">
                  <a16:creationId xmlns:a16="http://schemas.microsoft.com/office/drawing/2014/main" id="{18BA5975-EACE-42D8-89E8-263CA5A440BE}"/>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solidFill>
                  <a:schemeClr val="bg1">
                    <a:lumMod val="65000"/>
                  </a:schemeClr>
                </a:solidFill>
              </a:endParaRPr>
            </a:p>
          </p:txBody>
        </p:sp>
      </p:grpSp>
      <p:sp>
        <p:nvSpPr>
          <p:cNvPr id="18" name="Rectangle 1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6CBE2E21-DE5D-4108-BDB3-ABB5F9F9F2DE}"/>
              </a:ext>
            </a:extLst>
          </p:cNvPr>
          <p:cNvSpPr/>
          <p:nvPr/>
        </p:nvSpPr>
        <p:spPr>
          <a:xfrm>
            <a:off x="8568939" y="6118695"/>
            <a:ext cx="3789455"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ludus integre</a:t>
            </a:r>
            <a:r>
              <a:rPr lang="es-ES" altLang="zh-CN" sz="1200">
                <a:solidFill>
                  <a:schemeClr val="bg1">
                    <a:lumMod val="50000"/>
                  </a:schemeClr>
                </a:solidFill>
                <a:ea typeface="Lato Light" panose="020F0502020204030203" pitchFamily="34" charset="0"/>
                <a:cs typeface="Lato Light" panose="020F0502020204030203" pitchFamily="34" charset="0"/>
              </a:rPr>
              <a:t>, vide.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19" name="Rectangle 1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9252C55-B754-4521-AF44-D896EA5BE807}"/>
              </a:ext>
            </a:extLst>
          </p:cNvPr>
          <p:cNvSpPr/>
          <p:nvPr/>
        </p:nvSpPr>
        <p:spPr>
          <a:xfrm>
            <a:off x="12726411" y="6118695"/>
            <a:ext cx="3789455" cy="1276888"/>
          </a:xfrm>
          <a:prstGeom prst="rect">
            <a:avLst/>
          </a:prstGeom>
        </p:spPr>
        <p:txBody>
          <a:bodyPr wrap="square">
            <a:spAutoFit/>
          </a:bodyPr>
          <a:lstStyle/>
          <a:p>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50000"/>
                  </a:schemeClr>
                </a:solidFill>
                <a:ea typeface="Lato Light" panose="020F0502020204030203" pitchFamily="34" charset="0"/>
                <a:cs typeface="Lato Light" panose="020F0502020204030203" pitchFamily="34" charset="0"/>
              </a:rPr>
              <a:t>Lorem </a:t>
            </a:r>
            <a:r>
              <a:rPr lang="es-ES" altLang="zh-CN" sz="1200" dirty="0">
                <a:solidFill>
                  <a:schemeClr val="bg1">
                    <a:lumMod val="5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50000"/>
                  </a:schemeClr>
                </a:solidFill>
                <a:ea typeface="Lato Light" panose="020F0502020204030203" pitchFamily="34" charset="0"/>
                <a:cs typeface="Lato Light" panose="020F0502020204030203" pitchFamily="34" charset="0"/>
              </a:rPr>
              <a:t>. </a:t>
            </a:r>
            <a:r>
              <a:rPr lang="es-ES" altLang="zh-CN" sz="1200" dirty="0">
                <a:solidFill>
                  <a:schemeClr val="bg1">
                    <a:lumMod val="50000"/>
                  </a:schemeClr>
                </a:solidFill>
                <a:ea typeface="Lato Light" panose="020F0502020204030203" pitchFamily="34" charset="0"/>
                <a:cs typeface="Lato Light" panose="020F0502020204030203" pitchFamily="34" charset="0"/>
              </a:rPr>
              <a:t>No quo maiorum intelleget. Mea cu case ludus integre</a:t>
            </a:r>
            <a:r>
              <a:rPr lang="es-ES" altLang="zh-CN" sz="1200">
                <a:solidFill>
                  <a:schemeClr val="bg1">
                    <a:lumMod val="50000"/>
                  </a:schemeClr>
                </a:solidFill>
                <a:ea typeface="Lato Light" panose="020F0502020204030203" pitchFamily="34" charset="0"/>
                <a:cs typeface="Lato Light" panose="020F0502020204030203" pitchFamily="34" charset="0"/>
              </a:rPr>
              <a:t>, vide. </a:t>
            </a:r>
            <a:endParaRPr lang="es-ES" altLang="zh-CN" sz="1200" dirty="0">
              <a:solidFill>
                <a:schemeClr val="bg1">
                  <a:lumMod val="50000"/>
                </a:schemeClr>
              </a:solidFill>
              <a:ea typeface="Lato Light" panose="020F0502020204030203" pitchFamily="34" charset="0"/>
              <a:cs typeface="Lato Light" panose="020F0502020204030203" pitchFamily="34" charset="0"/>
            </a:endParaRPr>
          </a:p>
        </p:txBody>
      </p:sp>
      <p:sp>
        <p:nvSpPr>
          <p:cNvPr id="2" name="Picture Placeholder 1">
            <a:extLst>
              <a:ext uri="{FF2B5EF4-FFF2-40B4-BE49-F238E27FC236}">
                <a16:creationId xmlns:a16="http://schemas.microsoft.com/office/drawing/2014/main" id="{D019B118-085A-6F19-EA6D-432489115162}"/>
              </a:ext>
            </a:extLst>
          </p:cNvPr>
          <p:cNvSpPr>
            <a:spLocks noGrp="1"/>
          </p:cNvSpPr>
          <p:nvPr>
            <p:ph type="pic" sz="quarter" idx="10"/>
          </p:nvPr>
        </p:nvSpPr>
        <p:spPr/>
      </p:sp>
    </p:spTree>
    <p:extLst>
      <p:ext uri="{BB962C8B-B14F-4D97-AF65-F5344CB8AC3E}">
        <p14:creationId xmlns:p14="http://schemas.microsoft.com/office/powerpoint/2010/main" val="1091621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7"/>
                                        </p:tgtEl>
                                        <p:attrNameLst>
                                          <p:attrName>style.visibility</p:attrName>
                                        </p:attrNameLst>
                                      </p:cBhvr>
                                      <p:to>
                                        <p:strVal val="visible"/>
                                      </p:to>
                                    </p:set>
                                    <p:anim to="" calcmode="lin" valueType="num">
                                      <p:cBhvr>
                                        <p:cTn id="19"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7"/>
                                        </p:tgtEl>
                                      </p:cBhvr>
                                    </p:animEffect>
                                  </p:childTnLst>
                                </p:cTn>
                              </p:par>
                            </p:childTnLst>
                          </p:cTn>
                        </p:par>
                        <p:par>
                          <p:cTn id="21" fill="hold">
                            <p:stCondLst>
                              <p:cond delay="2088"/>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700" fill="hold"/>
                                        <p:tgtEl>
                                          <p:spTgt spid="8"/>
                                        </p:tgtEl>
                                        <p:attrNameLst>
                                          <p:attrName>ppt_w</p:attrName>
                                        </p:attrNameLst>
                                      </p:cBhvr>
                                      <p:tavLst>
                                        <p:tav tm="0">
                                          <p:val>
                                            <p:fltVal val="0"/>
                                          </p:val>
                                        </p:tav>
                                        <p:tav tm="100000">
                                          <p:val>
                                            <p:strVal val="#ppt_w"/>
                                          </p:val>
                                        </p:tav>
                                      </p:tavLst>
                                    </p:anim>
                                    <p:anim calcmode="lin" valueType="num">
                                      <p:cBhvr>
                                        <p:cTn id="25" dur="700" fill="hold"/>
                                        <p:tgtEl>
                                          <p:spTgt spid="8"/>
                                        </p:tgtEl>
                                        <p:attrNameLst>
                                          <p:attrName>ppt_h</p:attrName>
                                        </p:attrNameLst>
                                      </p:cBhvr>
                                      <p:tavLst>
                                        <p:tav tm="0">
                                          <p:val>
                                            <p:fltVal val="0"/>
                                          </p:val>
                                        </p:tav>
                                        <p:tav tm="100000">
                                          <p:val>
                                            <p:strVal val="#ppt_h"/>
                                          </p:val>
                                        </p:tav>
                                      </p:tavLst>
                                    </p:anim>
                                    <p:animEffect transition="in" filter="fade">
                                      <p:cBhvr>
                                        <p:cTn id="26" dur="700"/>
                                        <p:tgtEl>
                                          <p:spTgt spid="8"/>
                                        </p:tgtEl>
                                      </p:cBhvr>
                                    </p:animEffect>
                                  </p:childTnLst>
                                </p:cTn>
                              </p:par>
                              <p:par>
                                <p:cTn id="27" presetID="2" presetClass="entr" presetSubtype="4" decel="10000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700" fill="hold"/>
                                        <p:tgtEl>
                                          <p:spTgt spid="18"/>
                                        </p:tgtEl>
                                        <p:attrNameLst>
                                          <p:attrName>ppt_x</p:attrName>
                                        </p:attrNameLst>
                                      </p:cBhvr>
                                      <p:tavLst>
                                        <p:tav tm="0">
                                          <p:val>
                                            <p:strVal val="#ppt_x"/>
                                          </p:val>
                                        </p:tav>
                                        <p:tav tm="100000">
                                          <p:val>
                                            <p:strVal val="#ppt_x"/>
                                          </p:val>
                                        </p:tav>
                                      </p:tavLst>
                                    </p:anim>
                                    <p:anim calcmode="lin" valueType="num">
                                      <p:cBhvr additive="base">
                                        <p:cTn id="30" dur="700" fill="hold"/>
                                        <p:tgtEl>
                                          <p:spTgt spid="18"/>
                                        </p:tgtEl>
                                        <p:attrNameLst>
                                          <p:attrName>ppt_y</p:attrName>
                                        </p:attrNameLst>
                                      </p:cBhvr>
                                      <p:tavLst>
                                        <p:tav tm="0">
                                          <p:val>
                                            <p:strVal val="1+#ppt_h/2"/>
                                          </p:val>
                                        </p:tav>
                                        <p:tav tm="100000">
                                          <p:val>
                                            <p:strVal val="#ppt_y"/>
                                          </p:val>
                                        </p:tav>
                                      </p:tavLst>
                                    </p:anim>
                                  </p:childTnLst>
                                </p:cTn>
                              </p:par>
                            </p:childTnLst>
                          </p:cTn>
                        </p:par>
                        <p:par>
                          <p:cTn id="31" fill="hold">
                            <p:stCondLst>
                              <p:cond delay="2787"/>
                            </p:stCondLst>
                            <p:childTnLst>
                              <p:par>
                                <p:cTn id="32" presetID="53" presetClass="entr" presetSubtype="16" fill="hold" nodeType="after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p:cTn id="34" dur="700" fill="hold"/>
                                        <p:tgtEl>
                                          <p:spTgt spid="15"/>
                                        </p:tgtEl>
                                        <p:attrNameLst>
                                          <p:attrName>ppt_w</p:attrName>
                                        </p:attrNameLst>
                                      </p:cBhvr>
                                      <p:tavLst>
                                        <p:tav tm="0">
                                          <p:val>
                                            <p:fltVal val="0"/>
                                          </p:val>
                                        </p:tav>
                                        <p:tav tm="100000">
                                          <p:val>
                                            <p:strVal val="#ppt_w"/>
                                          </p:val>
                                        </p:tav>
                                      </p:tavLst>
                                    </p:anim>
                                    <p:anim calcmode="lin" valueType="num">
                                      <p:cBhvr>
                                        <p:cTn id="35" dur="700" fill="hold"/>
                                        <p:tgtEl>
                                          <p:spTgt spid="15"/>
                                        </p:tgtEl>
                                        <p:attrNameLst>
                                          <p:attrName>ppt_h</p:attrName>
                                        </p:attrNameLst>
                                      </p:cBhvr>
                                      <p:tavLst>
                                        <p:tav tm="0">
                                          <p:val>
                                            <p:fltVal val="0"/>
                                          </p:val>
                                        </p:tav>
                                        <p:tav tm="100000">
                                          <p:val>
                                            <p:strVal val="#ppt_h"/>
                                          </p:val>
                                        </p:tav>
                                      </p:tavLst>
                                    </p:anim>
                                    <p:animEffect transition="in" filter="fade">
                                      <p:cBhvr>
                                        <p:cTn id="36" dur="700"/>
                                        <p:tgtEl>
                                          <p:spTgt spid="15"/>
                                        </p:tgtEl>
                                      </p:cBhvr>
                                    </p:animEffect>
                                  </p:childTnLst>
                                </p:cTn>
                              </p:par>
                              <p:par>
                                <p:cTn id="37" presetID="2" presetClass="entr" presetSubtype="2" decel="10000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700" fill="hold"/>
                                        <p:tgtEl>
                                          <p:spTgt spid="19"/>
                                        </p:tgtEl>
                                        <p:attrNameLst>
                                          <p:attrName>ppt_x</p:attrName>
                                        </p:attrNameLst>
                                      </p:cBhvr>
                                      <p:tavLst>
                                        <p:tav tm="0">
                                          <p:val>
                                            <p:strVal val="1+#ppt_w/2"/>
                                          </p:val>
                                        </p:tav>
                                        <p:tav tm="100000">
                                          <p:val>
                                            <p:strVal val="#ppt_x"/>
                                          </p:val>
                                        </p:tav>
                                      </p:tavLst>
                                    </p:anim>
                                    <p:anim calcmode="lin" valueType="num">
                                      <p:cBhvr additive="base">
                                        <p:cTn id="40" dur="7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7" grpId="0"/>
      <p:bldP spid="18" grpId="0"/>
      <p:bldP spid="1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1779239-5182-4A49-8F80-51B49437C1CA}"/>
              </a:ext>
            </a:extLst>
          </p:cNvPr>
          <p:cNvSpPr/>
          <p:nvPr/>
        </p:nvSpPr>
        <p:spPr>
          <a:xfrm rot="5400000" flipV="1">
            <a:off x="-2317887" y="2317885"/>
            <a:ext cx="10287002" cy="5651229"/>
          </a:xfrm>
          <a:custGeom>
            <a:avLst/>
            <a:gdLst>
              <a:gd name="connsiteX0" fmla="*/ 0 w 10287002"/>
              <a:gd name="connsiteY0" fmla="*/ 0 h 5651229"/>
              <a:gd name="connsiteX1" fmla="*/ 0 w 10287002"/>
              <a:gd name="connsiteY1" fmla="*/ 4136951 h 5651229"/>
              <a:gd name="connsiteX2" fmla="*/ 3 w 10287002"/>
              <a:gd name="connsiteY2" fmla="*/ 4136951 h 5651229"/>
              <a:gd name="connsiteX3" fmla="*/ 3 w 10287002"/>
              <a:gd name="connsiteY3" fmla="*/ 5094799 h 5651229"/>
              <a:gd name="connsiteX4" fmla="*/ 301659 w 10287002"/>
              <a:gd name="connsiteY4" fmla="*/ 5222950 h 5651229"/>
              <a:gd name="connsiteX5" fmla="*/ 1273772 w 10287002"/>
              <a:gd name="connsiteY5" fmla="*/ 5530054 h 5651229"/>
              <a:gd name="connsiteX6" fmla="*/ 1518385 w 10287002"/>
              <a:gd name="connsiteY6" fmla="*/ 5586673 h 5651229"/>
              <a:gd name="connsiteX7" fmla="*/ 1731117 w 10287002"/>
              <a:gd name="connsiteY7" fmla="*/ 5619777 h 5651229"/>
              <a:gd name="connsiteX8" fmla="*/ 6556052 w 10287002"/>
              <a:gd name="connsiteY8" fmla="*/ 4609262 h 5651229"/>
              <a:gd name="connsiteX9" fmla="*/ 10148589 w 10287002"/>
              <a:gd name="connsiteY9" fmla="*/ 4305466 h 5651229"/>
              <a:gd name="connsiteX10" fmla="*/ 10287002 w 10287002"/>
              <a:gd name="connsiteY10" fmla="*/ 4264444 h 5651229"/>
              <a:gd name="connsiteX11" fmla="*/ 10287002 w 10287002"/>
              <a:gd name="connsiteY11" fmla="*/ 4136951 h 5651229"/>
              <a:gd name="connsiteX12" fmla="*/ 10287002 w 10287002"/>
              <a:gd name="connsiteY12" fmla="*/ 3788425 h 5651229"/>
              <a:gd name="connsiteX13" fmla="*/ 10287002 w 10287002"/>
              <a:gd name="connsiteY13" fmla="*/ 0 h 565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87002" h="5651229">
                <a:moveTo>
                  <a:pt x="0" y="0"/>
                </a:moveTo>
                <a:lnTo>
                  <a:pt x="0" y="4136951"/>
                </a:lnTo>
                <a:lnTo>
                  <a:pt x="3" y="4136951"/>
                </a:lnTo>
                <a:lnTo>
                  <a:pt x="3" y="5094799"/>
                </a:lnTo>
                <a:lnTo>
                  <a:pt x="301659" y="5222950"/>
                </a:lnTo>
                <a:cubicBezTo>
                  <a:pt x="602791" y="5339659"/>
                  <a:pt x="926276" y="5442881"/>
                  <a:pt x="1273772" y="5530054"/>
                </a:cubicBezTo>
                <a:lnTo>
                  <a:pt x="1518385" y="5586673"/>
                </a:lnTo>
                <a:lnTo>
                  <a:pt x="1731117" y="5619777"/>
                </a:lnTo>
                <a:cubicBezTo>
                  <a:pt x="4020540" y="5914921"/>
                  <a:pt x="4140822" y="4020684"/>
                  <a:pt x="6556052" y="4609262"/>
                </a:cubicBezTo>
                <a:cubicBezTo>
                  <a:pt x="8440252" y="5068350"/>
                  <a:pt x="9449085" y="4532401"/>
                  <a:pt x="10148589" y="4305466"/>
                </a:cubicBezTo>
                <a:lnTo>
                  <a:pt x="10287002" y="4264444"/>
                </a:lnTo>
                <a:lnTo>
                  <a:pt x="10287002" y="4136951"/>
                </a:lnTo>
                <a:lnTo>
                  <a:pt x="10287002" y="3788425"/>
                </a:lnTo>
                <a:lnTo>
                  <a:pt x="10287002" y="0"/>
                </a:lnTo>
                <a:close/>
              </a:path>
            </a:pathLst>
          </a:custGeom>
          <a:solidFill>
            <a:schemeClr val="accent1"/>
          </a:solidFill>
          <a:ln w="12113" cap="flat">
            <a:noFill/>
            <a:prstDash val="solid"/>
            <a:miter/>
          </a:ln>
        </p:spPr>
        <p:txBody>
          <a:bodyPr wrap="square" rtlCol="0" anchor="ctr">
            <a:noAutofit/>
          </a:bodyPr>
          <a:lstStyle/>
          <a:p>
            <a:endParaRPr lang="zh-CN" altLang="en-US"/>
          </a:p>
        </p:txBody>
      </p:sp>
      <p:sp>
        <p:nvSpPr>
          <p:cNvPr id="6" name="Oval 13">
            <a:extLst>
              <a:ext uri="{FF2B5EF4-FFF2-40B4-BE49-F238E27FC236}">
                <a16:creationId xmlns:a16="http://schemas.microsoft.com/office/drawing/2014/main" id="{2578B302-839D-4915-89D6-DFB0B260FF34}"/>
              </a:ext>
            </a:extLst>
          </p:cNvPr>
          <p:cNvSpPr/>
          <p:nvPr/>
        </p:nvSpPr>
        <p:spPr>
          <a:xfrm>
            <a:off x="1792124" y="1879600"/>
            <a:ext cx="6527800" cy="6527800"/>
          </a:xfrm>
          <a:prstGeom prst="ellipse">
            <a:avLst/>
          </a:prstGeom>
          <a:solidFill>
            <a:schemeClr val="bg1"/>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D357349-5B58-4A95-B415-9F1385E4639A}"/>
              </a:ext>
            </a:extLst>
          </p:cNvPr>
          <p:cNvSpPr txBox="1"/>
          <p:nvPr/>
        </p:nvSpPr>
        <p:spPr>
          <a:xfrm>
            <a:off x="9030279" y="4543335"/>
            <a:ext cx="3695122" cy="1200329"/>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7200" b="1">
                <a:latin typeface="+mj-lt"/>
              </a:rPr>
              <a:t>Hello!</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1B348BD-CCAC-4C10-AA8E-0DD6B392401A}"/>
              </a:ext>
            </a:extLst>
          </p:cNvPr>
          <p:cNvSpPr/>
          <p:nvPr/>
        </p:nvSpPr>
        <p:spPr>
          <a:xfrm>
            <a:off x="12725401" y="2940012"/>
            <a:ext cx="4092614" cy="4406976"/>
          </a:xfrm>
          <a:prstGeom prst="rect">
            <a:avLst/>
          </a:prstGeom>
        </p:spPr>
        <p:txBody>
          <a:bodyPr wrap="square">
            <a:spAutoFit/>
          </a:bodyPr>
          <a:lstStyle/>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9" name="TextBox 8">
            <a:extLst>
              <a:ext uri="{FF2B5EF4-FFF2-40B4-BE49-F238E27FC236}">
                <a16:creationId xmlns:a16="http://schemas.microsoft.com/office/drawing/2014/main" id="{FEEB8301-C477-9F37-39EF-E399166E5244}"/>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2" name="Picture Placeholder 1">
            <a:extLst>
              <a:ext uri="{FF2B5EF4-FFF2-40B4-BE49-F238E27FC236}">
                <a16:creationId xmlns:a16="http://schemas.microsoft.com/office/drawing/2014/main" id="{59C107B1-1E52-AFB7-79D1-C8975C1F4625}"/>
              </a:ext>
            </a:extLst>
          </p:cNvPr>
          <p:cNvSpPr>
            <a:spLocks noGrp="1"/>
          </p:cNvSpPr>
          <p:nvPr>
            <p:ph type="pic" sz="quarter" idx="10"/>
          </p:nvPr>
        </p:nvSpPr>
        <p:spPr/>
      </p:sp>
    </p:spTree>
    <p:extLst>
      <p:ext uri="{BB962C8B-B14F-4D97-AF65-F5344CB8AC3E}">
        <p14:creationId xmlns:p14="http://schemas.microsoft.com/office/powerpoint/2010/main" val="4075134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000" fill="hold"/>
                                        <p:tgtEl>
                                          <p:spTgt spid="18"/>
                                        </p:tgtEl>
                                        <p:attrNameLst>
                                          <p:attrName>ppt_x</p:attrName>
                                        </p:attrNameLst>
                                      </p:cBhvr>
                                      <p:tavLst>
                                        <p:tav tm="0">
                                          <p:val>
                                            <p:strVal val="0-#ppt_w/2"/>
                                          </p:val>
                                        </p:tav>
                                        <p:tav tm="100000">
                                          <p:val>
                                            <p:strVal val="#ppt_x"/>
                                          </p:val>
                                        </p:tav>
                                      </p:tavLst>
                                    </p:anim>
                                    <p:anim calcmode="lin" valueType="num">
                                      <p:cBhvr additive="base">
                                        <p:cTn id="8" dur="1000" fill="hold"/>
                                        <p:tgtEl>
                                          <p:spTgt spid="18"/>
                                        </p:tgtEl>
                                        <p:attrNameLst>
                                          <p:attrName>ppt_y</p:attrName>
                                        </p:attrNameLst>
                                      </p:cBhvr>
                                      <p:tavLst>
                                        <p:tav tm="0">
                                          <p:val>
                                            <p:strVal val="#ppt_y"/>
                                          </p:val>
                                        </p:tav>
                                        <p:tav tm="100000">
                                          <p:val>
                                            <p:strVal val="#ppt_y"/>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fltVal val="0"/>
                                          </p:val>
                                        </p:tav>
                                        <p:tav tm="100000">
                                          <p:val>
                                            <p:strVal val="#ppt_w"/>
                                          </p:val>
                                        </p:tav>
                                      </p:tavLst>
                                    </p:anim>
                                    <p:anim calcmode="lin" valueType="num">
                                      <p:cBhvr>
                                        <p:cTn id="12" dur="1000" fill="hold"/>
                                        <p:tgtEl>
                                          <p:spTgt spid="6"/>
                                        </p:tgtEl>
                                        <p:attrNameLst>
                                          <p:attrName>ppt_h</p:attrName>
                                        </p:attrNameLst>
                                      </p:cBhvr>
                                      <p:tavLst>
                                        <p:tav tm="0">
                                          <p:val>
                                            <p:fltVal val="0"/>
                                          </p:val>
                                        </p:tav>
                                        <p:tav tm="100000">
                                          <p:val>
                                            <p:strVal val="#ppt_h"/>
                                          </p:val>
                                        </p:tav>
                                      </p:tavLst>
                                    </p:anim>
                                    <p:animEffect transition="in" filter="fade">
                                      <p:cBhvr>
                                        <p:cTn id="13" dur="1000"/>
                                        <p:tgtEl>
                                          <p:spTgt spid="6"/>
                                        </p:tgtEl>
                                      </p:cBhvr>
                                    </p:animEffect>
                                  </p:childTnLst>
                                </p:cTn>
                              </p:par>
                            </p:childTnLst>
                          </p:cTn>
                        </p:par>
                        <p:par>
                          <p:cTn id="14" fill="hold">
                            <p:stCondLst>
                              <p:cond delay="1000"/>
                            </p:stCondLst>
                            <p:childTnLst>
                              <p:par>
                                <p:cTn id="15" presetID="0" presetClass="entr" presetSubtype="0" fill="hold" grpId="0" nodeType="afterEffect">
                                  <p:stCondLst>
                                    <p:cond delay="0"/>
                                  </p:stCondLst>
                                  <p:iterate type="lt">
                                    <p:tmPct val="3000"/>
                                  </p:iterate>
                                  <p:childTnLst>
                                    <p:set>
                                      <p:cBhvr>
                                        <p:cTn id="16" dur="750" fill="hold">
                                          <p:stCondLst>
                                            <p:cond delay="0"/>
                                          </p:stCondLst>
                                        </p:cTn>
                                        <p:tgtEl>
                                          <p:spTgt spid="4"/>
                                        </p:tgtEl>
                                        <p:attrNameLst>
                                          <p:attrName>style.visibility</p:attrName>
                                        </p:attrNameLst>
                                      </p:cBhvr>
                                      <p:to>
                                        <p:strVal val="visible"/>
                                      </p:to>
                                    </p:set>
                                    <p:anim to="" calcmode="lin" valueType="num">
                                      <p:cBhvr>
                                        <p:cTn id="1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8" dur="750">
                                          <p:stCondLst>
                                            <p:cond delay="0"/>
                                          </p:stCondLst>
                                        </p:cTn>
                                        <p:tgtEl>
                                          <p:spTgt spid="4"/>
                                        </p:tgtEl>
                                      </p:cBhvr>
                                    </p:animEffect>
                                  </p:childTnLst>
                                </p:cTn>
                              </p:par>
                            </p:childTnLst>
                          </p:cTn>
                        </p:par>
                        <p:par>
                          <p:cTn id="19" fill="hold">
                            <p:stCondLst>
                              <p:cond delay="1863"/>
                            </p:stCondLst>
                            <p:childTnLst>
                              <p:par>
                                <p:cTn id="20" presetID="10"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6" grpId="0" animBg="1"/>
      <p:bldP spid="4" grpId="0"/>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Shape 20">
            <a:extLst>
              <a:ext uri="{FF2B5EF4-FFF2-40B4-BE49-F238E27FC236}">
                <a16:creationId xmlns:a16="http://schemas.microsoft.com/office/drawing/2014/main" id="{7E66C87D-DD31-405C-B5BD-884BCBC4CC7A}"/>
              </a:ext>
            </a:extLst>
          </p:cNvPr>
          <p:cNvSpPr/>
          <p:nvPr/>
        </p:nvSpPr>
        <p:spPr>
          <a:xfrm rot="16200000">
            <a:off x="10543147" y="2542150"/>
            <a:ext cx="10287001" cy="5202704"/>
          </a:xfrm>
          <a:custGeom>
            <a:avLst/>
            <a:gdLst>
              <a:gd name="connsiteX0" fmla="*/ 10287001 w 10287001"/>
              <a:gd name="connsiteY0" fmla="*/ 1028699 h 5202704"/>
              <a:gd name="connsiteX1" fmla="*/ 10287001 w 10287001"/>
              <a:gd name="connsiteY1" fmla="*/ 5202704 h 5202704"/>
              <a:gd name="connsiteX2" fmla="*/ 1 w 10287001"/>
              <a:gd name="connsiteY2" fmla="*/ 5202703 h 5202704"/>
              <a:gd name="connsiteX3" fmla="*/ 0 w 10287001"/>
              <a:gd name="connsiteY3" fmla="*/ 1274008 h 5202704"/>
              <a:gd name="connsiteX4" fmla="*/ 0 w 10287001"/>
              <a:gd name="connsiteY4" fmla="*/ 1028700 h 5202704"/>
              <a:gd name="connsiteX5" fmla="*/ 0 w 10287001"/>
              <a:gd name="connsiteY5" fmla="*/ 634366 h 5202704"/>
              <a:gd name="connsiteX6" fmla="*/ 3 w 10287001"/>
              <a:gd name="connsiteY6" fmla="*/ 634366 h 5202704"/>
              <a:gd name="connsiteX7" fmla="*/ 3 w 10287001"/>
              <a:gd name="connsiteY7" fmla="*/ 301324 h 5202704"/>
              <a:gd name="connsiteX8" fmla="*/ 110257 w 10287001"/>
              <a:gd name="connsiteY8" fmla="*/ 316754 h 5202704"/>
              <a:gd name="connsiteX9" fmla="*/ 3795305 w 10287001"/>
              <a:gd name="connsiteY9" fmla="*/ 180886 h 5202704"/>
              <a:gd name="connsiteX10" fmla="*/ 4991470 w 10287001"/>
              <a:gd name="connsiteY10" fmla="*/ 536 h 5202704"/>
              <a:gd name="connsiteX11" fmla="*/ 9025839 w 10287001"/>
              <a:gd name="connsiteY11" fmla="*/ 465848 h 5202704"/>
              <a:gd name="connsiteX12" fmla="*/ 9245922 w 10287001"/>
              <a:gd name="connsiteY12" fmla="*/ 421764 h 5202704"/>
              <a:gd name="connsiteX13" fmla="*/ 9496470 w 10287001"/>
              <a:gd name="connsiteY13" fmla="*/ 357539 h 5202704"/>
              <a:gd name="connsiteX14" fmla="*/ 10249693 w 10287001"/>
              <a:gd name="connsiteY14" fmla="*/ 125955 h 5202704"/>
              <a:gd name="connsiteX15" fmla="*/ 10287000 w 10287001"/>
              <a:gd name="connsiteY15" fmla="*/ 112484 h 5202704"/>
              <a:gd name="connsiteX16" fmla="*/ 10287000 w 10287001"/>
              <a:gd name="connsiteY16" fmla="*/ 634365 h 5202704"/>
              <a:gd name="connsiteX17" fmla="*/ 10287000 w 10287001"/>
              <a:gd name="connsiteY17" fmla="*/ 771526 h 5202704"/>
              <a:gd name="connsiteX18" fmla="*/ 10287000 w 10287001"/>
              <a:gd name="connsiteY18" fmla="*/ 1028699 h 520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287001" h="5202704">
                <a:moveTo>
                  <a:pt x="10287001" y="1028699"/>
                </a:moveTo>
                <a:lnTo>
                  <a:pt x="10287001" y="5202704"/>
                </a:lnTo>
                <a:lnTo>
                  <a:pt x="1" y="5202703"/>
                </a:lnTo>
                <a:lnTo>
                  <a:pt x="0" y="1274008"/>
                </a:lnTo>
                <a:lnTo>
                  <a:pt x="0" y="1028700"/>
                </a:lnTo>
                <a:lnTo>
                  <a:pt x="0" y="634366"/>
                </a:lnTo>
                <a:lnTo>
                  <a:pt x="3" y="634366"/>
                </a:lnTo>
                <a:lnTo>
                  <a:pt x="3" y="301324"/>
                </a:lnTo>
                <a:lnTo>
                  <a:pt x="110257" y="316754"/>
                </a:lnTo>
                <a:cubicBezTo>
                  <a:pt x="876115" y="429832"/>
                  <a:pt x="1988919" y="660382"/>
                  <a:pt x="3795305" y="180886"/>
                </a:cubicBezTo>
                <a:cubicBezTo>
                  <a:pt x="4258399" y="57944"/>
                  <a:pt x="4648158" y="6236"/>
                  <a:pt x="4991470" y="536"/>
                </a:cubicBezTo>
                <a:cubicBezTo>
                  <a:pt x="6479158" y="-24159"/>
                  <a:pt x="7094670" y="815100"/>
                  <a:pt x="9025839" y="465848"/>
                </a:cubicBezTo>
                <a:lnTo>
                  <a:pt x="9245922" y="421764"/>
                </a:lnTo>
                <a:lnTo>
                  <a:pt x="9496470" y="357539"/>
                </a:lnTo>
                <a:cubicBezTo>
                  <a:pt x="9762733" y="285423"/>
                  <a:pt x="10013511" y="207988"/>
                  <a:pt x="10249693" y="125955"/>
                </a:cubicBezTo>
                <a:lnTo>
                  <a:pt x="10287000" y="112484"/>
                </a:lnTo>
                <a:lnTo>
                  <a:pt x="10287000" y="634365"/>
                </a:lnTo>
                <a:lnTo>
                  <a:pt x="10287000" y="771526"/>
                </a:lnTo>
                <a:lnTo>
                  <a:pt x="10287000" y="10286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Picture Placeholder 16">
            <a:extLst>
              <a:ext uri="{FF2B5EF4-FFF2-40B4-BE49-F238E27FC236}">
                <a16:creationId xmlns:a16="http://schemas.microsoft.com/office/drawing/2014/main" id="{007B6EA7-FB28-331F-4C39-D1263BA8A9AE}"/>
              </a:ext>
            </a:extLst>
          </p:cNvPr>
          <p:cNvSpPr>
            <a:spLocks noGrp="1"/>
          </p:cNvSpPr>
          <p:nvPr>
            <p:ph type="pic" sz="quarter" idx="10"/>
          </p:nvPr>
        </p:nvSpPr>
        <p:spPr/>
      </p:sp>
      <p:grpSp>
        <p:nvGrpSpPr>
          <p:cNvPr id="3" name="Group 2">
            <a:extLst>
              <a:ext uri="{FF2B5EF4-FFF2-40B4-BE49-F238E27FC236}">
                <a16:creationId xmlns:a16="http://schemas.microsoft.com/office/drawing/2014/main" id="{9E19E6A9-D312-4D7E-A425-7053C4E40757}"/>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FC92439C-720F-4FF8-A004-E8832CA9597D}"/>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33AE1175-F887-46F3-ADB5-A7DA2673CA4C}"/>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F599C220-B12D-456B-9C3D-8610E98C62E5}"/>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0B680004-78E5-44D4-A205-7A3A8DF296D3}"/>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C889E5ED-D3D2-4BBA-9EB4-C24FF6E8FDDC}"/>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3959F2D4-0F7B-40BE-9DF0-3B1094A365F2}"/>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E9DDAB5F-0A06-4A79-8B4B-12F15826FBE9}"/>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6E089FCC-6EF8-4814-981B-1D0EED1445DD}"/>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73829F60-C955-46B7-B053-3D924207207D}"/>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0488E71C-D559-4EF3-A3B3-5AF6179082FA}"/>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D5974B6A-43B1-4BEC-948C-1085DEEA468D}"/>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8" name="Rectangle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257363D-FB0F-051A-50A6-0E540F08E7E8}"/>
              </a:ext>
            </a:extLst>
          </p:cNvPr>
          <p:cNvSpPr/>
          <p:nvPr/>
        </p:nvSpPr>
        <p:spPr>
          <a:xfrm>
            <a:off x="1760631" y="4958478"/>
            <a:ext cx="5127849" cy="3115981"/>
          </a:xfrm>
          <a:prstGeom prst="rect">
            <a:avLst/>
          </a:prstGeom>
        </p:spPr>
        <p:txBody>
          <a:bodyPr wrap="square">
            <a:spAutoFit/>
          </a:bodyPr>
          <a:lstStyle/>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a:t>
            </a:r>
          </a:p>
        </p:txBody>
      </p:sp>
      <p:sp>
        <p:nvSpPr>
          <p:cNvPr id="19" name="TextBox 18">
            <a:extLst>
              <a:ext uri="{FF2B5EF4-FFF2-40B4-BE49-F238E27FC236}">
                <a16:creationId xmlns:a16="http://schemas.microsoft.com/office/drawing/2014/main" id="{88CCBFA4-155E-9743-2199-55A0E9161AD5}"/>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Tablet Mockup</a:t>
            </a:r>
            <a:endParaRPr lang="en-US" sz="6000">
              <a:latin typeface="+mj-lt"/>
            </a:endParaRPr>
          </a:p>
        </p:txBody>
      </p:sp>
      <p:grpSp>
        <p:nvGrpSpPr>
          <p:cNvPr id="20" name="Group 19">
            <a:extLst>
              <a:ext uri="{FF2B5EF4-FFF2-40B4-BE49-F238E27FC236}">
                <a16:creationId xmlns:a16="http://schemas.microsoft.com/office/drawing/2014/main" id="{7D2ECB4A-2824-6842-9B1D-DB61D3CF4B9C}"/>
              </a:ext>
            </a:extLst>
          </p:cNvPr>
          <p:cNvGrpSpPr/>
          <p:nvPr/>
        </p:nvGrpSpPr>
        <p:grpSpPr>
          <a:xfrm>
            <a:off x="15765780" y="732806"/>
            <a:ext cx="1700530" cy="467781"/>
            <a:chOff x="15617882" y="839724"/>
            <a:chExt cx="1844618" cy="507417"/>
          </a:xfrm>
        </p:grpSpPr>
        <p:sp>
          <p:nvSpPr>
            <p:cNvPr id="22" name="Freeform: Shape 25">
              <a:extLst>
                <a:ext uri="{FF2B5EF4-FFF2-40B4-BE49-F238E27FC236}">
                  <a16:creationId xmlns:a16="http://schemas.microsoft.com/office/drawing/2014/main" id="{73437DDA-0626-A8DD-0D3C-962D04CF90EC}"/>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bg1"/>
            </a:solidFill>
            <a:ln w="9525" cap="flat">
              <a:noFill/>
              <a:prstDash val="solid"/>
              <a:miter/>
            </a:ln>
          </p:spPr>
          <p:txBody>
            <a:bodyPr rtlCol="0" anchor="ctr"/>
            <a:lstStyle/>
            <a:p>
              <a:endParaRPr lang="zh-CN" altLang="en-US">
                <a:solidFill>
                  <a:schemeClr val="bg1"/>
                </a:solidFill>
                <a:latin typeface="+mn-lt"/>
              </a:endParaRPr>
            </a:p>
          </p:txBody>
        </p:sp>
        <p:sp>
          <p:nvSpPr>
            <p:cNvPr id="23" name="TextBox 22">
              <a:extLst>
                <a:ext uri="{FF2B5EF4-FFF2-40B4-BE49-F238E27FC236}">
                  <a16:creationId xmlns:a16="http://schemas.microsoft.com/office/drawing/2014/main" id="{95026A9E-E791-9AA1-BC97-C0D1A93CF952}"/>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solidFill>
                  <a:latin typeface="+mn-lt"/>
                </a:rPr>
                <a:t>Presentation Design</a:t>
              </a:r>
              <a:endParaRPr lang="en-US" sz="1200">
                <a:solidFill>
                  <a:schemeClr val="bg1"/>
                </a:solidFill>
                <a:latin typeface="+mn-lt"/>
              </a:endParaRPr>
            </a:p>
          </p:txBody>
        </p:sp>
      </p:grpSp>
    </p:spTree>
    <p:extLst>
      <p:ext uri="{BB962C8B-B14F-4D97-AF65-F5344CB8AC3E}">
        <p14:creationId xmlns:p14="http://schemas.microsoft.com/office/powerpoint/2010/main" val="923625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1+#ppt_w/2"/>
                                          </p:val>
                                        </p:tav>
                                        <p:tav tm="100000">
                                          <p:val>
                                            <p:strVal val="#ppt_x"/>
                                          </p:val>
                                        </p:tav>
                                      </p:tavLst>
                                    </p:anim>
                                    <p:anim calcmode="lin" valueType="num">
                                      <p:cBhvr additive="base">
                                        <p:cTn id="8" dur="1000" fill="hold"/>
                                        <p:tgtEl>
                                          <p:spTgt spid="21"/>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1+#ppt_w/2"/>
                                          </p:val>
                                        </p:tav>
                                        <p:tav tm="100000">
                                          <p:val>
                                            <p:strVal val="#ppt_x"/>
                                          </p:val>
                                        </p:tav>
                                      </p:tavLst>
                                    </p:anim>
                                    <p:anim calcmode="lin" valueType="num">
                                      <p:cBhvr additive="base">
                                        <p:cTn id="12" dur="10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19"/>
                                        </p:tgtEl>
                                        <p:attrNameLst>
                                          <p:attrName>style.visibility</p:attrName>
                                        </p:attrNameLst>
                                      </p:cBhvr>
                                      <p:to>
                                        <p:strVal val="visible"/>
                                      </p:to>
                                    </p:set>
                                    <p:anim to="" calcmode="lin" valueType="num">
                                      <p:cBhvr>
                                        <p:cTn id="19"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19"/>
                                        </p:tgtEl>
                                      </p:cBhvr>
                                    </p:animEffect>
                                  </p:childTnLst>
                                </p:cTn>
                              </p:par>
                            </p:childTnLst>
                          </p:cTn>
                        </p:par>
                        <p:par>
                          <p:cTn id="21" fill="hold">
                            <p:stCondLst>
                              <p:cond delay="1998"/>
                            </p:stCondLst>
                            <p:childTnLst>
                              <p:par>
                                <p:cTn id="22" presetID="10" presetClass="entr" presetSubtype="0"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p:bldP spid="1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CFE2716-55A7-4EBF-8854-FD527A648BB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206287" y="1773622"/>
            <a:ext cx="14382288" cy="8046508"/>
          </a:xfrm>
          <a:prstGeom prst="rect">
            <a:avLst/>
          </a:prstGeom>
        </p:spPr>
      </p:pic>
      <p:sp>
        <p:nvSpPr>
          <p:cNvPr id="7" name="TextBox 6">
            <a:extLst>
              <a:ext uri="{FF2B5EF4-FFF2-40B4-BE49-F238E27FC236}">
                <a16:creationId xmlns:a16="http://schemas.microsoft.com/office/drawing/2014/main" id="{32AEE22F-0779-64F4-D054-B6F4284BB63C}"/>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Notebook Mockup</a:t>
            </a:r>
            <a:endParaRPr lang="en-US" sz="6000">
              <a:latin typeface="+mj-lt"/>
            </a:endParaRP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B98BC32-A84E-F1E0-EC09-40B013236549}"/>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10" name="Picture Placeholder 9">
            <a:extLst>
              <a:ext uri="{FF2B5EF4-FFF2-40B4-BE49-F238E27FC236}">
                <a16:creationId xmlns:a16="http://schemas.microsoft.com/office/drawing/2014/main" id="{8DA2A20F-3C59-3B24-77B6-167E664FE9D9}"/>
              </a:ext>
            </a:extLst>
          </p:cNvPr>
          <p:cNvSpPr>
            <a:spLocks noGrp="1"/>
          </p:cNvSpPr>
          <p:nvPr>
            <p:ph type="pic" sz="quarter" idx="10"/>
          </p:nvPr>
        </p:nvSpPr>
        <p:spPr/>
      </p:sp>
    </p:spTree>
    <p:extLst>
      <p:ext uri="{BB962C8B-B14F-4D97-AF65-F5344CB8AC3E}">
        <p14:creationId xmlns:p14="http://schemas.microsoft.com/office/powerpoint/2010/main" val="52040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7"/>
                                        </p:tgtEl>
                                        <p:attrNameLst>
                                          <p:attrName>style.visibility</p:attrName>
                                        </p:attrNameLst>
                                      </p:cBhvr>
                                      <p:to>
                                        <p:strVal val="visible"/>
                                      </p:to>
                                    </p:set>
                                    <p:anim to="" calcmode="lin" valueType="num">
                                      <p:cBhvr>
                                        <p:cTn id="15"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7"/>
                                        </p:tgtEl>
                                      </p:cBhvr>
                                    </p:animEffect>
                                  </p:childTnLst>
                                </p:cTn>
                              </p:par>
                            </p:childTnLst>
                          </p:cTn>
                        </p:par>
                        <p:par>
                          <p:cTn id="17" fill="hold">
                            <p:stCondLst>
                              <p:cond delay="2043"/>
                            </p:stCondLst>
                            <p:childTnLst>
                              <p:par>
                                <p:cTn id="18" presetID="10" presetClass="entr" presetSubtype="0"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2EB7E7EE-29B9-4C25-A266-C1634E037AA4}"/>
              </a:ext>
            </a:extLst>
          </p:cNvPr>
          <p:cNvSpPr/>
          <p:nvPr/>
        </p:nvSpPr>
        <p:spPr>
          <a:xfrm>
            <a:off x="0" y="8915400"/>
            <a:ext cx="18288001" cy="1371601"/>
          </a:xfrm>
          <a:custGeom>
            <a:avLst/>
            <a:gdLst>
              <a:gd name="connsiteX0" fmla="*/ 8873722 w 18288001"/>
              <a:gd name="connsiteY0" fmla="*/ 1378 h 1984951"/>
              <a:gd name="connsiteX1" fmla="*/ 16045933 w 18288001"/>
              <a:gd name="connsiteY1" fmla="*/ 1198516 h 1984951"/>
              <a:gd name="connsiteX2" fmla="*/ 16437192 w 18288001"/>
              <a:gd name="connsiteY2" fmla="*/ 1085097 h 1984951"/>
              <a:gd name="connsiteX3" fmla="*/ 16882613 w 18288001"/>
              <a:gd name="connsiteY3" fmla="*/ 919863 h 1984951"/>
              <a:gd name="connsiteX4" fmla="*/ 18221675 w 18288001"/>
              <a:gd name="connsiteY4" fmla="*/ 324052 h 1984951"/>
              <a:gd name="connsiteX5" fmla="*/ 18288001 w 18288001"/>
              <a:gd name="connsiteY5" fmla="*/ 289393 h 1984951"/>
              <a:gd name="connsiteX6" fmla="*/ 18288001 w 18288001"/>
              <a:gd name="connsiteY6" fmla="*/ 1984951 h 1984951"/>
              <a:gd name="connsiteX7" fmla="*/ 0 w 18288001"/>
              <a:gd name="connsiteY7" fmla="*/ 1984951 h 1984951"/>
              <a:gd name="connsiteX8" fmla="*/ 0 w 18288001"/>
              <a:gd name="connsiteY8" fmla="*/ 775232 h 1984951"/>
              <a:gd name="connsiteX9" fmla="*/ 196005 w 18288001"/>
              <a:gd name="connsiteY9" fmla="*/ 814931 h 1984951"/>
              <a:gd name="connsiteX10" fmla="*/ 6747204 w 18288001"/>
              <a:gd name="connsiteY10" fmla="*/ 465372 h 1984951"/>
              <a:gd name="connsiteX11" fmla="*/ 8873722 w 18288001"/>
              <a:gd name="connsiteY11" fmla="*/ 1378 h 198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88001" h="1984951">
                <a:moveTo>
                  <a:pt x="8873722" y="1378"/>
                </a:moveTo>
                <a:cubicBezTo>
                  <a:pt x="11518500" y="-62156"/>
                  <a:pt x="12612744" y="2097056"/>
                  <a:pt x="16045933" y="1198516"/>
                </a:cubicBezTo>
                <a:lnTo>
                  <a:pt x="16437192" y="1085097"/>
                </a:lnTo>
                <a:lnTo>
                  <a:pt x="16882613" y="919863"/>
                </a:lnTo>
                <a:cubicBezTo>
                  <a:pt x="17355967" y="734324"/>
                  <a:pt x="17801795" y="535101"/>
                  <a:pt x="18221675" y="324052"/>
                </a:cubicBezTo>
                <a:lnTo>
                  <a:pt x="18288001" y="289393"/>
                </a:lnTo>
                <a:lnTo>
                  <a:pt x="18288001" y="1984951"/>
                </a:lnTo>
                <a:lnTo>
                  <a:pt x="0" y="1984951"/>
                </a:lnTo>
                <a:lnTo>
                  <a:pt x="0" y="775232"/>
                </a:lnTo>
                <a:lnTo>
                  <a:pt x="196005" y="814931"/>
                </a:lnTo>
                <a:cubicBezTo>
                  <a:pt x="1557531" y="1105854"/>
                  <a:pt x="3535852" y="1699004"/>
                  <a:pt x="6747204" y="465372"/>
                </a:cubicBezTo>
                <a:cubicBezTo>
                  <a:pt x="7570482" y="149073"/>
                  <a:pt x="8263389" y="16040"/>
                  <a:pt x="8873722" y="137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highlight>
                <a:srgbClr val="FFFF00"/>
              </a:highlight>
            </a:endParaRPr>
          </a:p>
        </p:txBody>
      </p:sp>
      <p:sp>
        <p:nvSpPr>
          <p:cNvPr id="3" name="TextBox 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65D894DA-738B-4E96-A78A-A007AF812B8B}"/>
              </a:ext>
            </a:extLst>
          </p:cNvPr>
          <p:cNvSpPr txBox="1"/>
          <p:nvPr/>
        </p:nvSpPr>
        <p:spPr>
          <a:xfrm flipH="1">
            <a:off x="2939143" y="3820061"/>
            <a:ext cx="12409714" cy="2646878"/>
          </a:xfrm>
          <a:prstGeom prst="rect">
            <a:avLst/>
          </a:prstGeom>
          <a:noFill/>
        </p:spPr>
        <p:txBody>
          <a:bodyPr wrap="square" rtlCol="0">
            <a:spAutoFit/>
          </a:bodyPr>
          <a:lstStyle/>
          <a:p>
            <a:pPr algn="ctr">
              <a:spcBef>
                <a:spcPts val="1200"/>
              </a:spcBef>
            </a:pPr>
            <a:r>
              <a:rPr lang="en-US" altLang="zh-CN" sz="16600" b="1">
                <a:solidFill>
                  <a:schemeClr val="tx1">
                    <a:lumMod val="85000"/>
                    <a:lumOff val="15000"/>
                  </a:schemeClr>
                </a:solidFill>
                <a:latin typeface="+mj-lt"/>
                <a:ea typeface="Permanent Marker" panose="02000000000000000000" pitchFamily="2" charset="0"/>
                <a:cs typeface="Poppins ExtraBold" panose="00000900000000000000" pitchFamily="50" charset="0"/>
              </a:rPr>
              <a:t>Thanks!</a:t>
            </a:r>
            <a:endParaRPr lang="en-US" altLang="zh-CN" sz="85700" b="1" dirty="0">
              <a:solidFill>
                <a:schemeClr val="tx1">
                  <a:lumMod val="85000"/>
                  <a:lumOff val="15000"/>
                </a:schemeClr>
              </a:solidFill>
              <a:latin typeface="+mj-lt"/>
              <a:ea typeface="Permanent Marker" panose="02000000000000000000" pitchFamily="2" charset="0"/>
              <a:cs typeface="Poppins ExtraBold" panose="00000900000000000000" pitchFamily="50" charset="0"/>
            </a:endParaRPr>
          </a:p>
        </p:txBody>
      </p:sp>
      <p:sp>
        <p:nvSpPr>
          <p:cNvPr id="4" name="TextBox 3">
            <a:extLst>
              <a:ext uri="{FF2B5EF4-FFF2-40B4-BE49-F238E27FC236}">
                <a16:creationId xmlns:a16="http://schemas.microsoft.com/office/drawing/2014/main" id="{3F5C7E07-57CD-46F4-8F59-4C0A8C5B0912}"/>
              </a:ext>
            </a:extLst>
          </p:cNvPr>
          <p:cNvSpPr txBox="1"/>
          <p:nvPr/>
        </p:nvSpPr>
        <p:spPr>
          <a:xfrm>
            <a:off x="7546943" y="9367645"/>
            <a:ext cx="3194113" cy="276999"/>
          </a:xfrm>
          <a:prstGeom prst="rect">
            <a:avLst/>
          </a:prstGeom>
          <a:noFill/>
        </p:spPr>
        <p:txBody>
          <a:bodyPr wrap="square" rtlCol="0">
            <a:spAutoFit/>
          </a:bodyPr>
          <a:lstStyle/>
          <a:p>
            <a:pPr algn="ctr"/>
            <a:r>
              <a:rPr lang="en-US" altLang="zh-CN" sz="1200" spc="300">
                <a:solidFill>
                  <a:schemeClr val="bg1"/>
                </a:solidFill>
                <a:latin typeface="+mn-lt"/>
              </a:rPr>
              <a:t>MSLDIES.COM</a:t>
            </a:r>
            <a:endParaRPr lang="zh-CN" altLang="en-US" sz="1200" spc="300">
              <a:solidFill>
                <a:schemeClr val="bg1"/>
              </a:solidFill>
              <a:latin typeface="+mn-lt"/>
            </a:endParaRPr>
          </a:p>
        </p:txBody>
      </p:sp>
    </p:spTree>
    <p:extLst>
      <p:ext uri="{BB962C8B-B14F-4D97-AF65-F5344CB8AC3E}">
        <p14:creationId xmlns:p14="http://schemas.microsoft.com/office/powerpoint/2010/main" val="3193608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b="1">
                <a:latin typeface="Fredoka" pitchFamily="2" charset="-79"/>
              </a:rPr>
              <a:t>Credits</a:t>
            </a:r>
            <a:endParaRPr lang="en-US" sz="4400" b="1">
              <a:latin typeface="Fredoka" pitchFamily="2" charset="-79"/>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3"/>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4"/>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https://fonts.google.com/specimen/Fredoka</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b="1">
                  <a:solidFill>
                    <a:schemeClr val="accent1"/>
                  </a:solidFill>
                  <a:latin typeface="+mj-lt"/>
                </a:rPr>
                <a:t>Aa</a:t>
              </a:r>
              <a:r>
                <a:rPr lang="en-US" altLang="zh-CN" sz="13800">
                  <a:solidFill>
                    <a:schemeClr val="accent1"/>
                  </a:solidFill>
                  <a:latin typeface="Fredoka" pitchFamily="2" charset="-79"/>
                </a:rPr>
                <a:t>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b="1">
                <a:latin typeface="Fredoka" pitchFamily="2" charset="-79"/>
              </a:rPr>
              <a:t>Fonts</a:t>
            </a:r>
            <a:endParaRPr lang="en-US" sz="4400" b="1">
              <a:latin typeface="Fredoka" pitchFamily="2" charset="-79"/>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Fredoka" pitchFamily="2" charset="-79"/>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Fredoka" pitchFamily="2" charset="-79"/>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Electronics</a:t>
              </a:r>
              <a:endParaRPr lang="zh-CN" altLang="en-US" sz="1800" dirty="0">
                <a:latin typeface="Fredoka" pitchFamily="2" charset="-79"/>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E-commerce</a:t>
              </a:r>
              <a:endParaRPr lang="zh-CN" altLang="en-US" sz="1800" dirty="0">
                <a:latin typeface="Fredoka" pitchFamily="2" charset="-79"/>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Web</a:t>
              </a:r>
              <a:endParaRPr lang="zh-CN" altLang="en-US" sz="1800" dirty="0">
                <a:latin typeface="Fredoka" pitchFamily="2" charset="-79"/>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Location</a:t>
              </a:r>
              <a:endParaRPr lang="zh-CN" altLang="en-US" sz="1800" dirty="0">
                <a:latin typeface="Fredoka" pitchFamily="2" charset="-79"/>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Arrows</a:t>
              </a:r>
              <a:endParaRPr lang="zh-CN" altLang="en-US" sz="1800" dirty="0">
                <a:latin typeface="Fredoka" pitchFamily="2" charset="-79"/>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Weather</a:t>
              </a:r>
              <a:endParaRPr lang="zh-CN" altLang="en-US" sz="1800" dirty="0">
                <a:latin typeface="Fredoka" pitchFamily="2" charset="-79"/>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Miscellaneous</a:t>
              </a:r>
              <a:endParaRPr lang="zh-CN" altLang="en-US" sz="1800" dirty="0">
                <a:latin typeface="Fredoka" pitchFamily="2" charset="-79"/>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3"/>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b="1">
                <a:latin typeface="Fredoka" pitchFamily="2" charset="-79"/>
              </a:rPr>
              <a:t>Diagrams and Infographics</a:t>
            </a:r>
            <a:endParaRPr lang="en-US" sz="4400" b="1">
              <a:latin typeface="Fredoka" pitchFamily="2" charset="-79"/>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Freeform: Shape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Freeform: Shape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Freeform: Shape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Freeform: Shape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Freeform: Shape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Freeform: Shape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Freeform: Shape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Freeform: Shape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Freeform: Shape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b="1">
                <a:latin typeface="Fredoka" pitchFamily="2" charset="-79"/>
              </a:rPr>
              <a:t>Maps</a:t>
            </a:r>
            <a:endParaRPr lang="en-US" sz="4400" b="1">
              <a:latin typeface="Fredoka" pitchFamily="2" charset="-79"/>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34ECEFF3-7A11-6DA8-C888-8ADF7A30E411}"/>
              </a:ext>
            </a:extLst>
          </p:cNvPr>
          <p:cNvSpPr>
            <a:spLocks noGrp="1"/>
          </p:cNvSpPr>
          <p:nvPr>
            <p:ph type="pic" sz="quarter" idx="10"/>
          </p:nvPr>
        </p:nvSpPr>
        <p:spPr/>
      </p:sp>
      <p:grpSp>
        <p:nvGrpSpPr>
          <p:cNvPr id="13" name="Group 12">
            <a:extLst>
              <a:ext uri="{FF2B5EF4-FFF2-40B4-BE49-F238E27FC236}">
                <a16:creationId xmlns:a16="http://schemas.microsoft.com/office/drawing/2014/main" id="{FEA2C135-1B22-BB0A-8114-B0974923A68B}"/>
              </a:ext>
            </a:extLst>
          </p:cNvPr>
          <p:cNvGrpSpPr/>
          <p:nvPr/>
        </p:nvGrpSpPr>
        <p:grpSpPr>
          <a:xfrm>
            <a:off x="4796874" y="-3"/>
            <a:ext cx="3691131" cy="9826385"/>
            <a:chOff x="4796874" y="-3"/>
            <a:chExt cx="3691131" cy="9826385"/>
          </a:xfrm>
        </p:grpSpPr>
        <p:sp>
          <p:nvSpPr>
            <p:cNvPr id="21" name="Freeform: Shape 20">
              <a:extLst>
                <a:ext uri="{FF2B5EF4-FFF2-40B4-BE49-F238E27FC236}">
                  <a16:creationId xmlns:a16="http://schemas.microsoft.com/office/drawing/2014/main" id="{42B6B15E-4633-2BFD-140B-A8308AF4391C}"/>
                </a:ext>
              </a:extLst>
            </p:cNvPr>
            <p:cNvSpPr/>
            <p:nvPr/>
          </p:nvSpPr>
          <p:spPr>
            <a:xfrm rot="5400000" flipV="1">
              <a:off x="1729247" y="3067624"/>
              <a:ext cx="9826385" cy="3691131"/>
            </a:xfrm>
            <a:custGeom>
              <a:avLst/>
              <a:gdLst>
                <a:gd name="connsiteX0" fmla="*/ 9760371 w 9826385"/>
                <a:gd name="connsiteY0" fmla="*/ 3157416 h 3691131"/>
                <a:gd name="connsiteX1" fmla="*/ 9770151 w 9826385"/>
                <a:gd name="connsiteY1" fmla="*/ 3163655 h 3691131"/>
                <a:gd name="connsiteX2" fmla="*/ 9826385 w 9826385"/>
                <a:gd name="connsiteY2" fmla="*/ 3200818 h 3691131"/>
                <a:gd name="connsiteX3" fmla="*/ 9779227 w 9826385"/>
                <a:gd name="connsiteY3" fmla="*/ 3168231 h 3691131"/>
                <a:gd name="connsiteX4" fmla="*/ 0 w 9826385"/>
                <a:gd name="connsiteY4" fmla="*/ 1 h 3691131"/>
                <a:gd name="connsiteX5" fmla="*/ 0 w 9826385"/>
                <a:gd name="connsiteY5" fmla="*/ 3691131 h 3691131"/>
                <a:gd name="connsiteX6" fmla="*/ 13856 w 9826385"/>
                <a:gd name="connsiteY6" fmla="*/ 3676891 h 3691131"/>
                <a:gd name="connsiteX7" fmla="*/ 4845267 w 9826385"/>
                <a:gd name="connsiteY7" fmla="*/ 1736609 h 3691131"/>
                <a:gd name="connsiteX8" fmla="*/ 9116541 w 9826385"/>
                <a:gd name="connsiteY8" fmla="*/ 2791280 h 3691131"/>
                <a:gd name="connsiteX9" fmla="*/ 9175544 w 9826385"/>
                <a:gd name="connsiteY9" fmla="*/ 2822055 h 3691131"/>
                <a:gd name="connsiteX10" fmla="*/ 8710789 w 9826385"/>
                <a:gd name="connsiteY10" fmla="*/ 2555805 h 3691131"/>
                <a:gd name="connsiteX11" fmla="*/ 245690 w 9826385"/>
                <a:gd name="connsiteY11" fmla="*/ 1874381 h 3691131"/>
                <a:gd name="connsiteX12" fmla="*/ 3 w 9826385"/>
                <a:gd name="connsiteY12" fmla="*/ 2034825 h 3691131"/>
                <a:gd name="connsiteX13" fmla="*/ 3 w 9826385"/>
                <a:gd name="connsiteY13" fmla="*/ 0 h 36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26385" h="3691131">
                  <a:moveTo>
                    <a:pt x="9760371" y="3157416"/>
                  </a:moveTo>
                  <a:lnTo>
                    <a:pt x="9770151" y="3163655"/>
                  </a:lnTo>
                  <a:cubicBezTo>
                    <a:pt x="9807211" y="3187593"/>
                    <a:pt x="9826385" y="3200818"/>
                    <a:pt x="9826385" y="3200818"/>
                  </a:cubicBezTo>
                  <a:lnTo>
                    <a:pt x="9779227" y="3168231"/>
                  </a:lnTo>
                  <a:close/>
                  <a:moveTo>
                    <a:pt x="0" y="1"/>
                  </a:moveTo>
                  <a:lnTo>
                    <a:pt x="0" y="3691131"/>
                  </a:lnTo>
                  <a:lnTo>
                    <a:pt x="13856" y="3676891"/>
                  </a:lnTo>
                  <a:cubicBezTo>
                    <a:pt x="785607" y="2903760"/>
                    <a:pt x="2338930" y="1772959"/>
                    <a:pt x="4845267" y="1736609"/>
                  </a:cubicBezTo>
                  <a:cubicBezTo>
                    <a:pt x="6682454" y="1709988"/>
                    <a:pt x="8253522" y="2348889"/>
                    <a:pt x="9116541" y="2791280"/>
                  </a:cubicBezTo>
                  <a:lnTo>
                    <a:pt x="9175544" y="2822055"/>
                  </a:lnTo>
                  <a:lnTo>
                    <a:pt x="8710789" y="2555805"/>
                  </a:lnTo>
                  <a:cubicBezTo>
                    <a:pt x="5762063" y="932426"/>
                    <a:pt x="2789669" y="304859"/>
                    <a:pt x="245690" y="1874381"/>
                  </a:cubicBezTo>
                  <a:lnTo>
                    <a:pt x="3" y="2034825"/>
                  </a:lnTo>
                  <a:lnTo>
                    <a:pt x="3" y="0"/>
                  </a:lnTo>
                  <a:close/>
                </a:path>
              </a:pathLst>
            </a:custGeom>
            <a:solidFill>
              <a:schemeClr val="accent1"/>
            </a:solidFill>
            <a:ln w="9525" cap="flat">
              <a:noFill/>
              <a:prstDash val="solid"/>
              <a:miter/>
            </a:ln>
          </p:spPr>
          <p:txBody>
            <a:bodyPr wrap="square" rtlCol="0" anchor="ctr">
              <a:noAutofit/>
            </a:bodyPr>
            <a:lstStyle/>
            <a:p>
              <a:endParaRPr lang="zh-CN" altLang="en-US"/>
            </a:p>
          </p:txBody>
        </p:sp>
        <p:sp>
          <p:nvSpPr>
            <p:cNvPr id="27" name="Freeform: Shape 96">
              <a:extLst>
                <a:ext uri="{FF2B5EF4-FFF2-40B4-BE49-F238E27FC236}">
                  <a16:creationId xmlns:a16="http://schemas.microsoft.com/office/drawing/2014/main" id="{8FC81B66-D5CC-4644-A5B5-4A0372780379}"/>
                </a:ext>
              </a:extLst>
            </p:cNvPr>
            <p:cNvSpPr/>
            <p:nvPr/>
          </p:nvSpPr>
          <p:spPr>
            <a:xfrm rot="5400000" flipV="1">
              <a:off x="3308212" y="2341907"/>
              <a:ext cx="5869036" cy="1185219"/>
            </a:xfrm>
            <a:custGeom>
              <a:avLst/>
              <a:gdLst>
                <a:gd name="connsiteX0" fmla="*/ 2193014 w 4325241"/>
                <a:gd name="connsiteY0" fmla="*/ 259 h 873457"/>
                <a:gd name="connsiteX1" fmla="*/ 4325241 w 4325241"/>
                <a:gd name="connsiteY1" fmla="*/ 356921 h 873457"/>
                <a:gd name="connsiteX2" fmla="*/ 4324027 w 4325241"/>
                <a:gd name="connsiteY2" fmla="*/ 357376 h 873457"/>
                <a:gd name="connsiteX3" fmla="*/ 114589 w 4325241"/>
                <a:gd name="connsiteY3" fmla="*/ 794477 h 873457"/>
                <a:gd name="connsiteX4" fmla="*/ 0 w 4325241"/>
                <a:gd name="connsiteY4" fmla="*/ 873457 h 873457"/>
                <a:gd name="connsiteX5" fmla="*/ 0 w 4325241"/>
                <a:gd name="connsiteY5" fmla="*/ 403280 h 873457"/>
                <a:gd name="connsiteX6" fmla="*/ 20575 w 4325241"/>
                <a:gd name="connsiteY6" fmla="*/ 395331 h 873457"/>
                <a:gd name="connsiteX7" fmla="*/ 2193014 w 4325241"/>
                <a:gd name="connsiteY7" fmla="*/ 259 h 87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5241" h="873457">
                  <a:moveTo>
                    <a:pt x="2193014" y="259"/>
                  </a:moveTo>
                  <a:cubicBezTo>
                    <a:pt x="3468471" y="-11122"/>
                    <a:pt x="4325241" y="356921"/>
                    <a:pt x="4325241" y="356921"/>
                  </a:cubicBezTo>
                  <a:lnTo>
                    <a:pt x="4324027" y="357376"/>
                  </a:lnTo>
                  <a:cubicBezTo>
                    <a:pt x="2841699" y="-77869"/>
                    <a:pt x="1402126" y="-29456"/>
                    <a:pt x="114589" y="794477"/>
                  </a:cubicBezTo>
                  <a:lnTo>
                    <a:pt x="0" y="873457"/>
                  </a:lnTo>
                  <a:lnTo>
                    <a:pt x="0" y="403280"/>
                  </a:lnTo>
                  <a:lnTo>
                    <a:pt x="20575" y="395331"/>
                  </a:lnTo>
                  <a:cubicBezTo>
                    <a:pt x="812886" y="106496"/>
                    <a:pt x="1555286" y="5949"/>
                    <a:pt x="2193014" y="259"/>
                  </a:cubicBezTo>
                  <a:close/>
                </a:path>
              </a:pathLst>
            </a:custGeom>
            <a:solidFill>
              <a:schemeClr val="bg1">
                <a:alpha val="30000"/>
              </a:schemeClr>
            </a:solidFill>
            <a:ln w="9525" cap="flat">
              <a:noFill/>
              <a:prstDash val="solid"/>
              <a:miter/>
            </a:ln>
          </p:spPr>
          <p:txBody>
            <a:bodyPr rtlCol="0" anchor="ctr"/>
            <a:lstStyle/>
            <a:p>
              <a:endParaRPr lang="zh-CN" altLang="en-US"/>
            </a:p>
          </p:txBody>
        </p:sp>
      </p:grpSp>
      <p:sp>
        <p:nvSpPr>
          <p:cNvPr id="7" name="TextBox 6"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EF7E5B85-2FD8-41F1-A83A-2484C3BA196B}"/>
              </a:ext>
            </a:extLst>
          </p:cNvPr>
          <p:cNvSpPr txBox="1"/>
          <p:nvPr/>
        </p:nvSpPr>
        <p:spPr>
          <a:xfrm flipH="1">
            <a:off x="7743539" y="4081671"/>
            <a:ext cx="4243630" cy="2123658"/>
          </a:xfrm>
          <a:prstGeom prst="rect">
            <a:avLst/>
          </a:prstGeom>
          <a:noFill/>
        </p:spPr>
        <p:txBody>
          <a:bodyPr wrap="square" rtlCol="0">
            <a:spAutoFit/>
          </a:bodyPr>
          <a:lstStyle/>
          <a:p>
            <a:pPr>
              <a:spcBef>
                <a:spcPts val="1200"/>
              </a:spcBef>
            </a:pPr>
            <a:r>
              <a:rPr lang="en-US" altLang="zh-CN" sz="6600" b="1">
                <a:solidFill>
                  <a:schemeClr val="tx1">
                    <a:lumMod val="85000"/>
                    <a:lumOff val="15000"/>
                  </a:schemeClr>
                </a:solidFill>
                <a:latin typeface="+mj-lt"/>
                <a:ea typeface="Permanent Marker" panose="02000000000000000000" pitchFamily="2" charset="0"/>
                <a:cs typeface="Poppins ExtraBold" panose="00000900000000000000" pitchFamily="50" charset="0"/>
              </a:rPr>
              <a:t>Table of Contents</a:t>
            </a:r>
            <a:endParaRPr lang="en-US" altLang="zh-CN" sz="23900" b="1" dirty="0">
              <a:solidFill>
                <a:schemeClr val="tx1">
                  <a:lumMod val="85000"/>
                  <a:lumOff val="15000"/>
                </a:schemeClr>
              </a:solidFill>
              <a:latin typeface="+mj-lt"/>
              <a:ea typeface="Permanent Marker" panose="02000000000000000000" pitchFamily="2" charset="0"/>
              <a:cs typeface="Poppins ExtraBold" panose="00000900000000000000" pitchFamily="50" charset="0"/>
            </a:endParaRPr>
          </a:p>
        </p:txBody>
      </p:sp>
      <p:sp>
        <p:nvSpPr>
          <p:cNvPr id="16" name="TextBox 15">
            <a:extLst>
              <a:ext uri="{FF2B5EF4-FFF2-40B4-BE49-F238E27FC236}">
                <a16:creationId xmlns:a16="http://schemas.microsoft.com/office/drawing/2014/main" id="{84194304-FD2E-FA79-C3E0-E482B669E17B}"/>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C2994F2-FC89-D2E7-1652-EBAD0077A308}"/>
              </a:ext>
            </a:extLst>
          </p:cNvPr>
          <p:cNvSpPr txBox="1"/>
          <p:nvPr/>
        </p:nvSpPr>
        <p:spPr>
          <a:xfrm>
            <a:off x="12737082" y="2778109"/>
            <a:ext cx="4228028" cy="4730526"/>
          </a:xfrm>
          <a:prstGeom prst="rect">
            <a:avLst/>
          </a:prstGeom>
          <a:noFill/>
        </p:spPr>
        <p:txBody>
          <a:bodyPr wrap="square" rtlCol="0">
            <a:spAutoFit/>
          </a:bodyPr>
          <a:lstStyle/>
          <a:p>
            <a:pPr marL="457200" indent="-457200">
              <a:lnSpc>
                <a:spcPct val="150000"/>
              </a:lnSpc>
              <a:spcBef>
                <a:spcPts val="30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About Our Conpany</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0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Our Services</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0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Our Portfolios</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0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Our Clients</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0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Expected Projection</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0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Contact Us</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449993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7"/>
                                        </p:tgtEl>
                                        <p:attrNameLst>
                                          <p:attrName>style.visibility</p:attrName>
                                        </p:attrNameLst>
                                      </p:cBhvr>
                                      <p:to>
                                        <p:strVal val="visible"/>
                                      </p:to>
                                    </p:set>
                                    <p:anim to="" calcmode="lin" valueType="num">
                                      <p:cBhvr>
                                        <p:cTn id="12"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7"/>
                                        </p:tgtEl>
                                      </p:cBhvr>
                                    </p:animEffect>
                                  </p:childTnLst>
                                </p:cTn>
                              </p:par>
                            </p:childTnLst>
                          </p:cTn>
                        </p:par>
                        <p:par>
                          <p:cTn id="14" fill="hold">
                            <p:stCondLst>
                              <p:cond delay="2065"/>
                            </p:stCondLst>
                            <p:childTnLst>
                              <p:par>
                                <p:cTn id="15" presetID="2" presetClass="entr" presetSubtype="2" decel="10000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 calcmode="lin" valueType="num">
                                      <p:cBhvr additive="base">
                                        <p:cTn id="17" dur="10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9">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100"/>
                                  </p:stCondLst>
                                  <p:childTnLst>
                                    <p:set>
                                      <p:cBhvr>
                                        <p:cTn id="20" dur="1" fill="hold">
                                          <p:stCondLst>
                                            <p:cond delay="0"/>
                                          </p:stCondLst>
                                        </p:cTn>
                                        <p:tgtEl>
                                          <p:spTgt spid="9">
                                            <p:txEl>
                                              <p:pRg st="1" end="1"/>
                                            </p:txEl>
                                          </p:spTgt>
                                        </p:tgtEl>
                                        <p:attrNameLst>
                                          <p:attrName>style.visibility</p:attrName>
                                        </p:attrNameLst>
                                      </p:cBhvr>
                                      <p:to>
                                        <p:strVal val="visible"/>
                                      </p:to>
                                    </p:set>
                                    <p:anim calcmode="lin" valueType="num">
                                      <p:cBhvr additive="base">
                                        <p:cTn id="21" dur="1000" fill="hold"/>
                                        <p:tgtEl>
                                          <p:spTgt spid="9">
                                            <p:txEl>
                                              <p:pRg st="1" end="1"/>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9">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200"/>
                                  </p:stCondLst>
                                  <p:childTnLst>
                                    <p:set>
                                      <p:cBhvr>
                                        <p:cTn id="24" dur="1" fill="hold">
                                          <p:stCondLst>
                                            <p:cond delay="0"/>
                                          </p:stCondLst>
                                        </p:cTn>
                                        <p:tgtEl>
                                          <p:spTgt spid="9">
                                            <p:txEl>
                                              <p:pRg st="2" end="2"/>
                                            </p:txEl>
                                          </p:spTgt>
                                        </p:tgtEl>
                                        <p:attrNameLst>
                                          <p:attrName>style.visibility</p:attrName>
                                        </p:attrNameLst>
                                      </p:cBhvr>
                                      <p:to>
                                        <p:strVal val="visible"/>
                                      </p:to>
                                    </p:set>
                                    <p:anim calcmode="lin" valueType="num">
                                      <p:cBhvr additive="base">
                                        <p:cTn id="25" dur="1000" fill="hold"/>
                                        <p:tgtEl>
                                          <p:spTgt spid="9">
                                            <p:txEl>
                                              <p:pRg st="2" end="2"/>
                                            </p:txEl>
                                          </p:spTgt>
                                        </p:tgtEl>
                                        <p:attrNameLst>
                                          <p:attrName>ppt_x</p:attrName>
                                        </p:attrNameLst>
                                      </p:cBhvr>
                                      <p:tavLst>
                                        <p:tav tm="0">
                                          <p:val>
                                            <p:strVal val="1+#ppt_w/2"/>
                                          </p:val>
                                        </p:tav>
                                        <p:tav tm="100000">
                                          <p:val>
                                            <p:strVal val="#ppt_x"/>
                                          </p:val>
                                        </p:tav>
                                      </p:tavLst>
                                    </p:anim>
                                    <p:anim calcmode="lin" valueType="num">
                                      <p:cBhvr additive="base">
                                        <p:cTn id="26" dur="1000" fill="hold"/>
                                        <p:tgtEl>
                                          <p:spTgt spid="9">
                                            <p:txEl>
                                              <p:pRg st="2" end="2"/>
                                            </p:txEl>
                                          </p:spTgt>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300"/>
                                  </p:stCondLst>
                                  <p:childTnLst>
                                    <p:set>
                                      <p:cBhvr>
                                        <p:cTn id="28" dur="1" fill="hold">
                                          <p:stCondLst>
                                            <p:cond delay="0"/>
                                          </p:stCondLst>
                                        </p:cTn>
                                        <p:tgtEl>
                                          <p:spTgt spid="9">
                                            <p:txEl>
                                              <p:pRg st="3" end="3"/>
                                            </p:txEl>
                                          </p:spTgt>
                                        </p:tgtEl>
                                        <p:attrNameLst>
                                          <p:attrName>style.visibility</p:attrName>
                                        </p:attrNameLst>
                                      </p:cBhvr>
                                      <p:to>
                                        <p:strVal val="visible"/>
                                      </p:to>
                                    </p:set>
                                    <p:anim calcmode="lin" valueType="num">
                                      <p:cBhvr additive="base">
                                        <p:cTn id="29" dur="1000" fill="hold"/>
                                        <p:tgtEl>
                                          <p:spTgt spid="9">
                                            <p:txEl>
                                              <p:pRg st="3" end="3"/>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9">
                                            <p:txEl>
                                              <p:pRg st="3" end="3"/>
                                            </p:txEl>
                                          </p:spTgt>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400"/>
                                  </p:stCondLst>
                                  <p:childTnLst>
                                    <p:set>
                                      <p:cBhvr>
                                        <p:cTn id="32" dur="1" fill="hold">
                                          <p:stCondLst>
                                            <p:cond delay="0"/>
                                          </p:stCondLst>
                                        </p:cTn>
                                        <p:tgtEl>
                                          <p:spTgt spid="9">
                                            <p:txEl>
                                              <p:pRg st="4" end="4"/>
                                            </p:txEl>
                                          </p:spTgt>
                                        </p:tgtEl>
                                        <p:attrNameLst>
                                          <p:attrName>style.visibility</p:attrName>
                                        </p:attrNameLst>
                                      </p:cBhvr>
                                      <p:to>
                                        <p:strVal val="visible"/>
                                      </p:to>
                                    </p:set>
                                    <p:anim calcmode="lin" valueType="num">
                                      <p:cBhvr additive="base">
                                        <p:cTn id="33" dur="1000" fill="hold"/>
                                        <p:tgtEl>
                                          <p:spTgt spid="9">
                                            <p:txEl>
                                              <p:pRg st="4" end="4"/>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9">
                                            <p:txEl>
                                              <p:pRg st="4" end="4"/>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500"/>
                                  </p:stCondLst>
                                  <p:childTnLst>
                                    <p:set>
                                      <p:cBhvr>
                                        <p:cTn id="36" dur="1" fill="hold">
                                          <p:stCondLst>
                                            <p:cond delay="0"/>
                                          </p:stCondLst>
                                        </p:cTn>
                                        <p:tgtEl>
                                          <p:spTgt spid="9">
                                            <p:txEl>
                                              <p:pRg st="5" end="5"/>
                                            </p:txEl>
                                          </p:spTgt>
                                        </p:tgtEl>
                                        <p:attrNameLst>
                                          <p:attrName>style.visibility</p:attrName>
                                        </p:attrNameLst>
                                      </p:cBhvr>
                                      <p:to>
                                        <p:strVal val="visible"/>
                                      </p:to>
                                    </p:set>
                                    <p:anim calcmode="lin" valueType="num">
                                      <p:cBhvr additive="base">
                                        <p:cTn id="37" dur="1000" fill="hold"/>
                                        <p:tgtEl>
                                          <p:spTgt spid="9">
                                            <p:txEl>
                                              <p:pRg st="5" end="5"/>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uiExpand="1"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b="1">
                <a:solidFill>
                  <a:schemeClr val="accent1"/>
                </a:solidFill>
                <a:latin typeface="Fredoka" pitchFamily="2" charset="-79"/>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3"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Fredoka Light" pitchFamily="2" charset="-79"/>
              </a:rPr>
              <a:t>Free </a:t>
            </a:r>
            <a:r>
              <a:rPr lang="en-US" altLang="zh-CN" sz="3200">
                <a:latin typeface="Fredoka Light" pitchFamily="2" charset="-79"/>
              </a:rPr>
              <a:t>PowerPoint Templates and Google Slides Themes</a:t>
            </a:r>
            <a:r>
              <a:rPr lang="en-US" sz="3200">
                <a:latin typeface="Fredoka Light" pitchFamily="2" charset="-79"/>
              </a:rPr>
              <a:t>.</a:t>
            </a:r>
          </a:p>
        </p:txBody>
      </p:sp>
      <p:grpSp>
        <p:nvGrpSpPr>
          <p:cNvPr id="5" name="Group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Freeform: Shape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Freeform: Shape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Freeform: Shape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5EF0060D-AD9B-9CA1-BAB6-4EE866E5F995}"/>
              </a:ext>
            </a:extLst>
          </p:cNvPr>
          <p:cNvSpPr>
            <a:spLocks noGrp="1"/>
          </p:cNvSpPr>
          <p:nvPr>
            <p:ph type="pic" sz="quarter" idx="10"/>
          </p:nvPr>
        </p:nvSpPr>
        <p:spPr/>
      </p:sp>
      <p:grpSp>
        <p:nvGrpSpPr>
          <p:cNvPr id="21" name="Group 20">
            <a:extLst>
              <a:ext uri="{FF2B5EF4-FFF2-40B4-BE49-F238E27FC236}">
                <a16:creationId xmlns:a16="http://schemas.microsoft.com/office/drawing/2014/main" id="{8ABD9E4C-C850-73DD-33DA-372BD02A4444}"/>
              </a:ext>
            </a:extLst>
          </p:cNvPr>
          <p:cNvGrpSpPr/>
          <p:nvPr/>
        </p:nvGrpSpPr>
        <p:grpSpPr>
          <a:xfrm>
            <a:off x="10989372" y="-2"/>
            <a:ext cx="2384440" cy="10287001"/>
            <a:chOff x="10989372" y="-2"/>
            <a:chExt cx="2384440" cy="10287001"/>
          </a:xfrm>
        </p:grpSpPr>
        <p:grpSp>
          <p:nvGrpSpPr>
            <p:cNvPr id="19" name="Group 18">
              <a:extLst>
                <a:ext uri="{FF2B5EF4-FFF2-40B4-BE49-F238E27FC236}">
                  <a16:creationId xmlns:a16="http://schemas.microsoft.com/office/drawing/2014/main" id="{2C433475-0E65-1007-8452-7FD6CEBCCC3A}"/>
                </a:ext>
              </a:extLst>
            </p:cNvPr>
            <p:cNvGrpSpPr/>
            <p:nvPr/>
          </p:nvGrpSpPr>
          <p:grpSpPr>
            <a:xfrm>
              <a:off x="10989372" y="-2"/>
              <a:ext cx="2021868" cy="10287001"/>
              <a:chOff x="10989372" y="-2"/>
              <a:chExt cx="2021868" cy="10287001"/>
            </a:xfrm>
          </p:grpSpPr>
          <p:sp>
            <p:nvSpPr>
              <p:cNvPr id="17" name="Freeform: Shape 16">
                <a:extLst>
                  <a:ext uri="{FF2B5EF4-FFF2-40B4-BE49-F238E27FC236}">
                    <a16:creationId xmlns:a16="http://schemas.microsoft.com/office/drawing/2014/main" id="{C60FFA79-C9BB-201F-6C7F-055FA84214A1}"/>
                  </a:ext>
                </a:extLst>
              </p:cNvPr>
              <p:cNvSpPr/>
              <p:nvPr/>
            </p:nvSpPr>
            <p:spPr>
              <a:xfrm rot="5400000" flipH="1">
                <a:off x="9801375" y="1187995"/>
                <a:ext cx="4289204" cy="1913210"/>
              </a:xfrm>
              <a:custGeom>
                <a:avLst/>
                <a:gdLst>
                  <a:gd name="connsiteX0" fmla="*/ 4289204 w 4289204"/>
                  <a:gd name="connsiteY0" fmla="*/ 830108 h 1913210"/>
                  <a:gd name="connsiteX1" fmla="*/ 4289204 w 4289204"/>
                  <a:gd name="connsiteY1" fmla="*/ 0 h 1913210"/>
                  <a:gd name="connsiteX2" fmla="*/ 4289203 w 4289204"/>
                  <a:gd name="connsiteY2" fmla="*/ 0 h 1913210"/>
                  <a:gd name="connsiteX3" fmla="*/ 4289203 w 4289204"/>
                  <a:gd name="connsiteY3" fmla="*/ 270391 h 1913210"/>
                  <a:gd name="connsiteX4" fmla="*/ 4212044 w 4289204"/>
                  <a:gd name="connsiteY4" fmla="*/ 368051 h 1913210"/>
                  <a:gd name="connsiteX5" fmla="*/ 61541 w 4289204"/>
                  <a:gd name="connsiteY5" fmla="*/ 1663571 h 1913210"/>
                  <a:gd name="connsiteX6" fmla="*/ 1940 w 4289204"/>
                  <a:gd name="connsiteY6" fmla="*/ 1647806 h 1913210"/>
                  <a:gd name="connsiteX7" fmla="*/ 0 w 4289204"/>
                  <a:gd name="connsiteY7" fmla="*/ 1648720 h 1913210"/>
                  <a:gd name="connsiteX8" fmla="*/ 4209382 w 4289204"/>
                  <a:gd name="connsiteY8" fmla="*/ 904840 h 191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9204" h="1913210">
                    <a:moveTo>
                      <a:pt x="4289204" y="830108"/>
                    </a:moveTo>
                    <a:lnTo>
                      <a:pt x="4289204" y="0"/>
                    </a:lnTo>
                    <a:lnTo>
                      <a:pt x="4289203" y="0"/>
                    </a:lnTo>
                    <a:lnTo>
                      <a:pt x="4289203" y="270391"/>
                    </a:lnTo>
                    <a:lnTo>
                      <a:pt x="4212044" y="368051"/>
                    </a:lnTo>
                    <a:cubicBezTo>
                      <a:pt x="3547373" y="1179790"/>
                      <a:pt x="2250681" y="2167604"/>
                      <a:pt x="61541" y="1663571"/>
                    </a:cubicBezTo>
                    <a:lnTo>
                      <a:pt x="1940" y="1647806"/>
                    </a:lnTo>
                    <a:lnTo>
                      <a:pt x="0" y="1648720"/>
                    </a:lnTo>
                    <a:cubicBezTo>
                      <a:pt x="0" y="1648720"/>
                      <a:pt x="2346336" y="2596104"/>
                      <a:pt x="4209382" y="904840"/>
                    </a:cubicBezTo>
                    <a:close/>
                  </a:path>
                </a:pathLst>
              </a:custGeom>
              <a:solidFill>
                <a:schemeClr val="accent1"/>
              </a:solidFill>
              <a:ln w="9525" cap="flat">
                <a:noFill/>
                <a:prstDash val="solid"/>
                <a:miter/>
              </a:ln>
            </p:spPr>
            <p:txBody>
              <a:bodyPr wrap="square" rtlCol="0" anchor="ctr">
                <a:noAutofit/>
              </a:bodyPr>
              <a:lstStyle/>
              <a:p>
                <a:endParaRPr lang="zh-CN" altLang="en-US"/>
              </a:p>
            </p:txBody>
          </p:sp>
          <p:sp>
            <p:nvSpPr>
              <p:cNvPr id="18" name="Freeform: Shape 17">
                <a:extLst>
                  <a:ext uri="{FF2B5EF4-FFF2-40B4-BE49-F238E27FC236}">
                    <a16:creationId xmlns:a16="http://schemas.microsoft.com/office/drawing/2014/main" id="{6C8D7350-E429-5DA5-D6A7-FEB039C2AF9B}"/>
                  </a:ext>
                </a:extLst>
              </p:cNvPr>
              <p:cNvSpPr/>
              <p:nvPr/>
            </p:nvSpPr>
            <p:spPr>
              <a:xfrm rot="5400000" flipH="1">
                <a:off x="10410241" y="7686001"/>
                <a:ext cx="4073427" cy="1128570"/>
              </a:xfrm>
              <a:custGeom>
                <a:avLst/>
                <a:gdLst>
                  <a:gd name="connsiteX0" fmla="*/ 3807492 w 4073427"/>
                  <a:gd name="connsiteY0" fmla="*/ 770518 h 1128570"/>
                  <a:gd name="connsiteX1" fmla="*/ 3610967 w 4073427"/>
                  <a:gd name="connsiteY1" fmla="*/ 657932 h 1128570"/>
                  <a:gd name="connsiteX2" fmla="*/ 101848 w 4073427"/>
                  <a:gd name="connsiteY2" fmla="*/ 375455 h 1128570"/>
                  <a:gd name="connsiteX3" fmla="*/ 0 w 4073427"/>
                  <a:gd name="connsiteY3" fmla="*/ 441965 h 1128570"/>
                  <a:gd name="connsiteX4" fmla="*/ 0 w 4073427"/>
                  <a:gd name="connsiteY4" fmla="*/ 1128570 h 1128570"/>
                  <a:gd name="connsiteX5" fmla="*/ 5745 w 4073427"/>
                  <a:gd name="connsiteY5" fmla="*/ 1122668 h 1128570"/>
                  <a:gd name="connsiteX6" fmla="*/ 2008556 w 4073427"/>
                  <a:gd name="connsiteY6" fmla="*/ 318344 h 1128570"/>
                  <a:gd name="connsiteX7" fmla="*/ 3726083 w 4073427"/>
                  <a:gd name="connsiteY7" fmla="*/ 728833 h 1128570"/>
                  <a:gd name="connsiteX8" fmla="*/ 4073427 w 4073427"/>
                  <a:gd name="connsiteY8" fmla="*/ 925317 h 1128570"/>
                  <a:gd name="connsiteX9" fmla="*/ 4067287 w 4073427"/>
                  <a:gd name="connsiteY9" fmla="*/ 921074 h 1128570"/>
                  <a:gd name="connsiteX10" fmla="*/ 4065891 w 4073427"/>
                  <a:gd name="connsiteY10" fmla="*/ 920263 h 112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3427" h="1128570">
                    <a:moveTo>
                      <a:pt x="3807492" y="770518"/>
                    </a:moveTo>
                    <a:lnTo>
                      <a:pt x="3610967" y="657932"/>
                    </a:lnTo>
                    <a:cubicBezTo>
                      <a:pt x="2388603" y="-15023"/>
                      <a:pt x="1156429" y="-275175"/>
                      <a:pt x="101848" y="375455"/>
                    </a:cubicBezTo>
                    <a:lnTo>
                      <a:pt x="0" y="441965"/>
                    </a:lnTo>
                    <a:lnTo>
                      <a:pt x="0" y="1128570"/>
                    </a:lnTo>
                    <a:lnTo>
                      <a:pt x="5745" y="1122668"/>
                    </a:lnTo>
                    <a:cubicBezTo>
                      <a:pt x="325667" y="802174"/>
                      <a:pt x="969581" y="333412"/>
                      <a:pt x="2008556" y="318344"/>
                    </a:cubicBezTo>
                    <a:cubicBezTo>
                      <a:pt x="2733877" y="307834"/>
                      <a:pt x="3359137" y="547560"/>
                      <a:pt x="3726083" y="728833"/>
                    </a:cubicBezTo>
                    <a:close/>
                    <a:moveTo>
                      <a:pt x="4073427" y="925317"/>
                    </a:moveTo>
                    <a:lnTo>
                      <a:pt x="4067287" y="921074"/>
                    </a:lnTo>
                    <a:lnTo>
                      <a:pt x="4065891" y="920263"/>
                    </a:lnTo>
                    <a:close/>
                  </a:path>
                </a:pathLst>
              </a:custGeom>
              <a:solidFill>
                <a:schemeClr val="accent1"/>
              </a:solidFill>
              <a:ln w="9525" cap="flat">
                <a:noFill/>
                <a:prstDash val="solid"/>
                <a:miter/>
              </a:ln>
            </p:spPr>
            <p:txBody>
              <a:bodyPr wrap="square" rtlCol="0" anchor="ctr">
                <a:noAutofit/>
              </a:bodyPr>
              <a:lstStyle/>
              <a:p>
                <a:endParaRPr lang="zh-CN" altLang="en-US"/>
              </a:p>
            </p:txBody>
          </p:sp>
        </p:grpSp>
        <p:grpSp>
          <p:nvGrpSpPr>
            <p:cNvPr id="14" name="Group 13">
              <a:extLst>
                <a:ext uri="{FF2B5EF4-FFF2-40B4-BE49-F238E27FC236}">
                  <a16:creationId xmlns:a16="http://schemas.microsoft.com/office/drawing/2014/main" id="{2BC3A57F-EBA2-1981-775F-385CA44FFC65}"/>
                </a:ext>
              </a:extLst>
            </p:cNvPr>
            <p:cNvGrpSpPr/>
            <p:nvPr/>
          </p:nvGrpSpPr>
          <p:grpSpPr>
            <a:xfrm>
              <a:off x="11101655" y="-1"/>
              <a:ext cx="2272157" cy="10287000"/>
              <a:chOff x="11101655" y="-1"/>
              <a:chExt cx="2272157" cy="10287000"/>
            </a:xfrm>
          </p:grpSpPr>
          <p:sp>
            <p:nvSpPr>
              <p:cNvPr id="6" name="Freeform: Shape 104">
                <a:extLst>
                  <a:ext uri="{FF2B5EF4-FFF2-40B4-BE49-F238E27FC236}">
                    <a16:creationId xmlns:a16="http://schemas.microsoft.com/office/drawing/2014/main" id="{DCAE8CFE-16A1-4F48-B471-9539FB7C7B92}"/>
                  </a:ext>
                </a:extLst>
              </p:cNvPr>
              <p:cNvSpPr/>
              <p:nvPr/>
            </p:nvSpPr>
            <p:spPr>
              <a:xfrm rot="5400000" flipH="1">
                <a:off x="9817770" y="1283884"/>
                <a:ext cx="4839927" cy="2272157"/>
              </a:xfrm>
              <a:custGeom>
                <a:avLst/>
                <a:gdLst>
                  <a:gd name="connsiteX0" fmla="*/ 8604314 w 8604314"/>
                  <a:gd name="connsiteY0" fmla="*/ 0 h 4039390"/>
                  <a:gd name="connsiteX1" fmla="*/ 8604314 w 8604314"/>
                  <a:gd name="connsiteY1" fmla="*/ 1319036 h 4039390"/>
                  <a:gd name="connsiteX2" fmla="*/ 8548054 w 8604314"/>
                  <a:gd name="connsiteY2" fmla="*/ 1392040 h 4039390"/>
                  <a:gd name="connsiteX3" fmla="*/ 1088624 w 8604314"/>
                  <a:gd name="connsiteY3" fmla="*/ 3795504 h 4039390"/>
                  <a:gd name="connsiteX4" fmla="*/ 0 w 8604314"/>
                  <a:gd name="connsiteY4" fmla="*/ 3464091 h 4039390"/>
                  <a:gd name="connsiteX5" fmla="*/ 6982884 w 8604314"/>
                  <a:gd name="connsiteY5" fmla="*/ 2227365 h 4039390"/>
                  <a:gd name="connsiteX6" fmla="*/ 8561768 w 8604314"/>
                  <a:gd name="connsiteY6" fmla="*/ 89675 h 40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04314" h="4039390">
                    <a:moveTo>
                      <a:pt x="8604314" y="0"/>
                    </a:moveTo>
                    <a:lnTo>
                      <a:pt x="8604314" y="1319036"/>
                    </a:lnTo>
                    <a:lnTo>
                      <a:pt x="8548054" y="1392040"/>
                    </a:lnTo>
                    <a:cubicBezTo>
                      <a:pt x="7392438" y="2852143"/>
                      <a:pt x="5071551" y="4712493"/>
                      <a:pt x="1088624" y="3795504"/>
                    </a:cubicBezTo>
                    <a:cubicBezTo>
                      <a:pt x="731719" y="3713259"/>
                      <a:pt x="367376" y="3600056"/>
                      <a:pt x="0" y="3464091"/>
                    </a:cubicBezTo>
                    <a:cubicBezTo>
                      <a:pt x="485435" y="3634805"/>
                      <a:pt x="3997438" y="4887618"/>
                      <a:pt x="6982884" y="2227365"/>
                    </a:cubicBezTo>
                    <a:cubicBezTo>
                      <a:pt x="7585694" y="1690146"/>
                      <a:pt x="8102296" y="1029429"/>
                      <a:pt x="8561768" y="89675"/>
                    </a:cubicBezTo>
                    <a:close/>
                  </a:path>
                </a:pathLst>
              </a:custGeom>
              <a:solidFill>
                <a:schemeClr val="bg1">
                  <a:alpha val="30000"/>
                </a:schemeClr>
              </a:solidFill>
              <a:ln w="9525" cap="flat">
                <a:noFill/>
                <a:prstDash val="solid"/>
                <a:miter/>
              </a:ln>
            </p:spPr>
            <p:txBody>
              <a:bodyPr rtlCol="0" anchor="ctr"/>
              <a:lstStyle/>
              <a:p>
                <a:endParaRPr lang="zh-CN" altLang="en-US"/>
              </a:p>
            </p:txBody>
          </p:sp>
          <p:sp>
            <p:nvSpPr>
              <p:cNvPr id="7" name="Freeform: Shape 96">
                <a:extLst>
                  <a:ext uri="{FF2B5EF4-FFF2-40B4-BE49-F238E27FC236}">
                    <a16:creationId xmlns:a16="http://schemas.microsoft.com/office/drawing/2014/main" id="{4F2FA5EE-BD2E-4725-B279-F2A0423EEDC7}"/>
                  </a:ext>
                </a:extLst>
              </p:cNvPr>
              <p:cNvSpPr/>
              <p:nvPr/>
            </p:nvSpPr>
            <p:spPr>
              <a:xfrm rot="5400000" flipH="1">
                <a:off x="11596951" y="8824865"/>
                <a:ext cx="2432948" cy="491320"/>
              </a:xfrm>
              <a:custGeom>
                <a:avLst/>
                <a:gdLst>
                  <a:gd name="connsiteX0" fmla="*/ 2193014 w 4325241"/>
                  <a:gd name="connsiteY0" fmla="*/ 259 h 873457"/>
                  <a:gd name="connsiteX1" fmla="*/ 4325241 w 4325241"/>
                  <a:gd name="connsiteY1" fmla="*/ 356921 h 873457"/>
                  <a:gd name="connsiteX2" fmla="*/ 4324027 w 4325241"/>
                  <a:gd name="connsiteY2" fmla="*/ 357376 h 873457"/>
                  <a:gd name="connsiteX3" fmla="*/ 114589 w 4325241"/>
                  <a:gd name="connsiteY3" fmla="*/ 794477 h 873457"/>
                  <a:gd name="connsiteX4" fmla="*/ 0 w 4325241"/>
                  <a:gd name="connsiteY4" fmla="*/ 873457 h 873457"/>
                  <a:gd name="connsiteX5" fmla="*/ 0 w 4325241"/>
                  <a:gd name="connsiteY5" fmla="*/ 403280 h 873457"/>
                  <a:gd name="connsiteX6" fmla="*/ 20575 w 4325241"/>
                  <a:gd name="connsiteY6" fmla="*/ 395331 h 873457"/>
                  <a:gd name="connsiteX7" fmla="*/ 2193014 w 4325241"/>
                  <a:gd name="connsiteY7" fmla="*/ 259 h 87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5241" h="873457">
                    <a:moveTo>
                      <a:pt x="2193014" y="259"/>
                    </a:moveTo>
                    <a:cubicBezTo>
                      <a:pt x="3468471" y="-11122"/>
                      <a:pt x="4325241" y="356921"/>
                      <a:pt x="4325241" y="356921"/>
                    </a:cubicBezTo>
                    <a:lnTo>
                      <a:pt x="4324027" y="357376"/>
                    </a:lnTo>
                    <a:cubicBezTo>
                      <a:pt x="2841699" y="-77869"/>
                      <a:pt x="1402126" y="-29456"/>
                      <a:pt x="114589" y="794477"/>
                    </a:cubicBezTo>
                    <a:lnTo>
                      <a:pt x="0" y="873457"/>
                    </a:lnTo>
                    <a:lnTo>
                      <a:pt x="0" y="403280"/>
                    </a:lnTo>
                    <a:lnTo>
                      <a:pt x="20575" y="395331"/>
                    </a:lnTo>
                    <a:cubicBezTo>
                      <a:pt x="812886" y="106496"/>
                      <a:pt x="1555286" y="5949"/>
                      <a:pt x="2193014" y="259"/>
                    </a:cubicBezTo>
                    <a:close/>
                  </a:path>
                </a:pathLst>
              </a:custGeom>
              <a:solidFill>
                <a:schemeClr val="bg1">
                  <a:alpha val="30000"/>
                </a:schemeClr>
              </a:solidFill>
              <a:ln w="9525" cap="flat">
                <a:noFill/>
                <a:prstDash val="solid"/>
                <a:miter/>
              </a:ln>
            </p:spPr>
            <p:txBody>
              <a:bodyPr rtlCol="0" anchor="ctr"/>
              <a:lstStyle/>
              <a:p>
                <a:endParaRPr lang="zh-CN" altLang="en-US"/>
              </a:p>
            </p:txBody>
          </p:sp>
        </p:grpSp>
      </p:grpSp>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2DDF501-BCE7-415D-BB3E-E358452DA2C8}"/>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b="1">
                <a:solidFill>
                  <a:schemeClr val="accent1"/>
                </a:solidFill>
                <a:latin typeface="+mj-lt"/>
              </a:rPr>
              <a:t>01.</a:t>
            </a:r>
          </a:p>
          <a:p>
            <a:pPr>
              <a:spcBef>
                <a:spcPts val="600"/>
              </a:spcBef>
            </a:pPr>
            <a:r>
              <a:rPr lang="en-US" altLang="zh-CN" sz="8000" b="1">
                <a:latin typeface="+mj-lt"/>
              </a:rPr>
              <a:t>About Our Company</a:t>
            </a:r>
          </a:p>
        </p:txBody>
      </p:sp>
      <p:sp>
        <p:nvSpPr>
          <p:cNvPr id="9" name="TextBox 8">
            <a:extLst>
              <a:ext uri="{FF2B5EF4-FFF2-40B4-BE49-F238E27FC236}">
                <a16:creationId xmlns:a16="http://schemas.microsoft.com/office/drawing/2014/main" id="{04D20AB8-3A52-4DF7-B20B-DC65B34DCA7C}"/>
              </a:ext>
            </a:extLst>
          </p:cNvPr>
          <p:cNvSpPr txBox="1"/>
          <p:nvPr/>
        </p:nvSpPr>
        <p:spPr>
          <a:xfrm>
            <a:off x="2790682"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50000"/>
                  </a:schemeClr>
                </a:solidFill>
                <a:ea typeface="Lato Light" panose="020F0502020204030203" pitchFamily="34" charset="0"/>
                <a:cs typeface="Lato Light" panose="020F0502020204030203" pitchFamily="34" charset="0"/>
              </a:rPr>
              <a:t>. </a:t>
            </a:r>
            <a:r>
              <a:rPr lang="es-ES" altLang="zh-CN" sz="1600">
                <a:solidFill>
                  <a:schemeClr val="bg1">
                    <a:lumMod val="50000"/>
                  </a:schemeClr>
                </a:solidFill>
                <a:ea typeface="Lato Light" panose="020F0502020204030203" pitchFamily="34" charset="0"/>
                <a:cs typeface="Lato Light" panose="020F0502020204030203" pitchFamily="34" charset="0"/>
              </a:rPr>
              <a:t>No quo maiorum intelleget. </a:t>
            </a:r>
          </a:p>
        </p:txBody>
      </p:sp>
      <p:grpSp>
        <p:nvGrpSpPr>
          <p:cNvPr id="10" name="Group 9">
            <a:extLst>
              <a:ext uri="{FF2B5EF4-FFF2-40B4-BE49-F238E27FC236}">
                <a16:creationId xmlns:a16="http://schemas.microsoft.com/office/drawing/2014/main" id="{B2C2B079-4C57-7131-60F4-7FDB2855B840}"/>
              </a:ext>
            </a:extLst>
          </p:cNvPr>
          <p:cNvGrpSpPr/>
          <p:nvPr/>
        </p:nvGrpSpPr>
        <p:grpSpPr>
          <a:xfrm>
            <a:off x="15765780" y="732806"/>
            <a:ext cx="1700530" cy="467781"/>
            <a:chOff x="15617882" y="839724"/>
            <a:chExt cx="1844618" cy="507417"/>
          </a:xfrm>
        </p:grpSpPr>
        <p:sp>
          <p:nvSpPr>
            <p:cNvPr id="11" name="Freeform: Shape 25">
              <a:extLst>
                <a:ext uri="{FF2B5EF4-FFF2-40B4-BE49-F238E27FC236}">
                  <a16:creationId xmlns:a16="http://schemas.microsoft.com/office/drawing/2014/main" id="{536BD9FA-B294-C2DF-B48F-46B0963D50EA}"/>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latin typeface="+mn-lt"/>
              </a:endParaRPr>
            </a:p>
          </p:txBody>
        </p:sp>
        <p:sp>
          <p:nvSpPr>
            <p:cNvPr id="12" name="TextBox 11">
              <a:extLst>
                <a:ext uri="{FF2B5EF4-FFF2-40B4-BE49-F238E27FC236}">
                  <a16:creationId xmlns:a16="http://schemas.microsoft.com/office/drawing/2014/main" id="{EA67E634-5514-81D0-3A62-E48C84DA4D2A}"/>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solidFill>
                  <a:latin typeface="+mn-lt"/>
                </a:rPr>
                <a:t>Presentation Design</a:t>
              </a:r>
              <a:endParaRPr lang="en-US" sz="1200">
                <a:solidFill>
                  <a:schemeClr val="bg1"/>
                </a:solidFill>
                <a:latin typeface="+mn-lt"/>
              </a:endParaRPr>
            </a:p>
          </p:txBody>
        </p:sp>
      </p:grpSp>
    </p:spTree>
    <p:extLst>
      <p:ext uri="{BB962C8B-B14F-4D97-AF65-F5344CB8AC3E}">
        <p14:creationId xmlns:p14="http://schemas.microsoft.com/office/powerpoint/2010/main" val="2390659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1+#ppt_w/2"/>
                                          </p:val>
                                        </p:tav>
                                        <p:tav tm="100000">
                                          <p:val>
                                            <p:strVal val="#ppt_x"/>
                                          </p:val>
                                        </p:tav>
                                      </p:tavLst>
                                    </p:anim>
                                    <p:anim calcmode="lin" valueType="num">
                                      <p:cBhvr additive="base">
                                        <p:cTn id="8" dur="1000" fill="hold"/>
                                        <p:tgtEl>
                                          <p:spTgt spid="21"/>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8"/>
                                        </p:tgtEl>
                                        <p:attrNameLst>
                                          <p:attrName>style.visibility</p:attrName>
                                        </p:attrNameLst>
                                      </p:cBhvr>
                                      <p:to>
                                        <p:strVal val="visible"/>
                                      </p:to>
                                    </p:set>
                                    <p:anim to="" calcmode="lin" valueType="num">
                                      <p:cBhvr>
                                        <p:cTn id="11"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8"/>
                                        </p:tgtEl>
                                      </p:cBhvr>
                                    </p:animEffect>
                                  </p:childTnLst>
                                </p:cTn>
                              </p:par>
                            </p:childTnLst>
                          </p:cTn>
                        </p:par>
                        <p:par>
                          <p:cTn id="13" fill="hold">
                            <p:stCondLst>
                              <p:cond delay="1133"/>
                            </p:stCondLst>
                            <p:childTnLst>
                              <p:par>
                                <p:cTn id="14" presetID="10"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B8B8ECFA-2E3C-B4F2-56FA-0F3C7AD5DD99}"/>
              </a:ext>
            </a:extLst>
          </p:cNvPr>
          <p:cNvSpPr>
            <a:spLocks noGrp="1"/>
          </p:cNvSpPr>
          <p:nvPr>
            <p:ph type="pic" sz="quarter" idx="10"/>
          </p:nvPr>
        </p:nvSpPr>
        <p:spPr/>
      </p:sp>
      <p:sp>
        <p:nvSpPr>
          <p:cNvPr id="10" name="TextBox 9">
            <a:extLst>
              <a:ext uri="{FF2B5EF4-FFF2-40B4-BE49-F238E27FC236}">
                <a16:creationId xmlns:a16="http://schemas.microsoft.com/office/drawing/2014/main" id="{312A6088-269C-473D-B882-FE8257277F47}"/>
              </a:ext>
            </a:extLst>
          </p:cNvPr>
          <p:cNvSpPr txBox="1"/>
          <p:nvPr/>
        </p:nvSpPr>
        <p:spPr>
          <a:xfrm>
            <a:off x="10615080" y="223093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cs typeface="Fredoka" pitchFamily="2" charset="-79"/>
              </a:rPr>
              <a:t>About Our Company</a:t>
            </a:r>
            <a:endParaRPr lang="en-US" sz="6000">
              <a:latin typeface="+mj-lt"/>
              <a:cs typeface="Fredoka" pitchFamily="2" charset="-79"/>
            </a:endParaRP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353E84D-866E-43AD-9ED9-B489D3188AF5}"/>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5" name="TextBox 4">
            <a:extLst>
              <a:ext uri="{FF2B5EF4-FFF2-40B4-BE49-F238E27FC236}">
                <a16:creationId xmlns:a16="http://schemas.microsoft.com/office/drawing/2014/main" id="{FD08B684-779C-E13C-A584-2DA8AC6086FF}"/>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Tree>
    <p:extLst>
      <p:ext uri="{BB962C8B-B14F-4D97-AF65-F5344CB8AC3E}">
        <p14:creationId xmlns:p14="http://schemas.microsoft.com/office/powerpoint/2010/main" val="3871297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10"/>
                                        </p:tgtEl>
                                        <p:attrNameLst>
                                          <p:attrName>style.visibility</p:attrName>
                                        </p:attrNameLst>
                                      </p:cBhvr>
                                      <p:to>
                                        <p:strVal val="visible"/>
                                      </p:to>
                                    </p:set>
                                    <p:anim to="" calcmode="lin" valueType="num">
                                      <p:cBhvr>
                                        <p:cTn id="7"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6A48EDF-91B4-4A0C-966B-D140A6910D74}"/>
              </a:ext>
            </a:extLst>
          </p:cNvPr>
          <p:cNvSpPr/>
          <p:nvPr/>
        </p:nvSpPr>
        <p:spPr>
          <a:xfrm>
            <a:off x="2849880" y="3969677"/>
            <a:ext cx="12588240"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67C50D89-AB88-47C5-9497-7025CAEAD794}"/>
              </a:ext>
            </a:extLst>
          </p:cNvPr>
          <p:cNvSpPr txBox="1"/>
          <p:nvPr/>
        </p:nvSpPr>
        <p:spPr>
          <a:xfrm>
            <a:off x="7797800" y="7557105"/>
            <a:ext cx="2692400" cy="400110"/>
          </a:xfrm>
          <a:prstGeom prst="rect">
            <a:avLst/>
          </a:prstGeom>
          <a:noFill/>
        </p:spPr>
        <p:txBody>
          <a:bodyPr wrap="square" rtlCol="0">
            <a:spAutoFit/>
          </a:bodyPr>
          <a:lstStyle/>
          <a:p>
            <a:pPr algn="ctr"/>
            <a:r>
              <a:rPr lang="en-US" altLang="zh-CN" sz="2000"/>
              <a:t>— John Smith</a:t>
            </a:r>
            <a:endParaRPr lang="en-US" sz="2000"/>
          </a:p>
        </p:txBody>
      </p:sp>
      <p:grpSp>
        <p:nvGrpSpPr>
          <p:cNvPr id="4" name="Group 3">
            <a:extLst>
              <a:ext uri="{FF2B5EF4-FFF2-40B4-BE49-F238E27FC236}">
                <a16:creationId xmlns:a16="http://schemas.microsoft.com/office/drawing/2014/main" id="{80D014E2-F050-429D-BA5D-92B8F6A1C419}"/>
              </a:ext>
            </a:extLst>
          </p:cNvPr>
          <p:cNvGrpSpPr/>
          <p:nvPr/>
        </p:nvGrpSpPr>
        <p:grpSpPr>
          <a:xfrm>
            <a:off x="8584776" y="2424852"/>
            <a:ext cx="1118449" cy="1118448"/>
            <a:chOff x="2895600" y="2424852"/>
            <a:chExt cx="1118449" cy="1118448"/>
          </a:xfrm>
        </p:grpSpPr>
        <p:sp>
          <p:nvSpPr>
            <p:cNvPr id="5" name="Oval 15">
              <a:extLst>
                <a:ext uri="{FF2B5EF4-FFF2-40B4-BE49-F238E27FC236}">
                  <a16:creationId xmlns:a16="http://schemas.microsoft.com/office/drawing/2014/main" id="{BB5ED9D5-C5E7-441E-B343-EA28397FD1BD}"/>
                </a:ext>
              </a:extLst>
            </p:cNvPr>
            <p:cNvSpPr/>
            <p:nvPr/>
          </p:nvSpPr>
          <p:spPr>
            <a:xfrm>
              <a:off x="2895600" y="2424852"/>
              <a:ext cx="1118449" cy="1118448"/>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6" name="left-quote_56937">
              <a:extLst>
                <a:ext uri="{FF2B5EF4-FFF2-40B4-BE49-F238E27FC236}">
                  <a16:creationId xmlns:a16="http://schemas.microsoft.com/office/drawing/2014/main" id="{82AD43A9-D288-4B38-9166-5F5EF6695FC6}"/>
                </a:ext>
              </a:extLst>
            </p:cNvPr>
            <p:cNvSpPr>
              <a:spLocks noChangeAspect="1"/>
            </p:cNvSpPr>
            <p:nvPr/>
          </p:nvSpPr>
          <p:spPr bwMode="auto">
            <a:xfrm>
              <a:off x="3170769"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bg1"/>
            </a:solidFill>
            <a:ln>
              <a:noFill/>
            </a:ln>
          </p:spPr>
        </p:sp>
      </p:grpSp>
      <p:sp>
        <p:nvSpPr>
          <p:cNvPr id="7" name="Freeform: Shape 6">
            <a:extLst>
              <a:ext uri="{FF2B5EF4-FFF2-40B4-BE49-F238E27FC236}">
                <a16:creationId xmlns:a16="http://schemas.microsoft.com/office/drawing/2014/main" id="{517CE9DA-A1E1-401B-929C-440F2C505595}"/>
              </a:ext>
            </a:extLst>
          </p:cNvPr>
          <p:cNvSpPr/>
          <p:nvPr/>
        </p:nvSpPr>
        <p:spPr>
          <a:xfrm>
            <a:off x="0" y="8915400"/>
            <a:ext cx="18288001" cy="1371601"/>
          </a:xfrm>
          <a:custGeom>
            <a:avLst/>
            <a:gdLst>
              <a:gd name="connsiteX0" fmla="*/ 8873722 w 18288001"/>
              <a:gd name="connsiteY0" fmla="*/ 1378 h 1984951"/>
              <a:gd name="connsiteX1" fmla="*/ 16045933 w 18288001"/>
              <a:gd name="connsiteY1" fmla="*/ 1198516 h 1984951"/>
              <a:gd name="connsiteX2" fmla="*/ 16437192 w 18288001"/>
              <a:gd name="connsiteY2" fmla="*/ 1085097 h 1984951"/>
              <a:gd name="connsiteX3" fmla="*/ 16882613 w 18288001"/>
              <a:gd name="connsiteY3" fmla="*/ 919863 h 1984951"/>
              <a:gd name="connsiteX4" fmla="*/ 18221675 w 18288001"/>
              <a:gd name="connsiteY4" fmla="*/ 324052 h 1984951"/>
              <a:gd name="connsiteX5" fmla="*/ 18288001 w 18288001"/>
              <a:gd name="connsiteY5" fmla="*/ 289393 h 1984951"/>
              <a:gd name="connsiteX6" fmla="*/ 18288001 w 18288001"/>
              <a:gd name="connsiteY6" fmla="*/ 1984951 h 1984951"/>
              <a:gd name="connsiteX7" fmla="*/ 0 w 18288001"/>
              <a:gd name="connsiteY7" fmla="*/ 1984951 h 1984951"/>
              <a:gd name="connsiteX8" fmla="*/ 0 w 18288001"/>
              <a:gd name="connsiteY8" fmla="*/ 775232 h 1984951"/>
              <a:gd name="connsiteX9" fmla="*/ 196005 w 18288001"/>
              <a:gd name="connsiteY9" fmla="*/ 814931 h 1984951"/>
              <a:gd name="connsiteX10" fmla="*/ 6747204 w 18288001"/>
              <a:gd name="connsiteY10" fmla="*/ 465372 h 1984951"/>
              <a:gd name="connsiteX11" fmla="*/ 8873722 w 18288001"/>
              <a:gd name="connsiteY11" fmla="*/ 1378 h 198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88001" h="1984951">
                <a:moveTo>
                  <a:pt x="8873722" y="1378"/>
                </a:moveTo>
                <a:cubicBezTo>
                  <a:pt x="11518500" y="-62156"/>
                  <a:pt x="12612744" y="2097056"/>
                  <a:pt x="16045933" y="1198516"/>
                </a:cubicBezTo>
                <a:lnTo>
                  <a:pt x="16437192" y="1085097"/>
                </a:lnTo>
                <a:lnTo>
                  <a:pt x="16882613" y="919863"/>
                </a:lnTo>
                <a:cubicBezTo>
                  <a:pt x="17355967" y="734324"/>
                  <a:pt x="17801795" y="535101"/>
                  <a:pt x="18221675" y="324052"/>
                </a:cubicBezTo>
                <a:lnTo>
                  <a:pt x="18288001" y="289393"/>
                </a:lnTo>
                <a:lnTo>
                  <a:pt x="18288001" y="1984951"/>
                </a:lnTo>
                <a:lnTo>
                  <a:pt x="0" y="1984951"/>
                </a:lnTo>
                <a:lnTo>
                  <a:pt x="0" y="775232"/>
                </a:lnTo>
                <a:lnTo>
                  <a:pt x="196005" y="814931"/>
                </a:lnTo>
                <a:cubicBezTo>
                  <a:pt x="1557531" y="1105854"/>
                  <a:pt x="3535852" y="1699004"/>
                  <a:pt x="6747204" y="465372"/>
                </a:cubicBezTo>
                <a:cubicBezTo>
                  <a:pt x="7570482" y="149073"/>
                  <a:pt x="8263389" y="16040"/>
                  <a:pt x="8873722" y="137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338247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0" presetClass="entr" presetSubtype="0" fill="hold" grpId="0" nodeType="withEffect">
                                  <p:stCondLst>
                                    <p:cond delay="0"/>
                                  </p:stCondLst>
                                  <p:iterate type="lt">
                                    <p:tmPct val="5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par>
                                <p:cTn id="14" presetID="2" presetClass="entr" presetSubtype="4" decel="10000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additive="base">
                                        <p:cTn id="16" dur="1000" fill="hold"/>
                                        <p:tgtEl>
                                          <p:spTgt spid="7"/>
                                        </p:tgtEl>
                                        <p:attrNameLst>
                                          <p:attrName>ppt_x</p:attrName>
                                        </p:attrNameLst>
                                      </p:cBhvr>
                                      <p:tavLst>
                                        <p:tav tm="0">
                                          <p:val>
                                            <p:strVal val="#ppt_x"/>
                                          </p:val>
                                        </p:tav>
                                        <p:tav tm="100000">
                                          <p:val>
                                            <p:strVal val="#ppt_x"/>
                                          </p:val>
                                        </p:tav>
                                      </p:tavLst>
                                    </p:anim>
                                    <p:anim calcmode="lin" valueType="num">
                                      <p:cBhvr additive="base">
                                        <p:cTn id="17" dur="1000" fill="hold"/>
                                        <p:tgtEl>
                                          <p:spTgt spid="7"/>
                                        </p:tgtEl>
                                        <p:attrNameLst>
                                          <p:attrName>ppt_y</p:attrName>
                                        </p:attrNameLst>
                                      </p:cBhvr>
                                      <p:tavLst>
                                        <p:tav tm="0">
                                          <p:val>
                                            <p:strVal val="1+#ppt_h/2"/>
                                          </p:val>
                                        </p:tav>
                                        <p:tav tm="100000">
                                          <p:val>
                                            <p:strVal val="#ppt_y"/>
                                          </p:val>
                                        </p:tav>
                                      </p:tavLst>
                                    </p:anim>
                                  </p:childTnLst>
                                </p:cTn>
                              </p:par>
                            </p:childTnLst>
                          </p:cTn>
                        </p:par>
                        <p:par>
                          <p:cTn id="18" fill="hold">
                            <p:stCondLst>
                              <p:cond delay="1185"/>
                            </p:stCondLst>
                            <p:childTnLst>
                              <p:par>
                                <p:cTn id="19" presetID="10"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F4632296-EB37-4450-2D87-F7B4CB7F0DA4}"/>
              </a:ext>
            </a:extLst>
          </p:cNvPr>
          <p:cNvSpPr>
            <a:spLocks noGrp="1"/>
          </p:cNvSpPr>
          <p:nvPr>
            <p:ph type="pic" sz="quarter" idx="10"/>
          </p:nvPr>
        </p:nvSpPr>
        <p:spPr/>
      </p:sp>
      <p:sp>
        <p:nvSpPr>
          <p:cNvPr id="2" name="Google Shape;204;p13">
            <a:extLst>
              <a:ext uri="{FF2B5EF4-FFF2-40B4-BE49-F238E27FC236}">
                <a16:creationId xmlns:a16="http://schemas.microsoft.com/office/drawing/2014/main" id="{89DC2FAE-4BA9-4878-A765-8BE1529D5D14}"/>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b="1"/>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C500F82-A8E5-43EC-9B0F-F051D7AB551B}"/>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a:t>
            </a:r>
          </a:p>
        </p:txBody>
      </p:sp>
      <p:sp>
        <p:nvSpPr>
          <p:cNvPr id="4" name="TextBox 3">
            <a:extLst>
              <a:ext uri="{FF2B5EF4-FFF2-40B4-BE49-F238E27FC236}">
                <a16:creationId xmlns:a16="http://schemas.microsoft.com/office/drawing/2014/main" id="{D8075DF1-4313-465D-B96B-5CE25172BB88}"/>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grpSp>
        <p:nvGrpSpPr>
          <p:cNvPr id="6" name="Group 5">
            <a:extLst>
              <a:ext uri="{FF2B5EF4-FFF2-40B4-BE49-F238E27FC236}">
                <a16:creationId xmlns:a16="http://schemas.microsoft.com/office/drawing/2014/main" id="{C61963B8-0BF7-009D-4782-D57A76EA75F8}"/>
              </a:ext>
            </a:extLst>
          </p:cNvPr>
          <p:cNvGrpSpPr/>
          <p:nvPr/>
        </p:nvGrpSpPr>
        <p:grpSpPr>
          <a:xfrm>
            <a:off x="15765780" y="732806"/>
            <a:ext cx="1700530" cy="467781"/>
            <a:chOff x="15617882" y="839724"/>
            <a:chExt cx="1844618" cy="507417"/>
          </a:xfrm>
        </p:grpSpPr>
        <p:sp>
          <p:nvSpPr>
            <p:cNvPr id="7" name="Freeform: Shape 25">
              <a:extLst>
                <a:ext uri="{FF2B5EF4-FFF2-40B4-BE49-F238E27FC236}">
                  <a16:creationId xmlns:a16="http://schemas.microsoft.com/office/drawing/2014/main" id="{E76CD2A4-13E3-5420-3BF0-EF6FF0E8387D}"/>
                </a:ext>
              </a:extLst>
            </p:cNvPr>
            <p:cNvSpPr/>
            <p:nvPr userDrawn="1"/>
          </p:nvSpPr>
          <p:spPr>
            <a:xfrm>
              <a:off x="16955102" y="839724"/>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latin typeface="+mn-lt"/>
              </a:endParaRPr>
            </a:p>
          </p:txBody>
        </p:sp>
        <p:sp>
          <p:nvSpPr>
            <p:cNvPr id="8" name="TextBox 7">
              <a:extLst>
                <a:ext uri="{FF2B5EF4-FFF2-40B4-BE49-F238E27FC236}">
                  <a16:creationId xmlns:a16="http://schemas.microsoft.com/office/drawing/2014/main" id="{B4E14CC8-79BB-1F67-8498-1B5CA9E61A66}"/>
                </a:ext>
              </a:extLst>
            </p:cNvPr>
            <p:cNvSpPr txBox="1"/>
            <p:nvPr userDrawn="1"/>
          </p:nvSpPr>
          <p:spPr>
            <a:xfrm>
              <a:off x="15617882" y="843041"/>
              <a:ext cx="1276952" cy="500783"/>
            </a:xfrm>
            <a:prstGeom prst="rect">
              <a:avLst/>
            </a:prstGeom>
            <a:noFill/>
          </p:spPr>
          <p:txBody>
            <a:bodyPr wrap="square" rtlCol="0">
              <a:spAutoFit/>
            </a:bodyPr>
            <a:lstStyle/>
            <a:p>
              <a:pPr algn="r"/>
              <a:r>
                <a:rPr lang="en-US" altLang="zh-CN" sz="1200">
                  <a:solidFill>
                    <a:schemeClr val="bg1"/>
                  </a:solidFill>
                  <a:latin typeface="+mn-lt"/>
                </a:rPr>
                <a:t>Presentation Design</a:t>
              </a:r>
              <a:endParaRPr lang="en-US" sz="1200">
                <a:solidFill>
                  <a:schemeClr val="bg1"/>
                </a:solidFill>
                <a:latin typeface="+mn-lt"/>
              </a:endParaRPr>
            </a:p>
          </p:txBody>
        </p:sp>
      </p:grpSp>
    </p:spTree>
    <p:extLst>
      <p:ext uri="{BB962C8B-B14F-4D97-AF65-F5344CB8AC3E}">
        <p14:creationId xmlns:p14="http://schemas.microsoft.com/office/powerpoint/2010/main" val="3265478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F775017-A14C-C7CF-10F8-5A25A398DEE8}"/>
              </a:ext>
            </a:extLst>
          </p:cNvPr>
          <p:cNvSpPr>
            <a:spLocks noGrp="1"/>
          </p:cNvSpPr>
          <p:nvPr>
            <p:ph type="pic" sz="quarter" idx="10"/>
          </p:nvPr>
        </p:nvSpPr>
        <p:spPr/>
      </p:sp>
      <p:grpSp>
        <p:nvGrpSpPr>
          <p:cNvPr id="17" name="Group 16">
            <a:extLst>
              <a:ext uri="{FF2B5EF4-FFF2-40B4-BE49-F238E27FC236}">
                <a16:creationId xmlns:a16="http://schemas.microsoft.com/office/drawing/2014/main" id="{B69053D8-5A5C-29D8-DC55-6E80FE67D410}"/>
              </a:ext>
            </a:extLst>
          </p:cNvPr>
          <p:cNvGrpSpPr/>
          <p:nvPr/>
        </p:nvGrpSpPr>
        <p:grpSpPr>
          <a:xfrm>
            <a:off x="10678297" y="-1"/>
            <a:ext cx="2423417" cy="10287001"/>
            <a:chOff x="10678297" y="-1"/>
            <a:chExt cx="2423417" cy="10287001"/>
          </a:xfrm>
        </p:grpSpPr>
        <p:grpSp>
          <p:nvGrpSpPr>
            <p:cNvPr id="2" name="Group 1">
              <a:extLst>
                <a:ext uri="{FF2B5EF4-FFF2-40B4-BE49-F238E27FC236}">
                  <a16:creationId xmlns:a16="http://schemas.microsoft.com/office/drawing/2014/main" id="{60D72C4A-F48C-4DD8-63A9-1C50E1A0A0EB}"/>
                </a:ext>
              </a:extLst>
            </p:cNvPr>
            <p:cNvGrpSpPr/>
            <p:nvPr/>
          </p:nvGrpSpPr>
          <p:grpSpPr>
            <a:xfrm>
              <a:off x="10678297" y="-1"/>
              <a:ext cx="2423417" cy="10287001"/>
              <a:chOff x="10678297" y="-1"/>
              <a:chExt cx="2423417" cy="10287001"/>
            </a:xfrm>
          </p:grpSpPr>
          <p:sp>
            <p:nvSpPr>
              <p:cNvPr id="16" name="Freeform: Shape 15">
                <a:extLst>
                  <a:ext uri="{FF2B5EF4-FFF2-40B4-BE49-F238E27FC236}">
                    <a16:creationId xmlns:a16="http://schemas.microsoft.com/office/drawing/2014/main" id="{549D31C7-7574-73FB-DD47-897ED62FFEEF}"/>
                  </a:ext>
                </a:extLst>
              </p:cNvPr>
              <p:cNvSpPr/>
              <p:nvPr/>
            </p:nvSpPr>
            <p:spPr>
              <a:xfrm rot="5400000" flipV="1">
                <a:off x="10000507" y="7185793"/>
                <a:ext cx="4289204" cy="1913210"/>
              </a:xfrm>
              <a:custGeom>
                <a:avLst/>
                <a:gdLst>
                  <a:gd name="connsiteX0" fmla="*/ 0 w 4289204"/>
                  <a:gd name="connsiteY0" fmla="*/ 1648720 h 1913210"/>
                  <a:gd name="connsiteX1" fmla="*/ 4209382 w 4289204"/>
                  <a:gd name="connsiteY1" fmla="*/ 904840 h 1913210"/>
                  <a:gd name="connsiteX2" fmla="*/ 4289204 w 4289204"/>
                  <a:gd name="connsiteY2" fmla="*/ 830108 h 1913210"/>
                  <a:gd name="connsiteX3" fmla="*/ 4289204 w 4289204"/>
                  <a:gd name="connsiteY3" fmla="*/ 0 h 1913210"/>
                  <a:gd name="connsiteX4" fmla="*/ 4289203 w 4289204"/>
                  <a:gd name="connsiteY4" fmla="*/ 0 h 1913210"/>
                  <a:gd name="connsiteX5" fmla="*/ 4289203 w 4289204"/>
                  <a:gd name="connsiteY5" fmla="*/ 270391 h 1913210"/>
                  <a:gd name="connsiteX6" fmla="*/ 4212044 w 4289204"/>
                  <a:gd name="connsiteY6" fmla="*/ 368051 h 1913210"/>
                  <a:gd name="connsiteX7" fmla="*/ 61541 w 4289204"/>
                  <a:gd name="connsiteY7" fmla="*/ 1663571 h 1913210"/>
                  <a:gd name="connsiteX8" fmla="*/ 1940 w 4289204"/>
                  <a:gd name="connsiteY8" fmla="*/ 1647806 h 191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9204" h="1913210">
                    <a:moveTo>
                      <a:pt x="0" y="1648720"/>
                    </a:moveTo>
                    <a:cubicBezTo>
                      <a:pt x="0" y="1648720"/>
                      <a:pt x="2346336" y="2596104"/>
                      <a:pt x="4209382" y="904840"/>
                    </a:cubicBezTo>
                    <a:lnTo>
                      <a:pt x="4289204" y="830108"/>
                    </a:lnTo>
                    <a:lnTo>
                      <a:pt x="4289204" y="0"/>
                    </a:lnTo>
                    <a:lnTo>
                      <a:pt x="4289203" y="0"/>
                    </a:lnTo>
                    <a:lnTo>
                      <a:pt x="4289203" y="270391"/>
                    </a:lnTo>
                    <a:lnTo>
                      <a:pt x="4212044" y="368051"/>
                    </a:lnTo>
                    <a:cubicBezTo>
                      <a:pt x="3547373" y="1179790"/>
                      <a:pt x="2250681" y="2167604"/>
                      <a:pt x="61541" y="1663571"/>
                    </a:cubicBezTo>
                    <a:lnTo>
                      <a:pt x="1940" y="1647806"/>
                    </a:lnTo>
                    <a:close/>
                  </a:path>
                </a:pathLst>
              </a:custGeom>
              <a:solidFill>
                <a:schemeClr val="accent1"/>
              </a:solidFill>
              <a:ln w="9525" cap="flat">
                <a:noFill/>
                <a:prstDash val="solid"/>
                <a:miter/>
              </a:ln>
            </p:spPr>
            <p:txBody>
              <a:bodyPr wrap="square" rtlCol="0" anchor="ctr">
                <a:noAutofit/>
              </a:bodyPr>
              <a:lstStyle/>
              <a:p>
                <a:endParaRPr lang="zh-CN" altLang="en-US"/>
              </a:p>
            </p:txBody>
          </p:sp>
          <p:sp>
            <p:nvSpPr>
              <p:cNvPr id="15" name="Freeform: Shape 14">
                <a:extLst>
                  <a:ext uri="{FF2B5EF4-FFF2-40B4-BE49-F238E27FC236}">
                    <a16:creationId xmlns:a16="http://schemas.microsoft.com/office/drawing/2014/main" id="{083BCF5A-B72B-6CDF-99BD-B9CA30EFB605}"/>
                  </a:ext>
                </a:extLst>
              </p:cNvPr>
              <p:cNvSpPr/>
              <p:nvPr/>
            </p:nvSpPr>
            <p:spPr>
              <a:xfrm rot="5400000" flipV="1">
                <a:off x="9406644" y="1271652"/>
                <a:ext cx="4073426" cy="1530119"/>
              </a:xfrm>
              <a:custGeom>
                <a:avLst/>
                <a:gdLst>
                  <a:gd name="connsiteX0" fmla="*/ 4022053 w 4073426"/>
                  <a:gd name="connsiteY0" fmla="*/ 1293804 h 1530119"/>
                  <a:gd name="connsiteX1" fmla="*/ 4032301 w 4073426"/>
                  <a:gd name="connsiteY1" fmla="*/ 1300095 h 1530119"/>
                  <a:gd name="connsiteX2" fmla="*/ 4073426 w 4073426"/>
                  <a:gd name="connsiteY2" fmla="*/ 1326866 h 1530119"/>
                  <a:gd name="connsiteX3" fmla="*/ 4041525 w 4073426"/>
                  <a:gd name="connsiteY3" fmla="*/ 1304822 h 1530119"/>
                  <a:gd name="connsiteX4" fmla="*/ 0 w 4073426"/>
                  <a:gd name="connsiteY4" fmla="*/ 0 h 1530119"/>
                  <a:gd name="connsiteX5" fmla="*/ 0 w 4073426"/>
                  <a:gd name="connsiteY5" fmla="*/ 1530119 h 1530119"/>
                  <a:gd name="connsiteX6" fmla="*/ 5744 w 4073426"/>
                  <a:gd name="connsiteY6" fmla="*/ 1524217 h 1530119"/>
                  <a:gd name="connsiteX7" fmla="*/ 2008555 w 4073426"/>
                  <a:gd name="connsiteY7" fmla="*/ 719893 h 1530119"/>
                  <a:gd name="connsiteX8" fmla="*/ 3726083 w 4073426"/>
                  <a:gd name="connsiteY8" fmla="*/ 1130382 h 1530119"/>
                  <a:gd name="connsiteX9" fmla="*/ 3807502 w 4073426"/>
                  <a:gd name="connsiteY9" fmla="*/ 1172073 h 1530119"/>
                  <a:gd name="connsiteX10" fmla="*/ 3610967 w 4073426"/>
                  <a:gd name="connsiteY10" fmla="*/ 1059481 h 1530119"/>
                  <a:gd name="connsiteX11" fmla="*/ 101848 w 4073426"/>
                  <a:gd name="connsiteY11" fmla="*/ 777004 h 1530119"/>
                  <a:gd name="connsiteX12" fmla="*/ 1 w 4073426"/>
                  <a:gd name="connsiteY12" fmla="*/ 843514 h 1530119"/>
                  <a:gd name="connsiteX13" fmla="*/ 1 w 4073426"/>
                  <a:gd name="connsiteY13" fmla="*/ 0 h 153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73426" h="1530119">
                    <a:moveTo>
                      <a:pt x="4022053" y="1293804"/>
                    </a:moveTo>
                    <a:lnTo>
                      <a:pt x="4032301" y="1300095"/>
                    </a:lnTo>
                    <a:cubicBezTo>
                      <a:pt x="4059296" y="1317119"/>
                      <a:pt x="4073426" y="1326866"/>
                      <a:pt x="4073426" y="1326866"/>
                    </a:cubicBezTo>
                    <a:lnTo>
                      <a:pt x="4041525" y="1304822"/>
                    </a:lnTo>
                    <a:close/>
                    <a:moveTo>
                      <a:pt x="0" y="0"/>
                    </a:moveTo>
                    <a:lnTo>
                      <a:pt x="0" y="1530119"/>
                    </a:lnTo>
                    <a:lnTo>
                      <a:pt x="5744" y="1524217"/>
                    </a:lnTo>
                    <a:cubicBezTo>
                      <a:pt x="325665" y="1203723"/>
                      <a:pt x="969579" y="734961"/>
                      <a:pt x="2008555" y="719893"/>
                    </a:cubicBezTo>
                    <a:cubicBezTo>
                      <a:pt x="2733876" y="709383"/>
                      <a:pt x="3359136" y="949109"/>
                      <a:pt x="3726083" y="1130382"/>
                    </a:cubicBezTo>
                    <a:lnTo>
                      <a:pt x="3807502" y="1172073"/>
                    </a:lnTo>
                    <a:lnTo>
                      <a:pt x="3610967" y="1059481"/>
                    </a:lnTo>
                    <a:cubicBezTo>
                      <a:pt x="2388604" y="386526"/>
                      <a:pt x="1156428" y="126374"/>
                      <a:pt x="101848" y="777004"/>
                    </a:cubicBezTo>
                    <a:lnTo>
                      <a:pt x="1" y="843514"/>
                    </a:lnTo>
                    <a:lnTo>
                      <a:pt x="1" y="0"/>
                    </a:lnTo>
                    <a:close/>
                  </a:path>
                </a:pathLst>
              </a:custGeom>
              <a:solidFill>
                <a:schemeClr val="accent1"/>
              </a:solidFill>
              <a:ln w="9525" cap="flat">
                <a:noFill/>
                <a:prstDash val="solid"/>
                <a:miter/>
              </a:ln>
            </p:spPr>
            <p:txBody>
              <a:bodyPr wrap="square" rtlCol="0" anchor="ctr">
                <a:noAutofit/>
              </a:bodyPr>
              <a:lstStyle/>
              <a:p>
                <a:endParaRPr lang="zh-CN" altLang="en-US"/>
              </a:p>
            </p:txBody>
          </p:sp>
        </p:grpSp>
        <p:grpSp>
          <p:nvGrpSpPr>
            <p:cNvPr id="5" name="Group 4">
              <a:extLst>
                <a:ext uri="{FF2B5EF4-FFF2-40B4-BE49-F238E27FC236}">
                  <a16:creationId xmlns:a16="http://schemas.microsoft.com/office/drawing/2014/main" id="{DA375E76-83FE-2461-21C3-CE4122D31543}"/>
                </a:ext>
              </a:extLst>
            </p:cNvPr>
            <p:cNvGrpSpPr/>
            <p:nvPr/>
          </p:nvGrpSpPr>
          <p:grpSpPr>
            <a:xfrm>
              <a:off x="10717274" y="-1"/>
              <a:ext cx="2272157" cy="10287000"/>
              <a:chOff x="10717274" y="-1"/>
              <a:chExt cx="2272157" cy="10287000"/>
            </a:xfrm>
          </p:grpSpPr>
          <p:sp>
            <p:nvSpPr>
              <p:cNvPr id="6" name="Freeform: Shape 104">
                <a:extLst>
                  <a:ext uri="{FF2B5EF4-FFF2-40B4-BE49-F238E27FC236}">
                    <a16:creationId xmlns:a16="http://schemas.microsoft.com/office/drawing/2014/main" id="{6CBC419B-8268-4959-9912-49E5D82ECA63}"/>
                  </a:ext>
                </a:extLst>
              </p:cNvPr>
              <p:cNvSpPr/>
              <p:nvPr/>
            </p:nvSpPr>
            <p:spPr>
              <a:xfrm rot="5400000" flipV="1">
                <a:off x="9433389" y="6730957"/>
                <a:ext cx="4839927" cy="2272157"/>
              </a:xfrm>
              <a:custGeom>
                <a:avLst/>
                <a:gdLst>
                  <a:gd name="connsiteX0" fmla="*/ 8604314 w 8604314"/>
                  <a:gd name="connsiteY0" fmla="*/ 0 h 4039390"/>
                  <a:gd name="connsiteX1" fmla="*/ 8604314 w 8604314"/>
                  <a:gd name="connsiteY1" fmla="*/ 1319036 h 4039390"/>
                  <a:gd name="connsiteX2" fmla="*/ 8548054 w 8604314"/>
                  <a:gd name="connsiteY2" fmla="*/ 1392040 h 4039390"/>
                  <a:gd name="connsiteX3" fmla="*/ 1088624 w 8604314"/>
                  <a:gd name="connsiteY3" fmla="*/ 3795504 h 4039390"/>
                  <a:gd name="connsiteX4" fmla="*/ 0 w 8604314"/>
                  <a:gd name="connsiteY4" fmla="*/ 3464091 h 4039390"/>
                  <a:gd name="connsiteX5" fmla="*/ 6982884 w 8604314"/>
                  <a:gd name="connsiteY5" fmla="*/ 2227365 h 4039390"/>
                  <a:gd name="connsiteX6" fmla="*/ 8561768 w 8604314"/>
                  <a:gd name="connsiteY6" fmla="*/ 89675 h 40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04314" h="4039390">
                    <a:moveTo>
                      <a:pt x="8604314" y="0"/>
                    </a:moveTo>
                    <a:lnTo>
                      <a:pt x="8604314" y="1319036"/>
                    </a:lnTo>
                    <a:lnTo>
                      <a:pt x="8548054" y="1392040"/>
                    </a:lnTo>
                    <a:cubicBezTo>
                      <a:pt x="7392438" y="2852143"/>
                      <a:pt x="5071551" y="4712493"/>
                      <a:pt x="1088624" y="3795504"/>
                    </a:cubicBezTo>
                    <a:cubicBezTo>
                      <a:pt x="731719" y="3713259"/>
                      <a:pt x="367376" y="3600056"/>
                      <a:pt x="0" y="3464091"/>
                    </a:cubicBezTo>
                    <a:cubicBezTo>
                      <a:pt x="485435" y="3634805"/>
                      <a:pt x="3997438" y="4887618"/>
                      <a:pt x="6982884" y="2227365"/>
                    </a:cubicBezTo>
                    <a:cubicBezTo>
                      <a:pt x="7585694" y="1690146"/>
                      <a:pt x="8102296" y="1029429"/>
                      <a:pt x="8561768" y="89675"/>
                    </a:cubicBezTo>
                    <a:close/>
                  </a:path>
                </a:pathLst>
              </a:custGeom>
              <a:solidFill>
                <a:schemeClr val="bg1">
                  <a:alpha val="30000"/>
                </a:schemeClr>
              </a:solidFill>
              <a:ln w="9525" cap="flat">
                <a:noFill/>
                <a:prstDash val="solid"/>
                <a:miter/>
              </a:ln>
            </p:spPr>
            <p:txBody>
              <a:bodyPr rtlCol="0" anchor="ctr"/>
              <a:lstStyle/>
              <a:p>
                <a:endParaRPr lang="zh-CN" altLang="en-US"/>
              </a:p>
            </p:txBody>
          </p:sp>
          <p:sp>
            <p:nvSpPr>
              <p:cNvPr id="7" name="Freeform: Shape 96">
                <a:extLst>
                  <a:ext uri="{FF2B5EF4-FFF2-40B4-BE49-F238E27FC236}">
                    <a16:creationId xmlns:a16="http://schemas.microsoft.com/office/drawing/2014/main" id="{1491DA06-CA2B-410D-81B5-12C4C8F67FFE}"/>
                  </a:ext>
                </a:extLst>
              </p:cNvPr>
              <p:cNvSpPr/>
              <p:nvPr/>
            </p:nvSpPr>
            <p:spPr>
              <a:xfrm rot="5400000" flipV="1">
                <a:off x="10061187" y="970813"/>
                <a:ext cx="2432948" cy="491320"/>
              </a:xfrm>
              <a:custGeom>
                <a:avLst/>
                <a:gdLst>
                  <a:gd name="connsiteX0" fmla="*/ 2193014 w 4325241"/>
                  <a:gd name="connsiteY0" fmla="*/ 259 h 873457"/>
                  <a:gd name="connsiteX1" fmla="*/ 4325241 w 4325241"/>
                  <a:gd name="connsiteY1" fmla="*/ 356921 h 873457"/>
                  <a:gd name="connsiteX2" fmla="*/ 4324027 w 4325241"/>
                  <a:gd name="connsiteY2" fmla="*/ 357376 h 873457"/>
                  <a:gd name="connsiteX3" fmla="*/ 114589 w 4325241"/>
                  <a:gd name="connsiteY3" fmla="*/ 794477 h 873457"/>
                  <a:gd name="connsiteX4" fmla="*/ 0 w 4325241"/>
                  <a:gd name="connsiteY4" fmla="*/ 873457 h 873457"/>
                  <a:gd name="connsiteX5" fmla="*/ 0 w 4325241"/>
                  <a:gd name="connsiteY5" fmla="*/ 403280 h 873457"/>
                  <a:gd name="connsiteX6" fmla="*/ 20575 w 4325241"/>
                  <a:gd name="connsiteY6" fmla="*/ 395331 h 873457"/>
                  <a:gd name="connsiteX7" fmla="*/ 2193014 w 4325241"/>
                  <a:gd name="connsiteY7" fmla="*/ 259 h 87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5241" h="873457">
                    <a:moveTo>
                      <a:pt x="2193014" y="259"/>
                    </a:moveTo>
                    <a:cubicBezTo>
                      <a:pt x="3468471" y="-11122"/>
                      <a:pt x="4325241" y="356921"/>
                      <a:pt x="4325241" y="356921"/>
                    </a:cubicBezTo>
                    <a:lnTo>
                      <a:pt x="4324027" y="357376"/>
                    </a:lnTo>
                    <a:cubicBezTo>
                      <a:pt x="2841699" y="-77869"/>
                      <a:pt x="1402126" y="-29456"/>
                      <a:pt x="114589" y="794477"/>
                    </a:cubicBezTo>
                    <a:lnTo>
                      <a:pt x="0" y="873457"/>
                    </a:lnTo>
                    <a:lnTo>
                      <a:pt x="0" y="403280"/>
                    </a:lnTo>
                    <a:lnTo>
                      <a:pt x="20575" y="395331"/>
                    </a:lnTo>
                    <a:cubicBezTo>
                      <a:pt x="812886" y="106496"/>
                      <a:pt x="1555286" y="5949"/>
                      <a:pt x="2193014" y="259"/>
                    </a:cubicBezTo>
                    <a:close/>
                  </a:path>
                </a:pathLst>
              </a:custGeom>
              <a:solidFill>
                <a:schemeClr val="bg1">
                  <a:alpha val="30000"/>
                </a:schemeClr>
              </a:solidFill>
              <a:ln w="9525" cap="flat">
                <a:noFill/>
                <a:prstDash val="solid"/>
                <a:miter/>
              </a:ln>
            </p:spPr>
            <p:txBody>
              <a:bodyPr rtlCol="0" anchor="ctr"/>
              <a:lstStyle/>
              <a:p>
                <a:endParaRPr lang="zh-CN" altLang="en-US"/>
              </a:p>
            </p:txBody>
          </p:sp>
        </p:grpSp>
      </p:grpSp>
      <p:sp>
        <p:nvSpPr>
          <p:cNvPr id="10" name="TextBox 9">
            <a:extLst>
              <a:ext uri="{FF2B5EF4-FFF2-40B4-BE49-F238E27FC236}">
                <a16:creationId xmlns:a16="http://schemas.microsoft.com/office/drawing/2014/main" id="{E4BBBCBE-D109-4C21-B471-C703D75F4730}"/>
              </a:ext>
            </a:extLst>
          </p:cNvPr>
          <p:cNvSpPr txBox="1"/>
          <p:nvPr/>
        </p:nvSpPr>
        <p:spPr>
          <a:xfrm>
            <a:off x="13101714" y="2779445"/>
            <a:ext cx="4514923" cy="4154984"/>
          </a:xfrm>
          <a:prstGeom prst="rect">
            <a:avLst/>
          </a:prstGeom>
          <a:noFill/>
        </p:spPr>
        <p:txBody>
          <a:bodyPr wrap="square" rtlCol="0">
            <a:spAutoFit/>
          </a:bodyPr>
          <a:lstStyle/>
          <a:p>
            <a:pPr algn="r"/>
            <a:r>
              <a:rPr lang="en-US" sz="6600" b="1">
                <a:solidFill>
                  <a:schemeClr val="tx1">
                    <a:lumMod val="85000"/>
                    <a:lumOff val="15000"/>
                  </a:schemeClr>
                </a:solidFill>
                <a:latin typeface="+mj-lt"/>
                <a:cs typeface="Rubik Light" panose="00000400000000000000" pitchFamily="2" charset="-79"/>
              </a:rPr>
              <a:t>A picture is worth a thousand words.</a:t>
            </a:r>
            <a:endParaRPr lang="en-ID" sz="6600" b="1" dirty="0">
              <a:solidFill>
                <a:schemeClr val="tx1">
                  <a:lumMod val="85000"/>
                  <a:lumOff val="15000"/>
                </a:schemeClr>
              </a:solidFill>
              <a:latin typeface="+mj-lt"/>
              <a:cs typeface="Rubik Light" panose="00000400000000000000" pitchFamily="2" charset="-79"/>
            </a:endParaRPr>
          </a:p>
        </p:txBody>
      </p:sp>
      <p:sp>
        <p:nvSpPr>
          <p:cNvPr id="11" name="TextBox 10">
            <a:extLst>
              <a:ext uri="{FF2B5EF4-FFF2-40B4-BE49-F238E27FC236}">
                <a16:creationId xmlns:a16="http://schemas.microsoft.com/office/drawing/2014/main" id="{D18D8F44-AA76-4D7D-A6E9-9B36AED6705E}"/>
              </a:ext>
            </a:extLst>
          </p:cNvPr>
          <p:cNvSpPr txBox="1"/>
          <p:nvPr/>
        </p:nvSpPr>
        <p:spPr>
          <a:xfrm flipH="1">
            <a:off x="13734287" y="7572756"/>
            <a:ext cx="3832383" cy="1023101"/>
          </a:xfrm>
          <a:prstGeom prst="rect">
            <a:avLst/>
          </a:prstGeom>
          <a:noFill/>
        </p:spPr>
        <p:txBody>
          <a:bodyPr wrap="square" rtlCol="0">
            <a:spAutoFit/>
          </a:bodyPr>
          <a:lstStyle/>
          <a:p>
            <a:pPr algn="r">
              <a:lnSpc>
                <a:spcPct val="150000"/>
              </a:lnSpc>
              <a:spcBef>
                <a:spcPts val="1800"/>
              </a:spcBef>
              <a:buClr>
                <a:schemeClr val="accent1"/>
              </a:buClr>
              <a:defRPr/>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a:t>
            </a:r>
          </a:p>
        </p:txBody>
      </p:sp>
      <p:sp>
        <p:nvSpPr>
          <p:cNvPr id="9" name="TextBox 8">
            <a:extLst>
              <a:ext uri="{FF2B5EF4-FFF2-40B4-BE49-F238E27FC236}">
                <a16:creationId xmlns:a16="http://schemas.microsoft.com/office/drawing/2014/main" id="{889803AD-2D2D-0B46-5D91-D976331B2CDC}"/>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Tree>
    <p:extLst>
      <p:ext uri="{BB962C8B-B14F-4D97-AF65-F5344CB8AC3E}">
        <p14:creationId xmlns:p14="http://schemas.microsoft.com/office/powerpoint/2010/main" val="482652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0-#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0"/>
                                        </p:tgtEl>
                                        <p:attrNameLst>
                                          <p:attrName>style.visibility</p:attrName>
                                        </p:attrNameLst>
                                      </p:cBhvr>
                                      <p:to>
                                        <p:strVal val="visible"/>
                                      </p:to>
                                    </p:set>
                                    <p:anim to="" calcmode="lin" valueType="num">
                                      <p:cBhvr>
                                        <p:cTn id="11"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0"/>
                                        </p:tgtEl>
                                      </p:cBhvr>
                                    </p:animEffect>
                                  </p:childTnLst>
                                </p:cTn>
                              </p:par>
                            </p:childTnLst>
                          </p:cTn>
                        </p:par>
                        <p:par>
                          <p:cTn id="13" fill="hold">
                            <p:stCondLst>
                              <p:cond delay="1402"/>
                            </p:stCondLst>
                            <p:childTnLst>
                              <p:par>
                                <p:cTn id="14" presetID="10" presetClass="entr" presetSubtype="0"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theme/theme1.xml><?xml version="1.0" encoding="utf-8"?>
<a:theme xmlns:a="http://schemas.openxmlformats.org/drawingml/2006/main" name="Simplicity theme">
  <a:themeElements>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fontScheme name="Custom 33">
      <a:majorFont>
        <a:latin typeface="Fredoka"/>
        <a:ea typeface="Microsoft YaHei UI"/>
        <a:cs typeface=""/>
      </a:majorFont>
      <a:minorFont>
        <a:latin typeface="Fredoka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10.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11.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12.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13.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14.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15.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16.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17.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18.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19.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2.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20.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21.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22.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23.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24.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25.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26.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27.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28.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29.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3.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30.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31.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32.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33.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34.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35.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36.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37.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38.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39.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4.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40.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5.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6.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7.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8.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ppt/theme/themeOverride9.xml><?xml version="1.0" encoding="utf-8"?>
<a:themeOverride xmlns:a="http://schemas.openxmlformats.org/drawingml/2006/main">
  <a:clrScheme name="Custom 14">
    <a:dk1>
      <a:srgbClr val="000000"/>
    </a:dk1>
    <a:lt1>
      <a:srgbClr val="FFFFFF"/>
    </a:lt1>
    <a:dk2>
      <a:srgbClr val="778495"/>
    </a:dk2>
    <a:lt2>
      <a:srgbClr val="F0F0F0"/>
    </a:lt2>
    <a:accent1>
      <a:srgbClr val="FF3535"/>
    </a:accent1>
    <a:accent2>
      <a:srgbClr val="2D03B5"/>
    </a:accent2>
    <a:accent3>
      <a:srgbClr val="F8C96C"/>
    </a:accent3>
    <a:accent4>
      <a:srgbClr val="828282"/>
    </a:accent4>
    <a:accent5>
      <a:srgbClr val="A5A4A5"/>
    </a:accent5>
    <a:accent6>
      <a:srgbClr val="C9C9C9"/>
    </a:accent6>
    <a:hlink>
      <a:srgbClr val="4472C4"/>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412926</TotalTime>
  <Words>3035</Words>
  <Application>Microsoft Office PowerPoint</Application>
  <PresentationFormat>Custom</PresentationFormat>
  <Paragraphs>254</Paragraphs>
  <Slides>40</Slides>
  <Notes>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40</vt:i4>
      </vt:variant>
    </vt:vector>
  </HeadingPairs>
  <TitlesOfParts>
    <vt:vector size="46" baseType="lpstr">
      <vt:lpstr>Microsoft YaHei Light</vt:lpstr>
      <vt:lpstr>Microsoft YaHei UI</vt:lpstr>
      <vt:lpstr>Arial</vt:lpstr>
      <vt:lpstr>Fredoka</vt:lpstr>
      <vt:lpstr>Fredoka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6001</cp:revision>
  <dcterms:created xsi:type="dcterms:W3CDTF">2015-11-23T02:03:38Z</dcterms:created>
  <dcterms:modified xsi:type="dcterms:W3CDTF">2022-05-09T09:16:24Z</dcterms:modified>
</cp:coreProperties>
</file>